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6"/>
    <p:restoredTop sz="94595"/>
  </p:normalViewPr>
  <p:slideViewPr>
    <p:cSldViewPr snapToGrid="0" snapToObjects="1">
      <p:cViewPr varScale="1">
        <p:scale>
          <a:sx n="175" d="100"/>
          <a:sy n="175" d="100"/>
        </p:scale>
        <p:origin x="18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41585-69E6-6344-B7CD-28A7DA02B294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359E4-F8FB-4847-88D9-164D698ED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1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4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0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26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31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83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4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359E4-F8FB-4847-88D9-164D698ED9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87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FC19-7E12-BB4F-8A5F-FB0B9B88A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CB95-922C-F540-8B5D-D9846BBB0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C4669-E4DA-B649-B449-EFB97A79E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49E17-BD7D-F44F-8404-21612361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AB3AF-149B-CC48-AFCF-794FDD651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7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A4A5A-8A0B-F449-ADE3-4742FFE22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EA1B5-3A9D-E942-971E-02DA4A49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A315-CC00-EA48-8DB5-1F28F042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6DD72-F98E-1140-B0EE-C105D56A5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75EA2-DF1E-0449-849E-FB02F2D3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7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B2CE-5F74-8944-A65E-A87FC693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7A82D-237B-9C42-A7ED-10B64C572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7F8DD-8E7F-C54B-B66C-C90405CD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1BFD9-F15A-7542-AA4E-F55A27A3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F7F20-07B1-D54D-B6D9-BF3379292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7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6FF7-A13D-4346-8432-7959220C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F010E-71F0-6542-833D-A4BB89DE8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CA3B8-078F-5C46-8E76-FDFF78C4E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E4F59-50B0-ED4A-8DE2-924581BD1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6C184-AA66-8E46-A100-98E9C094D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84E20-7F9A-994D-BE4E-ABC64F3D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B94CD-680D-ED42-8732-FEC19E537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E0FE2-050C-B84B-8295-B2EAFBBD6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C6C5EE-FF04-E34E-8725-29425BBCC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8E5455-55E7-4E4D-A32C-81AD9B56F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66DCAF-EC34-4A4D-8550-A2AF12556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6075FC-9265-484C-84CB-E21C02E0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2D95BB-F1EC-804D-AF47-558FAD29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7E48E5-94DD-F441-ACB2-230CE5F6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6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9BB3-ABD3-C04D-9B60-B9F6A2DE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16800D-BEC1-F041-A1E1-CCABD37F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54A32-B5C9-7147-AB42-EF6E026A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46CDC-2F90-2B4E-A67A-571082D8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3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2E3D16-D814-FC43-B114-CFDF0A47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D32FA-DAD0-214E-BBED-BAA308315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91F35-552B-9C4C-83FE-19784298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0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E8B84-9785-DE44-AC4D-E178A2700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1EAC0-DB08-AA4B-A2BD-86E5D8A3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A913B-3587-B74C-85CF-031D98522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CE053-BE97-514C-B898-A48B8D8C4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F63A2-E6EB-3641-876C-FE36F4C8A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C7E10-A435-F144-B016-2EBEF7F2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7E4A-1E16-9A45-AA0B-5D766DC1E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C81A73-D1C4-3744-9732-288272707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0BF64-52C5-3F47-B7F7-0590294AB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21CB4-C546-634F-ADB6-878333D7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75786-E5DA-1949-A812-49B80473C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D700F-8A96-FE4A-B757-A38B01EE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5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4AE8-E7DE-614D-B9D6-5432D763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96BE2-BC30-5047-AA4A-29F2D1825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976C5-849B-284D-A338-BFF4FB7E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83ADD-FC78-7547-BA2B-7EEC73E5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76C98-BE31-1F40-80ED-9ADB72537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6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64AD8-4707-634A-ACA8-F3A5E5A19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3D016C-0236-6A45-B574-D6EE1CEB8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7A7EE-5EF4-3E47-AE0C-284F5ED7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505AC-EFF6-6843-904D-6C1A0026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0F6F0-42A5-D142-BF34-C7538259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1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D35CF-AAAE-E64E-8614-3755E2BF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80E4A-546E-8541-8B59-70DEAC7A7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1D58F-B29D-FD41-BEA9-0B0FDB224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99B37-2E23-4542-AE4E-26A232E1D411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39FD3-BBF7-9648-A67D-18EF4D8C7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4A73D-A22A-3C45-8DBD-BF654E25C7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46073-7246-F44B-98DD-6C6BAF8C3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8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terra.com/US/en/p/lemon-oi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12.jpg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E93128-4A85-7749-BDF4-E0441FB90E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9" t="12956" r="1786" b="5699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217AB2-9019-5B41-A3F3-D63E54E70B0D}"/>
              </a:ext>
            </a:extLst>
          </p:cNvPr>
          <p:cNvSpPr txBox="1"/>
          <p:nvPr/>
        </p:nvSpPr>
        <p:spPr>
          <a:xfrm>
            <a:off x="647594" y="998756"/>
            <a:ext cx="48750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Raleway" panose="020B0003030101060003" pitchFamily="34" charset="0"/>
              </a:rPr>
              <a:t>How to use Lemon oil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7790F1-D540-6B42-ADD3-1CBC5801F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35275">
            <a:off x="5465844" y="2821712"/>
            <a:ext cx="1229096" cy="4096987"/>
          </a:xfrm>
          <a:prstGeom prst="rect">
            <a:avLst/>
          </a:prstGeom>
          <a:effectLst>
            <a:outerShdw blurRad="342900" dist="254000" dir="540000" sx="105000" sy="105000" algn="tr" rotWithShape="0">
              <a:prstClr val="black">
                <a:alpha val="6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179823-B611-734E-A2BF-85D88832E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1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7F0671-C5AA-0D4E-8D80-4D57A419B8F5}"/>
              </a:ext>
            </a:extLst>
          </p:cNvPr>
          <p:cNvSpPr txBox="1"/>
          <p:nvPr/>
        </p:nvSpPr>
        <p:spPr>
          <a:xfrm>
            <a:off x="672268" y="754916"/>
            <a:ext cx="4397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444500" sx="107000" sy="107000" algn="ctr" rotWithShape="0">
                    <a:srgbClr val="000000"/>
                  </a:outerShdw>
                </a:effectLst>
                <a:latin typeface="Raleway" panose="020B0003030101060003" pitchFamily="34" charset="0"/>
              </a:rPr>
              <a:t>Use Lemon oil in a mouth rinse to soothe the mouth and throat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00C013-D1B3-7142-89D6-0194E7620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" t="15833" r="12" b="3"/>
          <a:stretch/>
        </p:blipFill>
        <p:spPr>
          <a:xfrm>
            <a:off x="0" y="0"/>
            <a:ext cx="12188952" cy="6839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C19228-66CD-124B-A278-B89636D5C2F1}"/>
              </a:ext>
            </a:extLst>
          </p:cNvPr>
          <p:cNvSpPr txBox="1"/>
          <p:nvPr/>
        </p:nvSpPr>
        <p:spPr>
          <a:xfrm>
            <a:off x="672268" y="889142"/>
            <a:ext cx="4397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444500" sx="107000" sy="107000" algn="ctr" rotWithShape="0">
                    <a:srgbClr val="000000"/>
                  </a:outerShdw>
                </a:effectLst>
                <a:latin typeface="Raleway" panose="020B0003030101060003" pitchFamily="34" charset="0"/>
              </a:rPr>
              <a:t>Use Lemon oil in a mouth rinse to soothe the mouth and throat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7E8E53-354C-FE4B-9737-1FA18B5B9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6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8BB2252-DB33-904A-9462-B41F9B9E91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43" r="21651" b="8410"/>
          <a:stretch/>
        </p:blipFill>
        <p:spPr>
          <a:xfrm>
            <a:off x="4795520" y="-15240"/>
            <a:ext cx="7315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4C5A3C-90F9-9C4B-B33E-ED4B82D12D23}"/>
              </a:ext>
            </a:extLst>
          </p:cNvPr>
          <p:cNvSpPr txBox="1"/>
          <p:nvPr/>
        </p:nvSpPr>
        <p:spPr>
          <a:xfrm>
            <a:off x="683880" y="1506756"/>
            <a:ext cx="5037652" cy="1998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Raleway" panose="020B0003030101060003" pitchFamily="34" charset="0"/>
              </a:rPr>
              <a:t>Diffuse Lemon oil to create an uplifting environment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F6E63A-16E5-0543-99E3-5D83F586A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867764"/>
            <a:ext cx="1075213" cy="3584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E77138-EEED-3943-A7FB-F4B36069B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30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672913-5E6B-2944-ABD7-DD95E6CDC8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96" b="8394"/>
          <a:stretch/>
        </p:blipFill>
        <p:spPr>
          <a:xfrm>
            <a:off x="6368612" y="0"/>
            <a:ext cx="524256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217AB2-9019-5B41-A3F3-D63E54E70B0D}"/>
              </a:ext>
            </a:extLst>
          </p:cNvPr>
          <p:cNvSpPr txBox="1"/>
          <p:nvPr/>
        </p:nvSpPr>
        <p:spPr>
          <a:xfrm>
            <a:off x="698394" y="1129385"/>
            <a:ext cx="52425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Raleway" panose="020B0003030101060003" pitchFamily="34" charset="0"/>
              </a:rPr>
              <a:t>Add Lemon oil to a spray bottle of water to clean tables, countertops, and other surfaces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AD33A-70A1-5C43-BE29-4ADB14BCC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02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089F9-7572-034F-8064-2E09AF884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" t="11072" r="32259" b="6990"/>
          <a:stretch/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7F0671-C5AA-0D4E-8D80-4D57A419B8F5}"/>
              </a:ext>
            </a:extLst>
          </p:cNvPr>
          <p:cNvSpPr txBox="1"/>
          <p:nvPr/>
        </p:nvSpPr>
        <p:spPr>
          <a:xfrm>
            <a:off x="7591228" y="1669316"/>
            <a:ext cx="43569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Raleway" panose="020B0003030101060003" pitchFamily="34" charset="0"/>
              </a:rPr>
              <a:t>Add Lemon oil </a:t>
            </a:r>
            <a:br>
              <a:rPr lang="en-US" sz="4000" dirty="0">
                <a:latin typeface="Raleway" panose="020B0003030101060003" pitchFamily="34" charset="0"/>
              </a:rPr>
            </a:br>
            <a:r>
              <a:rPr lang="en-US" sz="4000" dirty="0">
                <a:latin typeface="Raleway" panose="020B0003030101060003" pitchFamily="34" charset="0"/>
              </a:rPr>
              <a:t>to enhance the flavor of water, desserts, and main dishes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63CFFE-5F37-B04A-A8BF-7842B63E0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089F9-7572-034F-8064-2E09AF884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00" r="601" b="25965"/>
          <a:stretch/>
        </p:blipFill>
        <p:spPr>
          <a:xfrm>
            <a:off x="0" y="-3"/>
            <a:ext cx="1218895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7F0671-C5AA-0D4E-8D80-4D57A419B8F5}"/>
              </a:ext>
            </a:extLst>
          </p:cNvPr>
          <p:cNvSpPr txBox="1"/>
          <p:nvPr/>
        </p:nvSpPr>
        <p:spPr>
          <a:xfrm>
            <a:off x="7481030" y="1106250"/>
            <a:ext cx="3974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419100" dir="5400000" algn="ctr" rotWithShape="0">
                    <a:srgbClr val="000000">
                      <a:alpha val="43137"/>
                    </a:srgbClr>
                  </a:outerShdw>
                </a:effectLst>
                <a:latin typeface="Raleway" panose="020B0003030101060003" pitchFamily="34" charset="0"/>
              </a:rPr>
              <a:t>Take Lemon oil internally to assist with seasonal respiratory discomfort*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CF8DE7-DF44-674A-BB52-66AF71016706}"/>
              </a:ext>
            </a:extLst>
          </p:cNvPr>
          <p:cNvSpPr txBox="1"/>
          <p:nvPr/>
        </p:nvSpPr>
        <p:spPr>
          <a:xfrm>
            <a:off x="7605874" y="5998155"/>
            <a:ext cx="406411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* These statements have not been evaluated by the Food and Drug Administration.</a:t>
            </a:r>
          </a:p>
          <a:p>
            <a:r>
              <a:rPr lang="en-US" sz="900" dirty="0">
                <a:solidFill>
                  <a:schemeClr val="bg1"/>
                </a:solidFill>
              </a:rPr>
              <a:t>This product is not intended to diagnose, treat, cure, or prevent any disease.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1B8150-DF2E-734D-B09C-8F55B0606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27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089F9-7572-034F-8064-2E09AF884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69" r="15667" b="14498"/>
          <a:stretch/>
        </p:blipFill>
        <p:spPr>
          <a:xfrm>
            <a:off x="-1" y="0"/>
            <a:ext cx="1218895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7F0671-C5AA-0D4E-8D80-4D57A419B8F5}"/>
              </a:ext>
            </a:extLst>
          </p:cNvPr>
          <p:cNvSpPr txBox="1"/>
          <p:nvPr/>
        </p:nvSpPr>
        <p:spPr>
          <a:xfrm>
            <a:off x="665998" y="937870"/>
            <a:ext cx="57082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685800" algn="ctr" rotWithShape="0">
                    <a:srgbClr val="000000">
                      <a:alpha val="89000"/>
                    </a:srgbClr>
                  </a:outerShdw>
                </a:effectLst>
                <a:latin typeface="Raleway" panose="020B0003030101060003" pitchFamily="34" charset="0"/>
              </a:rPr>
              <a:t>Put a few drops of Lemon oil on a rag to help remove sticky residue from surfaces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78FEE-6BFD-EB44-9D16-904A8C4E0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1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4C5A3C-90F9-9C4B-B33E-ED4B82D12D23}"/>
              </a:ext>
            </a:extLst>
          </p:cNvPr>
          <p:cNvSpPr txBox="1"/>
          <p:nvPr/>
        </p:nvSpPr>
        <p:spPr>
          <a:xfrm>
            <a:off x="1220908" y="1506756"/>
            <a:ext cx="50376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Raleway" panose="020B0003030101060003" pitchFamily="34" charset="0"/>
              </a:rPr>
              <a:t>Click here to get your own bottle of Lemon oil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0BAB5EC-E984-8846-9F8F-6A5BCA9DF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146" y="4728944"/>
            <a:ext cx="3441700" cy="622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624A24-C77C-864C-B949-95F28F647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4849" y="456254"/>
            <a:ext cx="1998005" cy="66600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781FA2-7D09-6141-8732-DD9ADD94F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57" y="0"/>
            <a:ext cx="584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20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137</Words>
  <Application>Microsoft Macintosh PowerPoint</Application>
  <PresentationFormat>Widescreen</PresentationFormat>
  <Paragraphs>19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Meservy</dc:creator>
  <cp:lastModifiedBy>Mark Meservy</cp:lastModifiedBy>
  <cp:revision>19</cp:revision>
  <dcterms:created xsi:type="dcterms:W3CDTF">2019-10-10T22:04:14Z</dcterms:created>
  <dcterms:modified xsi:type="dcterms:W3CDTF">2019-10-29T18:14:46Z</dcterms:modified>
</cp:coreProperties>
</file>