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4"/>
  </p:sldMasterIdLst>
  <p:notesMasterIdLst>
    <p:notesMasterId r:id="rId40"/>
  </p:notesMasterIdLst>
  <p:sldIdLst>
    <p:sldId id="256" r:id="rId5"/>
    <p:sldId id="257" r:id="rId6"/>
    <p:sldId id="283" r:id="rId7"/>
    <p:sldId id="286" r:id="rId8"/>
    <p:sldId id="2007580457" r:id="rId9"/>
    <p:sldId id="284" r:id="rId10"/>
    <p:sldId id="2007580458" r:id="rId11"/>
    <p:sldId id="285" r:id="rId12"/>
    <p:sldId id="287" r:id="rId13"/>
    <p:sldId id="270" r:id="rId14"/>
    <p:sldId id="2007580465" r:id="rId15"/>
    <p:sldId id="263" r:id="rId16"/>
    <p:sldId id="264" r:id="rId17"/>
    <p:sldId id="265" r:id="rId18"/>
    <p:sldId id="2007580459" r:id="rId19"/>
    <p:sldId id="266" r:id="rId20"/>
    <p:sldId id="2007580467" r:id="rId21"/>
    <p:sldId id="2007580455" r:id="rId22"/>
    <p:sldId id="2007580447" r:id="rId23"/>
    <p:sldId id="2007580462" r:id="rId24"/>
    <p:sldId id="2007580449" r:id="rId25"/>
    <p:sldId id="2007580460" r:id="rId26"/>
    <p:sldId id="2007580450" r:id="rId27"/>
    <p:sldId id="2007580461" r:id="rId28"/>
    <p:sldId id="2007580466" r:id="rId29"/>
    <p:sldId id="2007580453" r:id="rId30"/>
    <p:sldId id="281" r:id="rId31"/>
    <p:sldId id="2007580454" r:id="rId32"/>
    <p:sldId id="276" r:id="rId33"/>
    <p:sldId id="258" r:id="rId34"/>
    <p:sldId id="260" r:id="rId35"/>
    <p:sldId id="2007580469" r:id="rId36"/>
    <p:sldId id="268" r:id="rId37"/>
    <p:sldId id="261" r:id="rId38"/>
    <p:sldId id="275" r:id="rId3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064" userDrawn="1">
          <p15:clr>
            <a:srgbClr val="A4A3A4"/>
          </p15:clr>
        </p15:guide>
        <p15:guide id="2" pos="3840">
          <p15:clr>
            <a:srgbClr val="A4A3A4"/>
          </p15:clr>
        </p15:guide>
        <p15:guide id="3" orient="horz" pos="3936"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A2193086-5A32-EC72-63A3-FDE78F90D144}" name="Brittany Frey" initials="BF" userId="S::bfrey@doterra.com::13a44b8d-daa7-4e96-bf5a-690f019186f1" providerId="AD"/>
  <p188:author id="{FA8774D4-A784-7832-24E1-072BE54E8C80}" name="Jordan O'Hare" initials="" userId="S::johare@doterra.com::219ac60b-d594-4cac-b0a6-0fc63f4f93ed" providerId="AD"/>
  <p188:author id="{7B900CDC-E2DD-214C-934C-C47F5D4A6861}" name="Richard Doxey" initials="RD" userId="S::rdoxey@doterra.com::0a6bd3a2-0572-450e-8b82-8120a2c49aa9" providerId="AD"/>
  <p188:author id="{C2E8E5F2-B7F4-CC16-DD01-9DE33141B300}" name="Pamela Cardwell" initials="PC" userId="S::pcardwell@doterra.com::b77e8b2d-c701-4115-b823-ead0c42c9777"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FFE8B3"/>
    <a:srgbClr val="FFCD44"/>
    <a:srgbClr val="6D6B65"/>
    <a:srgbClr val="5990C6"/>
    <a:srgbClr val="616161"/>
    <a:srgbClr val="C7A353"/>
    <a:srgbClr val="221F1F"/>
    <a:srgbClr val="79688F"/>
    <a:srgbClr val="A494B2"/>
    <a:srgbClr val="BBB0C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5EBB1E6-2393-4A5A-8AE4-802576AECB0E}" v="45" dt="2025-07-11T19:03:26.852"/>
    <p1510:client id="{B5F7A4B2-CF40-054F-932F-F6F3BA3E08B9}" v="145" dt="2025-07-11T18:19:57.69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61315" autoAdjust="0"/>
  </p:normalViewPr>
  <p:slideViewPr>
    <p:cSldViewPr snapToGrid="0">
      <p:cViewPr varScale="1">
        <p:scale>
          <a:sx n="51" d="100"/>
          <a:sy n="51" d="100"/>
        </p:scale>
        <p:origin x="1877" y="43"/>
      </p:cViewPr>
      <p:guideLst>
        <p:guide orient="horz" pos="2064"/>
        <p:guide pos="3840"/>
        <p:guide orient="horz" pos="3936"/>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viewProps" Target="viewProp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notesMaster" Target="notesMasters/notesMaster1.xml"/><Relationship Id="rId45"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theme" Target="theme/theme1.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microsoft.com/office/2018/10/relationships/authors" Target="authors.xml"/><Relationship Id="rId20" Type="http://schemas.openxmlformats.org/officeDocument/2006/relationships/slide" Target="slides/slide16.xml"/><Relationship Id="rId41"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E0F42F6-FAD1-3D49-B019-A1EB41CA3BFF}" type="datetimeFigureOut">
              <a:rPr lang="en-US" smtClean="0"/>
              <a:t>7/11/2025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341FD49-9B3F-4541-B5BF-70A515A71640}" type="slidenum">
              <a:rPr lang="en-US" smtClean="0"/>
              <a:t>‹#›</a:t>
            </a:fld>
            <a:endParaRPr lang="en-US"/>
          </a:p>
        </p:txBody>
      </p:sp>
    </p:spTree>
    <p:extLst>
      <p:ext uri="{BB962C8B-B14F-4D97-AF65-F5344CB8AC3E}">
        <p14:creationId xmlns:p14="http://schemas.microsoft.com/office/powerpoint/2010/main" val="130658061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15000"/>
              </a:lnSpc>
              <a:spcAft>
                <a:spcPts val="800"/>
              </a:spcAft>
              <a:buNone/>
            </a:pPr>
            <a:r>
              <a:rPr lang="en-US" sz="1800" dirty="0">
                <a:effectLst/>
                <a:latin typeface="Aptos" panose="020B0004020202020204" pitchFamily="34" charset="0"/>
                <a:ea typeface="Aptos" panose="020B0004020202020204" pitchFamily="34" charset="0"/>
                <a:cs typeface="Aptos" panose="020B0004020202020204" pitchFamily="34" charset="0"/>
              </a:rPr>
              <a:t>Welcome to Earning with doTERRA! </a:t>
            </a:r>
          </a:p>
          <a:p>
            <a:pPr marL="0" marR="0">
              <a:lnSpc>
                <a:spcPct val="115000"/>
              </a:lnSpc>
              <a:spcAft>
                <a:spcPts val="800"/>
              </a:spcAft>
              <a:buNone/>
            </a:pPr>
            <a:endParaRPr lang="en-US" sz="1800" dirty="0">
              <a:effectLst/>
              <a:latin typeface="Aptos" panose="020B0004020202020204" pitchFamily="34" charset="0"/>
              <a:ea typeface="Times New Roman" panose="02020603050405020304" pitchFamily="18" charset="0"/>
              <a:cs typeface="Times New Roman" panose="02020603050405020304" pitchFamily="18" charset="0"/>
            </a:endParaRPr>
          </a:p>
          <a:p>
            <a:pPr marL="0" marR="0">
              <a:lnSpc>
                <a:spcPct val="116000"/>
              </a:lnSpc>
              <a:spcAft>
                <a:spcPts val="800"/>
              </a:spcAft>
            </a:pPr>
            <a:r>
              <a:rPr lang="en-US" sz="1800" dirty="0">
                <a:effectLst/>
                <a:latin typeface="Aptos" panose="020B0004020202020204" pitchFamily="34" charset="0"/>
                <a:ea typeface="Aptos" panose="020B0004020202020204" pitchFamily="34" charset="0"/>
                <a:cs typeface="Aptos" panose="020B0004020202020204" pitchFamily="34" charset="0"/>
              </a:rPr>
              <a:t>Today we’re diving into an exciting opportunity that’s truly unique and unmatched in the world of network marketing. We’ll walk through the many ways you can earn money through </a:t>
            </a:r>
            <a:r>
              <a:rPr lang="en-US" sz="1800" dirty="0" err="1">
                <a:effectLst/>
                <a:latin typeface="Aptos" panose="020B0004020202020204" pitchFamily="34" charset="0"/>
                <a:ea typeface="Aptos" panose="020B0004020202020204" pitchFamily="34" charset="0"/>
                <a:cs typeface="Aptos" panose="020B0004020202020204" pitchFamily="34" charset="0"/>
              </a:rPr>
              <a:t>doTERRA’s</a:t>
            </a:r>
            <a:r>
              <a:rPr lang="en-US" sz="1800" dirty="0">
                <a:effectLst/>
                <a:latin typeface="Aptos" panose="020B0004020202020204" pitchFamily="34" charset="0"/>
                <a:ea typeface="Aptos" panose="020B0004020202020204" pitchFamily="34" charset="0"/>
                <a:cs typeface="Aptos" panose="020B0004020202020204" pitchFamily="34" charset="0"/>
              </a:rPr>
              <a:t> compensation plan by sharing doTERRA products with friends, family, or anyone else who is looking for essential oils and foundational wellness products in their lives. </a:t>
            </a:r>
            <a:br>
              <a:rPr lang="en-US" sz="1800" dirty="0">
                <a:effectLst/>
                <a:latin typeface="Aptos" panose="020B0004020202020204" pitchFamily="34" charset="0"/>
                <a:ea typeface="Times New Roman" panose="02020603050405020304" pitchFamily="18" charset="0"/>
                <a:cs typeface="Times New Roman" panose="02020603050405020304" pitchFamily="18" charset="0"/>
              </a:rPr>
            </a:br>
            <a:br>
              <a:rPr lang="en-US" sz="1800" dirty="0">
                <a:effectLst/>
                <a:latin typeface="Aptos" panose="020B0004020202020204" pitchFamily="34" charset="0"/>
                <a:ea typeface="Times New Roman" panose="02020603050405020304" pitchFamily="18" charset="0"/>
                <a:cs typeface="Times New Roman" panose="02020603050405020304" pitchFamily="18" charset="0"/>
              </a:rPr>
            </a:br>
            <a:r>
              <a:rPr lang="en-US" sz="1800" dirty="0">
                <a:effectLst/>
                <a:latin typeface="Aptos" panose="020B0004020202020204" pitchFamily="34" charset="0"/>
                <a:ea typeface="Aptos" panose="020B0004020202020204" pitchFamily="34" charset="0"/>
                <a:cs typeface="Aptos" panose="020B0004020202020204" pitchFamily="34" charset="0"/>
              </a:rPr>
              <a:t>Whether you’re looking to earn right away, or build a sustainable, flexible business over time, there’s an opportunity for everyone. </a:t>
            </a:r>
            <a:endParaRPr lang="en-US" sz="1800" dirty="0">
              <a:effectLst/>
              <a:latin typeface="Aptos" panose="020B0004020202020204" pitchFamily="34" charset="0"/>
              <a:ea typeface="Times New Roman" panose="02020603050405020304" pitchFamily="18"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4341FD49-9B3F-4541-B5BF-70A515A71640}" type="slidenum">
              <a:rPr lang="en-US" smtClean="0"/>
              <a:t>1</a:t>
            </a:fld>
            <a:endParaRPr lang="en-US"/>
          </a:p>
        </p:txBody>
      </p:sp>
    </p:spTree>
    <p:extLst>
      <p:ext uri="{BB962C8B-B14F-4D97-AF65-F5344CB8AC3E}">
        <p14:creationId xmlns:p14="http://schemas.microsoft.com/office/powerpoint/2010/main" val="81796536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Aptos" panose="020B0004020202020204" pitchFamily="34" charset="0"/>
                <a:ea typeface="Times New Roman" panose="02020603050405020304" pitchFamily="18" charset="0"/>
                <a:cs typeface="Times New Roman" panose="02020603050405020304" pitchFamily="18" charset="0"/>
              </a:rPr>
              <a:t>Let’s get to it! </a:t>
            </a:r>
            <a:r>
              <a:rPr lang="en-US" sz="1800" dirty="0">
                <a:effectLst/>
                <a:latin typeface="Aptos" panose="020B0004020202020204" pitchFamily="34" charset="0"/>
                <a:ea typeface="Aptos" panose="020B0004020202020204" pitchFamily="34" charset="0"/>
                <a:cs typeface="Aptos" panose="020B0004020202020204" pitchFamily="34" charset="0"/>
              </a:rPr>
              <a:t>There are four main ways you can earn with doTERRA, and they fall into two main categories: commissions and bonuses. We are going to go step-by-step through these different earning opportunities.</a:t>
            </a:r>
            <a:endParaRPr lang="en-US" sz="1800" dirty="0">
              <a:effectLst/>
              <a:latin typeface="Aptos" panose="020B0004020202020204" pitchFamily="34" charset="0"/>
              <a:ea typeface="Times New Roman" panose="02020603050405020304" pitchFamily="18"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4341FD49-9B3F-4541-B5BF-70A515A71640}" type="slidenum">
              <a:rPr lang="en-US" smtClean="0"/>
              <a:t>2</a:t>
            </a:fld>
            <a:endParaRPr lang="en-US"/>
          </a:p>
        </p:txBody>
      </p:sp>
    </p:spTree>
    <p:extLst>
      <p:ext uri="{BB962C8B-B14F-4D97-AF65-F5344CB8AC3E}">
        <p14:creationId xmlns:p14="http://schemas.microsoft.com/office/powerpoint/2010/main" val="10067379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Aptos" panose="020B0004020202020204" pitchFamily="34" charset="0"/>
                <a:ea typeface="Aptos" panose="020B0004020202020204" pitchFamily="34" charset="0"/>
                <a:cs typeface="Aptos" panose="020B0004020202020204" pitchFamily="34" charset="0"/>
              </a:rPr>
              <a:t>First up: Fast Start. This commission can be earned weekly and is designed to provide you with income right away. As you start sharing your favorite products with others, and they purchase, you are quickly rewarded. </a:t>
            </a:r>
            <a:endParaRPr lang="en-US" sz="1800" dirty="0">
              <a:effectLst/>
              <a:latin typeface="Aptos" panose="020B0004020202020204" pitchFamily="34" charset="0"/>
              <a:ea typeface="Times New Roman" panose="02020603050405020304" pitchFamily="18"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4341FD49-9B3F-4541-B5BF-70A515A71640}" type="slidenum">
              <a:rPr lang="en-US" smtClean="0"/>
              <a:t>3</a:t>
            </a:fld>
            <a:endParaRPr lang="en-US"/>
          </a:p>
        </p:txBody>
      </p:sp>
    </p:spTree>
    <p:extLst>
      <p:ext uri="{BB962C8B-B14F-4D97-AF65-F5344CB8AC3E}">
        <p14:creationId xmlns:p14="http://schemas.microsoft.com/office/powerpoint/2010/main" val="152849731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16000"/>
              </a:lnSpc>
              <a:spcAft>
                <a:spcPts val="800"/>
              </a:spcAft>
              <a:buNone/>
            </a:pPr>
            <a:r>
              <a:rPr lang="en-US" sz="1800" dirty="0">
                <a:effectLst/>
                <a:latin typeface="Aptos" panose="020B0004020202020204" pitchFamily="34" charset="0"/>
                <a:ea typeface="Aptos" panose="020B0004020202020204" pitchFamily="34" charset="0"/>
                <a:cs typeface="Aptos" panose="020B0004020202020204" pitchFamily="34" charset="0"/>
              </a:rPr>
              <a:t>When your new member joins doTERRA, you can earn 20% on their first order and any additional orders they place during their first 60 days. You qualify for Fast Start by keeping your own monthly order going.</a:t>
            </a:r>
          </a:p>
          <a:p>
            <a:pPr marL="0" marR="0">
              <a:lnSpc>
                <a:spcPct val="116000"/>
              </a:lnSpc>
              <a:spcAft>
                <a:spcPts val="800"/>
              </a:spcAft>
              <a:buNone/>
            </a:pPr>
            <a:endParaRPr lang="en-US" sz="1800" dirty="0">
              <a:effectLst/>
              <a:latin typeface="Aptos" panose="020B0004020202020204" pitchFamily="34" charset="0"/>
              <a:ea typeface="Times New Roman" panose="02020603050405020304" pitchFamily="18" charset="0"/>
              <a:cs typeface="Times New Roman" panose="02020603050405020304" pitchFamily="18" charset="0"/>
            </a:endParaRPr>
          </a:p>
          <a:p>
            <a:pPr marL="0" marR="0">
              <a:lnSpc>
                <a:spcPct val="116000"/>
              </a:lnSpc>
              <a:spcAft>
                <a:spcPts val="800"/>
              </a:spcAft>
            </a:pPr>
            <a:r>
              <a:rPr lang="en-US" sz="1800" dirty="0">
                <a:effectLst/>
                <a:latin typeface="Aptos" panose="020B0004020202020204" pitchFamily="34" charset="0"/>
                <a:ea typeface="Aptos" panose="020B0004020202020204" pitchFamily="34" charset="0"/>
                <a:cs typeface="Aptos" panose="020B0004020202020204" pitchFamily="34" charset="0"/>
              </a:rPr>
              <a:t>And Fast Start pays out three levels to qualified members. This means that as your new members enroll their own new people, you</a:t>
            </a:r>
            <a:r>
              <a:rPr lang="en-US" sz="1800" b="1" dirty="0">
                <a:effectLst/>
                <a:latin typeface="Aptos" panose="020B0004020202020204" pitchFamily="34" charset="0"/>
                <a:ea typeface="Aptos" panose="020B0004020202020204" pitchFamily="34" charset="0"/>
                <a:cs typeface="Aptos" panose="020B0004020202020204" pitchFamily="34" charset="0"/>
              </a:rPr>
              <a:t> </a:t>
            </a:r>
            <a:r>
              <a:rPr lang="en-US" sz="1800" dirty="0">
                <a:effectLst/>
                <a:latin typeface="Aptos" panose="020B0004020202020204" pitchFamily="34" charset="0"/>
                <a:ea typeface="Aptos" panose="020B0004020202020204" pitchFamily="34" charset="0"/>
                <a:cs typeface="Aptos" panose="020B0004020202020204" pitchFamily="34" charset="0"/>
              </a:rPr>
              <a:t>can benefit and receive the 10% and 5% Fast Start product sales commissions.</a:t>
            </a:r>
            <a:endParaRPr lang="en-US" sz="1800" dirty="0">
              <a:effectLst/>
              <a:latin typeface="Aptos" panose="020B0004020202020204" pitchFamily="34" charset="0"/>
              <a:ea typeface="Times New Roman" panose="02020603050405020304" pitchFamily="18"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4341FD49-9B3F-4541-B5BF-70A515A71640}" type="slidenum">
              <a:rPr lang="en-US" smtClean="0"/>
              <a:t>4</a:t>
            </a:fld>
            <a:endParaRPr lang="en-US"/>
          </a:p>
        </p:txBody>
      </p:sp>
    </p:spTree>
    <p:extLst>
      <p:ext uri="{BB962C8B-B14F-4D97-AF65-F5344CB8AC3E}">
        <p14:creationId xmlns:p14="http://schemas.microsoft.com/office/powerpoint/2010/main" val="355079880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rgbClr val="000000"/>
                </a:solidFill>
                <a:effectLst/>
                <a:latin typeface="Aptos" panose="020B0004020202020204" pitchFamily="34" charset="0"/>
                <a:ea typeface="Aptos" panose="020B0004020202020204" pitchFamily="34" charset="0"/>
                <a:cs typeface="Aptos" panose="020B0004020202020204" pitchFamily="34" charset="0"/>
              </a:rPr>
              <a:t>Let’s look at an example. Let’s say your new member places an enrollment order of 200 in commissionable volume in their first 60 days. You receive 20% of that order, which equals a Fast Start commission of $40. The person who introduced you to doTERRA would receive a 10% Fast Start commission of $20 and the person who introduced them to doTERRA would receive a 5% Fast Start commission, which equals $10. Imagine enrolling 2-4 people each week, and having those people bring in 2-4 people each week – you can see how Fast Start really adds up!</a:t>
            </a:r>
            <a:endParaRPr lang="en-US" sz="1800" dirty="0">
              <a:effectLst/>
              <a:latin typeface="Aptos" panose="020B0004020202020204" pitchFamily="34" charset="0"/>
              <a:ea typeface="Times New Roman" panose="02020603050405020304" pitchFamily="18"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4341FD49-9B3F-4541-B5BF-70A515A71640}" type="slidenum">
              <a:rPr lang="en-US" smtClean="0"/>
              <a:t>5</a:t>
            </a:fld>
            <a:endParaRPr lang="en-US"/>
          </a:p>
        </p:txBody>
      </p:sp>
    </p:spTree>
    <p:extLst>
      <p:ext uri="{BB962C8B-B14F-4D97-AF65-F5344CB8AC3E}">
        <p14:creationId xmlns:p14="http://schemas.microsoft.com/office/powerpoint/2010/main" val="375202748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rgbClr val="000000"/>
                </a:solidFill>
                <a:effectLst/>
                <a:latin typeface="Aptos" panose="020B0004020202020204" pitchFamily="34" charset="0"/>
                <a:ea typeface="Aptos" panose="020B0004020202020204" pitchFamily="34" charset="0"/>
                <a:cs typeface="Aptos" panose="020B0004020202020204" pitchFamily="34" charset="0"/>
              </a:rPr>
              <a:t>Now, let’s look at the Power of 3 Bonus. </a:t>
            </a:r>
            <a:r>
              <a:rPr lang="en-US" sz="1800" dirty="0">
                <a:effectLst/>
                <a:latin typeface="Aptos" panose="020B0004020202020204" pitchFamily="34" charset="0"/>
                <a:ea typeface="Aptos" panose="020B0004020202020204" pitchFamily="34" charset="0"/>
                <a:cs typeface="Aptos" panose="020B0004020202020204" pitchFamily="34" charset="0"/>
              </a:rPr>
              <a:t>Designed with growth in mind, this bonus guides you in structuring your business for reliable customer support and long-term stability. </a:t>
            </a:r>
            <a:r>
              <a:rPr lang="en-US" sz="1800" dirty="0">
                <a:solidFill>
                  <a:srgbClr val="000000"/>
                </a:solidFill>
                <a:effectLst/>
                <a:latin typeface="Aptos" panose="020B0004020202020204" pitchFamily="34" charset="0"/>
                <a:ea typeface="Aptos" panose="020B0004020202020204" pitchFamily="34" charset="0"/>
                <a:cs typeface="Aptos" panose="020B0004020202020204" pitchFamily="34" charset="0"/>
              </a:rPr>
              <a:t>As you focus on supporting new customers and retaining those customers, you can unlock the Power of 3 bonus in your business.</a:t>
            </a:r>
            <a:endParaRPr lang="en-US" sz="1800" dirty="0">
              <a:effectLst/>
              <a:latin typeface="Aptos" panose="020B0004020202020204" pitchFamily="34" charset="0"/>
              <a:ea typeface="Times New Roman" panose="02020603050405020304" pitchFamily="18"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4341FD49-9B3F-4541-B5BF-70A515A71640}" type="slidenum">
              <a:rPr lang="en-US" smtClean="0"/>
              <a:t>6</a:t>
            </a:fld>
            <a:endParaRPr lang="en-US"/>
          </a:p>
        </p:txBody>
      </p:sp>
    </p:spTree>
    <p:extLst>
      <p:ext uri="{BB962C8B-B14F-4D97-AF65-F5344CB8AC3E}">
        <p14:creationId xmlns:p14="http://schemas.microsoft.com/office/powerpoint/2010/main" val="113935995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16000"/>
              </a:lnSpc>
              <a:spcAft>
                <a:spcPts val="800"/>
              </a:spcAft>
              <a:buNone/>
            </a:pPr>
            <a:r>
              <a:rPr lang="en-US" sz="1800" dirty="0">
                <a:solidFill>
                  <a:srgbClr val="000000"/>
                </a:solidFill>
                <a:effectLst/>
                <a:latin typeface="Aptos" panose="020B0004020202020204" pitchFamily="34" charset="0"/>
                <a:ea typeface="Aptos" panose="020B0004020202020204" pitchFamily="34" charset="0"/>
                <a:cs typeface="Aptos" panose="020B0004020202020204" pitchFamily="34" charset="0"/>
              </a:rPr>
              <a:t>The Power of 3 Bonus is paid out monthly and in set amounts of $50, $250, or $1250. To start, let’s talk about the $50 bonus. </a:t>
            </a:r>
          </a:p>
          <a:p>
            <a:pPr marL="0" marR="0">
              <a:lnSpc>
                <a:spcPct val="116000"/>
              </a:lnSpc>
              <a:spcAft>
                <a:spcPts val="800"/>
              </a:spcAft>
              <a:buNone/>
            </a:pPr>
            <a:endParaRPr lang="en-US" sz="1800" dirty="0">
              <a:effectLst/>
              <a:latin typeface="Aptos" panose="020B0004020202020204" pitchFamily="34" charset="0"/>
              <a:ea typeface="Times New Roman" panose="02020603050405020304" pitchFamily="18" charset="0"/>
              <a:cs typeface="Times New Roman" panose="02020603050405020304" pitchFamily="18" charset="0"/>
            </a:endParaRPr>
          </a:p>
          <a:p>
            <a:pPr marL="0" marR="0">
              <a:lnSpc>
                <a:spcPct val="116000"/>
              </a:lnSpc>
              <a:spcAft>
                <a:spcPts val="800"/>
              </a:spcAft>
            </a:pPr>
            <a:r>
              <a:rPr lang="en-US" sz="1800" dirty="0">
                <a:solidFill>
                  <a:srgbClr val="000000"/>
                </a:solidFill>
                <a:effectLst/>
                <a:latin typeface="Aptos" panose="020B0004020202020204" pitchFamily="34" charset="0"/>
                <a:ea typeface="Aptos" panose="020B0004020202020204" pitchFamily="34" charset="0"/>
                <a:cs typeface="Aptos" panose="020B0004020202020204" pitchFamily="34" charset="0"/>
              </a:rPr>
              <a:t>To qualify for your $50 Power of 3 bonus, you need to meet two requirements each month: First, you need to place a personal Rewards order of at least 100 PV and second, you need to reach a minimum of 500 in Rewards volume on your frontline. </a:t>
            </a:r>
            <a:endParaRPr lang="en-US" sz="1800" dirty="0">
              <a:effectLst/>
              <a:latin typeface="Aptos" panose="020B0004020202020204" pitchFamily="34" charset="0"/>
              <a:ea typeface="Times New Roman" panose="02020603050405020304" pitchFamily="18"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4341FD49-9B3F-4541-B5BF-70A515A71640}" type="slidenum">
              <a:rPr lang="en-US" smtClean="0"/>
              <a:t>7</a:t>
            </a:fld>
            <a:endParaRPr lang="en-US"/>
          </a:p>
        </p:txBody>
      </p:sp>
    </p:spTree>
    <p:extLst>
      <p:ext uri="{BB962C8B-B14F-4D97-AF65-F5344CB8AC3E}">
        <p14:creationId xmlns:p14="http://schemas.microsoft.com/office/powerpoint/2010/main" val="192198717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16000"/>
              </a:lnSpc>
              <a:spcAft>
                <a:spcPts val="800"/>
              </a:spcAft>
              <a:buNone/>
            </a:pPr>
            <a:r>
              <a:rPr lang="en-US" sz="1800" dirty="0">
                <a:solidFill>
                  <a:srgbClr val="000000"/>
                </a:solidFill>
                <a:effectLst/>
                <a:latin typeface="Aptos" panose="020B0004020202020204" pitchFamily="34" charset="0"/>
                <a:ea typeface="Aptos" panose="020B0004020202020204" pitchFamily="34" charset="0"/>
                <a:cs typeface="Aptos" panose="020B0004020202020204" pitchFamily="34" charset="0"/>
              </a:rPr>
              <a:t>Let’s take a look at this visually. Here you can see that first requirement – placing your own personal Rewards order of 100+ PV. And here you can see the second requirement, creating 500 or more in Rewards volume from any number of people on your frontline. (Now, “frontline” simply means those who are on that first level right underneath you.) When you have an accumulation of at least 500 in Rewards volume on your frontline, we call this a “Pod”.</a:t>
            </a:r>
          </a:p>
          <a:p>
            <a:pPr marL="0" marR="0">
              <a:lnSpc>
                <a:spcPct val="116000"/>
              </a:lnSpc>
              <a:spcAft>
                <a:spcPts val="800"/>
              </a:spcAft>
              <a:buNone/>
            </a:pPr>
            <a:endParaRPr lang="en-US" sz="1800" dirty="0">
              <a:effectLst/>
              <a:latin typeface="Aptos" panose="020B0004020202020204" pitchFamily="34" charset="0"/>
              <a:ea typeface="Times New Roman" panose="02020603050405020304" pitchFamily="18" charset="0"/>
              <a:cs typeface="Times New Roman" panose="02020603050405020304" pitchFamily="18" charset="0"/>
            </a:endParaRPr>
          </a:p>
          <a:p>
            <a:pPr marL="0" marR="0">
              <a:lnSpc>
                <a:spcPct val="116000"/>
              </a:lnSpc>
              <a:spcAft>
                <a:spcPts val="800"/>
              </a:spcAft>
              <a:buNone/>
            </a:pPr>
            <a:r>
              <a:rPr lang="en-US" sz="1800" dirty="0">
                <a:solidFill>
                  <a:srgbClr val="000000"/>
                </a:solidFill>
                <a:effectLst/>
                <a:latin typeface="Aptos" panose="020B0004020202020204" pitchFamily="34" charset="0"/>
                <a:ea typeface="Aptos" panose="020B0004020202020204" pitchFamily="34" charset="0"/>
                <a:cs typeface="Aptos" panose="020B0004020202020204" pitchFamily="34" charset="0"/>
              </a:rPr>
              <a:t>Keep in mind that at least 100 of this 500 Rewards volume  needs to be from personally enrolled members, or in other words, people you personally introduce and sign up to doTERRA.</a:t>
            </a:r>
          </a:p>
          <a:p>
            <a:pPr marL="0" marR="0">
              <a:lnSpc>
                <a:spcPct val="116000"/>
              </a:lnSpc>
              <a:spcAft>
                <a:spcPts val="800"/>
              </a:spcAft>
              <a:buNone/>
            </a:pPr>
            <a:endParaRPr lang="en-US" sz="1800" dirty="0">
              <a:effectLst/>
              <a:latin typeface="Aptos" panose="020B0004020202020204" pitchFamily="34" charset="0"/>
              <a:ea typeface="Times New Roman" panose="02020603050405020304" pitchFamily="18" charset="0"/>
              <a:cs typeface="Times New Roman" panose="02020603050405020304" pitchFamily="18" charset="0"/>
            </a:endParaRPr>
          </a:p>
          <a:p>
            <a:pPr marL="0" marR="0">
              <a:lnSpc>
                <a:spcPct val="116000"/>
              </a:lnSpc>
              <a:spcAft>
                <a:spcPts val="800"/>
              </a:spcAft>
            </a:pPr>
            <a:r>
              <a:rPr lang="en-US" sz="1800" dirty="0">
                <a:solidFill>
                  <a:srgbClr val="000000"/>
                </a:solidFill>
                <a:effectLst/>
                <a:latin typeface="Aptos" panose="020B0004020202020204" pitchFamily="34" charset="0"/>
                <a:ea typeface="Aptos" panose="020B0004020202020204" pitchFamily="34" charset="0"/>
                <a:cs typeface="Aptos" panose="020B0004020202020204" pitchFamily="34" charset="0"/>
              </a:rPr>
              <a:t>And that’s it! Once you meet these requirements, you can earn a $50 bonus. But that’s just the start. From here, you can help three people on your frontline create their Pod and now you can upgrade to the $250 bonus. </a:t>
            </a:r>
            <a:r>
              <a:rPr lang="en-US" sz="1800" dirty="0">
                <a:effectLst/>
                <a:latin typeface="Aptos" panose="020B0004020202020204" pitchFamily="34" charset="0"/>
                <a:ea typeface="Aptos" panose="020B0004020202020204" pitchFamily="34" charset="0"/>
                <a:cs typeface="Aptos" panose="020B0004020202020204" pitchFamily="34" charset="0"/>
              </a:rPr>
              <a:t>That’s the power of duplication—educating your frontline to do what you’re doing</a:t>
            </a:r>
            <a:r>
              <a:rPr lang="en-US" sz="1800" dirty="0">
                <a:solidFill>
                  <a:srgbClr val="000000"/>
                </a:solidFill>
                <a:effectLst/>
                <a:latin typeface="Aptos" panose="020B0004020202020204" pitchFamily="34" charset="0"/>
                <a:ea typeface="Aptos" panose="020B0004020202020204" pitchFamily="34" charset="0"/>
                <a:cs typeface="Aptos" panose="020B0004020202020204" pitchFamily="34" charset="0"/>
              </a:rPr>
              <a:t> and supporting them along the way. </a:t>
            </a:r>
            <a:br>
              <a:rPr lang="en-US" sz="1800" dirty="0">
                <a:effectLst/>
                <a:latin typeface="Aptos" panose="020B0004020202020204" pitchFamily="34" charset="0"/>
                <a:ea typeface="Times New Roman" panose="02020603050405020304" pitchFamily="18" charset="0"/>
                <a:cs typeface="Times New Roman" panose="02020603050405020304" pitchFamily="18" charset="0"/>
              </a:rPr>
            </a:br>
            <a:br>
              <a:rPr lang="en-US" sz="1800" dirty="0">
                <a:effectLst/>
                <a:latin typeface="Aptos" panose="020B0004020202020204" pitchFamily="34" charset="0"/>
                <a:ea typeface="Times New Roman" panose="02020603050405020304" pitchFamily="18" charset="0"/>
                <a:cs typeface="Times New Roman" panose="02020603050405020304" pitchFamily="18" charset="0"/>
              </a:rPr>
            </a:br>
            <a:r>
              <a:rPr lang="en-US" sz="1800" dirty="0">
                <a:solidFill>
                  <a:srgbClr val="000000"/>
                </a:solidFill>
                <a:effectLst/>
                <a:latin typeface="Aptos" panose="020B0004020202020204" pitchFamily="34" charset="0"/>
                <a:ea typeface="Aptos" panose="020B0004020202020204" pitchFamily="34" charset="0"/>
                <a:cs typeface="Aptos" panose="020B0004020202020204" pitchFamily="34" charset="0"/>
              </a:rPr>
              <a:t>Now let’s show you how you can earn an additional $1,000 a month. Keep the structure you have in place, and, take it down one more level, helping three people under each of them create their Pods as well. It’s all about duplication and helping your team share doTERRA products that they love and that have made a difference in their lives. </a:t>
            </a:r>
            <a:endParaRPr lang="en-US" sz="1800" dirty="0">
              <a:effectLst/>
              <a:latin typeface="Aptos" panose="020B0004020202020204" pitchFamily="34" charset="0"/>
              <a:ea typeface="Times New Roman" panose="02020603050405020304" pitchFamily="18"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4341FD49-9B3F-4541-B5BF-70A515A71640}" type="slidenum">
              <a:rPr lang="en-US" smtClean="0"/>
              <a:t>8</a:t>
            </a:fld>
            <a:endParaRPr lang="en-US"/>
          </a:p>
        </p:txBody>
      </p:sp>
    </p:spTree>
    <p:extLst>
      <p:ext uri="{BB962C8B-B14F-4D97-AF65-F5344CB8AC3E}">
        <p14:creationId xmlns:p14="http://schemas.microsoft.com/office/powerpoint/2010/main" val="167567057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rgbClr val="000000"/>
                </a:solidFill>
                <a:effectLst/>
                <a:latin typeface="Aptos" panose="020B0004020202020204" pitchFamily="34" charset="0"/>
                <a:ea typeface="Aptos" panose="020B0004020202020204" pitchFamily="34" charset="0"/>
                <a:cs typeface="Aptos" panose="020B0004020202020204" pitchFamily="34" charset="0"/>
              </a:rPr>
              <a:t>Alright, if you thought that was amazing, wait until you hear about the Power of 3 Boost. The Boost doubles your $50 or $250 Power of 3 Bonus! And this chart here shows us how. This middle section highlights a growth metric called Personal Growth Volume, or PGV for short. Let’s chat about this. </a:t>
            </a:r>
            <a:endParaRPr lang="en-US" sz="1800" dirty="0">
              <a:effectLst/>
              <a:latin typeface="Aptos" panose="020B0004020202020204" pitchFamily="34" charset="0"/>
              <a:ea typeface="Times New Roman" panose="02020603050405020304" pitchFamily="18"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4341FD49-9B3F-4541-B5BF-70A515A71640}" type="slidenum">
              <a:rPr lang="en-US" smtClean="0"/>
              <a:t>9</a:t>
            </a:fld>
            <a:endParaRPr lang="en-US"/>
          </a:p>
        </p:txBody>
      </p:sp>
    </p:spTree>
    <p:extLst>
      <p:ext uri="{BB962C8B-B14F-4D97-AF65-F5344CB8AC3E}">
        <p14:creationId xmlns:p14="http://schemas.microsoft.com/office/powerpoint/2010/main" val="44160816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Aptos" panose="020B0004020202020204" pitchFamily="34" charset="0"/>
                <a:ea typeface="Times New Roman" panose="02020603050405020304" pitchFamily="18" charset="0"/>
                <a:cs typeface="Times New Roman" panose="02020603050405020304" pitchFamily="18" charset="0"/>
              </a:rPr>
              <a:t>Personal Growth Volume is a growth metric that can show you how your personal effort is growing. It is the total amount of Rewards volume in the current month from personally enrolled members who enrolled in the previous 12 months. Said differently, what we’re looking for is new volume coming in from Rewards orders from those you enrolled within the last year. </a:t>
            </a:r>
          </a:p>
          <a:p>
            <a:endParaRPr lang="en-US" dirty="0"/>
          </a:p>
        </p:txBody>
      </p:sp>
      <p:sp>
        <p:nvSpPr>
          <p:cNvPr id="4" name="Slide Number Placeholder 3"/>
          <p:cNvSpPr>
            <a:spLocks noGrp="1"/>
          </p:cNvSpPr>
          <p:nvPr>
            <p:ph type="sldNum" sz="quarter" idx="5"/>
          </p:nvPr>
        </p:nvSpPr>
        <p:spPr/>
        <p:txBody>
          <a:bodyPr/>
          <a:lstStyle/>
          <a:p>
            <a:fld id="{4341FD49-9B3F-4541-B5BF-70A515A71640}" type="slidenum">
              <a:rPr lang="en-US" smtClean="0"/>
              <a:t>10</a:t>
            </a:fld>
            <a:endParaRPr lang="en-US"/>
          </a:p>
        </p:txBody>
      </p:sp>
    </p:spTree>
    <p:extLst>
      <p:ext uri="{BB962C8B-B14F-4D97-AF65-F5344CB8AC3E}">
        <p14:creationId xmlns:p14="http://schemas.microsoft.com/office/powerpoint/2010/main" val="380138829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15000"/>
              </a:lnSpc>
              <a:spcAft>
                <a:spcPts val="800"/>
              </a:spcAft>
              <a:buNone/>
            </a:pPr>
            <a:r>
              <a:rPr lang="en-US" sz="1800" dirty="0">
                <a:solidFill>
                  <a:srgbClr val="000000"/>
                </a:solidFill>
                <a:effectLst/>
                <a:latin typeface="Aptos" panose="020B0004020202020204" pitchFamily="34" charset="0"/>
                <a:ea typeface="Aptos" panose="020B0004020202020204" pitchFamily="34" charset="0"/>
                <a:cs typeface="Aptos" panose="020B0004020202020204" pitchFamily="34" charset="0"/>
              </a:rPr>
              <a:t>This chart shows an example of how PGV is calculated using Rewards volume from the last 12 months. You’ll look at your personal enrollments and any volume from their doTERRA Rewards orders, and add up the total amount of volume for that month. </a:t>
            </a:r>
          </a:p>
          <a:p>
            <a:pPr marL="0" marR="0">
              <a:lnSpc>
                <a:spcPct val="115000"/>
              </a:lnSpc>
              <a:spcAft>
                <a:spcPts val="800"/>
              </a:spcAft>
              <a:buNone/>
            </a:pPr>
            <a:endParaRPr lang="en-US" sz="1800" dirty="0">
              <a:effectLst/>
              <a:latin typeface="Aptos" panose="020B0004020202020204" pitchFamily="34" charset="0"/>
              <a:ea typeface="Times New Roman" panose="02020603050405020304" pitchFamily="18" charset="0"/>
              <a:cs typeface="Times New Roman" panose="02020603050405020304" pitchFamily="18" charset="0"/>
            </a:endParaRPr>
          </a:p>
          <a:p>
            <a:pPr marL="0" marR="0">
              <a:lnSpc>
                <a:spcPct val="115000"/>
              </a:lnSpc>
              <a:spcAft>
                <a:spcPts val="800"/>
              </a:spcAft>
              <a:buNone/>
            </a:pPr>
            <a:r>
              <a:rPr lang="en-US" sz="1800" i="1" dirty="0">
                <a:solidFill>
                  <a:srgbClr val="000000"/>
                </a:solidFill>
                <a:effectLst/>
                <a:latin typeface="Aptos" panose="020B0004020202020204" pitchFamily="34" charset="0"/>
                <a:ea typeface="Aptos" panose="020B0004020202020204" pitchFamily="34" charset="0"/>
                <a:cs typeface="Aptos" panose="020B0004020202020204" pitchFamily="34" charset="0"/>
              </a:rPr>
              <a:t>Use this text if there are additional questions:</a:t>
            </a:r>
            <a:r>
              <a:rPr lang="en-US" sz="1800" dirty="0">
                <a:solidFill>
                  <a:srgbClr val="000000"/>
                </a:solidFill>
                <a:effectLst/>
                <a:latin typeface="Aptos" panose="020B0004020202020204" pitchFamily="34" charset="0"/>
                <a:ea typeface="Aptos" panose="020B0004020202020204" pitchFamily="34" charset="0"/>
                <a:cs typeface="Aptos" panose="020B0004020202020204" pitchFamily="34" charset="0"/>
              </a:rPr>
              <a:t> </a:t>
            </a:r>
            <a:r>
              <a:rPr lang="en-US" sz="1800" i="1" dirty="0">
                <a:solidFill>
                  <a:srgbClr val="000000"/>
                </a:solidFill>
                <a:effectLst/>
                <a:latin typeface="Aptos" panose="020B0004020202020204" pitchFamily="34" charset="0"/>
                <a:ea typeface="Aptos" panose="020B0004020202020204" pitchFamily="34" charset="0"/>
                <a:cs typeface="Aptos" panose="020B0004020202020204" pitchFamily="34" charset="0"/>
              </a:rPr>
              <a:t>In this example, we have Jenna, Emily, Scott, and Eve. Let’s say Jenna enrolled in January. Her Rewards volume starts being calculated in February of 2025. Emily enrolled in February, and her Rewards volume starts being calculated in March of 2025. Scott and Eve both enrolled in March and their Rewards volume starts in April. What you’ll do is add up the total Rewards volume from those monthly orders, and you can see those total numbers here in the last row. </a:t>
            </a:r>
          </a:p>
          <a:p>
            <a:pPr marL="0" marR="0">
              <a:lnSpc>
                <a:spcPct val="115000"/>
              </a:lnSpc>
              <a:spcAft>
                <a:spcPts val="800"/>
              </a:spcAft>
              <a:buNone/>
            </a:pPr>
            <a:endParaRPr lang="en-US" sz="1800" dirty="0">
              <a:effectLst/>
              <a:latin typeface="Aptos" panose="020B0004020202020204" pitchFamily="34" charset="0"/>
              <a:ea typeface="Times New Roman" panose="02020603050405020304" pitchFamily="18" charset="0"/>
              <a:cs typeface="Times New Roman" panose="02020603050405020304" pitchFamily="18" charset="0"/>
            </a:endParaRPr>
          </a:p>
          <a:p>
            <a:pPr marL="0" marR="0">
              <a:lnSpc>
                <a:spcPct val="116000"/>
              </a:lnSpc>
              <a:spcAft>
                <a:spcPts val="800"/>
              </a:spcAft>
            </a:pPr>
            <a:r>
              <a:rPr lang="en-US" sz="1800" dirty="0">
                <a:effectLst/>
                <a:latin typeface="Aptos" panose="020B0004020202020204" pitchFamily="34" charset="0"/>
                <a:ea typeface="Times New Roman" panose="02020603050405020304" pitchFamily="18" charset="0"/>
                <a:cs typeface="Times New Roman" panose="02020603050405020304" pitchFamily="18" charset="0"/>
              </a:rPr>
              <a:t>Your PGV will grow as you continue to introduce people to doTERRA products, help them see the power of essential oils in their lives, and find those products that become monthly staples in their home.</a:t>
            </a:r>
          </a:p>
          <a:p>
            <a:endParaRPr lang="en-US" dirty="0"/>
          </a:p>
        </p:txBody>
      </p:sp>
      <p:sp>
        <p:nvSpPr>
          <p:cNvPr id="4" name="Slide Number Placeholder 3"/>
          <p:cNvSpPr>
            <a:spLocks noGrp="1"/>
          </p:cNvSpPr>
          <p:nvPr>
            <p:ph type="sldNum" sz="quarter" idx="5"/>
          </p:nvPr>
        </p:nvSpPr>
        <p:spPr/>
        <p:txBody>
          <a:bodyPr/>
          <a:lstStyle/>
          <a:p>
            <a:fld id="{4341FD49-9B3F-4541-B5BF-70A515A71640}" type="slidenum">
              <a:rPr lang="en-US" smtClean="0"/>
              <a:t>11</a:t>
            </a:fld>
            <a:endParaRPr lang="en-US"/>
          </a:p>
        </p:txBody>
      </p:sp>
    </p:spTree>
    <p:extLst>
      <p:ext uri="{BB962C8B-B14F-4D97-AF65-F5344CB8AC3E}">
        <p14:creationId xmlns:p14="http://schemas.microsoft.com/office/powerpoint/2010/main" val="113663499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Aptos" panose="020B0004020202020204" pitchFamily="34" charset="0"/>
                <a:ea typeface="Times New Roman" panose="02020603050405020304" pitchFamily="18" charset="0"/>
                <a:cs typeface="Times New Roman" panose="02020603050405020304" pitchFamily="18" charset="0"/>
              </a:rPr>
              <a:t>If we look at this example, you can earn $500 by qualifying for the $250 Power of 3 Bonus and reaching a Personal Growth Volume of just 800 to achieve the $250 Power of 3 Boost. How incredible is that! How would an extra $500 make a difference for you?</a:t>
            </a:r>
          </a:p>
          <a:p>
            <a:endParaRPr lang="en-US" dirty="0"/>
          </a:p>
        </p:txBody>
      </p:sp>
      <p:sp>
        <p:nvSpPr>
          <p:cNvPr id="4" name="Slide Number Placeholder 3"/>
          <p:cNvSpPr>
            <a:spLocks noGrp="1"/>
          </p:cNvSpPr>
          <p:nvPr>
            <p:ph type="sldNum" sz="quarter" idx="5"/>
          </p:nvPr>
        </p:nvSpPr>
        <p:spPr/>
        <p:txBody>
          <a:bodyPr/>
          <a:lstStyle/>
          <a:p>
            <a:fld id="{4341FD49-9B3F-4541-B5BF-70A515A71640}" type="slidenum">
              <a:rPr lang="en-US" smtClean="0"/>
              <a:t>12</a:t>
            </a:fld>
            <a:endParaRPr lang="en-US"/>
          </a:p>
        </p:txBody>
      </p:sp>
    </p:spTree>
    <p:extLst>
      <p:ext uri="{BB962C8B-B14F-4D97-AF65-F5344CB8AC3E}">
        <p14:creationId xmlns:p14="http://schemas.microsoft.com/office/powerpoint/2010/main" val="164613855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Aptos" panose="020B0004020202020204" pitchFamily="34" charset="0"/>
                <a:ea typeface="Times New Roman" panose="02020603050405020304" pitchFamily="18" charset="0"/>
                <a:cs typeface="Times New Roman" panose="02020603050405020304" pitchFamily="18" charset="0"/>
              </a:rPr>
              <a:t>Alright, </a:t>
            </a:r>
            <a:r>
              <a:rPr lang="en-US" sz="1800" dirty="0" err="1">
                <a:effectLst/>
                <a:latin typeface="Aptos" panose="020B0004020202020204" pitchFamily="34" charset="0"/>
                <a:ea typeface="Times New Roman" panose="02020603050405020304" pitchFamily="18" charset="0"/>
                <a:cs typeface="Times New Roman" panose="02020603050405020304" pitchFamily="18" charset="0"/>
              </a:rPr>
              <a:t>Unilevel</a:t>
            </a:r>
            <a:r>
              <a:rPr lang="en-US" sz="1800" dirty="0">
                <a:effectLst/>
                <a:latin typeface="Aptos" panose="020B0004020202020204" pitchFamily="34" charset="0"/>
                <a:ea typeface="Times New Roman" panose="02020603050405020304" pitchFamily="18" charset="0"/>
                <a:cs typeface="Times New Roman" panose="02020603050405020304" pitchFamily="18" charset="0"/>
              </a:rPr>
              <a:t>. This commission is based on ongoing product sales and can be earned after a new member’s first 60 days. So, your customers who order consistently and love their tried and true doTERRA products will help support your </a:t>
            </a:r>
            <a:r>
              <a:rPr lang="en-US" sz="1800" dirty="0" err="1">
                <a:effectLst/>
                <a:latin typeface="Aptos" panose="020B0004020202020204" pitchFamily="34" charset="0"/>
                <a:ea typeface="Times New Roman" panose="02020603050405020304" pitchFamily="18" charset="0"/>
                <a:cs typeface="Times New Roman" panose="02020603050405020304" pitchFamily="18" charset="0"/>
              </a:rPr>
              <a:t>Unilevel</a:t>
            </a:r>
            <a:r>
              <a:rPr lang="en-US" sz="1800" dirty="0">
                <a:effectLst/>
                <a:latin typeface="Aptos" panose="020B0004020202020204" pitchFamily="34" charset="0"/>
                <a:ea typeface="Times New Roman" panose="02020603050405020304" pitchFamily="18" charset="0"/>
                <a:cs typeface="Times New Roman" panose="02020603050405020304" pitchFamily="18" charset="0"/>
              </a:rPr>
              <a:t> commissions on a monthly basis. As people under you order throughout the year, you earn a percentage on every order placed. </a:t>
            </a:r>
          </a:p>
          <a:p>
            <a:endParaRPr lang="en-US" dirty="0"/>
          </a:p>
        </p:txBody>
      </p:sp>
      <p:sp>
        <p:nvSpPr>
          <p:cNvPr id="4" name="Slide Number Placeholder 3"/>
          <p:cNvSpPr>
            <a:spLocks noGrp="1"/>
          </p:cNvSpPr>
          <p:nvPr>
            <p:ph type="sldNum" sz="quarter" idx="5"/>
          </p:nvPr>
        </p:nvSpPr>
        <p:spPr/>
        <p:txBody>
          <a:bodyPr/>
          <a:lstStyle/>
          <a:p>
            <a:fld id="{4341FD49-9B3F-4541-B5BF-70A515A71640}" type="slidenum">
              <a:rPr lang="en-US" smtClean="0"/>
              <a:t>13</a:t>
            </a:fld>
            <a:endParaRPr lang="en-US"/>
          </a:p>
        </p:txBody>
      </p:sp>
    </p:spTree>
    <p:extLst>
      <p:ext uri="{BB962C8B-B14F-4D97-AF65-F5344CB8AC3E}">
        <p14:creationId xmlns:p14="http://schemas.microsoft.com/office/powerpoint/2010/main" val="206895472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15000"/>
              </a:lnSpc>
              <a:spcAft>
                <a:spcPts val="800"/>
              </a:spcAft>
              <a:buNone/>
            </a:pPr>
            <a:r>
              <a:rPr lang="en-US" sz="1800" dirty="0">
                <a:solidFill>
                  <a:srgbClr val="000000"/>
                </a:solidFill>
                <a:effectLst/>
                <a:latin typeface="Aptos" panose="020B0004020202020204" pitchFamily="34" charset="0"/>
                <a:ea typeface="Aptos" panose="020B0004020202020204" pitchFamily="34" charset="0"/>
                <a:cs typeface="Aptos" panose="020B0004020202020204" pitchFamily="34" charset="0"/>
              </a:rPr>
              <a:t>The more your team grows, the more </a:t>
            </a:r>
            <a:r>
              <a:rPr lang="en-US" sz="1800" dirty="0" err="1">
                <a:solidFill>
                  <a:srgbClr val="000000"/>
                </a:solidFill>
                <a:effectLst/>
                <a:latin typeface="Aptos" panose="020B0004020202020204" pitchFamily="34" charset="0"/>
                <a:ea typeface="Aptos" panose="020B0004020202020204" pitchFamily="34" charset="0"/>
                <a:cs typeface="Aptos" panose="020B0004020202020204" pitchFamily="34" charset="0"/>
              </a:rPr>
              <a:t>Unilevel</a:t>
            </a:r>
            <a:r>
              <a:rPr lang="en-US" sz="1800" dirty="0">
                <a:solidFill>
                  <a:srgbClr val="000000"/>
                </a:solidFill>
                <a:effectLst/>
                <a:latin typeface="Aptos" panose="020B0004020202020204" pitchFamily="34" charset="0"/>
                <a:ea typeface="Aptos" panose="020B0004020202020204" pitchFamily="34" charset="0"/>
                <a:cs typeface="Aptos" panose="020B0004020202020204" pitchFamily="34" charset="0"/>
              </a:rPr>
              <a:t> you can make. This is all about customer and business retention. We want to reward you for establishing and maintaining customers who love doTERRA.</a:t>
            </a:r>
          </a:p>
          <a:p>
            <a:pPr marL="0" marR="0">
              <a:lnSpc>
                <a:spcPct val="115000"/>
              </a:lnSpc>
              <a:spcAft>
                <a:spcPts val="800"/>
              </a:spcAft>
              <a:buNone/>
            </a:pPr>
            <a:endParaRPr lang="en-US" sz="1800" dirty="0">
              <a:effectLst/>
              <a:latin typeface="Aptos" panose="020B0004020202020204" pitchFamily="34" charset="0"/>
              <a:ea typeface="Times New Roman" panose="02020603050405020304" pitchFamily="18" charset="0"/>
              <a:cs typeface="Times New Roman" panose="02020603050405020304" pitchFamily="18" charset="0"/>
            </a:endParaRPr>
          </a:p>
          <a:p>
            <a:pPr marL="0" marR="0">
              <a:lnSpc>
                <a:spcPct val="115000"/>
              </a:lnSpc>
              <a:spcAft>
                <a:spcPts val="800"/>
              </a:spcAft>
            </a:pPr>
            <a:r>
              <a:rPr lang="en-US" sz="1800" dirty="0">
                <a:solidFill>
                  <a:srgbClr val="000000"/>
                </a:solidFill>
                <a:effectLst/>
                <a:latin typeface="Aptos" panose="020B0004020202020204" pitchFamily="34" charset="0"/>
                <a:ea typeface="Aptos" panose="020B0004020202020204" pitchFamily="34" charset="0"/>
                <a:cs typeface="Aptos" panose="020B0004020202020204" pitchFamily="34" charset="0"/>
              </a:rPr>
              <a:t>To maximize your payout on </a:t>
            </a:r>
            <a:r>
              <a:rPr lang="en-US" sz="1800" dirty="0" err="1">
                <a:solidFill>
                  <a:srgbClr val="000000"/>
                </a:solidFill>
                <a:effectLst/>
                <a:latin typeface="Aptos" panose="020B0004020202020204" pitchFamily="34" charset="0"/>
                <a:ea typeface="Aptos" panose="020B0004020202020204" pitchFamily="34" charset="0"/>
                <a:cs typeface="Aptos" panose="020B0004020202020204" pitchFamily="34" charset="0"/>
              </a:rPr>
              <a:t>Unilevel</a:t>
            </a:r>
            <a:r>
              <a:rPr lang="en-US" sz="1800" dirty="0">
                <a:solidFill>
                  <a:srgbClr val="000000"/>
                </a:solidFill>
                <a:effectLst/>
                <a:latin typeface="Aptos" panose="020B0004020202020204" pitchFamily="34" charset="0"/>
                <a:ea typeface="Aptos" panose="020B0004020202020204" pitchFamily="34" charset="0"/>
                <a:cs typeface="Aptos" panose="020B0004020202020204" pitchFamily="34" charset="0"/>
              </a:rPr>
              <a:t>, the doTERRA compensation plan lets you earn the highest percentage on the lower levels, where the majority of your volume is. We want to support you to create a team and customer base that orders regularly and provides you with a stable and lasting income.</a:t>
            </a:r>
            <a:endParaRPr lang="en-US" sz="1800" dirty="0">
              <a:effectLst/>
              <a:latin typeface="Aptos" panose="020B0004020202020204" pitchFamily="34" charset="0"/>
              <a:ea typeface="Times New Roman" panose="02020603050405020304" pitchFamily="18"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4341FD49-9B3F-4541-B5BF-70A515A71640}" type="slidenum">
              <a:rPr lang="en-US" smtClean="0"/>
              <a:t>14</a:t>
            </a:fld>
            <a:endParaRPr lang="en-US"/>
          </a:p>
        </p:txBody>
      </p:sp>
    </p:spTree>
    <p:extLst>
      <p:ext uri="{BB962C8B-B14F-4D97-AF65-F5344CB8AC3E}">
        <p14:creationId xmlns:p14="http://schemas.microsoft.com/office/powerpoint/2010/main" val="273549782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a:effectLst/>
                <a:latin typeface="Aptos" panose="020B0004020202020204" pitchFamily="34" charset="0"/>
                <a:ea typeface="Times New Roman" panose="02020603050405020304" pitchFamily="18" charset="0"/>
                <a:cs typeface="Times New Roman" panose="02020603050405020304" pitchFamily="18" charset="0"/>
              </a:rPr>
              <a:t>Let’s take a look at how this translates into rank qualifications. </a:t>
            </a:r>
            <a:r>
              <a:rPr lang="en-US" sz="1800" dirty="0">
                <a:solidFill>
                  <a:srgbClr val="000000"/>
                </a:solidFill>
                <a:effectLst/>
                <a:latin typeface="Aptos" panose="020B0004020202020204" pitchFamily="34" charset="0"/>
                <a:ea typeface="Aptos" panose="020B0004020202020204" pitchFamily="34" charset="0"/>
                <a:cs typeface="Aptos" panose="020B0004020202020204" pitchFamily="34" charset="0"/>
              </a:rPr>
              <a:t>To qualify for the rank of Executive, you’d need a personal monthly volume of 100 </a:t>
            </a:r>
            <a:r>
              <a:rPr lang="en-US" sz="1800" i="1" dirty="0">
                <a:solidFill>
                  <a:srgbClr val="000000"/>
                </a:solidFill>
                <a:effectLst/>
                <a:latin typeface="Aptos" panose="020B0004020202020204" pitchFamily="34" charset="0"/>
                <a:ea typeface="Aptos" panose="020B0004020202020204" pitchFamily="34" charset="0"/>
                <a:cs typeface="Aptos" panose="020B0004020202020204" pitchFamily="34" charset="0"/>
              </a:rPr>
              <a:t>(You’re probably recognizing this qualification is the same for a lot of these commission. The great thing is, the same order can keep you qualified for each of these bonuses and commissions)</a:t>
            </a:r>
            <a:r>
              <a:rPr lang="en-US" sz="1800" dirty="0">
                <a:solidFill>
                  <a:srgbClr val="000000"/>
                </a:solidFill>
                <a:effectLst/>
                <a:latin typeface="Aptos" panose="020B0004020202020204" pitchFamily="34" charset="0"/>
                <a:ea typeface="Aptos" panose="020B0004020202020204" pitchFamily="34" charset="0"/>
                <a:cs typeface="Aptos" panose="020B0004020202020204" pitchFamily="34" charset="0"/>
              </a:rPr>
              <a:t>. You’d also need an organizational volume of 2,000 from sales within your organization. If you meet these requirements, you’d qualify as an Executive and would be eligible to earn three levels of </a:t>
            </a:r>
            <a:r>
              <a:rPr lang="en-US" sz="1800" dirty="0" err="1">
                <a:solidFill>
                  <a:srgbClr val="000000"/>
                </a:solidFill>
                <a:effectLst/>
                <a:latin typeface="Aptos" panose="020B0004020202020204" pitchFamily="34" charset="0"/>
                <a:ea typeface="Aptos" panose="020B0004020202020204" pitchFamily="34" charset="0"/>
                <a:cs typeface="Aptos" panose="020B0004020202020204" pitchFamily="34" charset="0"/>
              </a:rPr>
              <a:t>Unilevel</a:t>
            </a:r>
            <a:r>
              <a:rPr lang="en-US" sz="1800" dirty="0">
                <a:solidFill>
                  <a:srgbClr val="000000"/>
                </a:solidFill>
                <a:effectLst/>
                <a:latin typeface="Aptos" panose="020B0004020202020204" pitchFamily="34" charset="0"/>
                <a:ea typeface="Aptos" panose="020B0004020202020204" pitchFamily="34" charset="0"/>
                <a:cs typeface="Aptos" panose="020B0004020202020204" pitchFamily="34" charset="0"/>
              </a:rPr>
              <a:t> commission.  As you reach higher ranks in doTERRA, your opportunities for income continue to grow, based on team size and customer volume. Remember, </a:t>
            </a:r>
            <a:r>
              <a:rPr lang="en-US" sz="1800" dirty="0" err="1">
                <a:solidFill>
                  <a:srgbClr val="000000"/>
                </a:solidFill>
                <a:effectLst/>
                <a:latin typeface="Aptos" panose="020B0004020202020204" pitchFamily="34" charset="0"/>
                <a:ea typeface="Aptos" panose="020B0004020202020204" pitchFamily="34" charset="0"/>
                <a:cs typeface="Aptos" panose="020B0004020202020204" pitchFamily="34" charset="0"/>
              </a:rPr>
              <a:t>Unilevel</a:t>
            </a:r>
            <a:r>
              <a:rPr lang="en-US" sz="1800" dirty="0">
                <a:solidFill>
                  <a:srgbClr val="000000"/>
                </a:solidFill>
                <a:effectLst/>
                <a:latin typeface="Aptos" panose="020B0004020202020204" pitchFamily="34" charset="0"/>
                <a:ea typeface="Aptos" panose="020B0004020202020204" pitchFamily="34" charset="0"/>
                <a:cs typeface="Aptos" panose="020B0004020202020204" pitchFamily="34" charset="0"/>
              </a:rPr>
              <a:t> is about more than just those you bring in; it’s also about those your team brings in.</a:t>
            </a:r>
            <a:endParaRPr lang="en-US" dirty="0"/>
          </a:p>
        </p:txBody>
      </p:sp>
      <p:sp>
        <p:nvSpPr>
          <p:cNvPr id="4" name="Slide Number Placeholder 3"/>
          <p:cNvSpPr>
            <a:spLocks noGrp="1"/>
          </p:cNvSpPr>
          <p:nvPr>
            <p:ph type="sldNum" sz="quarter" idx="5"/>
          </p:nvPr>
        </p:nvSpPr>
        <p:spPr/>
        <p:txBody>
          <a:bodyPr/>
          <a:lstStyle/>
          <a:p>
            <a:fld id="{4341FD49-9B3F-4541-B5BF-70A515A71640}" type="slidenum">
              <a:rPr lang="en-US" smtClean="0"/>
              <a:t>15</a:t>
            </a:fld>
            <a:endParaRPr lang="en-US"/>
          </a:p>
        </p:txBody>
      </p:sp>
    </p:spTree>
    <p:extLst>
      <p:ext uri="{BB962C8B-B14F-4D97-AF65-F5344CB8AC3E}">
        <p14:creationId xmlns:p14="http://schemas.microsoft.com/office/powerpoint/2010/main" val="230246238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Aptos" panose="020B0004020202020204" pitchFamily="34" charset="0"/>
                <a:ea typeface="Times New Roman" panose="02020603050405020304" pitchFamily="18" charset="0"/>
                <a:cs typeface="Times New Roman" panose="02020603050405020304" pitchFamily="18" charset="0"/>
              </a:rPr>
              <a:t>Let’s talk about Pools. Pools are set up as an additional reward to incentivize top-performing leaders. </a:t>
            </a:r>
            <a:r>
              <a:rPr lang="en-US" sz="1800" dirty="0">
                <a:solidFill>
                  <a:srgbClr val="000000"/>
                </a:solidFill>
                <a:effectLst/>
                <a:latin typeface="Aptos" panose="020B0004020202020204" pitchFamily="34" charset="0"/>
                <a:ea typeface="Aptos" panose="020B0004020202020204" pitchFamily="34" charset="0"/>
                <a:cs typeface="Aptos" panose="020B0004020202020204" pitchFamily="34" charset="0"/>
              </a:rPr>
              <a:t>As you continue to grow and reach new ranks, you can earn from these pools.</a:t>
            </a:r>
            <a:endParaRPr lang="en-US" sz="1800" dirty="0">
              <a:effectLst/>
              <a:latin typeface="Aptos" panose="020B0004020202020204" pitchFamily="34" charset="0"/>
              <a:ea typeface="Times New Roman" panose="02020603050405020304" pitchFamily="18"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4341FD49-9B3F-4541-B5BF-70A515A71640}" type="slidenum">
              <a:rPr lang="en-US" smtClean="0"/>
              <a:t>16</a:t>
            </a:fld>
            <a:endParaRPr lang="en-US"/>
          </a:p>
        </p:txBody>
      </p:sp>
    </p:spTree>
    <p:extLst>
      <p:ext uri="{BB962C8B-B14F-4D97-AF65-F5344CB8AC3E}">
        <p14:creationId xmlns:p14="http://schemas.microsoft.com/office/powerpoint/2010/main" val="322965527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Aptos" panose="020B0004020202020204" pitchFamily="34" charset="0"/>
                <a:ea typeface="Times New Roman" panose="02020603050405020304" pitchFamily="18" charset="0"/>
                <a:cs typeface="Times New Roman" panose="02020603050405020304" pitchFamily="18" charset="0"/>
              </a:rPr>
              <a:t>Pools are paid monthly, and doTERRA takes 8% of their global company volume and divides it among six different pools. Every rank, Premier and above, benefits from worldwide doTERRA company volume, or sales. </a:t>
            </a:r>
          </a:p>
          <a:p>
            <a:endParaRPr lang="en-US" dirty="0"/>
          </a:p>
        </p:txBody>
      </p:sp>
      <p:sp>
        <p:nvSpPr>
          <p:cNvPr id="4" name="Slide Number Placeholder 3"/>
          <p:cNvSpPr>
            <a:spLocks noGrp="1"/>
          </p:cNvSpPr>
          <p:nvPr>
            <p:ph type="sldNum" sz="quarter" idx="5"/>
          </p:nvPr>
        </p:nvSpPr>
        <p:spPr/>
        <p:txBody>
          <a:bodyPr/>
          <a:lstStyle/>
          <a:p>
            <a:fld id="{4341FD49-9B3F-4541-B5BF-70A515A71640}" type="slidenum">
              <a:rPr lang="en-US" smtClean="0"/>
              <a:t>17</a:t>
            </a:fld>
            <a:endParaRPr lang="en-US"/>
          </a:p>
        </p:txBody>
      </p:sp>
    </p:spTree>
    <p:extLst>
      <p:ext uri="{BB962C8B-B14F-4D97-AF65-F5344CB8AC3E}">
        <p14:creationId xmlns:p14="http://schemas.microsoft.com/office/powerpoint/2010/main" val="38375753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Aptos" panose="020B0004020202020204" pitchFamily="34" charset="0"/>
                <a:ea typeface="Times New Roman" panose="02020603050405020304" pitchFamily="18" charset="0"/>
                <a:cs typeface="Times New Roman" panose="02020603050405020304" pitchFamily="18" charset="0"/>
              </a:rPr>
              <a:t>To go a little further into detail, here are the various pools a leader can earn shares in. You’ll notice that certain ranks can sometimes earn from multiple pools. Let’s go into a few of these.</a:t>
            </a:r>
          </a:p>
          <a:p>
            <a:endParaRPr lang="en-US" dirty="0"/>
          </a:p>
        </p:txBody>
      </p:sp>
      <p:sp>
        <p:nvSpPr>
          <p:cNvPr id="4" name="Slide Number Placeholder 3"/>
          <p:cNvSpPr>
            <a:spLocks noGrp="1"/>
          </p:cNvSpPr>
          <p:nvPr>
            <p:ph type="sldNum" sz="quarter" idx="5"/>
          </p:nvPr>
        </p:nvSpPr>
        <p:spPr/>
        <p:txBody>
          <a:bodyPr/>
          <a:lstStyle/>
          <a:p>
            <a:fld id="{4341FD49-9B3F-4541-B5BF-70A515A71640}" type="slidenum">
              <a:rPr lang="en-US" smtClean="0"/>
              <a:t>18</a:t>
            </a:fld>
            <a:endParaRPr lang="en-US"/>
          </a:p>
        </p:txBody>
      </p:sp>
    </p:spTree>
    <p:extLst>
      <p:ext uri="{BB962C8B-B14F-4D97-AF65-F5344CB8AC3E}">
        <p14:creationId xmlns:p14="http://schemas.microsoft.com/office/powerpoint/2010/main" val="403504342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rgbClr val="000000"/>
                </a:solidFill>
                <a:effectLst/>
                <a:latin typeface="Aptos" panose="020B0004020202020204" pitchFamily="34" charset="0"/>
                <a:ea typeface="Aptos" panose="020B0004020202020204" pitchFamily="34" charset="0"/>
                <a:cs typeface="Aptos" panose="020B0004020202020204" pitchFamily="34" charset="0"/>
              </a:rPr>
              <a:t>Let’s start with the Empowerment Pool. Members who achieve the ranks of Premier or Silver earn one share from this pool when they achieve rank and enroll one member with 100 PV or more. Golds are eligible to earn up to two shares from this pool – one for each new member they enroll with 100 PV or more that month.</a:t>
            </a:r>
            <a:endParaRPr lang="en-US" sz="1800" dirty="0">
              <a:effectLst/>
              <a:latin typeface="Aptos" panose="020B0004020202020204" pitchFamily="34" charset="0"/>
              <a:ea typeface="Times New Roman" panose="02020603050405020304" pitchFamily="18"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C72BFCE4-E0FC-9B4A-B926-F259EBB4A11A}" type="slidenum">
              <a:rPr lang="en-US" smtClean="0"/>
              <a:t>19</a:t>
            </a:fld>
            <a:endParaRPr lang="en-US"/>
          </a:p>
        </p:txBody>
      </p:sp>
    </p:spTree>
    <p:extLst>
      <p:ext uri="{BB962C8B-B14F-4D97-AF65-F5344CB8AC3E}">
        <p14:creationId xmlns:p14="http://schemas.microsoft.com/office/powerpoint/2010/main" val="91881057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rgbClr val="000000"/>
                </a:solidFill>
                <a:effectLst/>
                <a:latin typeface="Aptos" panose="020B0004020202020204" pitchFamily="34" charset="0"/>
                <a:ea typeface="Aptos" panose="020B0004020202020204" pitchFamily="34" charset="0"/>
                <a:cs typeface="Aptos" panose="020B0004020202020204" pitchFamily="34" charset="0"/>
              </a:rPr>
              <a:t>Here's an example based on the rank of Premier. Each month you achieve the rank of Premier, and personally enroll one member with an enrollment order of 100+ PV, you are eligible to receive one share in the Empowerment Pool. </a:t>
            </a:r>
            <a:endParaRPr lang="en-US" sz="1800" dirty="0">
              <a:effectLst/>
              <a:latin typeface="Aptos" panose="020B0004020202020204" pitchFamily="34" charset="0"/>
              <a:ea typeface="Times New Roman" panose="02020603050405020304" pitchFamily="18"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4341FD49-9B3F-4541-B5BF-70A515A71640}" type="slidenum">
              <a:rPr lang="en-US" smtClean="0"/>
              <a:t>20</a:t>
            </a:fld>
            <a:endParaRPr lang="en-US"/>
          </a:p>
        </p:txBody>
      </p:sp>
    </p:spTree>
    <p:extLst>
      <p:ext uri="{BB962C8B-B14F-4D97-AF65-F5344CB8AC3E}">
        <p14:creationId xmlns:p14="http://schemas.microsoft.com/office/powerpoint/2010/main" val="63670496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4A114C-91EE-54F2-8A31-2A2047535F0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3470042-A03C-5D4A-D0DD-07264B8B300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882BEFE-9BC8-C461-E64A-A02D1F386F49}"/>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rgbClr val="000000"/>
                </a:solidFill>
                <a:effectLst/>
                <a:latin typeface="Aptos" panose="020B0004020202020204" pitchFamily="34" charset="0"/>
                <a:ea typeface="Aptos" panose="020B0004020202020204" pitchFamily="34" charset="0"/>
                <a:cs typeface="Aptos" panose="020B0004020202020204" pitchFamily="34" charset="0"/>
              </a:rPr>
              <a:t>Here we have the Leadership Pool. The Leadership Pool rewards the ranks of Silver through Platinum, just for qualifying for rank each month.</a:t>
            </a:r>
            <a:endParaRPr lang="en-US" sz="1800" dirty="0">
              <a:effectLst/>
              <a:latin typeface="Aptos" panose="020B0004020202020204" pitchFamily="34" charset="0"/>
              <a:ea typeface="Times New Roman" panose="02020603050405020304" pitchFamily="18" charset="0"/>
              <a:cs typeface="Times New Roman" panose="02020603050405020304" pitchFamily="18" charset="0"/>
            </a:endParaRPr>
          </a:p>
          <a:p>
            <a:endParaRPr lang="en-US" dirty="0"/>
          </a:p>
        </p:txBody>
      </p:sp>
      <p:sp>
        <p:nvSpPr>
          <p:cNvPr id="4" name="Slide Number Placeholder 3">
            <a:extLst>
              <a:ext uri="{FF2B5EF4-FFF2-40B4-BE49-F238E27FC236}">
                <a16:creationId xmlns:a16="http://schemas.microsoft.com/office/drawing/2014/main" id="{40F44CDD-8AFF-4D20-6AE3-F8BC88687F99}"/>
              </a:ext>
            </a:extLst>
          </p:cNvPr>
          <p:cNvSpPr>
            <a:spLocks noGrp="1"/>
          </p:cNvSpPr>
          <p:nvPr>
            <p:ph type="sldNum" sz="quarter" idx="5"/>
          </p:nvPr>
        </p:nvSpPr>
        <p:spPr/>
        <p:txBody>
          <a:bodyPr/>
          <a:lstStyle/>
          <a:p>
            <a:fld id="{C72BFCE4-E0FC-9B4A-B926-F259EBB4A11A}" type="slidenum">
              <a:rPr lang="en-US" smtClean="0"/>
              <a:t>21</a:t>
            </a:fld>
            <a:endParaRPr lang="en-US"/>
          </a:p>
        </p:txBody>
      </p:sp>
    </p:spTree>
    <p:extLst>
      <p:ext uri="{BB962C8B-B14F-4D97-AF65-F5344CB8AC3E}">
        <p14:creationId xmlns:p14="http://schemas.microsoft.com/office/powerpoint/2010/main" val="110528022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rgbClr val="000000"/>
                </a:solidFill>
                <a:effectLst/>
                <a:latin typeface="Aptos" panose="020B0004020202020204" pitchFamily="34" charset="0"/>
                <a:ea typeface="Aptos" panose="020B0004020202020204" pitchFamily="34" charset="0"/>
                <a:cs typeface="Aptos" panose="020B0004020202020204" pitchFamily="34" charset="0"/>
              </a:rPr>
              <a:t>For example, if you achieve the rank of Gold, you’ll receive 5 shares from the Leadership Pool. Additionally, if you enroll 2 members with enrollment orders of 100+ PV, you’ll also receive 2 shares from the Empowerment Pool. That’s a total of 7 shares! </a:t>
            </a:r>
            <a:endParaRPr lang="en-US" sz="1800" dirty="0">
              <a:effectLst/>
              <a:latin typeface="Aptos" panose="020B0004020202020204" pitchFamily="34" charset="0"/>
              <a:ea typeface="Times New Roman" panose="02020603050405020304" pitchFamily="18"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4341FD49-9B3F-4541-B5BF-70A515A71640}" type="slidenum">
              <a:rPr lang="en-US" smtClean="0"/>
              <a:t>22</a:t>
            </a:fld>
            <a:endParaRPr lang="en-US"/>
          </a:p>
        </p:txBody>
      </p:sp>
    </p:spTree>
    <p:extLst>
      <p:ext uri="{BB962C8B-B14F-4D97-AF65-F5344CB8AC3E}">
        <p14:creationId xmlns:p14="http://schemas.microsoft.com/office/powerpoint/2010/main" val="7336846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681BEF-3FBC-8A1C-EBA9-3DCB55DE10B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7E3462F-D345-3B2C-CA2E-D6A01099522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F19F5EB-84EF-B342-4141-A55572900612}"/>
              </a:ext>
            </a:extLst>
          </p:cNvPr>
          <p:cNvSpPr>
            <a:spLocks noGrp="1"/>
          </p:cNvSpPr>
          <p:nvPr>
            <p:ph type="body" idx="1"/>
          </p:nvPr>
        </p:nvSpPr>
        <p:spPr/>
        <p:txBody>
          <a:bodyPr/>
          <a:lstStyle/>
          <a:p>
            <a:pPr marL="0" marR="0">
              <a:lnSpc>
                <a:spcPct val="115000"/>
              </a:lnSpc>
              <a:spcAft>
                <a:spcPts val="800"/>
              </a:spcAft>
              <a:buNone/>
            </a:pPr>
            <a:r>
              <a:rPr lang="en-US" sz="1800">
                <a:solidFill>
                  <a:srgbClr val="000000"/>
                </a:solidFill>
                <a:effectLst/>
                <a:latin typeface="Aptos" panose="020B0004020202020204" pitchFamily="34" charset="0"/>
                <a:ea typeface="Aptos" panose="020B0004020202020204" pitchFamily="34" charset="0"/>
                <a:cs typeface="Aptos" panose="020B0004020202020204" pitchFamily="34" charset="0"/>
              </a:rPr>
              <a:t>Alright, let’s take a look at the Performance Pool. This pool is specifically for the ranks of Platinum through Presidential Diamond.</a:t>
            </a:r>
          </a:p>
          <a:p>
            <a:pPr marL="0" marR="0">
              <a:lnSpc>
                <a:spcPct val="115000"/>
              </a:lnSpc>
              <a:spcAft>
                <a:spcPts val="800"/>
              </a:spcAft>
              <a:buNone/>
            </a:pPr>
            <a:endParaRPr lang="en-US" sz="1800">
              <a:effectLst/>
              <a:latin typeface="Aptos" panose="020B0004020202020204" pitchFamily="34" charset="0"/>
              <a:ea typeface="Times New Roman" panose="02020603050405020304" pitchFamily="18" charset="0"/>
              <a:cs typeface="Times New Roman" panose="02020603050405020304" pitchFamily="18" charset="0"/>
            </a:endParaRPr>
          </a:p>
          <a:p>
            <a:pPr marL="0" marR="0">
              <a:lnSpc>
                <a:spcPct val="115000"/>
              </a:lnSpc>
              <a:spcAft>
                <a:spcPts val="800"/>
              </a:spcAft>
            </a:pPr>
            <a:r>
              <a:rPr lang="en-US" sz="1800">
                <a:solidFill>
                  <a:srgbClr val="000000"/>
                </a:solidFill>
                <a:effectLst/>
                <a:latin typeface="Aptos" panose="020B0004020202020204" pitchFamily="34" charset="0"/>
                <a:ea typeface="Aptos" panose="020B0004020202020204" pitchFamily="34" charset="0"/>
                <a:cs typeface="Aptos" panose="020B0004020202020204" pitchFamily="34" charset="0"/>
              </a:rPr>
              <a:t>When you achieve one of these ranks, you qualify to earn the number of shares shown here on the left. Now, if you meet the growth requirement shown for that rank, you are eligible to receive the higher number of shares shown here on the right. We’ll talk about this growth requirement in just a moment, so hang tight.</a:t>
            </a:r>
            <a:endParaRPr lang="en-US" sz="1800">
              <a:effectLst/>
              <a:latin typeface="Aptos" panose="020B0004020202020204" pitchFamily="34" charset="0"/>
              <a:ea typeface="Times New Roman" panose="02020603050405020304" pitchFamily="18" charset="0"/>
              <a:cs typeface="Times New Roman" panose="02020603050405020304" pitchFamily="18" charset="0"/>
            </a:endParaRPr>
          </a:p>
          <a:p>
            <a:endParaRPr lang="en-US"/>
          </a:p>
        </p:txBody>
      </p:sp>
      <p:sp>
        <p:nvSpPr>
          <p:cNvPr id="4" name="Slide Number Placeholder 3">
            <a:extLst>
              <a:ext uri="{FF2B5EF4-FFF2-40B4-BE49-F238E27FC236}">
                <a16:creationId xmlns:a16="http://schemas.microsoft.com/office/drawing/2014/main" id="{5BB716EC-CE5D-5BBF-E6A6-5F0CD4F56747}"/>
              </a:ext>
            </a:extLst>
          </p:cNvPr>
          <p:cNvSpPr>
            <a:spLocks noGrp="1"/>
          </p:cNvSpPr>
          <p:nvPr>
            <p:ph type="sldNum" sz="quarter" idx="5"/>
          </p:nvPr>
        </p:nvSpPr>
        <p:spPr/>
        <p:txBody>
          <a:bodyPr/>
          <a:lstStyle/>
          <a:p>
            <a:fld id="{C72BFCE4-E0FC-9B4A-B926-F259EBB4A11A}" type="slidenum">
              <a:rPr lang="en-US" smtClean="0"/>
              <a:t>23</a:t>
            </a:fld>
            <a:endParaRPr lang="en-US"/>
          </a:p>
        </p:txBody>
      </p:sp>
    </p:spTree>
    <p:extLst>
      <p:ext uri="{BB962C8B-B14F-4D97-AF65-F5344CB8AC3E}">
        <p14:creationId xmlns:p14="http://schemas.microsoft.com/office/powerpoint/2010/main" val="348144970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rgbClr val="000000"/>
                </a:solidFill>
                <a:effectLst/>
                <a:latin typeface="Aptos" panose="020B0004020202020204" pitchFamily="34" charset="0"/>
                <a:ea typeface="Aptos" panose="020B0004020202020204" pitchFamily="34" charset="0"/>
                <a:cs typeface="Aptos" panose="020B0004020202020204" pitchFamily="34" charset="0"/>
              </a:rPr>
              <a:t>Here’s an example of a Diamond-ranked leader. If you achieve the rank of Diamond, and meet this growth metric requirement called TGV, you will receive 4 shares in the Diamond Pool and 4 shares from the Performance Pool. The best part about this is that you can qualify for shares in multiple pools as you continue to grow your team. </a:t>
            </a:r>
            <a:endParaRPr lang="en-US" sz="1800" dirty="0">
              <a:effectLst/>
              <a:latin typeface="Aptos" panose="020B0004020202020204" pitchFamily="34" charset="0"/>
              <a:ea typeface="Times New Roman" panose="02020603050405020304" pitchFamily="18"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4341FD49-9B3F-4541-B5BF-70A515A71640}" type="slidenum">
              <a:rPr lang="en-US" smtClean="0"/>
              <a:t>24</a:t>
            </a:fld>
            <a:endParaRPr lang="en-US"/>
          </a:p>
        </p:txBody>
      </p:sp>
    </p:spTree>
    <p:extLst>
      <p:ext uri="{BB962C8B-B14F-4D97-AF65-F5344CB8AC3E}">
        <p14:creationId xmlns:p14="http://schemas.microsoft.com/office/powerpoint/2010/main" val="251084913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Aptos" panose="020B0004020202020204" pitchFamily="34" charset="0"/>
                <a:ea typeface="Times New Roman" panose="02020603050405020304" pitchFamily="18" charset="0"/>
                <a:cs typeface="Times New Roman" panose="02020603050405020304" pitchFamily="18" charset="0"/>
              </a:rPr>
              <a:t>Alright, let me explain this growth metric. Team Growth Volume (also referred to as TGV) is defined as the total amount of volume in the current month from team members who enrolled or reactivated in the previous 12 months. Now, this volume is calculated within a defined number of sponsor levels, which is determined by your rank. </a:t>
            </a:r>
          </a:p>
          <a:p>
            <a:endParaRPr lang="en-US" dirty="0"/>
          </a:p>
        </p:txBody>
      </p:sp>
      <p:sp>
        <p:nvSpPr>
          <p:cNvPr id="4" name="Slide Number Placeholder 3"/>
          <p:cNvSpPr>
            <a:spLocks noGrp="1"/>
          </p:cNvSpPr>
          <p:nvPr>
            <p:ph type="sldNum" sz="quarter" idx="5"/>
          </p:nvPr>
        </p:nvSpPr>
        <p:spPr/>
        <p:txBody>
          <a:bodyPr/>
          <a:lstStyle/>
          <a:p>
            <a:fld id="{4341FD49-9B3F-4541-B5BF-70A515A71640}" type="slidenum">
              <a:rPr lang="en-US" smtClean="0"/>
              <a:t>25</a:t>
            </a:fld>
            <a:endParaRPr lang="en-US"/>
          </a:p>
        </p:txBody>
      </p:sp>
    </p:spTree>
    <p:extLst>
      <p:ext uri="{BB962C8B-B14F-4D97-AF65-F5344CB8AC3E}">
        <p14:creationId xmlns:p14="http://schemas.microsoft.com/office/powerpoint/2010/main" val="320176278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16000"/>
              </a:lnSpc>
              <a:spcAft>
                <a:spcPts val="800"/>
              </a:spcAft>
              <a:buNone/>
            </a:pPr>
            <a:r>
              <a:rPr lang="en-US" sz="1800" dirty="0">
                <a:solidFill>
                  <a:srgbClr val="000000"/>
                </a:solidFill>
                <a:effectLst/>
                <a:latin typeface="Aptos" panose="020B0004020202020204" pitchFamily="34" charset="0"/>
                <a:ea typeface="Aptos" panose="020B0004020202020204" pitchFamily="34" charset="0"/>
                <a:cs typeface="Aptos" panose="020B0004020202020204" pitchFamily="34" charset="0"/>
              </a:rPr>
              <a:t>This example helps show how Team Growth Volume is calculated. We’re only showing volume on levels 1-3 here, but keep in mind that volume can be calculated up to 7 levels, depending on rank. </a:t>
            </a:r>
          </a:p>
          <a:p>
            <a:pPr marL="0" marR="0">
              <a:lnSpc>
                <a:spcPct val="116000"/>
              </a:lnSpc>
              <a:spcAft>
                <a:spcPts val="800"/>
              </a:spcAft>
              <a:buNone/>
            </a:pPr>
            <a:endParaRPr lang="en-US" sz="1800" dirty="0">
              <a:effectLst/>
              <a:latin typeface="Aptos" panose="020B0004020202020204" pitchFamily="34" charset="0"/>
              <a:ea typeface="Times New Roman" panose="02020603050405020304" pitchFamily="18" charset="0"/>
              <a:cs typeface="Times New Roman" panose="02020603050405020304" pitchFamily="18" charset="0"/>
            </a:endParaRPr>
          </a:p>
          <a:p>
            <a:pPr marL="0" marR="0">
              <a:lnSpc>
                <a:spcPct val="116000"/>
              </a:lnSpc>
              <a:spcAft>
                <a:spcPts val="800"/>
              </a:spcAft>
            </a:pPr>
            <a:r>
              <a:rPr lang="en-US" sz="1800" i="1" dirty="0">
                <a:solidFill>
                  <a:srgbClr val="000000"/>
                </a:solidFill>
                <a:effectLst/>
                <a:latin typeface="Aptos" panose="020B0004020202020204" pitchFamily="34" charset="0"/>
                <a:ea typeface="Aptos" panose="020B0004020202020204" pitchFamily="34" charset="0"/>
                <a:cs typeface="Aptos" panose="020B0004020202020204" pitchFamily="34" charset="0"/>
              </a:rPr>
              <a:t>Use this text if there are additional questions</a:t>
            </a:r>
            <a:r>
              <a:rPr lang="en-US" sz="1800" dirty="0">
                <a:solidFill>
                  <a:srgbClr val="000000"/>
                </a:solidFill>
                <a:effectLst/>
                <a:latin typeface="Aptos" panose="020B0004020202020204" pitchFamily="34" charset="0"/>
                <a:ea typeface="Aptos" panose="020B0004020202020204" pitchFamily="34" charset="0"/>
                <a:cs typeface="Aptos" panose="020B0004020202020204" pitchFamily="34" charset="0"/>
              </a:rPr>
              <a:t>: </a:t>
            </a:r>
            <a:r>
              <a:rPr lang="en-US" sz="1800" i="1" dirty="0">
                <a:solidFill>
                  <a:srgbClr val="000000"/>
                </a:solidFill>
                <a:effectLst/>
                <a:latin typeface="Aptos" panose="020B0004020202020204" pitchFamily="34" charset="0"/>
                <a:ea typeface="Aptos" panose="020B0004020202020204" pitchFamily="34" charset="0"/>
                <a:cs typeface="Aptos" panose="020B0004020202020204" pitchFamily="34" charset="0"/>
              </a:rPr>
              <a:t>Those with red X’s on them don’t count towards TGV – let’s talk about why. Kate’s volume doesn’t count because she was enrolled in the same month we’re calculating volume for. And Drew’s volume doesn’t count because his enrollment date is more than 12 months ago. Remember, for TGV we are looking at volume in the current month from those who enrolled or reactivated in the previous 12 months.</a:t>
            </a:r>
            <a:endParaRPr lang="en-US" sz="1800" dirty="0">
              <a:effectLst/>
              <a:latin typeface="Aptos" panose="020B0004020202020204" pitchFamily="34" charset="0"/>
              <a:ea typeface="Times New Roman" panose="02020603050405020304" pitchFamily="18"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4341FD49-9B3F-4541-B5BF-70A515A71640}" type="slidenum">
              <a:rPr lang="en-US" smtClean="0"/>
              <a:t>26</a:t>
            </a:fld>
            <a:endParaRPr lang="en-US"/>
          </a:p>
        </p:txBody>
      </p:sp>
    </p:spTree>
    <p:extLst>
      <p:ext uri="{BB962C8B-B14F-4D97-AF65-F5344CB8AC3E}">
        <p14:creationId xmlns:p14="http://schemas.microsoft.com/office/powerpoint/2010/main" val="351979113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15000"/>
              </a:lnSpc>
              <a:spcAft>
                <a:spcPts val="800"/>
              </a:spcAft>
              <a:buNone/>
            </a:pPr>
            <a:r>
              <a:rPr lang="en-US" sz="1800" dirty="0">
                <a:solidFill>
                  <a:srgbClr val="000000"/>
                </a:solidFill>
                <a:effectLst/>
                <a:latin typeface="Aptos" panose="020B0004020202020204" pitchFamily="34" charset="0"/>
                <a:ea typeface="Aptos" panose="020B0004020202020204" pitchFamily="34" charset="0"/>
                <a:cs typeface="Aptos" panose="020B0004020202020204" pitchFamily="34" charset="0"/>
              </a:rPr>
              <a:t>Why does TGV matter? It helps you maximize your earnings in both </a:t>
            </a:r>
            <a:r>
              <a:rPr lang="en-US" sz="1800" dirty="0" err="1">
                <a:solidFill>
                  <a:srgbClr val="000000"/>
                </a:solidFill>
                <a:effectLst/>
                <a:latin typeface="Aptos" panose="020B0004020202020204" pitchFamily="34" charset="0"/>
                <a:ea typeface="Aptos" panose="020B0004020202020204" pitchFamily="34" charset="0"/>
                <a:cs typeface="Aptos" panose="020B0004020202020204" pitchFamily="34" charset="0"/>
              </a:rPr>
              <a:t>Unilevel</a:t>
            </a:r>
            <a:r>
              <a:rPr lang="en-US" sz="1800" dirty="0">
                <a:solidFill>
                  <a:srgbClr val="000000"/>
                </a:solidFill>
                <a:effectLst/>
                <a:latin typeface="Aptos" panose="020B0004020202020204" pitchFamily="34" charset="0"/>
                <a:ea typeface="Aptos" panose="020B0004020202020204" pitchFamily="34" charset="0"/>
                <a:cs typeface="Aptos" panose="020B0004020202020204" pitchFamily="34" charset="0"/>
              </a:rPr>
              <a:t> and Pools. By meeting the Team Growth Volume requirement for </a:t>
            </a:r>
            <a:r>
              <a:rPr lang="en-US" sz="1800" dirty="0" err="1">
                <a:solidFill>
                  <a:srgbClr val="000000"/>
                </a:solidFill>
                <a:effectLst/>
                <a:latin typeface="Aptos" panose="020B0004020202020204" pitchFamily="34" charset="0"/>
                <a:ea typeface="Aptos" panose="020B0004020202020204" pitchFamily="34" charset="0"/>
                <a:cs typeface="Aptos" panose="020B0004020202020204" pitchFamily="34" charset="0"/>
              </a:rPr>
              <a:t>Unilevel</a:t>
            </a:r>
            <a:r>
              <a:rPr lang="en-US" sz="1800" dirty="0">
                <a:solidFill>
                  <a:srgbClr val="000000"/>
                </a:solidFill>
                <a:effectLst/>
                <a:latin typeface="Aptos" panose="020B0004020202020204" pitchFamily="34" charset="0"/>
                <a:ea typeface="Aptos" panose="020B0004020202020204" pitchFamily="34" charset="0"/>
                <a:cs typeface="Aptos" panose="020B0004020202020204" pitchFamily="34" charset="0"/>
              </a:rPr>
              <a:t>, you can ensure commission earnings on deeper levels, where you are able to earn a higher percentage of commission. And, when you meet Team Growth Volume requirements for the Pools, you can tap into additional shares. </a:t>
            </a:r>
          </a:p>
          <a:p>
            <a:pPr marL="0" marR="0">
              <a:lnSpc>
                <a:spcPct val="115000"/>
              </a:lnSpc>
              <a:spcAft>
                <a:spcPts val="800"/>
              </a:spcAft>
              <a:buNone/>
            </a:pPr>
            <a:endParaRPr lang="en-US" sz="1800" dirty="0">
              <a:effectLst/>
              <a:latin typeface="Aptos" panose="020B0004020202020204" pitchFamily="34" charset="0"/>
              <a:ea typeface="Times New Roman" panose="02020603050405020304" pitchFamily="18" charset="0"/>
              <a:cs typeface="Times New Roman" panose="02020603050405020304" pitchFamily="18" charset="0"/>
            </a:endParaRPr>
          </a:p>
          <a:p>
            <a:pPr marL="0" marR="0">
              <a:lnSpc>
                <a:spcPct val="115000"/>
              </a:lnSpc>
              <a:spcAft>
                <a:spcPts val="800"/>
              </a:spcAft>
            </a:pPr>
            <a:r>
              <a:rPr lang="en-US" sz="1800" dirty="0">
                <a:solidFill>
                  <a:srgbClr val="000000"/>
                </a:solidFill>
                <a:effectLst/>
                <a:latin typeface="Aptos" panose="020B0004020202020204" pitchFamily="34" charset="0"/>
                <a:ea typeface="Aptos" panose="020B0004020202020204" pitchFamily="34" charset="0"/>
                <a:cs typeface="Aptos" panose="020B0004020202020204" pitchFamily="34" charset="0"/>
              </a:rPr>
              <a:t>As you’re naturally growing and continuing to bring people in, and helping your team to do the same, these growth metrics can naturally be met. </a:t>
            </a:r>
            <a:endParaRPr lang="en-US" sz="1800" dirty="0">
              <a:effectLst/>
              <a:latin typeface="Aptos" panose="020B0004020202020204" pitchFamily="34" charset="0"/>
              <a:ea typeface="Times New Roman" panose="02020603050405020304" pitchFamily="18"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4341FD49-9B3F-4541-B5BF-70A515A71640}" type="slidenum">
              <a:rPr lang="en-US" smtClean="0"/>
              <a:t>27</a:t>
            </a:fld>
            <a:endParaRPr lang="en-US"/>
          </a:p>
        </p:txBody>
      </p:sp>
    </p:spTree>
    <p:extLst>
      <p:ext uri="{BB962C8B-B14F-4D97-AF65-F5344CB8AC3E}">
        <p14:creationId xmlns:p14="http://schemas.microsoft.com/office/powerpoint/2010/main" val="297722378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Aptos" panose="020B0004020202020204" pitchFamily="34" charset="0"/>
                <a:ea typeface="Times New Roman" panose="02020603050405020304" pitchFamily="18" charset="0"/>
                <a:cs typeface="Times New Roman" panose="02020603050405020304" pitchFamily="18" charset="0"/>
              </a:rPr>
              <a:t>There you have it, the doTERRA Compensation Plan. You can see from what we’ve talked about that there are multiple different ways to earn, depending on your lifestyle and how invested you choose to be. There is something for everyone, whether you want to start slow or you’re ready to dive right in.</a:t>
            </a:r>
          </a:p>
          <a:p>
            <a:endParaRPr lang="en-US" dirty="0"/>
          </a:p>
        </p:txBody>
      </p:sp>
      <p:sp>
        <p:nvSpPr>
          <p:cNvPr id="4" name="Slide Number Placeholder 3"/>
          <p:cNvSpPr>
            <a:spLocks noGrp="1"/>
          </p:cNvSpPr>
          <p:nvPr>
            <p:ph type="sldNum" sz="quarter" idx="5"/>
          </p:nvPr>
        </p:nvSpPr>
        <p:spPr/>
        <p:txBody>
          <a:bodyPr/>
          <a:lstStyle/>
          <a:p>
            <a:fld id="{C72BFCE4-E0FC-9B4A-B926-F259EBB4A11A}" type="slidenum">
              <a:rPr lang="en-US" smtClean="0"/>
              <a:t>28</a:t>
            </a:fld>
            <a:endParaRPr lang="en-US"/>
          </a:p>
        </p:txBody>
      </p:sp>
    </p:spTree>
    <p:extLst>
      <p:ext uri="{BB962C8B-B14F-4D97-AF65-F5344CB8AC3E}">
        <p14:creationId xmlns:p14="http://schemas.microsoft.com/office/powerpoint/2010/main" val="258364298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15000"/>
              </a:lnSpc>
              <a:spcAft>
                <a:spcPts val="800"/>
              </a:spcAft>
              <a:buNone/>
            </a:pPr>
            <a:r>
              <a:rPr lang="en-US" sz="1800" dirty="0">
                <a:effectLst/>
                <a:latin typeface="Aptos" panose="020B0004020202020204" pitchFamily="34" charset="0"/>
                <a:ea typeface="Times New Roman" panose="02020603050405020304" pitchFamily="18" charset="0"/>
                <a:cs typeface="Times New Roman" panose="02020603050405020304" pitchFamily="18" charset="0"/>
              </a:rPr>
              <a:t>I want to take a minute to highlight the incredible opportunity that lies ahead. </a:t>
            </a:r>
            <a:r>
              <a:rPr lang="en-US" sz="1800" dirty="0">
                <a:solidFill>
                  <a:srgbClr val="000000"/>
                </a:solidFill>
                <a:effectLst/>
                <a:latin typeface="Aptos" panose="020B0004020202020204" pitchFamily="34" charset="0"/>
                <a:ea typeface="Aptos" panose="020B0004020202020204" pitchFamily="34" charset="0"/>
                <a:cs typeface="Aptos" panose="020B0004020202020204" pitchFamily="34" charset="0"/>
              </a:rPr>
              <a:t>This rank spread shows what’s possible when you choose to grow with doTERRA. </a:t>
            </a:r>
          </a:p>
          <a:p>
            <a:pPr marL="0" marR="0">
              <a:lnSpc>
                <a:spcPct val="115000"/>
              </a:lnSpc>
              <a:spcAft>
                <a:spcPts val="800"/>
              </a:spcAft>
              <a:buNone/>
            </a:pPr>
            <a:endParaRPr lang="en-US" sz="1800" dirty="0">
              <a:effectLst/>
              <a:latin typeface="Aptos" panose="020B0004020202020204" pitchFamily="34" charset="0"/>
              <a:ea typeface="Times New Roman" panose="02020603050405020304" pitchFamily="18" charset="0"/>
              <a:cs typeface="Times New Roman" panose="02020603050405020304" pitchFamily="18" charset="0"/>
            </a:endParaRPr>
          </a:p>
          <a:p>
            <a:pPr marL="342900" marR="0" lvl="0" indent="-342900">
              <a:lnSpc>
                <a:spcPct val="115000"/>
              </a:lnSpc>
              <a:spcAft>
                <a:spcPts val="800"/>
              </a:spcAft>
              <a:buFont typeface="Symbol" panose="05050102010706020507" pitchFamily="18" charset="2"/>
              <a:buChar char=""/>
            </a:pPr>
            <a:r>
              <a:rPr lang="en-US" sz="1800" dirty="0">
                <a:effectLst/>
                <a:latin typeface="Aptos" panose="020B0004020202020204" pitchFamily="34" charset="0"/>
                <a:ea typeface="Aptos" panose="020B0004020202020204" pitchFamily="34" charset="0"/>
                <a:cs typeface="Aptos" panose="020B0004020202020204" pitchFamily="34" charset="0"/>
              </a:rPr>
              <a:t>PROMPT: Opportunity to compliantly share your personal experience as a Wellness Advocate here. </a:t>
            </a:r>
            <a:endParaRPr lang="en-US" sz="1800" dirty="0">
              <a:effectLst/>
              <a:latin typeface="Aptos" panose="020B0004020202020204" pitchFamily="34" charset="0"/>
              <a:ea typeface="Times New Roman" panose="02020603050405020304" pitchFamily="18"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4341FD49-9B3F-4541-B5BF-70A515A71640}" type="slidenum">
              <a:rPr lang="en-US" smtClean="0"/>
              <a:t>29</a:t>
            </a:fld>
            <a:endParaRPr lang="en-US"/>
          </a:p>
        </p:txBody>
      </p:sp>
    </p:spTree>
    <p:extLst>
      <p:ext uri="{BB962C8B-B14F-4D97-AF65-F5344CB8AC3E}">
        <p14:creationId xmlns:p14="http://schemas.microsoft.com/office/powerpoint/2010/main" val="145836647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71C247-66E2-E0A7-B558-AC46C846859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26526CF-A377-EF57-0158-C9ECE15FA92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08D21BE-BDD8-68CA-AF3B-D89315126A9C}"/>
              </a:ext>
            </a:extLst>
          </p:cNvPr>
          <p:cNvSpPr>
            <a:spLocks noGrp="1"/>
          </p:cNvSpPr>
          <p:nvPr>
            <p:ph type="body" idx="1"/>
          </p:nvPr>
        </p:nvSpPr>
        <p:spPr/>
        <p:txBody>
          <a:bodyPr/>
          <a:lstStyle/>
          <a:p>
            <a:pPr marL="0" marR="0">
              <a:lnSpc>
                <a:spcPct val="116000"/>
              </a:lnSpc>
              <a:spcAft>
                <a:spcPts val="800"/>
              </a:spcAft>
              <a:buNone/>
            </a:pPr>
            <a:r>
              <a:rPr lang="en-US" sz="1800" dirty="0">
                <a:effectLst/>
                <a:latin typeface="Aptos" panose="020B0004020202020204" pitchFamily="34" charset="0"/>
                <a:ea typeface="Times New Roman" panose="02020603050405020304" pitchFamily="18" charset="0"/>
                <a:cs typeface="Times New Roman" panose="02020603050405020304" pitchFamily="18" charset="0"/>
              </a:rPr>
              <a:t>If you’re not sure how much time, effort, and energy you want to put in, doTERRA has an amazing opportunity to earn $500 with products that help you personally live a healthy lifestyle and at the same time encouraging others to do the same. </a:t>
            </a:r>
          </a:p>
          <a:p>
            <a:pPr marL="0" marR="0">
              <a:lnSpc>
                <a:spcPct val="116000"/>
              </a:lnSpc>
              <a:spcAft>
                <a:spcPts val="800"/>
              </a:spcAft>
              <a:buNone/>
            </a:pPr>
            <a:endParaRPr lang="en-US" sz="1800" dirty="0">
              <a:effectLst/>
              <a:latin typeface="Aptos" panose="020B0004020202020204" pitchFamily="34" charset="0"/>
              <a:ea typeface="Times New Roman" panose="02020603050405020304" pitchFamily="18" charset="0"/>
              <a:cs typeface="Times New Roman" panose="02020603050405020304" pitchFamily="18" charset="0"/>
            </a:endParaRPr>
          </a:p>
          <a:p>
            <a:pPr marL="0" marR="0">
              <a:lnSpc>
                <a:spcPct val="116000"/>
              </a:lnSpc>
              <a:spcAft>
                <a:spcPts val="800"/>
              </a:spcAft>
            </a:pPr>
            <a:r>
              <a:rPr lang="en-US" sz="1800" dirty="0">
                <a:effectLst/>
                <a:latin typeface="Aptos" panose="020B0004020202020204" pitchFamily="34" charset="0"/>
                <a:ea typeface="Times New Roman" panose="02020603050405020304" pitchFamily="18" charset="0"/>
                <a:cs typeface="Times New Roman" panose="02020603050405020304" pitchFamily="18" charset="0"/>
              </a:rPr>
              <a:t>You start by subscribing to the Foundational Wellness Bundle. Then, help four other people you care about subscribe too – this will give you $100. Now, when you help three of those four people do the same thing and keep enrolling, you earn $500! </a:t>
            </a:r>
          </a:p>
          <a:p>
            <a:pPr marL="0" marR="0">
              <a:lnSpc>
                <a:spcPct val="115000"/>
              </a:lnSpc>
              <a:spcAft>
                <a:spcPts val="800"/>
              </a:spcAft>
              <a:buNone/>
            </a:pPr>
            <a:endParaRPr lang="en-US" dirty="0"/>
          </a:p>
        </p:txBody>
      </p:sp>
      <p:sp>
        <p:nvSpPr>
          <p:cNvPr id="4" name="Slide Number Placeholder 3">
            <a:extLst>
              <a:ext uri="{FF2B5EF4-FFF2-40B4-BE49-F238E27FC236}">
                <a16:creationId xmlns:a16="http://schemas.microsoft.com/office/drawing/2014/main" id="{54F2AD6A-B166-70B9-3041-49C9795F14FC}"/>
              </a:ext>
            </a:extLst>
          </p:cNvPr>
          <p:cNvSpPr>
            <a:spLocks noGrp="1"/>
          </p:cNvSpPr>
          <p:nvPr>
            <p:ph type="sldNum" sz="quarter" idx="5"/>
          </p:nvPr>
        </p:nvSpPr>
        <p:spPr/>
        <p:txBody>
          <a:bodyPr/>
          <a:lstStyle/>
          <a:p>
            <a:fld id="{C72BFCE4-E0FC-9B4A-B926-F259EBB4A11A}" type="slidenum">
              <a:rPr lang="en-US" smtClean="0"/>
              <a:t>30</a:t>
            </a:fld>
            <a:endParaRPr lang="en-US"/>
          </a:p>
        </p:txBody>
      </p:sp>
    </p:spTree>
    <p:extLst>
      <p:ext uri="{BB962C8B-B14F-4D97-AF65-F5344CB8AC3E}">
        <p14:creationId xmlns:p14="http://schemas.microsoft.com/office/powerpoint/2010/main" val="374389168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9B059E-2A8A-D64C-583B-1DC969B2FCA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B6534C0-69BC-5195-2E89-91A0221370D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0CC389A-6114-EF0C-5261-6AF7693D4C53}"/>
              </a:ext>
            </a:extLst>
          </p:cNvPr>
          <p:cNvSpPr>
            <a:spLocks noGrp="1"/>
          </p:cNvSpPr>
          <p:nvPr>
            <p:ph type="body" idx="1"/>
          </p:nvPr>
        </p:nvSpPr>
        <p:spPr/>
        <p:txBody>
          <a:bodyPr/>
          <a:lstStyle/>
          <a:p>
            <a:pPr marL="0" marR="0">
              <a:lnSpc>
                <a:spcPct val="116000"/>
              </a:lnSpc>
              <a:spcAft>
                <a:spcPts val="800"/>
              </a:spcAft>
              <a:buNone/>
            </a:pPr>
            <a:r>
              <a:rPr lang="en-US" sz="1800" dirty="0">
                <a:effectLst/>
                <a:latin typeface="Aptos" panose="020B0004020202020204" pitchFamily="34" charset="0"/>
                <a:ea typeface="Times New Roman" panose="02020603050405020304" pitchFamily="18" charset="0"/>
                <a:cs typeface="Times New Roman" panose="02020603050405020304" pitchFamily="18" charset="0"/>
              </a:rPr>
              <a:t>If you’re worried you don’t have enough sales experience, it’s okay! Just share what you love and interest will spread. You get a paycheck when the conversations you’re already having turn into new customers. </a:t>
            </a:r>
          </a:p>
          <a:p>
            <a:pPr marL="0" marR="0">
              <a:lnSpc>
                <a:spcPct val="116000"/>
              </a:lnSpc>
              <a:spcAft>
                <a:spcPts val="800"/>
              </a:spcAft>
              <a:buNone/>
            </a:pPr>
            <a:endParaRPr lang="en-US" sz="1800" dirty="0">
              <a:effectLst/>
              <a:latin typeface="Aptos" panose="020B0004020202020204" pitchFamily="34" charset="0"/>
              <a:ea typeface="Times New Roman" panose="02020603050405020304" pitchFamily="18" charset="0"/>
              <a:cs typeface="Times New Roman" panose="02020603050405020304" pitchFamily="18" charset="0"/>
            </a:endParaRPr>
          </a:p>
          <a:p>
            <a:pPr marL="342900" marR="0" lvl="0" indent="-342900">
              <a:lnSpc>
                <a:spcPct val="116000"/>
              </a:lnSpc>
              <a:spcAft>
                <a:spcPts val="800"/>
              </a:spcAft>
              <a:buFont typeface="Symbol" panose="05050102010706020507" pitchFamily="18" charset="2"/>
              <a:buChar char=""/>
            </a:pPr>
            <a:r>
              <a:rPr lang="en-US" sz="1800" dirty="0">
                <a:effectLst/>
                <a:latin typeface="Aptos" panose="020B0004020202020204" pitchFamily="34" charset="0"/>
                <a:ea typeface="Times New Roman" panose="02020603050405020304" pitchFamily="18" charset="0"/>
                <a:cs typeface="Times New Roman" panose="02020603050405020304" pitchFamily="18" charset="0"/>
              </a:rPr>
              <a:t>PROMPT: Opportunity to share a personal experience or testimonial about the doTERRA business.</a:t>
            </a:r>
          </a:p>
          <a:p>
            <a:pPr marL="342900" marR="0" lvl="0" indent="-342900">
              <a:lnSpc>
                <a:spcPct val="116000"/>
              </a:lnSpc>
              <a:spcAft>
                <a:spcPts val="800"/>
              </a:spcAft>
              <a:buFont typeface="Symbol" panose="05050102010706020507" pitchFamily="18" charset="2"/>
              <a:buChar char=""/>
            </a:pPr>
            <a:endParaRPr lang="en-US" sz="1800" dirty="0">
              <a:effectLst/>
              <a:latin typeface="Aptos" panose="020B0004020202020204" pitchFamily="34" charset="0"/>
              <a:ea typeface="Times New Roman" panose="02020603050405020304" pitchFamily="18" charset="0"/>
              <a:cs typeface="Times New Roman" panose="02020603050405020304" pitchFamily="18" charset="0"/>
            </a:endParaRPr>
          </a:p>
          <a:p>
            <a:pPr marL="0" marR="0">
              <a:lnSpc>
                <a:spcPct val="116000"/>
              </a:lnSpc>
              <a:spcAft>
                <a:spcPts val="800"/>
              </a:spcAft>
            </a:pPr>
            <a:r>
              <a:rPr lang="en-US" sz="1800" dirty="0">
                <a:solidFill>
                  <a:srgbClr val="000000"/>
                </a:solidFill>
                <a:effectLst/>
                <a:latin typeface="Aptos" panose="020B0004020202020204" pitchFamily="34" charset="0"/>
                <a:ea typeface="Aptos" panose="020B0004020202020204" pitchFamily="34" charset="0"/>
                <a:cs typeface="Aptos" panose="020B0004020202020204" pitchFamily="34" charset="0"/>
              </a:rPr>
              <a:t>Are you ready to get out there and share what you love? Can you see how earning with doTERRA can fit into your lifestyle? Whether you’re looking to pay for dance classes, cover a car payment, or even a house payment, doTERRA has a place for you. If you have questions about anything we’ve talked about today, let’s chat! I’m here to help you work towards the life you want. </a:t>
            </a:r>
            <a:endParaRPr lang="en-US" sz="1800" dirty="0">
              <a:effectLst/>
              <a:latin typeface="Aptos" panose="020B0004020202020204" pitchFamily="34" charset="0"/>
              <a:ea typeface="Times New Roman" panose="02020603050405020304" pitchFamily="18" charset="0"/>
              <a:cs typeface="Times New Roman" panose="02020603050405020304" pitchFamily="18" charset="0"/>
            </a:endParaRPr>
          </a:p>
          <a:p>
            <a:pPr marL="0" marR="0">
              <a:lnSpc>
                <a:spcPct val="115000"/>
              </a:lnSpc>
              <a:spcAft>
                <a:spcPts val="800"/>
              </a:spcAft>
              <a:buNone/>
            </a:pPr>
            <a:endParaRPr lang="en-US" sz="1800" kern="100" dirty="0">
              <a:effectLst/>
              <a:latin typeface="Aptos" panose="020B0004020202020204" pitchFamily="34" charset="0"/>
              <a:ea typeface="Aptos" panose="020B00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811201F7-5463-DCF7-F00A-7948CD05F5B3}"/>
              </a:ext>
            </a:extLst>
          </p:cNvPr>
          <p:cNvSpPr>
            <a:spLocks noGrp="1"/>
          </p:cNvSpPr>
          <p:nvPr>
            <p:ph type="sldNum" sz="quarter" idx="5"/>
          </p:nvPr>
        </p:nvSpPr>
        <p:spPr/>
        <p:txBody>
          <a:bodyPr/>
          <a:lstStyle/>
          <a:p>
            <a:fld id="{C72BFCE4-E0FC-9B4A-B926-F259EBB4A11A}" type="slidenum">
              <a:rPr lang="en-US" smtClean="0"/>
              <a:t>31</a:t>
            </a:fld>
            <a:endParaRPr lang="en-US"/>
          </a:p>
        </p:txBody>
      </p:sp>
    </p:spTree>
    <p:extLst>
      <p:ext uri="{BB962C8B-B14F-4D97-AF65-F5344CB8AC3E}">
        <p14:creationId xmlns:p14="http://schemas.microsoft.com/office/powerpoint/2010/main" val="105346305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AFFE63-F091-53D1-7E1A-C256410ED33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C60534D-632B-BA09-7D4E-CAF35C1BE6D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B26DD00-7F7A-2BDA-B5A5-9C1A10FB8404}"/>
              </a:ext>
            </a:extLst>
          </p:cNvPr>
          <p:cNvSpPr>
            <a:spLocks noGrp="1"/>
          </p:cNvSpPr>
          <p:nvPr>
            <p:ph type="body" idx="1"/>
          </p:nvPr>
        </p:nvSpPr>
        <p:spPr/>
        <p:txBody>
          <a:bodyPr/>
          <a:lstStyle/>
          <a:p>
            <a:pPr marL="0" marR="0">
              <a:lnSpc>
                <a:spcPct val="115000"/>
              </a:lnSpc>
              <a:spcAft>
                <a:spcPts val="800"/>
              </a:spcAft>
              <a:buNone/>
            </a:pPr>
            <a:endParaRPr lang="en-US" sz="1800" kern="100">
              <a:effectLst/>
              <a:latin typeface="Aptos" panose="020B0004020202020204" pitchFamily="34" charset="0"/>
              <a:ea typeface="Aptos" panose="020B00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61F47CEA-7B9D-9903-7640-6BE7F5D21A5C}"/>
              </a:ext>
            </a:extLst>
          </p:cNvPr>
          <p:cNvSpPr>
            <a:spLocks noGrp="1"/>
          </p:cNvSpPr>
          <p:nvPr>
            <p:ph type="sldNum" sz="quarter" idx="5"/>
          </p:nvPr>
        </p:nvSpPr>
        <p:spPr/>
        <p:txBody>
          <a:bodyPr/>
          <a:lstStyle/>
          <a:p>
            <a:fld id="{C72BFCE4-E0FC-9B4A-B926-F259EBB4A11A}" type="slidenum">
              <a:rPr lang="en-US" smtClean="0"/>
              <a:t>34</a:t>
            </a:fld>
            <a:endParaRPr lang="en-US"/>
          </a:p>
        </p:txBody>
      </p:sp>
    </p:spTree>
    <p:extLst>
      <p:ext uri="{BB962C8B-B14F-4D97-AF65-F5344CB8AC3E}">
        <p14:creationId xmlns:p14="http://schemas.microsoft.com/office/powerpoint/2010/main" val="150970918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 Id="rId5" Type="http://schemas.openxmlformats.org/officeDocument/2006/relationships/image" Target="../media/image8.svg"/><Relationship Id="rId4" Type="http://schemas.openxmlformats.org/officeDocument/2006/relationships/image" Target="../media/image7.pn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1.xml"/><Relationship Id="rId5" Type="http://schemas.openxmlformats.org/officeDocument/2006/relationships/image" Target="../media/image12.svg"/><Relationship Id="rId4" Type="http://schemas.openxmlformats.org/officeDocument/2006/relationships/image" Target="../media/image11.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13.png"/><Relationship Id="rId1" Type="http://schemas.openxmlformats.org/officeDocument/2006/relationships/slideMaster" Target="../slideMasters/slideMaster1.xml"/><Relationship Id="rId5" Type="http://schemas.openxmlformats.org/officeDocument/2006/relationships/image" Target="../media/image8.svg"/><Relationship Id="rId4" Type="http://schemas.openxmlformats.org/officeDocument/2006/relationships/image" Target="../media/image1.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image" Target="../media/image14.png"/><Relationship Id="rId1" Type="http://schemas.openxmlformats.org/officeDocument/2006/relationships/slideMaster" Target="../slideMasters/slideMaster1.xml"/><Relationship Id="rId5" Type="http://schemas.openxmlformats.org/officeDocument/2006/relationships/image" Target="../media/image12.svg"/><Relationship Id="rId4" Type="http://schemas.openxmlformats.org/officeDocument/2006/relationships/image" Target="../media/image16.pn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13.png"/><Relationship Id="rId1" Type="http://schemas.openxmlformats.org/officeDocument/2006/relationships/slideMaster" Target="../slideMasters/slideMaster1.xml"/><Relationship Id="rId5" Type="http://schemas.openxmlformats.org/officeDocument/2006/relationships/image" Target="../media/image8.svg"/><Relationship Id="rId4" Type="http://schemas.openxmlformats.org/officeDocument/2006/relationships/image" Target="../media/image1.pn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image" Target="../media/image17.png"/><Relationship Id="rId1" Type="http://schemas.openxmlformats.org/officeDocument/2006/relationships/slideMaster" Target="../slideMasters/slideMaster1.xml"/><Relationship Id="rId5" Type="http://schemas.openxmlformats.org/officeDocument/2006/relationships/image" Target="../media/image12.svg"/><Relationship Id="rId4" Type="http://schemas.openxmlformats.org/officeDocument/2006/relationships/image" Target="../media/image16.pn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13.png"/><Relationship Id="rId1" Type="http://schemas.openxmlformats.org/officeDocument/2006/relationships/slideMaster" Target="../slideMasters/slideMaster1.xml"/><Relationship Id="rId5" Type="http://schemas.openxmlformats.org/officeDocument/2006/relationships/image" Target="../media/image8.svg"/><Relationship Id="rId4" Type="http://schemas.openxmlformats.org/officeDocument/2006/relationships/image" Target="../media/image1.png"/></Relationships>
</file>

<file path=ppt/slideLayouts/_rels/slideLayout18.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8.svg"/><Relationship Id="rId7" Type="http://schemas.openxmlformats.org/officeDocument/2006/relationships/image" Target="../media/image21.sv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20.png"/><Relationship Id="rId5" Type="http://schemas.openxmlformats.org/officeDocument/2006/relationships/image" Target="../media/image19.svg"/><Relationship Id="rId4" Type="http://schemas.openxmlformats.org/officeDocument/2006/relationships/image" Target="../media/image18.png"/><Relationship Id="rId9" Type="http://schemas.openxmlformats.org/officeDocument/2006/relationships/image" Target="../media/image6.svg"/></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6.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6.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1004A102-6DCD-748A-CD6E-296B97F48828}"/>
              </a:ext>
            </a:extLst>
          </p:cNvPr>
          <p:cNvSpPr>
            <a:spLocks noGrp="1"/>
          </p:cNvSpPr>
          <p:nvPr>
            <p:ph type="title"/>
          </p:nvPr>
        </p:nvSpPr>
        <p:spPr>
          <a:xfrm>
            <a:off x="657860" y="2145539"/>
            <a:ext cx="10863580" cy="1661993"/>
          </a:xfrm>
        </p:spPr>
        <p:txBody>
          <a:bodyPr lIns="0" tIns="0" rIns="0" bIns="0" anchor="b">
            <a:spAutoFit/>
          </a:bodyPr>
          <a:lstStyle>
            <a:lvl1pPr>
              <a:defRPr sz="6000">
                <a:solidFill>
                  <a:schemeClr val="bg1">
                    <a:lumMod val="25000"/>
                  </a:schemeClr>
                </a:solidFill>
              </a:defRPr>
            </a:lvl1pPr>
          </a:lstStyle>
          <a:p>
            <a:r>
              <a:rPr lang="en-US"/>
              <a:t>Click to edit Master title style</a:t>
            </a:r>
          </a:p>
        </p:txBody>
      </p:sp>
      <p:sp>
        <p:nvSpPr>
          <p:cNvPr id="8" name="Text Placeholder 2">
            <a:extLst>
              <a:ext uri="{FF2B5EF4-FFF2-40B4-BE49-F238E27FC236}">
                <a16:creationId xmlns:a16="http://schemas.microsoft.com/office/drawing/2014/main" id="{91D7FD64-0E7C-4D29-0D68-8DC72A3727E4}"/>
              </a:ext>
            </a:extLst>
          </p:cNvPr>
          <p:cNvSpPr>
            <a:spLocks noGrp="1"/>
          </p:cNvSpPr>
          <p:nvPr>
            <p:ph type="body" idx="1"/>
          </p:nvPr>
        </p:nvSpPr>
        <p:spPr>
          <a:xfrm>
            <a:off x="657860" y="4366801"/>
            <a:ext cx="10863580" cy="332399"/>
          </a:xfrm>
        </p:spPr>
        <p:txBody>
          <a:bodyPr lIns="0" tIns="0" rIns="0" bIns="0">
            <a:spAutoFit/>
          </a:bodyPr>
          <a:lstStyle>
            <a:lvl1pPr marL="0" indent="0">
              <a:buNone/>
              <a:defRPr sz="2400">
                <a:solidFill>
                  <a:schemeClr val="bg1">
                    <a:lumMod val="2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9" name="Sanctuary Primary">
            <a:extLst>
              <a:ext uri="{FF2B5EF4-FFF2-40B4-BE49-F238E27FC236}">
                <a16:creationId xmlns:a16="http://schemas.microsoft.com/office/drawing/2014/main" id="{485AAA87-6538-C3E9-57C0-069028B3A858}"/>
              </a:ext>
            </a:extLst>
          </p:cNvPr>
          <p:cNvSpPr>
            <a:spLocks noChangeAspect="1"/>
          </p:cNvSpPr>
          <p:nvPr/>
        </p:nvSpPr>
        <p:spPr>
          <a:xfrm>
            <a:off x="657859" y="3996677"/>
            <a:ext cx="365760" cy="88223"/>
          </a:xfrm>
          <a:custGeom>
            <a:avLst/>
            <a:gdLst>
              <a:gd name="connsiteX0" fmla="*/ 4990148 w 5313513"/>
              <a:gd name="connsiteY0" fmla="*/ 0 h 1281637"/>
              <a:gd name="connsiteX1" fmla="*/ 320993 w 5313513"/>
              <a:gd name="connsiteY1" fmla="*/ 0 h 1281637"/>
              <a:gd name="connsiteX2" fmla="*/ 0 w 5313513"/>
              <a:gd name="connsiteY2" fmla="*/ 641766 h 1281637"/>
              <a:gd name="connsiteX3" fmla="*/ 320993 w 5313513"/>
              <a:gd name="connsiteY3" fmla="*/ 1281631 h 1281637"/>
              <a:gd name="connsiteX4" fmla="*/ 4990148 w 5313513"/>
              <a:gd name="connsiteY4" fmla="*/ 1281631 h 1281637"/>
              <a:gd name="connsiteX5" fmla="*/ 5313045 w 5313513"/>
              <a:gd name="connsiteY5" fmla="*/ 641766 h 1281637"/>
              <a:gd name="connsiteX6" fmla="*/ 4990148 w 5313513"/>
              <a:gd name="connsiteY6" fmla="*/ 0 h 12816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313513" h="1281637">
                <a:moveTo>
                  <a:pt x="4990148" y="0"/>
                </a:moveTo>
                <a:lnTo>
                  <a:pt x="320993" y="0"/>
                </a:lnTo>
                <a:cubicBezTo>
                  <a:pt x="0" y="0"/>
                  <a:pt x="0" y="443057"/>
                  <a:pt x="0" y="641766"/>
                </a:cubicBezTo>
                <a:cubicBezTo>
                  <a:pt x="1905" y="827166"/>
                  <a:pt x="0" y="1283533"/>
                  <a:pt x="320993" y="1281631"/>
                </a:cubicBezTo>
                <a:lnTo>
                  <a:pt x="4990148" y="1281631"/>
                </a:lnTo>
                <a:cubicBezTo>
                  <a:pt x="5315903" y="1283533"/>
                  <a:pt x="5312093" y="828116"/>
                  <a:pt x="5313045" y="641766"/>
                </a:cubicBezTo>
                <a:cubicBezTo>
                  <a:pt x="5315903" y="443057"/>
                  <a:pt x="5315903" y="0"/>
                  <a:pt x="4990148" y="0"/>
                </a:cubicBezTo>
                <a:close/>
              </a:path>
            </a:pathLst>
          </a:custGeom>
          <a:solidFill>
            <a:schemeClr val="accent1"/>
          </a:solidFill>
          <a:ln w="9525" cap="flat">
            <a:noFill/>
            <a:prstDash val="solid"/>
            <a:miter/>
          </a:ln>
          <a:effectLst/>
        </p:spPr>
        <p:txBody>
          <a:bodyPr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u="none" strike="noStrike" kern="1200" cap="none" spc="0" normalizeH="0" baseline="0" noProof="0">
              <a:ln>
                <a:noFill/>
              </a:ln>
              <a:solidFill>
                <a:schemeClr val="bg1">
                  <a:lumMod val="25000"/>
                </a:schemeClr>
              </a:solidFill>
              <a:effectLst/>
              <a:uLnTx/>
              <a:uFillTx/>
              <a:latin typeface="RlwyPPT Med" pitchFamily="2" charset="77"/>
              <a:ea typeface="+mn-ea"/>
              <a:cs typeface="+mn-cs"/>
            </a:endParaRPr>
          </a:p>
        </p:txBody>
      </p:sp>
      <p:pic>
        <p:nvPicPr>
          <p:cNvPr id="16" name="Graphic 15">
            <a:extLst>
              <a:ext uri="{FF2B5EF4-FFF2-40B4-BE49-F238E27FC236}">
                <a16:creationId xmlns:a16="http://schemas.microsoft.com/office/drawing/2014/main" id="{D64AD658-5E0C-333F-86D6-AC06AE793CE5}"/>
              </a:ext>
            </a:extLst>
          </p:cNvPr>
          <p:cNvPicPr>
            <a:picLocks noChangeAspect="1"/>
          </p:cNvPicPr>
          <p:nvPr/>
        </p:nvPicPr>
        <p:blipFill rotWithShape="1">
          <a:blip r:embed="rId2" cstate="print">
            <a:extLst>
              <a:ext uri="{28A0092B-C50C-407E-A947-70E740481C1C}">
                <a14:useLocalDpi xmlns:a14="http://schemas.microsoft.com/office/drawing/2010/main"/>
              </a:ext>
              <a:ext uri="{96DAC541-7B7A-43D3-8B79-37D633B846F1}">
                <asvg:svgBlip xmlns:asvg="http://schemas.microsoft.com/office/drawing/2016/SVG/main" r:embed="rId3"/>
              </a:ext>
            </a:extLst>
          </a:blip>
          <a:srcRect l="-1373" t="-26580" r="-1373" b="-26580"/>
          <a:stretch/>
        </p:blipFill>
        <p:spPr>
          <a:xfrm>
            <a:off x="10964921" y="6427649"/>
            <a:ext cx="888992" cy="237744"/>
          </a:xfrm>
          <a:prstGeom prst="rect">
            <a:avLst/>
          </a:prstGeom>
        </p:spPr>
      </p:pic>
    </p:spTree>
    <p:extLst>
      <p:ext uri="{BB962C8B-B14F-4D97-AF65-F5344CB8AC3E}">
        <p14:creationId xmlns:p14="http://schemas.microsoft.com/office/powerpoint/2010/main" val="21522843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10" fill="hold" grpId="0" nodeType="withEffect">
                                  <p:stCondLst>
                                    <p:cond delay="10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strVal val="#ppt_h"/>
                                          </p:val>
                                        </p:tav>
                                        <p:tav tm="100000">
                                          <p:val>
                                            <p:strVal val="#ppt_h"/>
                                          </p:val>
                                        </p:tav>
                                      </p:tavLst>
                                    </p:anim>
                                  </p:childTnLst>
                                </p:cTn>
                              </p:par>
                              <p:par>
                                <p:cTn id="9" presetID="10" presetClass="entr" presetSubtype="0"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childTnLst>
                                </p:cTn>
                              </p:par>
                              <p:par>
                                <p:cTn id="12" presetID="42" presetClass="path" presetSubtype="0" decel="100000" fill="hold" grpId="1" nodeType="withEffect">
                                  <p:stCondLst>
                                    <p:cond delay="0"/>
                                  </p:stCondLst>
                                  <p:childTnLst>
                                    <p:animMotion origin="layout" path="M 8.33333E-7 0 L -0.01354 0.03449 " pathEditMode="relative" rAng="0" ptsTypes="AA">
                                      <p:cBhvr>
                                        <p:cTn id="13" dur="1000" spd="-100000" fill="hold"/>
                                        <p:tgtEl>
                                          <p:spTgt spid="7"/>
                                        </p:tgtEl>
                                        <p:attrNameLst>
                                          <p:attrName>ppt_x</p:attrName>
                                          <p:attrName>ppt_y</p:attrName>
                                        </p:attrNameLst>
                                      </p:cBhvr>
                                      <p:rCtr x="-677" y="1713"/>
                                    </p:animMotion>
                                  </p:childTnLst>
                                </p:cTn>
                              </p:par>
                              <p:par>
                                <p:cTn id="14" presetID="10" presetClass="entr" presetSubtype="0" fill="hold" grpId="0" nodeType="withEffect">
                                  <p:stCondLst>
                                    <p:cond delay="200"/>
                                  </p:stCondLst>
                                  <p:childTnLst>
                                    <p:set>
                                      <p:cBhvr>
                                        <p:cTn id="15" dur="1" fill="hold">
                                          <p:stCondLst>
                                            <p:cond delay="0"/>
                                          </p:stCondLst>
                                        </p:cTn>
                                        <p:tgtEl>
                                          <p:spTgt spid="8"/>
                                        </p:tgtEl>
                                        <p:attrNameLst>
                                          <p:attrName>style.visibility</p:attrName>
                                        </p:attrNameLst>
                                      </p:cBhvr>
                                      <p:to>
                                        <p:strVal val="visible"/>
                                      </p:to>
                                    </p:set>
                                    <p:animEffect transition="in" filter="fade">
                                      <p:cBhvr>
                                        <p:cTn id="16" dur="500"/>
                                        <p:tgtEl>
                                          <p:spTgt spid="8"/>
                                        </p:tgtEl>
                                      </p:cBhvr>
                                    </p:animEffect>
                                  </p:childTnLst>
                                </p:cTn>
                              </p:par>
                              <p:par>
                                <p:cTn id="17" presetID="42" presetClass="path" presetSubtype="0" decel="100000" fill="hold" grpId="1" nodeType="withEffect">
                                  <p:stCondLst>
                                    <p:cond delay="200"/>
                                  </p:stCondLst>
                                  <p:childTnLst>
                                    <p:animMotion origin="layout" path="M 2.08333E-7 -1.11111E-6 L -0.01354 0.03449 " pathEditMode="relative" rAng="0" ptsTypes="AA">
                                      <p:cBhvr>
                                        <p:cTn id="18" dur="1000" spd="-100000" fill="hold"/>
                                        <p:tgtEl>
                                          <p:spTgt spid="8"/>
                                        </p:tgtEl>
                                        <p:attrNameLst>
                                          <p:attrName>ppt_x</p:attrName>
                                          <p:attrName>ppt_y</p:attrName>
                                        </p:attrNameLst>
                                      </p:cBhvr>
                                      <p:rCtr x="-677" y="1713"/>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7" grpId="1"/>
      <p:bldP spid="8" grpId="0">
        <p:tmplLst>
          <p:tmpl>
            <p:tnLst>
              <p:par>
                <p:cTn presetID="10" presetClass="entr" presetSubtype="0" fill="hold" nodeType="withEffect">
                  <p:stCondLst>
                    <p:cond delay="200"/>
                  </p:stCondLst>
                  <p:childTnLst>
                    <p:set>
                      <p:cBhvr>
                        <p:cTn dur="1" fill="hold">
                          <p:stCondLst>
                            <p:cond delay="0"/>
                          </p:stCondLst>
                        </p:cTn>
                        <p:tgtEl>
                          <p:spTgt spid="8"/>
                        </p:tgtEl>
                        <p:attrNameLst>
                          <p:attrName>style.visibility</p:attrName>
                        </p:attrNameLst>
                      </p:cBhvr>
                      <p:to>
                        <p:strVal val="visible"/>
                      </p:to>
                    </p:set>
                    <p:animEffect transition="in" filter="fade">
                      <p:cBhvr>
                        <p:cTn dur="500"/>
                        <p:tgtEl>
                          <p:spTgt spid="8"/>
                        </p:tgtEl>
                      </p:cBhvr>
                    </p:animEffect>
                  </p:childTnLst>
                </p:cTn>
              </p:par>
            </p:tnLst>
          </p:tmpl>
        </p:tmplLst>
      </p:bldP>
      <p:bldP spid="8" grpId="1"/>
      <p:bldP spid="9" grpId="0" animBg="1"/>
    </p:bldLst>
  </p:timing>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1_Title Slide">
    <p:spTree>
      <p:nvGrpSpPr>
        <p:cNvPr id="1" name=""/>
        <p:cNvGrpSpPr/>
        <p:nvPr/>
      </p:nvGrpSpPr>
      <p:grpSpPr>
        <a:xfrm>
          <a:off x="0" y="0"/>
          <a:ext cx="0" cy="0"/>
          <a:chOff x="0" y="0"/>
          <a:chExt cx="0" cy="0"/>
        </a:xfrm>
      </p:grpSpPr>
      <p:sp>
        <p:nvSpPr>
          <p:cNvPr id="2" name="Content Placeholder 2">
            <a:extLst>
              <a:ext uri="{FF2B5EF4-FFF2-40B4-BE49-F238E27FC236}">
                <a16:creationId xmlns:a16="http://schemas.microsoft.com/office/drawing/2014/main" id="{6E54740E-303C-1F1A-C453-4E9D7A38CBA1}"/>
              </a:ext>
            </a:extLst>
          </p:cNvPr>
          <p:cNvSpPr>
            <a:spLocks noGrp="1"/>
          </p:cNvSpPr>
          <p:nvPr>
            <p:ph sz="half" idx="1"/>
          </p:nvPr>
        </p:nvSpPr>
        <p:spPr>
          <a:xfrm>
            <a:off x="741463" y="2229633"/>
            <a:ext cx="5181600" cy="3947330"/>
          </a:xfrm>
        </p:spPr>
        <p:txBody>
          <a:bodyPr lIns="0" tIns="0" rIns="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Content Placeholder 3">
            <a:extLst>
              <a:ext uri="{FF2B5EF4-FFF2-40B4-BE49-F238E27FC236}">
                <a16:creationId xmlns:a16="http://schemas.microsoft.com/office/drawing/2014/main" id="{437E151D-7A1C-1EEC-B801-EF01A0824D5C}"/>
              </a:ext>
            </a:extLst>
          </p:cNvPr>
          <p:cNvSpPr>
            <a:spLocks noGrp="1"/>
          </p:cNvSpPr>
          <p:nvPr>
            <p:ph sz="half" idx="2"/>
          </p:nvPr>
        </p:nvSpPr>
        <p:spPr>
          <a:xfrm>
            <a:off x="6268937" y="2229633"/>
            <a:ext cx="5181600" cy="3947330"/>
          </a:xfrm>
        </p:spPr>
        <p:txBody>
          <a:bodyPr lIns="0" tIns="0" rIns="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itle 1">
            <a:extLst>
              <a:ext uri="{FF2B5EF4-FFF2-40B4-BE49-F238E27FC236}">
                <a16:creationId xmlns:a16="http://schemas.microsoft.com/office/drawing/2014/main" id="{B03EAE38-0EFA-81B3-7849-8755CFE87D73}"/>
              </a:ext>
            </a:extLst>
          </p:cNvPr>
          <p:cNvSpPr>
            <a:spLocks noGrp="1"/>
          </p:cNvSpPr>
          <p:nvPr>
            <p:ph type="title" hasCustomPrompt="1"/>
          </p:nvPr>
        </p:nvSpPr>
        <p:spPr>
          <a:xfrm>
            <a:off x="741463" y="365125"/>
            <a:ext cx="10709074" cy="1495794"/>
          </a:xfrm>
        </p:spPr>
        <p:txBody>
          <a:bodyPr lIns="0" tIns="0" rIns="0" bIns="0" anchor="b"/>
          <a:lstStyle>
            <a:lvl1pPr>
              <a:lnSpc>
                <a:spcPct val="100000"/>
              </a:lnSpc>
              <a:defRPr/>
            </a:lvl1pPr>
          </a:lstStyle>
          <a:p>
            <a:r>
              <a:rPr lang="en-US"/>
              <a:t>Click to edit </a:t>
            </a:r>
            <a:br>
              <a:rPr lang="en-US"/>
            </a:br>
            <a:r>
              <a:rPr lang="en-US"/>
              <a:t>Master title style</a:t>
            </a:r>
          </a:p>
        </p:txBody>
      </p:sp>
      <p:sp>
        <p:nvSpPr>
          <p:cNvPr id="5" name="Sanctuary Primary">
            <a:extLst>
              <a:ext uri="{FF2B5EF4-FFF2-40B4-BE49-F238E27FC236}">
                <a16:creationId xmlns:a16="http://schemas.microsoft.com/office/drawing/2014/main" id="{3E1E1121-91F1-EE3D-923E-E0DAB07D4411}"/>
              </a:ext>
            </a:extLst>
          </p:cNvPr>
          <p:cNvSpPr>
            <a:spLocks noChangeAspect="1"/>
          </p:cNvSpPr>
          <p:nvPr/>
        </p:nvSpPr>
        <p:spPr>
          <a:xfrm>
            <a:off x="741463" y="1983453"/>
            <a:ext cx="274320" cy="66167"/>
          </a:xfrm>
          <a:custGeom>
            <a:avLst/>
            <a:gdLst>
              <a:gd name="connsiteX0" fmla="*/ 4990148 w 5313513"/>
              <a:gd name="connsiteY0" fmla="*/ 0 h 1281637"/>
              <a:gd name="connsiteX1" fmla="*/ 320993 w 5313513"/>
              <a:gd name="connsiteY1" fmla="*/ 0 h 1281637"/>
              <a:gd name="connsiteX2" fmla="*/ 0 w 5313513"/>
              <a:gd name="connsiteY2" fmla="*/ 641766 h 1281637"/>
              <a:gd name="connsiteX3" fmla="*/ 320993 w 5313513"/>
              <a:gd name="connsiteY3" fmla="*/ 1281631 h 1281637"/>
              <a:gd name="connsiteX4" fmla="*/ 4990148 w 5313513"/>
              <a:gd name="connsiteY4" fmla="*/ 1281631 h 1281637"/>
              <a:gd name="connsiteX5" fmla="*/ 5313045 w 5313513"/>
              <a:gd name="connsiteY5" fmla="*/ 641766 h 1281637"/>
              <a:gd name="connsiteX6" fmla="*/ 4990148 w 5313513"/>
              <a:gd name="connsiteY6" fmla="*/ 0 h 12816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313513" h="1281637">
                <a:moveTo>
                  <a:pt x="4990148" y="0"/>
                </a:moveTo>
                <a:lnTo>
                  <a:pt x="320993" y="0"/>
                </a:lnTo>
                <a:cubicBezTo>
                  <a:pt x="0" y="0"/>
                  <a:pt x="0" y="443057"/>
                  <a:pt x="0" y="641766"/>
                </a:cubicBezTo>
                <a:cubicBezTo>
                  <a:pt x="1905" y="827166"/>
                  <a:pt x="0" y="1283533"/>
                  <a:pt x="320993" y="1281631"/>
                </a:cubicBezTo>
                <a:lnTo>
                  <a:pt x="4990148" y="1281631"/>
                </a:lnTo>
                <a:cubicBezTo>
                  <a:pt x="5315903" y="1283533"/>
                  <a:pt x="5312093" y="828116"/>
                  <a:pt x="5313045" y="641766"/>
                </a:cubicBezTo>
                <a:cubicBezTo>
                  <a:pt x="5315903" y="443057"/>
                  <a:pt x="5315903" y="0"/>
                  <a:pt x="4990148" y="0"/>
                </a:cubicBezTo>
                <a:close/>
              </a:path>
            </a:pathLst>
          </a:custGeom>
          <a:solidFill>
            <a:schemeClr val="accent1"/>
          </a:solidFill>
          <a:ln w="9525" cap="flat">
            <a:noFill/>
            <a:prstDash val="solid"/>
            <a:miter/>
          </a:ln>
          <a:effectLst/>
        </p:spPr>
        <p:txBody>
          <a:bodyPr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u="none" strike="noStrike" kern="1200" cap="none" spc="0" normalizeH="0" baseline="0" noProof="0">
              <a:ln>
                <a:noFill/>
              </a:ln>
              <a:solidFill>
                <a:srgbClr val="7E8871"/>
              </a:solidFill>
              <a:effectLst/>
              <a:uLnTx/>
              <a:uFillTx/>
              <a:latin typeface="RlwyPPT Med" pitchFamily="2" charset="77"/>
              <a:ea typeface="+mn-ea"/>
              <a:cs typeface="+mn-cs"/>
            </a:endParaRPr>
          </a:p>
        </p:txBody>
      </p:sp>
      <p:pic>
        <p:nvPicPr>
          <p:cNvPr id="12" name="Graphic 11">
            <a:extLst>
              <a:ext uri="{FF2B5EF4-FFF2-40B4-BE49-F238E27FC236}">
                <a16:creationId xmlns:a16="http://schemas.microsoft.com/office/drawing/2014/main" id="{F79348AD-3889-4437-AA6E-D00116044029}"/>
              </a:ext>
            </a:extLst>
          </p:cNvPr>
          <p:cNvPicPr>
            <a:picLocks noChangeAspect="1"/>
          </p:cNvPicPr>
          <p:nvPr/>
        </p:nvPicPr>
        <p:blipFill rotWithShape="1">
          <a:blip r:embed="rId2" cstate="print">
            <a:extLst>
              <a:ext uri="{28A0092B-C50C-407E-A947-70E740481C1C}">
                <a14:useLocalDpi xmlns:a14="http://schemas.microsoft.com/office/drawing/2010/main"/>
              </a:ext>
              <a:ext uri="{96DAC541-7B7A-43D3-8B79-37D633B846F1}">
                <asvg:svgBlip xmlns:asvg="http://schemas.microsoft.com/office/drawing/2016/SVG/main" r:embed="rId3"/>
              </a:ext>
            </a:extLst>
          </a:blip>
          <a:srcRect l="-1373" t="-26580" r="-1373" b="-26580"/>
          <a:stretch/>
        </p:blipFill>
        <p:spPr>
          <a:xfrm>
            <a:off x="10964921" y="6427649"/>
            <a:ext cx="888992" cy="237744"/>
          </a:xfrm>
          <a:prstGeom prst="rect">
            <a:avLst/>
          </a:prstGeom>
        </p:spPr>
      </p:pic>
    </p:spTree>
    <p:extLst>
      <p:ext uri="{BB962C8B-B14F-4D97-AF65-F5344CB8AC3E}">
        <p14:creationId xmlns:p14="http://schemas.microsoft.com/office/powerpoint/2010/main" val="11722445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10" fill="hold" grpId="0" nodeType="withEffect">
                                  <p:stCondLst>
                                    <p:cond delay="20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strVal val="#ppt_h"/>
                                          </p:val>
                                        </p:tav>
                                        <p:tav tm="100000">
                                          <p:val>
                                            <p:strVal val="#ppt_h"/>
                                          </p:val>
                                        </p:tav>
                                      </p:tavLst>
                                    </p:anim>
                                  </p:childTnLst>
                                </p:cTn>
                              </p:par>
                              <p:par>
                                <p:cTn id="9" presetID="10" presetClass="entr" presetSubtype="0" fill="hold" grpId="0" nodeType="with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500"/>
                                        <p:tgtEl>
                                          <p:spTgt spid="4"/>
                                        </p:tgtEl>
                                      </p:cBhvr>
                                    </p:animEffect>
                                  </p:childTnLst>
                                </p:cTn>
                              </p:par>
                              <p:par>
                                <p:cTn id="12" presetID="42" presetClass="path" presetSubtype="0" decel="100000" fill="hold" grpId="1" nodeType="withEffect">
                                  <p:stCondLst>
                                    <p:cond delay="0"/>
                                  </p:stCondLst>
                                  <p:childTnLst>
                                    <p:animMotion origin="layout" path="M 2.08333E-7 -2.59259E-6 L -0.01354 0.03449 " pathEditMode="relative" rAng="0" ptsTypes="AA">
                                      <p:cBhvr>
                                        <p:cTn id="13" dur="1000" spd="-100000" fill="hold"/>
                                        <p:tgtEl>
                                          <p:spTgt spid="4"/>
                                        </p:tgtEl>
                                        <p:attrNameLst>
                                          <p:attrName>ppt_x</p:attrName>
                                          <p:attrName>ppt_y</p:attrName>
                                        </p:attrNameLst>
                                      </p:cBhvr>
                                      <p:rCtr x="-677" y="1736"/>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4" grpId="1"/>
      <p:bldP spid="5" grpId="0" animBg="1"/>
    </p:bld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2_Title Slide">
    <p:spTree>
      <p:nvGrpSpPr>
        <p:cNvPr id="1" name=""/>
        <p:cNvGrpSpPr/>
        <p:nvPr/>
      </p:nvGrpSpPr>
      <p:grpSpPr>
        <a:xfrm>
          <a:off x="0" y="0"/>
          <a:ext cx="0" cy="0"/>
          <a:chOff x="0" y="0"/>
          <a:chExt cx="0" cy="0"/>
        </a:xfrm>
      </p:grpSpPr>
      <p:sp>
        <p:nvSpPr>
          <p:cNvPr id="2" name="Text Placeholder 2">
            <a:extLst>
              <a:ext uri="{FF2B5EF4-FFF2-40B4-BE49-F238E27FC236}">
                <a16:creationId xmlns:a16="http://schemas.microsoft.com/office/drawing/2014/main" id="{25A433F2-EF3A-94AE-C43B-4167BCFA81AF}"/>
              </a:ext>
            </a:extLst>
          </p:cNvPr>
          <p:cNvSpPr>
            <a:spLocks noGrp="1"/>
          </p:cNvSpPr>
          <p:nvPr>
            <p:ph type="body" idx="1"/>
          </p:nvPr>
        </p:nvSpPr>
        <p:spPr>
          <a:xfrm>
            <a:off x="741463" y="2176463"/>
            <a:ext cx="5157787" cy="823912"/>
          </a:xfrm>
        </p:spPr>
        <p:txBody>
          <a:bodyPr lIns="0" tIns="0" rIns="0" bIns="0" anchor="b">
            <a:normAutofit/>
          </a:bodyPr>
          <a:lstStyle>
            <a:lvl1pPr marL="0" indent="0">
              <a:buNone/>
              <a:defRPr sz="2800" b="1">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 name="Content Placeholder 3">
            <a:extLst>
              <a:ext uri="{FF2B5EF4-FFF2-40B4-BE49-F238E27FC236}">
                <a16:creationId xmlns:a16="http://schemas.microsoft.com/office/drawing/2014/main" id="{19310D6C-565F-27E7-FB5C-F39D4E9B5951}"/>
              </a:ext>
            </a:extLst>
          </p:cNvPr>
          <p:cNvSpPr>
            <a:spLocks noGrp="1"/>
          </p:cNvSpPr>
          <p:nvPr>
            <p:ph sz="half" idx="2"/>
          </p:nvPr>
        </p:nvSpPr>
        <p:spPr>
          <a:xfrm>
            <a:off x="741463" y="3000375"/>
            <a:ext cx="5157787" cy="3684588"/>
          </a:xfrm>
        </p:spPr>
        <p:txBody>
          <a:bodyPr lIns="0" tIns="0" rIns="0" bIns="0">
            <a:normAutofit/>
          </a:bodyPr>
          <a:lstStyle>
            <a:lvl1pPr>
              <a:defRPr sz="2400"/>
            </a:lvl1pPr>
            <a:lvl2pP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4">
            <a:extLst>
              <a:ext uri="{FF2B5EF4-FFF2-40B4-BE49-F238E27FC236}">
                <a16:creationId xmlns:a16="http://schemas.microsoft.com/office/drawing/2014/main" id="{E0B68E2A-AD46-C6AB-66EC-59C673A42B7B}"/>
              </a:ext>
            </a:extLst>
          </p:cNvPr>
          <p:cNvSpPr>
            <a:spLocks noGrp="1"/>
          </p:cNvSpPr>
          <p:nvPr>
            <p:ph type="body" sz="quarter" idx="3"/>
          </p:nvPr>
        </p:nvSpPr>
        <p:spPr>
          <a:xfrm>
            <a:off x="6267349" y="2176463"/>
            <a:ext cx="5183188" cy="823912"/>
          </a:xfrm>
        </p:spPr>
        <p:txBody>
          <a:bodyPr lIns="0" tIns="0" rIns="0" bIns="0" anchor="b">
            <a:normAutofit/>
          </a:bodyPr>
          <a:lstStyle>
            <a:lvl1pPr marL="0" indent="0">
              <a:buNone/>
              <a:defRPr sz="2800" b="1">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5" name="Content Placeholder 5">
            <a:extLst>
              <a:ext uri="{FF2B5EF4-FFF2-40B4-BE49-F238E27FC236}">
                <a16:creationId xmlns:a16="http://schemas.microsoft.com/office/drawing/2014/main" id="{5337B635-B759-3F03-90C2-4A3172CB434E}"/>
              </a:ext>
            </a:extLst>
          </p:cNvPr>
          <p:cNvSpPr>
            <a:spLocks noGrp="1"/>
          </p:cNvSpPr>
          <p:nvPr>
            <p:ph sz="quarter" idx="4"/>
          </p:nvPr>
        </p:nvSpPr>
        <p:spPr>
          <a:xfrm>
            <a:off x="6267349" y="3000375"/>
            <a:ext cx="5183188" cy="3684588"/>
          </a:xfrm>
        </p:spPr>
        <p:txBody>
          <a:bodyPr lIns="0" tIns="0" rIns="0" bIns="0">
            <a:normAutofit/>
          </a:bodyPr>
          <a:lstStyle>
            <a:lvl1pPr>
              <a:defRPr sz="2400"/>
            </a:lvl1pPr>
            <a:lvl2pP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itle 1">
            <a:extLst>
              <a:ext uri="{FF2B5EF4-FFF2-40B4-BE49-F238E27FC236}">
                <a16:creationId xmlns:a16="http://schemas.microsoft.com/office/drawing/2014/main" id="{F3FD6401-50E8-D0AB-3FEC-EF687AE85D1D}"/>
              </a:ext>
            </a:extLst>
          </p:cNvPr>
          <p:cNvSpPr>
            <a:spLocks noGrp="1"/>
          </p:cNvSpPr>
          <p:nvPr>
            <p:ph type="title" hasCustomPrompt="1"/>
          </p:nvPr>
        </p:nvSpPr>
        <p:spPr>
          <a:xfrm>
            <a:off x="741463" y="365125"/>
            <a:ext cx="10709074" cy="1495794"/>
          </a:xfrm>
        </p:spPr>
        <p:txBody>
          <a:bodyPr lIns="0" tIns="0" rIns="0" bIns="0" anchor="b"/>
          <a:lstStyle>
            <a:lvl1pPr>
              <a:lnSpc>
                <a:spcPct val="100000"/>
              </a:lnSpc>
              <a:defRPr/>
            </a:lvl1pPr>
          </a:lstStyle>
          <a:p>
            <a:r>
              <a:rPr lang="en-US"/>
              <a:t>Click to edit </a:t>
            </a:r>
            <a:br>
              <a:rPr lang="en-US"/>
            </a:br>
            <a:r>
              <a:rPr lang="en-US"/>
              <a:t>Master title style</a:t>
            </a:r>
          </a:p>
        </p:txBody>
      </p:sp>
      <p:sp>
        <p:nvSpPr>
          <p:cNvPr id="7" name="Sanctuary Primary">
            <a:extLst>
              <a:ext uri="{FF2B5EF4-FFF2-40B4-BE49-F238E27FC236}">
                <a16:creationId xmlns:a16="http://schemas.microsoft.com/office/drawing/2014/main" id="{AE4A165C-2126-3992-E86E-FEEDFC9749A0}"/>
              </a:ext>
            </a:extLst>
          </p:cNvPr>
          <p:cNvSpPr>
            <a:spLocks noChangeAspect="1"/>
          </p:cNvSpPr>
          <p:nvPr/>
        </p:nvSpPr>
        <p:spPr>
          <a:xfrm>
            <a:off x="741463" y="1983453"/>
            <a:ext cx="274320" cy="66167"/>
          </a:xfrm>
          <a:custGeom>
            <a:avLst/>
            <a:gdLst>
              <a:gd name="connsiteX0" fmla="*/ 4990148 w 5313513"/>
              <a:gd name="connsiteY0" fmla="*/ 0 h 1281637"/>
              <a:gd name="connsiteX1" fmla="*/ 320993 w 5313513"/>
              <a:gd name="connsiteY1" fmla="*/ 0 h 1281637"/>
              <a:gd name="connsiteX2" fmla="*/ 0 w 5313513"/>
              <a:gd name="connsiteY2" fmla="*/ 641766 h 1281637"/>
              <a:gd name="connsiteX3" fmla="*/ 320993 w 5313513"/>
              <a:gd name="connsiteY3" fmla="*/ 1281631 h 1281637"/>
              <a:gd name="connsiteX4" fmla="*/ 4990148 w 5313513"/>
              <a:gd name="connsiteY4" fmla="*/ 1281631 h 1281637"/>
              <a:gd name="connsiteX5" fmla="*/ 5313045 w 5313513"/>
              <a:gd name="connsiteY5" fmla="*/ 641766 h 1281637"/>
              <a:gd name="connsiteX6" fmla="*/ 4990148 w 5313513"/>
              <a:gd name="connsiteY6" fmla="*/ 0 h 12816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313513" h="1281637">
                <a:moveTo>
                  <a:pt x="4990148" y="0"/>
                </a:moveTo>
                <a:lnTo>
                  <a:pt x="320993" y="0"/>
                </a:lnTo>
                <a:cubicBezTo>
                  <a:pt x="0" y="0"/>
                  <a:pt x="0" y="443057"/>
                  <a:pt x="0" y="641766"/>
                </a:cubicBezTo>
                <a:cubicBezTo>
                  <a:pt x="1905" y="827166"/>
                  <a:pt x="0" y="1283533"/>
                  <a:pt x="320993" y="1281631"/>
                </a:cubicBezTo>
                <a:lnTo>
                  <a:pt x="4990148" y="1281631"/>
                </a:lnTo>
                <a:cubicBezTo>
                  <a:pt x="5315903" y="1283533"/>
                  <a:pt x="5312093" y="828116"/>
                  <a:pt x="5313045" y="641766"/>
                </a:cubicBezTo>
                <a:cubicBezTo>
                  <a:pt x="5315903" y="443057"/>
                  <a:pt x="5315903" y="0"/>
                  <a:pt x="4990148" y="0"/>
                </a:cubicBezTo>
                <a:close/>
              </a:path>
            </a:pathLst>
          </a:custGeom>
          <a:solidFill>
            <a:schemeClr val="accent1"/>
          </a:solidFill>
          <a:ln w="9525" cap="flat">
            <a:noFill/>
            <a:prstDash val="solid"/>
            <a:miter/>
          </a:ln>
          <a:effectLst/>
        </p:spPr>
        <p:txBody>
          <a:bodyPr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u="none" strike="noStrike" kern="1200" cap="none" spc="0" normalizeH="0" baseline="0" noProof="0">
              <a:ln>
                <a:noFill/>
              </a:ln>
              <a:solidFill>
                <a:srgbClr val="7E8871"/>
              </a:solidFill>
              <a:effectLst/>
              <a:uLnTx/>
              <a:uFillTx/>
              <a:latin typeface="RlwyPPT Med" pitchFamily="2" charset="77"/>
              <a:ea typeface="+mn-ea"/>
              <a:cs typeface="+mn-cs"/>
            </a:endParaRPr>
          </a:p>
        </p:txBody>
      </p:sp>
      <p:pic>
        <p:nvPicPr>
          <p:cNvPr id="14" name="Graphic 13">
            <a:extLst>
              <a:ext uri="{FF2B5EF4-FFF2-40B4-BE49-F238E27FC236}">
                <a16:creationId xmlns:a16="http://schemas.microsoft.com/office/drawing/2014/main" id="{FAD6BE30-9304-1919-4B36-13C1D2E25B12}"/>
              </a:ext>
            </a:extLst>
          </p:cNvPr>
          <p:cNvPicPr>
            <a:picLocks noChangeAspect="1"/>
          </p:cNvPicPr>
          <p:nvPr/>
        </p:nvPicPr>
        <p:blipFill rotWithShape="1">
          <a:blip r:embed="rId2" cstate="print">
            <a:extLst>
              <a:ext uri="{28A0092B-C50C-407E-A947-70E740481C1C}">
                <a14:useLocalDpi xmlns:a14="http://schemas.microsoft.com/office/drawing/2010/main"/>
              </a:ext>
              <a:ext uri="{96DAC541-7B7A-43D3-8B79-37D633B846F1}">
                <asvg:svgBlip xmlns:asvg="http://schemas.microsoft.com/office/drawing/2016/SVG/main" r:embed="rId3"/>
              </a:ext>
            </a:extLst>
          </a:blip>
          <a:srcRect l="-1373" t="-26580" r="-1373" b="-26580"/>
          <a:stretch/>
        </p:blipFill>
        <p:spPr>
          <a:xfrm>
            <a:off x="10964921" y="6427649"/>
            <a:ext cx="888992" cy="237744"/>
          </a:xfrm>
          <a:prstGeom prst="rect">
            <a:avLst/>
          </a:prstGeom>
        </p:spPr>
      </p:pic>
    </p:spTree>
    <p:extLst>
      <p:ext uri="{BB962C8B-B14F-4D97-AF65-F5344CB8AC3E}">
        <p14:creationId xmlns:p14="http://schemas.microsoft.com/office/powerpoint/2010/main" val="39741743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10" fill="hold" grpId="0" nodeType="withEffect">
                                  <p:stCondLst>
                                    <p:cond delay="20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strVal val="#ppt_h"/>
                                          </p:val>
                                        </p:tav>
                                        <p:tav tm="100000">
                                          <p:val>
                                            <p:strVal val="#ppt_h"/>
                                          </p:val>
                                        </p:tav>
                                      </p:tavLst>
                                    </p:anim>
                                  </p:childTnLst>
                                </p:cTn>
                              </p:par>
                              <p:par>
                                <p:cTn id="9" presetID="10" presetClass="entr" presetSubtype="0"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500"/>
                                        <p:tgtEl>
                                          <p:spTgt spid="6"/>
                                        </p:tgtEl>
                                      </p:cBhvr>
                                    </p:animEffect>
                                  </p:childTnLst>
                                </p:cTn>
                              </p:par>
                              <p:par>
                                <p:cTn id="12" presetID="42" presetClass="path" presetSubtype="0" decel="100000" fill="hold" grpId="1" nodeType="withEffect">
                                  <p:stCondLst>
                                    <p:cond delay="0"/>
                                  </p:stCondLst>
                                  <p:childTnLst>
                                    <p:animMotion origin="layout" path="M 2.08333E-7 -2.59259E-6 L -0.01354 0.03449 " pathEditMode="relative" rAng="0" ptsTypes="AA">
                                      <p:cBhvr>
                                        <p:cTn id="13" dur="1000" spd="-100000" fill="hold"/>
                                        <p:tgtEl>
                                          <p:spTgt spid="6"/>
                                        </p:tgtEl>
                                        <p:attrNameLst>
                                          <p:attrName>ppt_x</p:attrName>
                                          <p:attrName>ppt_y</p:attrName>
                                        </p:attrNameLst>
                                      </p:cBhvr>
                                      <p:rCtr x="-677" y="1736"/>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6" grpId="1"/>
      <p:bldP spid="7" grpId="0" animBg="1"/>
    </p:bld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3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26F727-AAAB-4B87-388A-92048E5AD8C0}"/>
              </a:ext>
            </a:extLst>
          </p:cNvPr>
          <p:cNvSpPr>
            <a:spLocks noGrp="1"/>
          </p:cNvSpPr>
          <p:nvPr>
            <p:ph type="title" hasCustomPrompt="1"/>
          </p:nvPr>
        </p:nvSpPr>
        <p:spPr>
          <a:xfrm>
            <a:off x="741463" y="365125"/>
            <a:ext cx="10709074" cy="1495794"/>
          </a:xfrm>
        </p:spPr>
        <p:txBody>
          <a:bodyPr lIns="0" tIns="0" rIns="0" bIns="0" anchor="b"/>
          <a:lstStyle>
            <a:lvl1pPr>
              <a:lnSpc>
                <a:spcPct val="100000"/>
              </a:lnSpc>
              <a:defRPr/>
            </a:lvl1pPr>
          </a:lstStyle>
          <a:p>
            <a:r>
              <a:rPr lang="en-US"/>
              <a:t>Click to edit </a:t>
            </a:r>
            <a:br>
              <a:rPr lang="en-US"/>
            </a:br>
            <a:r>
              <a:rPr lang="en-US"/>
              <a:t>Master title style</a:t>
            </a:r>
          </a:p>
        </p:txBody>
      </p:sp>
      <p:sp>
        <p:nvSpPr>
          <p:cNvPr id="3" name="Sanctuary Primary">
            <a:extLst>
              <a:ext uri="{FF2B5EF4-FFF2-40B4-BE49-F238E27FC236}">
                <a16:creationId xmlns:a16="http://schemas.microsoft.com/office/drawing/2014/main" id="{C2AA8DCE-44A2-1F38-DEE0-E0C4DE688DCF}"/>
              </a:ext>
            </a:extLst>
          </p:cNvPr>
          <p:cNvSpPr>
            <a:spLocks noChangeAspect="1"/>
          </p:cNvSpPr>
          <p:nvPr/>
        </p:nvSpPr>
        <p:spPr>
          <a:xfrm>
            <a:off x="741463" y="1983453"/>
            <a:ext cx="274320" cy="66167"/>
          </a:xfrm>
          <a:custGeom>
            <a:avLst/>
            <a:gdLst>
              <a:gd name="connsiteX0" fmla="*/ 4990148 w 5313513"/>
              <a:gd name="connsiteY0" fmla="*/ 0 h 1281637"/>
              <a:gd name="connsiteX1" fmla="*/ 320993 w 5313513"/>
              <a:gd name="connsiteY1" fmla="*/ 0 h 1281637"/>
              <a:gd name="connsiteX2" fmla="*/ 0 w 5313513"/>
              <a:gd name="connsiteY2" fmla="*/ 641766 h 1281637"/>
              <a:gd name="connsiteX3" fmla="*/ 320993 w 5313513"/>
              <a:gd name="connsiteY3" fmla="*/ 1281631 h 1281637"/>
              <a:gd name="connsiteX4" fmla="*/ 4990148 w 5313513"/>
              <a:gd name="connsiteY4" fmla="*/ 1281631 h 1281637"/>
              <a:gd name="connsiteX5" fmla="*/ 5313045 w 5313513"/>
              <a:gd name="connsiteY5" fmla="*/ 641766 h 1281637"/>
              <a:gd name="connsiteX6" fmla="*/ 4990148 w 5313513"/>
              <a:gd name="connsiteY6" fmla="*/ 0 h 12816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313513" h="1281637">
                <a:moveTo>
                  <a:pt x="4990148" y="0"/>
                </a:moveTo>
                <a:lnTo>
                  <a:pt x="320993" y="0"/>
                </a:lnTo>
                <a:cubicBezTo>
                  <a:pt x="0" y="0"/>
                  <a:pt x="0" y="443057"/>
                  <a:pt x="0" y="641766"/>
                </a:cubicBezTo>
                <a:cubicBezTo>
                  <a:pt x="1905" y="827166"/>
                  <a:pt x="0" y="1283533"/>
                  <a:pt x="320993" y="1281631"/>
                </a:cubicBezTo>
                <a:lnTo>
                  <a:pt x="4990148" y="1281631"/>
                </a:lnTo>
                <a:cubicBezTo>
                  <a:pt x="5315903" y="1283533"/>
                  <a:pt x="5312093" y="828116"/>
                  <a:pt x="5313045" y="641766"/>
                </a:cubicBezTo>
                <a:cubicBezTo>
                  <a:pt x="5315903" y="443057"/>
                  <a:pt x="5315903" y="0"/>
                  <a:pt x="4990148" y="0"/>
                </a:cubicBezTo>
                <a:close/>
              </a:path>
            </a:pathLst>
          </a:custGeom>
          <a:solidFill>
            <a:schemeClr val="accent1"/>
          </a:solidFill>
          <a:ln w="9525" cap="flat">
            <a:noFill/>
            <a:prstDash val="solid"/>
            <a:miter/>
          </a:ln>
          <a:effectLst/>
        </p:spPr>
        <p:txBody>
          <a:bodyPr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u="none" strike="noStrike" kern="1200" cap="none" spc="0" normalizeH="0" baseline="0" noProof="0">
              <a:ln>
                <a:noFill/>
              </a:ln>
              <a:solidFill>
                <a:srgbClr val="7E8871"/>
              </a:solidFill>
              <a:effectLst/>
              <a:uLnTx/>
              <a:uFillTx/>
              <a:latin typeface="RlwyPPT Med" pitchFamily="2" charset="77"/>
              <a:ea typeface="+mn-ea"/>
              <a:cs typeface="+mn-cs"/>
            </a:endParaRPr>
          </a:p>
        </p:txBody>
      </p:sp>
      <p:pic>
        <p:nvPicPr>
          <p:cNvPr id="4" name="Graphic 3">
            <a:extLst>
              <a:ext uri="{FF2B5EF4-FFF2-40B4-BE49-F238E27FC236}">
                <a16:creationId xmlns:a16="http://schemas.microsoft.com/office/drawing/2014/main" id="{D8D4C2E8-BDB4-2F8E-9F3A-43125FAC471F}"/>
              </a:ext>
            </a:extLst>
          </p:cNvPr>
          <p:cNvPicPr>
            <a:picLocks noChangeAspect="1"/>
          </p:cNvPicPr>
          <p:nvPr/>
        </p:nvPicPr>
        <p:blipFill rotWithShape="1">
          <a:blip r:embed="rId2" cstate="print">
            <a:extLst>
              <a:ext uri="{28A0092B-C50C-407E-A947-70E740481C1C}">
                <a14:useLocalDpi xmlns:a14="http://schemas.microsoft.com/office/drawing/2010/main"/>
              </a:ext>
              <a:ext uri="{96DAC541-7B7A-43D3-8B79-37D633B846F1}">
                <asvg:svgBlip xmlns:asvg="http://schemas.microsoft.com/office/drawing/2016/SVG/main" r:embed="rId3"/>
              </a:ext>
            </a:extLst>
          </a:blip>
          <a:srcRect l="-1373" t="-26580" r="-1373" b="-26580"/>
          <a:stretch/>
        </p:blipFill>
        <p:spPr>
          <a:xfrm>
            <a:off x="10964921" y="6427649"/>
            <a:ext cx="888992" cy="237744"/>
          </a:xfrm>
          <a:prstGeom prst="rect">
            <a:avLst/>
          </a:prstGeom>
        </p:spPr>
      </p:pic>
    </p:spTree>
    <p:extLst>
      <p:ext uri="{BB962C8B-B14F-4D97-AF65-F5344CB8AC3E}">
        <p14:creationId xmlns:p14="http://schemas.microsoft.com/office/powerpoint/2010/main" val="32095510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10" fill="hold" grpId="0" nodeType="withEffect">
                                  <p:stCondLst>
                                    <p:cond delay="20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strVal val="#ppt_h"/>
                                          </p:val>
                                        </p:tav>
                                        <p:tav tm="100000">
                                          <p:val>
                                            <p:strVal val="#ppt_h"/>
                                          </p:val>
                                        </p:tav>
                                      </p:tavLst>
                                    </p:anim>
                                  </p:childTnLst>
                                </p:cTn>
                              </p:par>
                              <p:par>
                                <p:cTn id="9" presetID="10" presetClass="entr" presetSubtype="0"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500"/>
                                        <p:tgtEl>
                                          <p:spTgt spid="2"/>
                                        </p:tgtEl>
                                      </p:cBhvr>
                                    </p:animEffect>
                                  </p:childTnLst>
                                </p:cTn>
                              </p:par>
                              <p:par>
                                <p:cTn id="12" presetID="42" presetClass="path" presetSubtype="0" decel="100000" fill="hold" grpId="1" nodeType="withEffect">
                                  <p:stCondLst>
                                    <p:cond delay="0"/>
                                  </p:stCondLst>
                                  <p:childTnLst>
                                    <p:animMotion origin="layout" path="M 2.08333E-7 -2.59259E-6 L -0.01354 0.03449 " pathEditMode="relative" rAng="0" ptsTypes="AA">
                                      <p:cBhvr>
                                        <p:cTn id="13" dur="1000" spd="-100000" fill="hold"/>
                                        <p:tgtEl>
                                          <p:spTgt spid="2"/>
                                        </p:tgtEl>
                                        <p:attrNameLst>
                                          <p:attrName>ppt_x</p:attrName>
                                          <p:attrName>ppt_y</p:attrName>
                                        </p:attrNameLst>
                                      </p:cBhvr>
                                      <p:rCtr x="-677" y="1736"/>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P spid="3" grpId="0" animBg="1"/>
    </p:bld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4_Title Slide">
    <p:spTree>
      <p:nvGrpSpPr>
        <p:cNvPr id="1" name=""/>
        <p:cNvGrpSpPr/>
        <p:nvPr/>
      </p:nvGrpSpPr>
      <p:grpSpPr>
        <a:xfrm>
          <a:off x="0" y="0"/>
          <a:ext cx="0" cy="0"/>
          <a:chOff x="0" y="0"/>
          <a:chExt cx="0" cy="0"/>
        </a:xfrm>
      </p:grpSpPr>
      <p:pic>
        <p:nvPicPr>
          <p:cNvPr id="2" name="Graphic 1">
            <a:extLst>
              <a:ext uri="{FF2B5EF4-FFF2-40B4-BE49-F238E27FC236}">
                <a16:creationId xmlns:a16="http://schemas.microsoft.com/office/drawing/2014/main" id="{8A34AE0C-3CBE-9A3A-569B-658A3326BED1}"/>
              </a:ext>
            </a:extLst>
          </p:cNvPr>
          <p:cNvPicPr>
            <a:picLocks noChangeAspect="1"/>
          </p:cNvPicPr>
          <p:nvPr/>
        </p:nvPicPr>
        <p:blipFill rotWithShape="1">
          <a:blip r:embed="rId2" cstate="print">
            <a:extLst>
              <a:ext uri="{28A0092B-C50C-407E-A947-70E740481C1C}">
                <a14:useLocalDpi xmlns:a14="http://schemas.microsoft.com/office/drawing/2010/main"/>
              </a:ext>
              <a:ext uri="{96DAC541-7B7A-43D3-8B79-37D633B846F1}">
                <asvg:svgBlip xmlns:asvg="http://schemas.microsoft.com/office/drawing/2016/SVG/main" r:embed="rId3"/>
              </a:ext>
            </a:extLst>
          </a:blip>
          <a:srcRect l="-1373" t="-26580" r="-1373" b="-26580"/>
          <a:stretch/>
        </p:blipFill>
        <p:spPr>
          <a:xfrm>
            <a:off x="10964921" y="6427649"/>
            <a:ext cx="888992" cy="237744"/>
          </a:xfrm>
          <a:prstGeom prst="rect">
            <a:avLst/>
          </a:prstGeom>
        </p:spPr>
      </p:pic>
      <p:pic>
        <p:nvPicPr>
          <p:cNvPr id="3" name="Graphic 2">
            <a:extLst>
              <a:ext uri="{FF2B5EF4-FFF2-40B4-BE49-F238E27FC236}">
                <a16:creationId xmlns:a16="http://schemas.microsoft.com/office/drawing/2014/main" id="{B830901F-97E0-DA96-6FB7-745C8B5743D8}"/>
              </a:ext>
            </a:extLst>
          </p:cNvPr>
          <p:cNvPicPr>
            <a:picLocks noChangeAspect="1"/>
          </p:cNvPicPr>
          <p:nvPr userDrawn="1"/>
        </p:nvPicPr>
        <p:blipFill rotWithShape="1">
          <a:blip r:embed="rId4" cstate="print">
            <a:extLst>
              <a:ext uri="{28A0092B-C50C-407E-A947-70E740481C1C}">
                <a14:useLocalDpi xmlns:a14="http://schemas.microsoft.com/office/drawing/2010/main"/>
              </a:ext>
              <a:ext uri="{96DAC541-7B7A-43D3-8B79-37D633B846F1}">
                <asvg:svgBlip xmlns:asvg="http://schemas.microsoft.com/office/drawing/2016/SVG/main" r:embed="rId5"/>
              </a:ext>
            </a:extLst>
          </a:blip>
          <a:srcRect l="-1373" t="-26580" r="-1373" b="-26580"/>
          <a:stretch/>
        </p:blipFill>
        <p:spPr>
          <a:xfrm>
            <a:off x="10964921" y="257907"/>
            <a:ext cx="888992" cy="237744"/>
          </a:xfrm>
          <a:prstGeom prst="rect">
            <a:avLst/>
          </a:prstGeom>
        </p:spPr>
      </p:pic>
    </p:spTree>
    <p:extLst>
      <p:ext uri="{BB962C8B-B14F-4D97-AF65-F5344CB8AC3E}">
        <p14:creationId xmlns:p14="http://schemas.microsoft.com/office/powerpoint/2010/main" val="158440898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5_Title Slide">
    <p:spTree>
      <p:nvGrpSpPr>
        <p:cNvPr id="1" name=""/>
        <p:cNvGrpSpPr/>
        <p:nvPr/>
      </p:nvGrpSpPr>
      <p:grpSpPr>
        <a:xfrm>
          <a:off x="0" y="0"/>
          <a:ext cx="0" cy="0"/>
          <a:chOff x="0" y="0"/>
          <a:chExt cx="0" cy="0"/>
        </a:xfrm>
      </p:grpSpPr>
      <p:pic>
        <p:nvPicPr>
          <p:cNvPr id="3" name="Graphic 2">
            <a:extLst>
              <a:ext uri="{FF2B5EF4-FFF2-40B4-BE49-F238E27FC236}">
                <a16:creationId xmlns:a16="http://schemas.microsoft.com/office/drawing/2014/main" id="{B6A0E47B-9C8F-8E39-0D17-C221D94DB006}"/>
              </a:ext>
            </a:extLst>
          </p:cNvPr>
          <p:cNvPicPr>
            <a:picLocks noChangeAspect="1"/>
          </p:cNvPicPr>
          <p:nvPr/>
        </p:nvPicPr>
        <p:blipFill rotWithShape="1">
          <a:blip r:embed="rId2" cstate="print">
            <a:extLst>
              <a:ext uri="{28A0092B-C50C-407E-A947-70E740481C1C}">
                <a14:useLocalDpi xmlns:a14="http://schemas.microsoft.com/office/drawing/2010/main"/>
              </a:ext>
              <a:ext uri="{96DAC541-7B7A-43D3-8B79-37D633B846F1}">
                <asvg:svgBlip xmlns:asvg="http://schemas.microsoft.com/office/drawing/2016/SVG/main" r:embed="rId3"/>
              </a:ext>
            </a:extLst>
          </a:blip>
          <a:srcRect l="-1373" t="-26580" r="-1373" b="-26580"/>
          <a:stretch/>
        </p:blipFill>
        <p:spPr>
          <a:xfrm>
            <a:off x="10964921" y="257907"/>
            <a:ext cx="888992" cy="237744"/>
          </a:xfrm>
          <a:prstGeom prst="rect">
            <a:avLst/>
          </a:prstGeom>
        </p:spPr>
      </p:pic>
    </p:spTree>
    <p:extLst>
      <p:ext uri="{BB962C8B-B14F-4D97-AF65-F5344CB8AC3E}">
        <p14:creationId xmlns:p14="http://schemas.microsoft.com/office/powerpoint/2010/main" val="214923609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18_Title Slide">
    <p:spTree>
      <p:nvGrpSpPr>
        <p:cNvPr id="1" name=""/>
        <p:cNvGrpSpPr/>
        <p:nvPr/>
      </p:nvGrpSpPr>
      <p:grpSpPr>
        <a:xfrm>
          <a:off x="0" y="0"/>
          <a:ext cx="0" cy="0"/>
          <a:chOff x="0" y="0"/>
          <a:chExt cx="0" cy="0"/>
        </a:xfrm>
      </p:grpSpPr>
      <p:pic>
        <p:nvPicPr>
          <p:cNvPr id="3" name="Graphic 2">
            <a:extLst>
              <a:ext uri="{FF2B5EF4-FFF2-40B4-BE49-F238E27FC236}">
                <a16:creationId xmlns:a16="http://schemas.microsoft.com/office/drawing/2014/main" id="{B6A0E47B-9C8F-8E39-0D17-C221D94DB006}"/>
              </a:ext>
            </a:extLst>
          </p:cNvPr>
          <p:cNvPicPr>
            <a:picLocks noChangeAspect="1"/>
          </p:cNvPicPr>
          <p:nvPr/>
        </p:nvPicPr>
        <p:blipFill rotWithShape="1">
          <a:blip r:embed="rId2" cstate="print">
            <a:extLst>
              <a:ext uri="{28A0092B-C50C-407E-A947-70E740481C1C}">
                <a14:useLocalDpi xmlns:a14="http://schemas.microsoft.com/office/drawing/2010/main"/>
              </a:ext>
              <a:ext uri="{96DAC541-7B7A-43D3-8B79-37D633B846F1}">
                <asvg:svgBlip xmlns:asvg="http://schemas.microsoft.com/office/drawing/2016/SVG/main" r:embed="rId3"/>
              </a:ext>
            </a:extLst>
          </a:blip>
          <a:srcRect l="-1373" t="-26580" r="-1373" b="-26580"/>
          <a:stretch/>
        </p:blipFill>
        <p:spPr>
          <a:xfrm>
            <a:off x="10964921" y="257907"/>
            <a:ext cx="888992" cy="237744"/>
          </a:xfrm>
          <a:prstGeom prst="rect">
            <a:avLst/>
          </a:prstGeom>
        </p:spPr>
      </p:pic>
    </p:spTree>
    <p:extLst>
      <p:ext uri="{BB962C8B-B14F-4D97-AF65-F5344CB8AC3E}">
        <p14:creationId xmlns:p14="http://schemas.microsoft.com/office/powerpoint/2010/main" val="391270613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19_Title Slide">
    <p:spTree>
      <p:nvGrpSpPr>
        <p:cNvPr id="1" name=""/>
        <p:cNvGrpSpPr/>
        <p:nvPr/>
      </p:nvGrpSpPr>
      <p:grpSpPr>
        <a:xfrm>
          <a:off x="0" y="0"/>
          <a:ext cx="0" cy="0"/>
          <a:chOff x="0" y="0"/>
          <a:chExt cx="0" cy="0"/>
        </a:xfrm>
      </p:grpSpPr>
      <p:pic>
        <p:nvPicPr>
          <p:cNvPr id="3" name="Graphic 2">
            <a:extLst>
              <a:ext uri="{FF2B5EF4-FFF2-40B4-BE49-F238E27FC236}">
                <a16:creationId xmlns:a16="http://schemas.microsoft.com/office/drawing/2014/main" id="{B6A0E47B-9C8F-8E39-0D17-C221D94DB006}"/>
              </a:ext>
            </a:extLst>
          </p:cNvPr>
          <p:cNvPicPr>
            <a:picLocks noChangeAspect="1"/>
          </p:cNvPicPr>
          <p:nvPr/>
        </p:nvPicPr>
        <p:blipFill rotWithShape="1">
          <a:blip r:embed="rId2" cstate="print">
            <a:extLst>
              <a:ext uri="{28A0092B-C50C-407E-A947-70E740481C1C}">
                <a14:useLocalDpi xmlns:a14="http://schemas.microsoft.com/office/drawing/2010/main"/>
              </a:ext>
              <a:ext uri="{96DAC541-7B7A-43D3-8B79-37D633B846F1}">
                <asvg:svgBlip xmlns:asvg="http://schemas.microsoft.com/office/drawing/2016/SVG/main" r:embed="rId3"/>
              </a:ext>
            </a:extLst>
          </a:blip>
          <a:srcRect l="-1373" t="-26580" r="-1373" b="-26580"/>
          <a:stretch/>
        </p:blipFill>
        <p:spPr>
          <a:xfrm>
            <a:off x="10964921" y="257907"/>
            <a:ext cx="888992" cy="237744"/>
          </a:xfrm>
          <a:prstGeom prst="rect">
            <a:avLst/>
          </a:prstGeom>
        </p:spPr>
      </p:pic>
    </p:spTree>
    <p:extLst>
      <p:ext uri="{BB962C8B-B14F-4D97-AF65-F5344CB8AC3E}">
        <p14:creationId xmlns:p14="http://schemas.microsoft.com/office/powerpoint/2010/main" val="1045689633"/>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16_Title Slide">
    <p:spTree>
      <p:nvGrpSpPr>
        <p:cNvPr id="1" name=""/>
        <p:cNvGrpSpPr/>
        <p:nvPr/>
      </p:nvGrpSpPr>
      <p:grpSpPr>
        <a:xfrm>
          <a:off x="0" y="0"/>
          <a:ext cx="0" cy="0"/>
          <a:chOff x="0" y="0"/>
          <a:chExt cx="0" cy="0"/>
        </a:xfrm>
      </p:grpSpPr>
      <p:pic>
        <p:nvPicPr>
          <p:cNvPr id="3" name="Graphic 2">
            <a:extLst>
              <a:ext uri="{FF2B5EF4-FFF2-40B4-BE49-F238E27FC236}">
                <a16:creationId xmlns:a16="http://schemas.microsoft.com/office/drawing/2014/main" id="{B6A0E47B-9C8F-8E39-0D17-C221D94DB006}"/>
              </a:ext>
            </a:extLst>
          </p:cNvPr>
          <p:cNvPicPr>
            <a:picLocks noChangeAspect="1"/>
          </p:cNvPicPr>
          <p:nvPr/>
        </p:nvPicPr>
        <p:blipFill rotWithShape="1">
          <a:blip r:embed="rId2" cstate="print">
            <a:extLst>
              <a:ext uri="{28A0092B-C50C-407E-A947-70E740481C1C}">
                <a14:useLocalDpi xmlns:a14="http://schemas.microsoft.com/office/drawing/2010/main"/>
              </a:ext>
              <a:ext uri="{96DAC541-7B7A-43D3-8B79-37D633B846F1}">
                <asvg:svgBlip xmlns:asvg="http://schemas.microsoft.com/office/drawing/2016/SVG/main" r:embed="rId3"/>
              </a:ext>
            </a:extLst>
          </a:blip>
          <a:srcRect l="-1373" t="-26580" r="-1373" b="-26580"/>
          <a:stretch/>
        </p:blipFill>
        <p:spPr>
          <a:xfrm>
            <a:off x="10964921" y="257907"/>
            <a:ext cx="888992" cy="237744"/>
          </a:xfrm>
          <a:prstGeom prst="rect">
            <a:avLst/>
          </a:prstGeom>
        </p:spPr>
      </p:pic>
    </p:spTree>
    <p:extLst>
      <p:ext uri="{BB962C8B-B14F-4D97-AF65-F5344CB8AC3E}">
        <p14:creationId xmlns:p14="http://schemas.microsoft.com/office/powerpoint/2010/main" val="2580934934"/>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17_Title Slide">
    <p:spTree>
      <p:nvGrpSpPr>
        <p:cNvPr id="1" name=""/>
        <p:cNvGrpSpPr/>
        <p:nvPr/>
      </p:nvGrpSpPr>
      <p:grpSpPr>
        <a:xfrm>
          <a:off x="0" y="0"/>
          <a:ext cx="0" cy="0"/>
          <a:chOff x="0" y="0"/>
          <a:chExt cx="0" cy="0"/>
        </a:xfrm>
      </p:grpSpPr>
      <p:pic>
        <p:nvPicPr>
          <p:cNvPr id="3" name="Graphic 2">
            <a:extLst>
              <a:ext uri="{FF2B5EF4-FFF2-40B4-BE49-F238E27FC236}">
                <a16:creationId xmlns:a16="http://schemas.microsoft.com/office/drawing/2014/main" id="{B6A0E47B-9C8F-8E39-0D17-C221D94DB006}"/>
              </a:ext>
            </a:extLst>
          </p:cNvPr>
          <p:cNvPicPr>
            <a:picLocks noChangeAspect="1"/>
          </p:cNvPicPr>
          <p:nvPr/>
        </p:nvPicPr>
        <p:blipFill rotWithShape="1">
          <a:blip r:embed="rId2" cstate="print">
            <a:extLst>
              <a:ext uri="{28A0092B-C50C-407E-A947-70E740481C1C}">
                <a14:useLocalDpi xmlns:a14="http://schemas.microsoft.com/office/drawing/2010/main"/>
              </a:ext>
              <a:ext uri="{96DAC541-7B7A-43D3-8B79-37D633B846F1}">
                <asvg:svgBlip xmlns:asvg="http://schemas.microsoft.com/office/drawing/2016/SVG/main" r:embed="rId3"/>
              </a:ext>
            </a:extLst>
          </a:blip>
          <a:srcRect l="-1373" t="-26580" r="-1373" b="-26580"/>
          <a:stretch/>
        </p:blipFill>
        <p:spPr>
          <a:xfrm>
            <a:off x="10964921" y="257907"/>
            <a:ext cx="888992" cy="237744"/>
          </a:xfrm>
          <a:prstGeom prst="rect">
            <a:avLst/>
          </a:prstGeom>
        </p:spPr>
      </p:pic>
    </p:spTree>
    <p:extLst>
      <p:ext uri="{BB962C8B-B14F-4D97-AF65-F5344CB8AC3E}">
        <p14:creationId xmlns:p14="http://schemas.microsoft.com/office/powerpoint/2010/main" val="3315466398"/>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6_Title Slide">
    <p:bg>
      <p:bgPr>
        <a:solidFill>
          <a:schemeClr val="tx2"/>
        </a:solidFill>
        <a:effectLst/>
      </p:bgPr>
    </p:bg>
    <p:spTree>
      <p:nvGrpSpPr>
        <p:cNvPr id="1" name=""/>
        <p:cNvGrpSpPr/>
        <p:nvPr/>
      </p:nvGrpSpPr>
      <p:grpSpPr>
        <a:xfrm>
          <a:off x="0" y="0"/>
          <a:ext cx="0" cy="0"/>
          <a:chOff x="0" y="0"/>
          <a:chExt cx="0" cy="0"/>
        </a:xfrm>
      </p:grpSpPr>
      <p:pic>
        <p:nvPicPr>
          <p:cNvPr id="2" name="Graphic 1">
            <a:extLst>
              <a:ext uri="{FF2B5EF4-FFF2-40B4-BE49-F238E27FC236}">
                <a16:creationId xmlns:a16="http://schemas.microsoft.com/office/drawing/2014/main" id="{1C4CC127-BF88-8ED2-757C-6551CE93AA29}"/>
              </a:ext>
            </a:extLst>
          </p:cNvPr>
          <p:cNvPicPr>
            <a:picLocks noChangeAspect="1"/>
          </p:cNvPicPr>
          <p:nvPr/>
        </p:nvPicPr>
        <p:blipFill rotWithShape="1">
          <a:blip r:embed="rId2" cstate="print">
            <a:extLst>
              <a:ext uri="{28A0092B-C50C-407E-A947-70E740481C1C}">
                <a14:useLocalDpi xmlns:a14="http://schemas.microsoft.com/office/drawing/2010/main"/>
              </a:ext>
              <a:ext uri="{96DAC541-7B7A-43D3-8B79-37D633B846F1}">
                <asvg:svgBlip xmlns:asvg="http://schemas.microsoft.com/office/drawing/2016/SVG/main" r:embed="rId3"/>
              </a:ext>
            </a:extLst>
          </a:blip>
          <a:srcRect r="35841" b="34068"/>
          <a:stretch/>
        </p:blipFill>
        <p:spPr>
          <a:xfrm>
            <a:off x="8025873" y="820430"/>
            <a:ext cx="4166127" cy="6037570"/>
          </a:xfrm>
          <a:prstGeom prst="rect">
            <a:avLst/>
          </a:prstGeom>
        </p:spPr>
      </p:pic>
      <p:pic>
        <p:nvPicPr>
          <p:cNvPr id="3" name="Graphic 2">
            <a:extLst>
              <a:ext uri="{FF2B5EF4-FFF2-40B4-BE49-F238E27FC236}">
                <a16:creationId xmlns:a16="http://schemas.microsoft.com/office/drawing/2014/main" id="{7FEB2594-411F-319A-49EE-4291420F8541}"/>
              </a:ext>
            </a:extLst>
          </p:cNvPr>
          <p:cNvPicPr>
            <a:picLocks noChangeAspect="1"/>
          </p:cNvPicPr>
          <p:nvPr/>
        </p:nvPicPr>
        <p:blipFill rotWithShape="1">
          <a:blip r:embed="rId4" cstate="print">
            <a:extLst>
              <a:ext uri="{28A0092B-C50C-407E-A947-70E740481C1C}">
                <a14:useLocalDpi xmlns:a14="http://schemas.microsoft.com/office/drawing/2010/main"/>
              </a:ext>
              <a:ext uri="{96DAC541-7B7A-43D3-8B79-37D633B846F1}">
                <asvg:svgBlip xmlns:asvg="http://schemas.microsoft.com/office/drawing/2016/SVG/main" r:embed="rId5"/>
              </a:ext>
            </a:extLst>
          </a:blip>
          <a:srcRect l="-1373" t="-26580" r="-1373" b="-26580"/>
          <a:stretch/>
        </p:blipFill>
        <p:spPr>
          <a:xfrm>
            <a:off x="10964921" y="6427649"/>
            <a:ext cx="888992" cy="237744"/>
          </a:xfrm>
          <a:prstGeom prst="rect">
            <a:avLst/>
          </a:prstGeom>
        </p:spPr>
      </p:pic>
    </p:spTree>
    <p:extLst>
      <p:ext uri="{BB962C8B-B14F-4D97-AF65-F5344CB8AC3E}">
        <p14:creationId xmlns:p14="http://schemas.microsoft.com/office/powerpoint/2010/main" val="42793556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7_Title Slide">
    <p:spTree>
      <p:nvGrpSpPr>
        <p:cNvPr id="1" name=""/>
        <p:cNvGrpSpPr/>
        <p:nvPr/>
      </p:nvGrpSpPr>
      <p:grpSpPr>
        <a:xfrm>
          <a:off x="0" y="0"/>
          <a:ext cx="0" cy="0"/>
          <a:chOff x="0" y="0"/>
          <a:chExt cx="0" cy="0"/>
        </a:xfrm>
      </p:grpSpPr>
      <p:pic>
        <p:nvPicPr>
          <p:cNvPr id="2" name="Graphic 1">
            <a:extLst>
              <a:ext uri="{FF2B5EF4-FFF2-40B4-BE49-F238E27FC236}">
                <a16:creationId xmlns:a16="http://schemas.microsoft.com/office/drawing/2014/main" id="{9186C23A-EC7A-4A6A-8922-34E0BB106378}"/>
              </a:ext>
            </a:extLst>
          </p:cNvPr>
          <p:cNvPicPr>
            <a:picLocks noChangeAspect="1"/>
          </p:cNvPicPr>
          <p:nvPr/>
        </p:nvPicPr>
        <p:blipFill rotWithShape="1">
          <a:blip r:embed="rId2" cstate="print">
            <a:extLst>
              <a:ext uri="{28A0092B-C50C-407E-A947-70E740481C1C}">
                <a14:useLocalDpi xmlns:a14="http://schemas.microsoft.com/office/drawing/2010/main"/>
              </a:ext>
              <a:ext uri="{96DAC541-7B7A-43D3-8B79-37D633B846F1}">
                <asvg:svgBlip xmlns:asvg="http://schemas.microsoft.com/office/drawing/2016/SVG/main" r:embed="rId3"/>
              </a:ext>
            </a:extLst>
          </a:blip>
          <a:srcRect t="1" r="1178" b="40655"/>
          <a:stretch>
            <a:fillRect/>
          </a:stretch>
        </p:blipFill>
        <p:spPr>
          <a:xfrm>
            <a:off x="7334212" y="2950628"/>
            <a:ext cx="4613912" cy="3907372"/>
          </a:xfrm>
          <a:prstGeom prst="rect">
            <a:avLst/>
          </a:prstGeom>
        </p:spPr>
      </p:pic>
      <p:sp>
        <p:nvSpPr>
          <p:cNvPr id="3" name="Title 1">
            <a:extLst>
              <a:ext uri="{FF2B5EF4-FFF2-40B4-BE49-F238E27FC236}">
                <a16:creationId xmlns:a16="http://schemas.microsoft.com/office/drawing/2014/main" id="{EB719BF4-7F25-1E19-DE06-49A76FE70765}"/>
              </a:ext>
            </a:extLst>
          </p:cNvPr>
          <p:cNvSpPr>
            <a:spLocks noGrp="1"/>
          </p:cNvSpPr>
          <p:nvPr>
            <p:ph type="title" hasCustomPrompt="1"/>
          </p:nvPr>
        </p:nvSpPr>
        <p:spPr>
          <a:xfrm>
            <a:off x="653781" y="2432098"/>
            <a:ext cx="8695120" cy="2031325"/>
          </a:xfrm>
        </p:spPr>
        <p:txBody>
          <a:bodyPr wrap="square" lIns="0" tIns="0" rIns="0" bIns="0" anchor="b">
            <a:spAutoFit/>
          </a:bodyPr>
          <a:lstStyle>
            <a:lvl1pPr>
              <a:lnSpc>
                <a:spcPct val="100000"/>
              </a:lnSpc>
              <a:defRPr sz="6600" baseline="0">
                <a:solidFill>
                  <a:schemeClr val="tx2"/>
                </a:solidFill>
              </a:defRPr>
            </a:lvl1pPr>
          </a:lstStyle>
          <a:p>
            <a:r>
              <a:rPr lang="en-US"/>
              <a:t>Insert Presentation Title Here</a:t>
            </a:r>
          </a:p>
        </p:txBody>
      </p:sp>
      <p:sp>
        <p:nvSpPr>
          <p:cNvPr id="4" name="Text Placeholder 3">
            <a:extLst>
              <a:ext uri="{FF2B5EF4-FFF2-40B4-BE49-F238E27FC236}">
                <a16:creationId xmlns:a16="http://schemas.microsoft.com/office/drawing/2014/main" id="{C32F5C34-435C-9BEC-EE8D-556524D24D64}"/>
              </a:ext>
            </a:extLst>
          </p:cNvPr>
          <p:cNvSpPr>
            <a:spLocks noGrp="1"/>
          </p:cNvSpPr>
          <p:nvPr>
            <p:ph type="body" sz="half" idx="2" hasCustomPrompt="1"/>
          </p:nvPr>
        </p:nvSpPr>
        <p:spPr>
          <a:xfrm>
            <a:off x="653781" y="4865799"/>
            <a:ext cx="8695122" cy="387798"/>
          </a:xfrm>
        </p:spPr>
        <p:txBody>
          <a:bodyPr lIns="0" tIns="0" rIns="0" bIns="0">
            <a:spAutoFit/>
          </a:bodyPr>
          <a:lstStyle>
            <a:lvl1pPr marL="0" indent="0">
              <a:buNone/>
              <a:defRPr sz="2800" baseline="0">
                <a:solidFill>
                  <a:schemeClr val="tx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Insert Presentation Subtitle here</a:t>
            </a:r>
          </a:p>
        </p:txBody>
      </p:sp>
      <p:sp>
        <p:nvSpPr>
          <p:cNvPr id="5" name="Sanctuary Primary">
            <a:extLst>
              <a:ext uri="{FF2B5EF4-FFF2-40B4-BE49-F238E27FC236}">
                <a16:creationId xmlns:a16="http://schemas.microsoft.com/office/drawing/2014/main" id="{06C33EB8-3ADA-AD2F-A39B-D0DE66681ECD}"/>
              </a:ext>
            </a:extLst>
          </p:cNvPr>
          <p:cNvSpPr/>
          <p:nvPr/>
        </p:nvSpPr>
        <p:spPr>
          <a:xfrm>
            <a:off x="653781" y="4585957"/>
            <a:ext cx="351475" cy="84777"/>
          </a:xfrm>
          <a:custGeom>
            <a:avLst/>
            <a:gdLst>
              <a:gd name="connsiteX0" fmla="*/ 4990148 w 5313513"/>
              <a:gd name="connsiteY0" fmla="*/ 0 h 1281637"/>
              <a:gd name="connsiteX1" fmla="*/ 320993 w 5313513"/>
              <a:gd name="connsiteY1" fmla="*/ 0 h 1281637"/>
              <a:gd name="connsiteX2" fmla="*/ 0 w 5313513"/>
              <a:gd name="connsiteY2" fmla="*/ 641766 h 1281637"/>
              <a:gd name="connsiteX3" fmla="*/ 320993 w 5313513"/>
              <a:gd name="connsiteY3" fmla="*/ 1281631 h 1281637"/>
              <a:gd name="connsiteX4" fmla="*/ 4990148 w 5313513"/>
              <a:gd name="connsiteY4" fmla="*/ 1281631 h 1281637"/>
              <a:gd name="connsiteX5" fmla="*/ 5313045 w 5313513"/>
              <a:gd name="connsiteY5" fmla="*/ 641766 h 1281637"/>
              <a:gd name="connsiteX6" fmla="*/ 4990148 w 5313513"/>
              <a:gd name="connsiteY6" fmla="*/ 0 h 12816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313513" h="1281637">
                <a:moveTo>
                  <a:pt x="4990148" y="0"/>
                </a:moveTo>
                <a:lnTo>
                  <a:pt x="320993" y="0"/>
                </a:lnTo>
                <a:cubicBezTo>
                  <a:pt x="0" y="0"/>
                  <a:pt x="0" y="443057"/>
                  <a:pt x="0" y="641766"/>
                </a:cubicBezTo>
                <a:cubicBezTo>
                  <a:pt x="1905" y="827166"/>
                  <a:pt x="0" y="1283533"/>
                  <a:pt x="320993" y="1281631"/>
                </a:cubicBezTo>
                <a:lnTo>
                  <a:pt x="4990148" y="1281631"/>
                </a:lnTo>
                <a:cubicBezTo>
                  <a:pt x="5315903" y="1283533"/>
                  <a:pt x="5312093" y="828116"/>
                  <a:pt x="5313045" y="641766"/>
                </a:cubicBezTo>
                <a:cubicBezTo>
                  <a:pt x="5315903" y="443057"/>
                  <a:pt x="5315903" y="0"/>
                  <a:pt x="4990148" y="0"/>
                </a:cubicBezTo>
                <a:close/>
              </a:path>
            </a:pathLst>
          </a:custGeom>
          <a:solidFill>
            <a:schemeClr val="accent1"/>
          </a:solidFill>
          <a:ln w="9525" cap="flat">
            <a:noFill/>
            <a:prstDash val="solid"/>
            <a:miter/>
          </a:ln>
          <a:effectLst/>
        </p:spPr>
        <p:txBody>
          <a:bodyPr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u="none" strike="noStrike" kern="1200" cap="none" spc="0" normalizeH="0" baseline="0" noProof="0">
              <a:ln>
                <a:noFill/>
              </a:ln>
              <a:solidFill>
                <a:schemeClr val="tx2"/>
              </a:solidFill>
              <a:effectLst/>
              <a:uLnTx/>
              <a:uFillTx/>
              <a:latin typeface="RlwyPPT Med" pitchFamily="2" charset="77"/>
              <a:ea typeface="+mn-ea"/>
              <a:cs typeface="+mn-cs"/>
            </a:endParaRPr>
          </a:p>
        </p:txBody>
      </p:sp>
      <p:pic>
        <p:nvPicPr>
          <p:cNvPr id="6" name="Graphic 5">
            <a:extLst>
              <a:ext uri="{FF2B5EF4-FFF2-40B4-BE49-F238E27FC236}">
                <a16:creationId xmlns:a16="http://schemas.microsoft.com/office/drawing/2014/main" id="{D387502C-DC66-E46D-7FBA-1A3DEDC3062B}"/>
              </a:ext>
            </a:extLst>
          </p:cNvPr>
          <p:cNvPicPr>
            <a:picLocks noChangeAspect="1"/>
          </p:cNvPicPr>
          <p:nvPr/>
        </p:nvPicPr>
        <p:blipFill rotWithShape="1">
          <a:blip r:embed="rId4" cstate="print">
            <a:extLst>
              <a:ext uri="{28A0092B-C50C-407E-A947-70E740481C1C}">
                <a14:useLocalDpi xmlns:a14="http://schemas.microsoft.com/office/drawing/2010/main"/>
              </a:ext>
              <a:ext uri="{96DAC541-7B7A-43D3-8B79-37D633B846F1}">
                <asvg:svgBlip xmlns:asvg="http://schemas.microsoft.com/office/drawing/2016/SVG/main" r:embed="rId5"/>
              </a:ext>
            </a:extLst>
          </a:blip>
          <a:srcRect l="-1373" t="-26580" r="-1373" b="-26580"/>
          <a:stretch/>
        </p:blipFill>
        <p:spPr>
          <a:xfrm>
            <a:off x="10964921" y="6427649"/>
            <a:ext cx="888992" cy="237744"/>
          </a:xfrm>
          <a:prstGeom prst="rect">
            <a:avLst/>
          </a:prstGeom>
        </p:spPr>
      </p:pic>
    </p:spTree>
    <p:extLst>
      <p:ext uri="{BB962C8B-B14F-4D97-AF65-F5344CB8AC3E}">
        <p14:creationId xmlns:p14="http://schemas.microsoft.com/office/powerpoint/2010/main" val="32418026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10" fill="hold" grpId="0" nodeType="withEffect">
                                  <p:stCondLst>
                                    <p:cond delay="10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strVal val="#ppt_h"/>
                                          </p:val>
                                        </p:tav>
                                        <p:tav tm="100000">
                                          <p:val>
                                            <p:strVal val="#ppt_h"/>
                                          </p:val>
                                        </p:tav>
                                      </p:tavLst>
                                    </p:anim>
                                  </p:childTnLst>
                                </p:cTn>
                              </p:par>
                              <p:par>
                                <p:cTn id="9" presetID="10" presetClass="entr" presetSubtype="0"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500"/>
                                        <p:tgtEl>
                                          <p:spTgt spid="3"/>
                                        </p:tgtEl>
                                      </p:cBhvr>
                                    </p:animEffect>
                                  </p:childTnLst>
                                </p:cTn>
                              </p:par>
                              <p:par>
                                <p:cTn id="12" presetID="42" presetClass="path" presetSubtype="0" decel="100000" fill="hold" grpId="1" nodeType="withEffect">
                                  <p:stCondLst>
                                    <p:cond delay="0"/>
                                  </p:stCondLst>
                                  <p:childTnLst>
                                    <p:animMotion origin="layout" path="M 3.75E-6 2.22222E-6 L -0.01355 0.03449 " pathEditMode="relative" rAng="0" ptsTypes="AA">
                                      <p:cBhvr>
                                        <p:cTn id="13" dur="1000" spd="-100000" fill="hold"/>
                                        <p:tgtEl>
                                          <p:spTgt spid="3"/>
                                        </p:tgtEl>
                                        <p:attrNameLst>
                                          <p:attrName>ppt_x</p:attrName>
                                          <p:attrName>ppt_y</p:attrName>
                                        </p:attrNameLst>
                                      </p:cBhvr>
                                      <p:rCtr x="-677" y="1713"/>
                                    </p:animMotion>
                                  </p:childTnLst>
                                </p:cTn>
                              </p:par>
                              <p:par>
                                <p:cTn id="14" presetID="10" presetClass="entr" presetSubtype="0" fill="hold" grpId="0" nodeType="withEffect">
                                  <p:stCondLst>
                                    <p:cond delay="20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500"/>
                                        <p:tgtEl>
                                          <p:spTgt spid="4"/>
                                        </p:tgtEl>
                                      </p:cBhvr>
                                    </p:animEffect>
                                  </p:childTnLst>
                                </p:cTn>
                              </p:par>
                              <p:par>
                                <p:cTn id="17" presetID="42" presetClass="path" presetSubtype="0" decel="100000" fill="hold" grpId="1" nodeType="withEffect">
                                  <p:stCondLst>
                                    <p:cond delay="200"/>
                                  </p:stCondLst>
                                  <p:childTnLst>
                                    <p:animMotion origin="layout" path="M 3.95833E-6 -2.22222E-6 L -0.01355 0.03449 " pathEditMode="relative" rAng="0" ptsTypes="AA">
                                      <p:cBhvr>
                                        <p:cTn id="18" dur="1000" spd="-100000" fill="hold"/>
                                        <p:tgtEl>
                                          <p:spTgt spid="4"/>
                                        </p:tgtEl>
                                        <p:attrNameLst>
                                          <p:attrName>ppt_x</p:attrName>
                                          <p:attrName>ppt_y</p:attrName>
                                        </p:attrNameLst>
                                      </p:cBhvr>
                                      <p:rCtr x="-677" y="1736"/>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3" grpId="1"/>
      <p:bldP spid="4" grpId="0">
        <p:tmplLst>
          <p:tmpl>
            <p:tnLst>
              <p:par>
                <p:cTn presetID="10" presetClass="entr" presetSubtype="0" fill="hold" nodeType="withEffect">
                  <p:stCondLst>
                    <p:cond delay="200"/>
                  </p:stCondLst>
                  <p:childTnLst>
                    <p:set>
                      <p:cBhvr>
                        <p:cTn dur="1" fill="hold">
                          <p:stCondLst>
                            <p:cond delay="0"/>
                          </p:stCondLst>
                        </p:cTn>
                        <p:tgtEl>
                          <p:spTgt spid="4"/>
                        </p:tgtEl>
                        <p:attrNameLst>
                          <p:attrName>style.visibility</p:attrName>
                        </p:attrNameLst>
                      </p:cBhvr>
                      <p:to>
                        <p:strVal val="visible"/>
                      </p:to>
                    </p:set>
                    <p:animEffect transition="in" filter="fade">
                      <p:cBhvr>
                        <p:cTn dur="500"/>
                        <p:tgtEl>
                          <p:spTgt spid="4"/>
                        </p:tgtEl>
                      </p:cBhvr>
                    </p:animEffect>
                  </p:childTnLst>
                </p:cTn>
              </p:par>
            </p:tnLst>
          </p:tmpl>
        </p:tmplLst>
      </p:bldP>
      <p:bldP spid="4" grpId="1">
        <p:tmplLst>
          <p:tmpl>
            <p:tnLst>
              <p:par>
                <p:cTn presetID="42" presetClass="path" presetSubtype="0" decel="100000" fill="hold" nodeType="withEffect">
                  <p:stCondLst>
                    <p:cond delay="200"/>
                  </p:stCondLst>
                  <p:childTnLst>
                    <p:animMotion origin="layout" path="M 3.95833E-6 -2.22222E-6 L -0.01355 0.03449 " pathEditMode="relative" rAng="0" ptsTypes="AA">
                      <p:cBhvr>
                        <p:cTn dur="1000" spd="-100000" fill="hold"/>
                        <p:tgtEl>
                          <p:spTgt spid="4"/>
                        </p:tgtEl>
                        <p:attrNameLst>
                          <p:attrName>ppt_x</p:attrName>
                          <p:attrName>ppt_y</p:attrName>
                        </p:attrNameLst>
                      </p:cBhvr>
                      <p:rCtr x="-677" y="1736"/>
                    </p:animMotion>
                  </p:childTnLst>
                </p:cTn>
              </p:par>
            </p:tnLst>
          </p:tmpl>
        </p:tmplLst>
      </p:bldP>
      <p:bldP spid="5" grpId="0" animBg="1"/>
    </p:bld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8_Title Slide">
    <p:bg>
      <p:bgPr>
        <a:solidFill>
          <a:schemeClr val="tx2"/>
        </a:solidFill>
        <a:effectLst/>
      </p:bgPr>
    </p:bg>
    <p:spTree>
      <p:nvGrpSpPr>
        <p:cNvPr id="1" name=""/>
        <p:cNvGrpSpPr/>
        <p:nvPr/>
      </p:nvGrpSpPr>
      <p:grpSpPr>
        <a:xfrm>
          <a:off x="0" y="0"/>
          <a:ext cx="0" cy="0"/>
          <a:chOff x="0" y="0"/>
          <a:chExt cx="0" cy="0"/>
        </a:xfrm>
      </p:grpSpPr>
      <p:pic>
        <p:nvPicPr>
          <p:cNvPr id="2" name="Graphic 1">
            <a:extLst>
              <a:ext uri="{FF2B5EF4-FFF2-40B4-BE49-F238E27FC236}">
                <a16:creationId xmlns:a16="http://schemas.microsoft.com/office/drawing/2014/main" id="{1D3809E4-E971-7867-9950-17F03264567E}"/>
              </a:ext>
            </a:extLst>
          </p:cNvPr>
          <p:cNvPicPr>
            <a:picLocks noChangeAspect="1"/>
          </p:cNvPicPr>
          <p:nvPr/>
        </p:nvPicPr>
        <p:blipFill rotWithShape="1">
          <a:blip r:embed="rId2" cstate="print">
            <a:extLst>
              <a:ext uri="{28A0092B-C50C-407E-A947-70E740481C1C}">
                <a14:useLocalDpi xmlns:a14="http://schemas.microsoft.com/office/drawing/2010/main"/>
              </a:ext>
              <a:ext uri="{96DAC541-7B7A-43D3-8B79-37D633B846F1}">
                <asvg:svgBlip xmlns:asvg="http://schemas.microsoft.com/office/drawing/2016/SVG/main" r:embed="rId3"/>
              </a:ext>
            </a:extLst>
          </a:blip>
          <a:srcRect r="35841" b="34068"/>
          <a:stretch/>
        </p:blipFill>
        <p:spPr>
          <a:xfrm>
            <a:off x="8025873" y="820430"/>
            <a:ext cx="4166127" cy="6037570"/>
          </a:xfrm>
          <a:prstGeom prst="rect">
            <a:avLst/>
          </a:prstGeom>
        </p:spPr>
      </p:pic>
      <p:sp>
        <p:nvSpPr>
          <p:cNvPr id="3" name="Title 1">
            <a:extLst>
              <a:ext uri="{FF2B5EF4-FFF2-40B4-BE49-F238E27FC236}">
                <a16:creationId xmlns:a16="http://schemas.microsoft.com/office/drawing/2014/main" id="{4D98DA27-8017-69BA-CC7B-978B56E5F278}"/>
              </a:ext>
            </a:extLst>
          </p:cNvPr>
          <p:cNvSpPr>
            <a:spLocks noGrp="1"/>
          </p:cNvSpPr>
          <p:nvPr>
            <p:ph type="title" hasCustomPrompt="1"/>
          </p:nvPr>
        </p:nvSpPr>
        <p:spPr>
          <a:xfrm>
            <a:off x="653781" y="2432098"/>
            <a:ext cx="8695120" cy="2031325"/>
          </a:xfrm>
        </p:spPr>
        <p:txBody>
          <a:bodyPr wrap="square" lIns="0" tIns="0" rIns="0" bIns="0" anchor="b">
            <a:spAutoFit/>
          </a:bodyPr>
          <a:lstStyle>
            <a:lvl1pPr>
              <a:lnSpc>
                <a:spcPct val="100000"/>
              </a:lnSpc>
              <a:defRPr sz="6600" baseline="0">
                <a:solidFill>
                  <a:schemeClr val="bg1"/>
                </a:solidFill>
              </a:defRPr>
            </a:lvl1pPr>
          </a:lstStyle>
          <a:p>
            <a:r>
              <a:rPr lang="en-US"/>
              <a:t>Insert Presentation Title Here</a:t>
            </a:r>
          </a:p>
        </p:txBody>
      </p:sp>
      <p:sp>
        <p:nvSpPr>
          <p:cNvPr id="4" name="Text Placeholder 3">
            <a:extLst>
              <a:ext uri="{FF2B5EF4-FFF2-40B4-BE49-F238E27FC236}">
                <a16:creationId xmlns:a16="http://schemas.microsoft.com/office/drawing/2014/main" id="{D8F558AE-3ADE-63EE-A04C-FA67110E8BB5}"/>
              </a:ext>
            </a:extLst>
          </p:cNvPr>
          <p:cNvSpPr>
            <a:spLocks noGrp="1"/>
          </p:cNvSpPr>
          <p:nvPr>
            <p:ph type="body" sz="half" idx="2" hasCustomPrompt="1"/>
          </p:nvPr>
        </p:nvSpPr>
        <p:spPr>
          <a:xfrm>
            <a:off x="653781" y="4865799"/>
            <a:ext cx="8695122" cy="387798"/>
          </a:xfrm>
        </p:spPr>
        <p:txBody>
          <a:bodyPr lIns="0" tIns="0" rIns="0" bIns="0">
            <a:spAutoFit/>
          </a:bodyPr>
          <a:lstStyle>
            <a:lvl1pPr marL="0" indent="0">
              <a:buNone/>
              <a:defRPr sz="2800" baseline="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Insert Presentation Subtitle here</a:t>
            </a:r>
          </a:p>
        </p:txBody>
      </p:sp>
      <p:sp>
        <p:nvSpPr>
          <p:cNvPr id="5" name="Sanctuary Primary">
            <a:extLst>
              <a:ext uri="{FF2B5EF4-FFF2-40B4-BE49-F238E27FC236}">
                <a16:creationId xmlns:a16="http://schemas.microsoft.com/office/drawing/2014/main" id="{7FD4E238-379F-1A38-0CC9-E92796A72A54}"/>
              </a:ext>
            </a:extLst>
          </p:cNvPr>
          <p:cNvSpPr/>
          <p:nvPr/>
        </p:nvSpPr>
        <p:spPr>
          <a:xfrm>
            <a:off x="653781" y="4585957"/>
            <a:ext cx="351475" cy="84777"/>
          </a:xfrm>
          <a:custGeom>
            <a:avLst/>
            <a:gdLst>
              <a:gd name="connsiteX0" fmla="*/ 4990148 w 5313513"/>
              <a:gd name="connsiteY0" fmla="*/ 0 h 1281637"/>
              <a:gd name="connsiteX1" fmla="*/ 320993 w 5313513"/>
              <a:gd name="connsiteY1" fmla="*/ 0 h 1281637"/>
              <a:gd name="connsiteX2" fmla="*/ 0 w 5313513"/>
              <a:gd name="connsiteY2" fmla="*/ 641766 h 1281637"/>
              <a:gd name="connsiteX3" fmla="*/ 320993 w 5313513"/>
              <a:gd name="connsiteY3" fmla="*/ 1281631 h 1281637"/>
              <a:gd name="connsiteX4" fmla="*/ 4990148 w 5313513"/>
              <a:gd name="connsiteY4" fmla="*/ 1281631 h 1281637"/>
              <a:gd name="connsiteX5" fmla="*/ 5313045 w 5313513"/>
              <a:gd name="connsiteY5" fmla="*/ 641766 h 1281637"/>
              <a:gd name="connsiteX6" fmla="*/ 4990148 w 5313513"/>
              <a:gd name="connsiteY6" fmla="*/ 0 h 12816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313513" h="1281637">
                <a:moveTo>
                  <a:pt x="4990148" y="0"/>
                </a:moveTo>
                <a:lnTo>
                  <a:pt x="320993" y="0"/>
                </a:lnTo>
                <a:cubicBezTo>
                  <a:pt x="0" y="0"/>
                  <a:pt x="0" y="443057"/>
                  <a:pt x="0" y="641766"/>
                </a:cubicBezTo>
                <a:cubicBezTo>
                  <a:pt x="1905" y="827166"/>
                  <a:pt x="0" y="1283533"/>
                  <a:pt x="320993" y="1281631"/>
                </a:cubicBezTo>
                <a:lnTo>
                  <a:pt x="4990148" y="1281631"/>
                </a:lnTo>
                <a:cubicBezTo>
                  <a:pt x="5315903" y="1283533"/>
                  <a:pt x="5312093" y="828116"/>
                  <a:pt x="5313045" y="641766"/>
                </a:cubicBezTo>
                <a:cubicBezTo>
                  <a:pt x="5315903" y="443057"/>
                  <a:pt x="5315903" y="0"/>
                  <a:pt x="4990148" y="0"/>
                </a:cubicBezTo>
                <a:close/>
              </a:path>
            </a:pathLst>
          </a:custGeom>
          <a:solidFill>
            <a:schemeClr val="bg1"/>
          </a:solidFill>
          <a:ln w="9525" cap="flat">
            <a:noFill/>
            <a:prstDash val="solid"/>
            <a:miter/>
          </a:ln>
          <a:effectLst/>
        </p:spPr>
        <p:txBody>
          <a:bodyPr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u="none" strike="noStrike" kern="1200" cap="none" spc="0" normalizeH="0" baseline="0" noProof="0">
              <a:ln>
                <a:noFill/>
              </a:ln>
              <a:solidFill>
                <a:schemeClr val="bg1"/>
              </a:solidFill>
              <a:effectLst/>
              <a:uLnTx/>
              <a:uFillTx/>
              <a:latin typeface="RlwyPPT Med" pitchFamily="2" charset="77"/>
              <a:ea typeface="+mn-ea"/>
              <a:cs typeface="+mn-cs"/>
            </a:endParaRPr>
          </a:p>
        </p:txBody>
      </p:sp>
      <p:pic>
        <p:nvPicPr>
          <p:cNvPr id="6" name="Graphic 5">
            <a:extLst>
              <a:ext uri="{FF2B5EF4-FFF2-40B4-BE49-F238E27FC236}">
                <a16:creationId xmlns:a16="http://schemas.microsoft.com/office/drawing/2014/main" id="{027498E0-547F-CB60-A61D-48171C304F34}"/>
              </a:ext>
            </a:extLst>
          </p:cNvPr>
          <p:cNvPicPr>
            <a:picLocks noChangeAspect="1"/>
          </p:cNvPicPr>
          <p:nvPr/>
        </p:nvPicPr>
        <p:blipFill rotWithShape="1">
          <a:blip r:embed="rId4" cstate="print">
            <a:extLst>
              <a:ext uri="{28A0092B-C50C-407E-A947-70E740481C1C}">
                <a14:useLocalDpi xmlns:a14="http://schemas.microsoft.com/office/drawing/2010/main"/>
              </a:ext>
              <a:ext uri="{96DAC541-7B7A-43D3-8B79-37D633B846F1}">
                <asvg:svgBlip xmlns:asvg="http://schemas.microsoft.com/office/drawing/2016/SVG/main" r:embed="rId5"/>
              </a:ext>
            </a:extLst>
          </a:blip>
          <a:srcRect l="-1373" t="-26580" r="-1373" b="-26580"/>
          <a:stretch/>
        </p:blipFill>
        <p:spPr>
          <a:xfrm>
            <a:off x="10964921" y="6427649"/>
            <a:ext cx="888992" cy="237744"/>
          </a:xfrm>
          <a:prstGeom prst="rect">
            <a:avLst/>
          </a:prstGeom>
        </p:spPr>
      </p:pic>
    </p:spTree>
    <p:extLst>
      <p:ext uri="{BB962C8B-B14F-4D97-AF65-F5344CB8AC3E}">
        <p14:creationId xmlns:p14="http://schemas.microsoft.com/office/powerpoint/2010/main" val="19242243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10" fill="hold" grpId="0" nodeType="withEffect">
                                  <p:stCondLst>
                                    <p:cond delay="10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strVal val="#ppt_h"/>
                                          </p:val>
                                        </p:tav>
                                        <p:tav tm="100000">
                                          <p:val>
                                            <p:strVal val="#ppt_h"/>
                                          </p:val>
                                        </p:tav>
                                      </p:tavLst>
                                    </p:anim>
                                  </p:childTnLst>
                                </p:cTn>
                              </p:par>
                              <p:par>
                                <p:cTn id="9" presetID="10" presetClass="entr" presetSubtype="0"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500"/>
                                        <p:tgtEl>
                                          <p:spTgt spid="3"/>
                                        </p:tgtEl>
                                      </p:cBhvr>
                                    </p:animEffect>
                                  </p:childTnLst>
                                </p:cTn>
                              </p:par>
                              <p:par>
                                <p:cTn id="12" presetID="42" presetClass="path" presetSubtype="0" decel="100000" fill="hold" grpId="1" nodeType="withEffect">
                                  <p:stCondLst>
                                    <p:cond delay="0"/>
                                  </p:stCondLst>
                                  <p:childTnLst>
                                    <p:animMotion origin="layout" path="M 3.75E-6 2.22222E-6 L -0.01355 0.03449 " pathEditMode="relative" rAng="0" ptsTypes="AA">
                                      <p:cBhvr>
                                        <p:cTn id="13" dur="1000" spd="-100000" fill="hold"/>
                                        <p:tgtEl>
                                          <p:spTgt spid="3"/>
                                        </p:tgtEl>
                                        <p:attrNameLst>
                                          <p:attrName>ppt_x</p:attrName>
                                          <p:attrName>ppt_y</p:attrName>
                                        </p:attrNameLst>
                                      </p:cBhvr>
                                      <p:rCtr x="-677" y="1713"/>
                                    </p:animMotion>
                                  </p:childTnLst>
                                </p:cTn>
                              </p:par>
                              <p:par>
                                <p:cTn id="14" presetID="10" presetClass="entr" presetSubtype="0" fill="hold" grpId="0" nodeType="withEffect">
                                  <p:stCondLst>
                                    <p:cond delay="20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500"/>
                                        <p:tgtEl>
                                          <p:spTgt spid="4"/>
                                        </p:tgtEl>
                                      </p:cBhvr>
                                    </p:animEffect>
                                  </p:childTnLst>
                                </p:cTn>
                              </p:par>
                              <p:par>
                                <p:cTn id="17" presetID="42" presetClass="path" presetSubtype="0" decel="100000" fill="hold" grpId="1" nodeType="withEffect">
                                  <p:stCondLst>
                                    <p:cond delay="200"/>
                                  </p:stCondLst>
                                  <p:childTnLst>
                                    <p:animMotion origin="layout" path="M 3.95833E-6 -2.22222E-6 L -0.01355 0.03449 " pathEditMode="relative" rAng="0" ptsTypes="AA">
                                      <p:cBhvr>
                                        <p:cTn id="18" dur="1000" spd="-100000" fill="hold"/>
                                        <p:tgtEl>
                                          <p:spTgt spid="4"/>
                                        </p:tgtEl>
                                        <p:attrNameLst>
                                          <p:attrName>ppt_x</p:attrName>
                                          <p:attrName>ppt_y</p:attrName>
                                        </p:attrNameLst>
                                      </p:cBhvr>
                                      <p:rCtr x="-677" y="1736"/>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3" grpId="1"/>
      <p:bldP spid="4" grpId="0">
        <p:tmplLst>
          <p:tmpl>
            <p:tnLst>
              <p:par>
                <p:cTn presetID="10" presetClass="entr" presetSubtype="0" fill="hold" nodeType="withEffect">
                  <p:stCondLst>
                    <p:cond delay="200"/>
                  </p:stCondLst>
                  <p:childTnLst>
                    <p:set>
                      <p:cBhvr>
                        <p:cTn dur="1" fill="hold">
                          <p:stCondLst>
                            <p:cond delay="0"/>
                          </p:stCondLst>
                        </p:cTn>
                        <p:tgtEl>
                          <p:spTgt spid="4"/>
                        </p:tgtEl>
                        <p:attrNameLst>
                          <p:attrName>style.visibility</p:attrName>
                        </p:attrNameLst>
                      </p:cBhvr>
                      <p:to>
                        <p:strVal val="visible"/>
                      </p:to>
                    </p:set>
                    <p:animEffect transition="in" filter="fade">
                      <p:cBhvr>
                        <p:cTn dur="500"/>
                        <p:tgtEl>
                          <p:spTgt spid="4"/>
                        </p:tgtEl>
                      </p:cBhvr>
                    </p:animEffect>
                  </p:childTnLst>
                </p:cTn>
              </p:par>
            </p:tnLst>
          </p:tmpl>
        </p:tmplLst>
      </p:bldP>
      <p:bldP spid="4" grpId="1">
        <p:tmplLst>
          <p:tmpl>
            <p:tnLst>
              <p:par>
                <p:cTn presetID="42" presetClass="path" presetSubtype="0" decel="100000" fill="hold" nodeType="withEffect">
                  <p:stCondLst>
                    <p:cond delay="200"/>
                  </p:stCondLst>
                  <p:childTnLst>
                    <p:animMotion origin="layout" path="M 3.95833E-6 -2.22222E-6 L -0.01355 0.03449 " pathEditMode="relative" rAng="0" ptsTypes="AA">
                      <p:cBhvr>
                        <p:cTn dur="1000" spd="-100000" fill="hold"/>
                        <p:tgtEl>
                          <p:spTgt spid="4"/>
                        </p:tgtEl>
                        <p:attrNameLst>
                          <p:attrName>ppt_x</p:attrName>
                          <p:attrName>ppt_y</p:attrName>
                        </p:attrNameLst>
                      </p:cBhvr>
                      <p:rCtr x="-677" y="1736"/>
                    </p:animMotion>
                  </p:childTnLst>
                </p:cTn>
              </p:par>
            </p:tnLst>
          </p:tmpl>
        </p:tmplLst>
      </p:bldP>
      <p:bldP spid="5" grpId="0" animBg="1"/>
    </p:bld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9_Title Slide">
    <p:spTree>
      <p:nvGrpSpPr>
        <p:cNvPr id="1" name=""/>
        <p:cNvGrpSpPr/>
        <p:nvPr/>
      </p:nvGrpSpPr>
      <p:grpSpPr>
        <a:xfrm>
          <a:off x="0" y="0"/>
          <a:ext cx="0" cy="0"/>
          <a:chOff x="0" y="0"/>
          <a:chExt cx="0" cy="0"/>
        </a:xfrm>
      </p:grpSpPr>
      <p:pic>
        <p:nvPicPr>
          <p:cNvPr id="2" name="Graphic 1">
            <a:extLst>
              <a:ext uri="{FF2B5EF4-FFF2-40B4-BE49-F238E27FC236}">
                <a16:creationId xmlns:a16="http://schemas.microsoft.com/office/drawing/2014/main" id="{13A9A8F4-17CF-3C39-1B43-7EADFE078DDB}"/>
              </a:ext>
            </a:extLst>
          </p:cNvPr>
          <p:cNvPicPr>
            <a:picLocks noChangeAspect="1"/>
          </p:cNvPicPr>
          <p:nvPr/>
        </p:nvPicPr>
        <p:blipFill rotWithShape="1">
          <a:blip r:embed="rId2" cstate="print">
            <a:extLst>
              <a:ext uri="{28A0092B-C50C-407E-A947-70E740481C1C}">
                <a14:useLocalDpi xmlns:a14="http://schemas.microsoft.com/office/drawing/2010/main"/>
              </a:ext>
              <a:ext uri="{96DAC541-7B7A-43D3-8B79-37D633B846F1}">
                <asvg:svgBlip xmlns:asvg="http://schemas.microsoft.com/office/drawing/2016/SVG/main" r:embed="rId3"/>
              </a:ext>
            </a:extLst>
          </a:blip>
          <a:srcRect r="35841" b="34068"/>
          <a:stretch/>
        </p:blipFill>
        <p:spPr>
          <a:xfrm>
            <a:off x="8025873" y="820430"/>
            <a:ext cx="4166127" cy="6037570"/>
          </a:xfrm>
          <a:prstGeom prst="rect">
            <a:avLst/>
          </a:prstGeom>
        </p:spPr>
      </p:pic>
      <p:sp>
        <p:nvSpPr>
          <p:cNvPr id="3" name="Title 1">
            <a:extLst>
              <a:ext uri="{FF2B5EF4-FFF2-40B4-BE49-F238E27FC236}">
                <a16:creationId xmlns:a16="http://schemas.microsoft.com/office/drawing/2014/main" id="{383D0865-3232-3809-71B4-44A66AFCBA63}"/>
              </a:ext>
            </a:extLst>
          </p:cNvPr>
          <p:cNvSpPr>
            <a:spLocks noGrp="1"/>
          </p:cNvSpPr>
          <p:nvPr>
            <p:ph type="title" hasCustomPrompt="1"/>
          </p:nvPr>
        </p:nvSpPr>
        <p:spPr>
          <a:xfrm>
            <a:off x="653781" y="3447760"/>
            <a:ext cx="8695120" cy="1015663"/>
          </a:xfrm>
        </p:spPr>
        <p:txBody>
          <a:bodyPr wrap="square" lIns="0" tIns="0" rIns="0" bIns="0" anchor="b">
            <a:spAutoFit/>
          </a:bodyPr>
          <a:lstStyle>
            <a:lvl1pPr>
              <a:lnSpc>
                <a:spcPct val="100000"/>
              </a:lnSpc>
              <a:defRPr sz="6600">
                <a:solidFill>
                  <a:schemeClr val="tx2"/>
                </a:solidFill>
              </a:defRPr>
            </a:lvl1pPr>
          </a:lstStyle>
          <a:p>
            <a:r>
              <a:rPr lang="en-US"/>
              <a:t>Speaker Name Here</a:t>
            </a:r>
          </a:p>
        </p:txBody>
      </p:sp>
      <p:sp>
        <p:nvSpPr>
          <p:cNvPr id="4" name="Text Placeholder 3">
            <a:extLst>
              <a:ext uri="{FF2B5EF4-FFF2-40B4-BE49-F238E27FC236}">
                <a16:creationId xmlns:a16="http://schemas.microsoft.com/office/drawing/2014/main" id="{60DEF7C2-3764-B14E-6AED-A16F40C92FB4}"/>
              </a:ext>
            </a:extLst>
          </p:cNvPr>
          <p:cNvSpPr>
            <a:spLocks noGrp="1"/>
          </p:cNvSpPr>
          <p:nvPr>
            <p:ph type="body" sz="half" idx="2" hasCustomPrompt="1"/>
          </p:nvPr>
        </p:nvSpPr>
        <p:spPr>
          <a:xfrm>
            <a:off x="653781" y="4865799"/>
            <a:ext cx="8695122" cy="387798"/>
          </a:xfrm>
        </p:spPr>
        <p:txBody>
          <a:bodyPr lIns="0" tIns="0" rIns="0" bIns="0">
            <a:spAutoFit/>
          </a:bodyPr>
          <a:lstStyle>
            <a:lvl1pPr marL="0" indent="0">
              <a:buNone/>
              <a:defRPr sz="2800" baseline="0">
                <a:solidFill>
                  <a:schemeClr val="tx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Insert Speaker Title Here</a:t>
            </a:r>
          </a:p>
        </p:txBody>
      </p:sp>
      <p:sp>
        <p:nvSpPr>
          <p:cNvPr id="5" name="Sanctuary Primary">
            <a:extLst>
              <a:ext uri="{FF2B5EF4-FFF2-40B4-BE49-F238E27FC236}">
                <a16:creationId xmlns:a16="http://schemas.microsoft.com/office/drawing/2014/main" id="{0B80789B-7231-3CC4-6F55-AB18CDE665DF}"/>
              </a:ext>
            </a:extLst>
          </p:cNvPr>
          <p:cNvSpPr/>
          <p:nvPr/>
        </p:nvSpPr>
        <p:spPr>
          <a:xfrm>
            <a:off x="653781" y="4585957"/>
            <a:ext cx="351475" cy="84777"/>
          </a:xfrm>
          <a:custGeom>
            <a:avLst/>
            <a:gdLst>
              <a:gd name="connsiteX0" fmla="*/ 4990148 w 5313513"/>
              <a:gd name="connsiteY0" fmla="*/ 0 h 1281637"/>
              <a:gd name="connsiteX1" fmla="*/ 320993 w 5313513"/>
              <a:gd name="connsiteY1" fmla="*/ 0 h 1281637"/>
              <a:gd name="connsiteX2" fmla="*/ 0 w 5313513"/>
              <a:gd name="connsiteY2" fmla="*/ 641766 h 1281637"/>
              <a:gd name="connsiteX3" fmla="*/ 320993 w 5313513"/>
              <a:gd name="connsiteY3" fmla="*/ 1281631 h 1281637"/>
              <a:gd name="connsiteX4" fmla="*/ 4990148 w 5313513"/>
              <a:gd name="connsiteY4" fmla="*/ 1281631 h 1281637"/>
              <a:gd name="connsiteX5" fmla="*/ 5313045 w 5313513"/>
              <a:gd name="connsiteY5" fmla="*/ 641766 h 1281637"/>
              <a:gd name="connsiteX6" fmla="*/ 4990148 w 5313513"/>
              <a:gd name="connsiteY6" fmla="*/ 0 h 12816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313513" h="1281637">
                <a:moveTo>
                  <a:pt x="4990148" y="0"/>
                </a:moveTo>
                <a:lnTo>
                  <a:pt x="320993" y="0"/>
                </a:lnTo>
                <a:cubicBezTo>
                  <a:pt x="0" y="0"/>
                  <a:pt x="0" y="443057"/>
                  <a:pt x="0" y="641766"/>
                </a:cubicBezTo>
                <a:cubicBezTo>
                  <a:pt x="1905" y="827166"/>
                  <a:pt x="0" y="1283533"/>
                  <a:pt x="320993" y="1281631"/>
                </a:cubicBezTo>
                <a:lnTo>
                  <a:pt x="4990148" y="1281631"/>
                </a:lnTo>
                <a:cubicBezTo>
                  <a:pt x="5315903" y="1283533"/>
                  <a:pt x="5312093" y="828116"/>
                  <a:pt x="5313045" y="641766"/>
                </a:cubicBezTo>
                <a:cubicBezTo>
                  <a:pt x="5315903" y="443057"/>
                  <a:pt x="5315903" y="0"/>
                  <a:pt x="4990148" y="0"/>
                </a:cubicBezTo>
                <a:close/>
              </a:path>
            </a:pathLst>
          </a:custGeom>
          <a:solidFill>
            <a:schemeClr val="accent1"/>
          </a:solidFill>
          <a:ln w="9525" cap="flat">
            <a:noFill/>
            <a:prstDash val="solid"/>
            <a:miter/>
          </a:ln>
          <a:effectLst/>
        </p:spPr>
        <p:txBody>
          <a:bodyPr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u="none" strike="noStrike" kern="1200" cap="none" spc="0" normalizeH="0" baseline="0" noProof="0">
              <a:ln>
                <a:noFill/>
              </a:ln>
              <a:solidFill>
                <a:schemeClr val="tx2"/>
              </a:solidFill>
              <a:effectLst/>
              <a:uLnTx/>
              <a:uFillTx/>
              <a:latin typeface="RlwyPPT Med" pitchFamily="2" charset="77"/>
              <a:ea typeface="+mn-ea"/>
              <a:cs typeface="+mn-cs"/>
            </a:endParaRPr>
          </a:p>
        </p:txBody>
      </p:sp>
      <p:sp>
        <p:nvSpPr>
          <p:cNvPr id="6" name="Picture Placeholder 22">
            <a:extLst>
              <a:ext uri="{FF2B5EF4-FFF2-40B4-BE49-F238E27FC236}">
                <a16:creationId xmlns:a16="http://schemas.microsoft.com/office/drawing/2014/main" id="{AF357793-02EA-916C-D5FA-C8932AFFB80A}"/>
              </a:ext>
            </a:extLst>
          </p:cNvPr>
          <p:cNvSpPr>
            <a:spLocks noGrp="1"/>
          </p:cNvSpPr>
          <p:nvPr>
            <p:ph type="pic" sz="quarter" idx="10"/>
          </p:nvPr>
        </p:nvSpPr>
        <p:spPr>
          <a:xfrm>
            <a:off x="653781" y="1244734"/>
            <a:ext cx="2001838" cy="2001838"/>
          </a:xfrm>
          <a:prstGeom prst="roundRect">
            <a:avLst>
              <a:gd name="adj" fmla="val 9562"/>
            </a:avLst>
          </a:prstGeom>
        </p:spPr>
        <p:txBody>
          <a:bodyPr anchor="ctr"/>
          <a:lstStyle>
            <a:lvl1pPr marL="0" indent="0" algn="ctr">
              <a:buNone/>
              <a:defRPr>
                <a:solidFill>
                  <a:schemeClr val="tx2"/>
                </a:solidFill>
              </a:defRPr>
            </a:lvl1pPr>
          </a:lstStyle>
          <a:p>
            <a:r>
              <a:rPr lang="en-US"/>
              <a:t>Click icon to add picture</a:t>
            </a:r>
          </a:p>
        </p:txBody>
      </p:sp>
      <p:pic>
        <p:nvPicPr>
          <p:cNvPr id="7" name="Graphic 6">
            <a:extLst>
              <a:ext uri="{FF2B5EF4-FFF2-40B4-BE49-F238E27FC236}">
                <a16:creationId xmlns:a16="http://schemas.microsoft.com/office/drawing/2014/main" id="{431BB12C-B9BA-3B2F-1199-C5254FE2BBBB}"/>
              </a:ext>
            </a:extLst>
          </p:cNvPr>
          <p:cNvPicPr>
            <a:picLocks noChangeAspect="1"/>
          </p:cNvPicPr>
          <p:nvPr/>
        </p:nvPicPr>
        <p:blipFill rotWithShape="1">
          <a:blip r:embed="rId4" cstate="print">
            <a:extLst>
              <a:ext uri="{28A0092B-C50C-407E-A947-70E740481C1C}">
                <a14:useLocalDpi xmlns:a14="http://schemas.microsoft.com/office/drawing/2010/main"/>
              </a:ext>
              <a:ext uri="{96DAC541-7B7A-43D3-8B79-37D633B846F1}">
                <asvg:svgBlip xmlns:asvg="http://schemas.microsoft.com/office/drawing/2016/SVG/main" r:embed="rId5"/>
              </a:ext>
            </a:extLst>
          </a:blip>
          <a:srcRect l="-1373" t="-26580" r="-1373" b="-26580"/>
          <a:stretch/>
        </p:blipFill>
        <p:spPr>
          <a:xfrm>
            <a:off x="10964921" y="6427649"/>
            <a:ext cx="888992" cy="237744"/>
          </a:xfrm>
          <a:prstGeom prst="rect">
            <a:avLst/>
          </a:prstGeom>
        </p:spPr>
      </p:pic>
    </p:spTree>
    <p:extLst>
      <p:ext uri="{BB962C8B-B14F-4D97-AF65-F5344CB8AC3E}">
        <p14:creationId xmlns:p14="http://schemas.microsoft.com/office/powerpoint/2010/main" val="39043773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10" fill="hold" grpId="0" nodeType="withEffect">
                                  <p:stCondLst>
                                    <p:cond delay="10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strVal val="#ppt_h"/>
                                          </p:val>
                                        </p:tav>
                                        <p:tav tm="100000">
                                          <p:val>
                                            <p:strVal val="#ppt_h"/>
                                          </p:val>
                                        </p:tav>
                                      </p:tavLst>
                                    </p:anim>
                                  </p:childTnLst>
                                </p:cTn>
                              </p:par>
                              <p:par>
                                <p:cTn id="9" presetID="10" presetClass="entr" presetSubtype="0" fill="hold" grpId="0" nodeType="withEffect" nodePh="1">
                                  <p:stCondLst>
                                    <p:cond delay="0"/>
                                  </p:stCondLst>
                                  <p:endCondLst>
                                    <p:cond evt="begin" delay="0">
                                      <p:tn val="9"/>
                                    </p:cond>
                                  </p:endCondLst>
                                  <p:childTnLst>
                                    <p:set>
                                      <p:cBhvr>
                                        <p:cTn id="10" dur="1" fill="hold">
                                          <p:stCondLst>
                                            <p:cond delay="0"/>
                                          </p:stCondLst>
                                        </p:cTn>
                                        <p:tgtEl>
                                          <p:spTgt spid="6"/>
                                        </p:tgtEl>
                                        <p:attrNameLst>
                                          <p:attrName>style.visibility</p:attrName>
                                        </p:attrNameLst>
                                      </p:cBhvr>
                                      <p:to>
                                        <p:strVal val="visible"/>
                                      </p:to>
                                    </p:set>
                                    <p:animEffect transition="in" filter="fade">
                                      <p:cBhvr>
                                        <p:cTn id="11" dur="500"/>
                                        <p:tgtEl>
                                          <p:spTgt spid="6"/>
                                        </p:tgtEl>
                                      </p:cBhvr>
                                    </p:animEffect>
                                  </p:childTnLst>
                                </p:cTn>
                              </p:par>
                              <p:par>
                                <p:cTn id="12" presetID="42" presetClass="path" presetSubtype="0" decel="100000" fill="hold" grpId="1" nodeType="withEffect" nodePh="1">
                                  <p:stCondLst>
                                    <p:cond delay="0"/>
                                  </p:stCondLst>
                                  <p:endCondLst>
                                    <p:cond evt="begin" delay="0">
                                      <p:tn val="12"/>
                                    </p:cond>
                                  </p:endCondLst>
                                  <p:childTnLst>
                                    <p:animMotion origin="layout" path="M 3.95833E-6 -2.22222E-6 L -0.01355 0.03449 " pathEditMode="relative" rAng="0" ptsTypes="AA">
                                      <p:cBhvr>
                                        <p:cTn id="13" dur="1000" spd="-100000" fill="hold"/>
                                        <p:tgtEl>
                                          <p:spTgt spid="6"/>
                                        </p:tgtEl>
                                        <p:attrNameLst>
                                          <p:attrName>ppt_x</p:attrName>
                                          <p:attrName>ppt_y</p:attrName>
                                        </p:attrNameLst>
                                      </p:cBhvr>
                                      <p:rCtr x="-677" y="1736"/>
                                    </p:animMotion>
                                  </p:childTnLst>
                                </p:cTn>
                              </p:par>
                              <p:par>
                                <p:cTn id="14" presetID="10" presetClass="entr" presetSubtype="0" fill="hold" grpId="0" nodeType="with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fade">
                                      <p:cBhvr>
                                        <p:cTn id="16" dur="500"/>
                                        <p:tgtEl>
                                          <p:spTgt spid="3"/>
                                        </p:tgtEl>
                                      </p:cBhvr>
                                    </p:animEffect>
                                  </p:childTnLst>
                                </p:cTn>
                              </p:par>
                              <p:par>
                                <p:cTn id="17" presetID="42" presetClass="path" presetSubtype="0" decel="100000" fill="hold" grpId="1" nodeType="withEffect">
                                  <p:stCondLst>
                                    <p:cond delay="0"/>
                                  </p:stCondLst>
                                  <p:childTnLst>
                                    <p:animMotion origin="layout" path="M 3.95833E-6 -2.22222E-6 L -0.01355 0.03449 " pathEditMode="relative" rAng="0" ptsTypes="AA">
                                      <p:cBhvr>
                                        <p:cTn id="18" dur="1000" spd="-100000" fill="hold"/>
                                        <p:tgtEl>
                                          <p:spTgt spid="3"/>
                                        </p:tgtEl>
                                        <p:attrNameLst>
                                          <p:attrName>ppt_x</p:attrName>
                                          <p:attrName>ppt_y</p:attrName>
                                        </p:attrNameLst>
                                      </p:cBhvr>
                                      <p:rCtr x="-677" y="1736"/>
                                    </p:animMotion>
                                  </p:childTnLst>
                                </p:cTn>
                              </p:par>
                              <p:par>
                                <p:cTn id="19" presetID="10" presetClass="entr" presetSubtype="0" fill="hold" grpId="0" nodeType="withEffect">
                                  <p:stCondLst>
                                    <p:cond delay="200"/>
                                  </p:stCondLst>
                                  <p:childTnLst>
                                    <p:set>
                                      <p:cBhvr>
                                        <p:cTn id="20" dur="1" fill="hold">
                                          <p:stCondLst>
                                            <p:cond delay="0"/>
                                          </p:stCondLst>
                                        </p:cTn>
                                        <p:tgtEl>
                                          <p:spTgt spid="4"/>
                                        </p:tgtEl>
                                        <p:attrNameLst>
                                          <p:attrName>style.visibility</p:attrName>
                                        </p:attrNameLst>
                                      </p:cBhvr>
                                      <p:to>
                                        <p:strVal val="visible"/>
                                      </p:to>
                                    </p:set>
                                    <p:animEffect transition="in" filter="fade">
                                      <p:cBhvr>
                                        <p:cTn id="21" dur="500"/>
                                        <p:tgtEl>
                                          <p:spTgt spid="4"/>
                                        </p:tgtEl>
                                      </p:cBhvr>
                                    </p:animEffect>
                                  </p:childTnLst>
                                </p:cTn>
                              </p:par>
                              <p:par>
                                <p:cTn id="22" presetID="42" presetClass="path" presetSubtype="0" decel="100000" fill="hold" grpId="1" nodeType="withEffect">
                                  <p:stCondLst>
                                    <p:cond delay="200"/>
                                  </p:stCondLst>
                                  <p:childTnLst>
                                    <p:animMotion origin="layout" path="M 3.95833E-6 -2.22222E-6 L -0.01355 0.03449 " pathEditMode="relative" rAng="0" ptsTypes="AA">
                                      <p:cBhvr>
                                        <p:cTn id="23" dur="1000" spd="-100000" fill="hold"/>
                                        <p:tgtEl>
                                          <p:spTgt spid="4"/>
                                        </p:tgtEl>
                                        <p:attrNameLst>
                                          <p:attrName>ppt_x</p:attrName>
                                          <p:attrName>ppt_y</p:attrName>
                                        </p:attrNameLst>
                                      </p:cBhvr>
                                      <p:rCtr x="-677" y="1736"/>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3" grpId="1"/>
      <p:bldP spid="4" grpId="0">
        <p:tmplLst>
          <p:tmpl>
            <p:tnLst>
              <p:par>
                <p:cTn presetID="10" presetClass="entr" presetSubtype="0" fill="hold" nodeType="withEffect">
                  <p:stCondLst>
                    <p:cond delay="200"/>
                  </p:stCondLst>
                  <p:childTnLst>
                    <p:set>
                      <p:cBhvr>
                        <p:cTn dur="1" fill="hold">
                          <p:stCondLst>
                            <p:cond delay="0"/>
                          </p:stCondLst>
                        </p:cTn>
                        <p:tgtEl>
                          <p:spTgt spid="4"/>
                        </p:tgtEl>
                        <p:attrNameLst>
                          <p:attrName>style.visibility</p:attrName>
                        </p:attrNameLst>
                      </p:cBhvr>
                      <p:to>
                        <p:strVal val="visible"/>
                      </p:to>
                    </p:set>
                    <p:animEffect transition="in" filter="fade">
                      <p:cBhvr>
                        <p:cTn dur="500"/>
                        <p:tgtEl>
                          <p:spTgt spid="4"/>
                        </p:tgtEl>
                      </p:cBhvr>
                    </p:animEffect>
                  </p:childTnLst>
                </p:cTn>
              </p:par>
            </p:tnLst>
          </p:tmpl>
        </p:tmplLst>
      </p:bldP>
      <p:bldP spid="4" grpId="1">
        <p:tmplLst>
          <p:tmpl>
            <p:tnLst>
              <p:par>
                <p:cTn presetID="42" presetClass="path" presetSubtype="0" decel="100000" fill="hold" nodeType="withEffect">
                  <p:stCondLst>
                    <p:cond delay="200"/>
                  </p:stCondLst>
                  <p:childTnLst>
                    <p:animMotion origin="layout" path="M 3.95833E-6 -2.22222E-6 L -0.01355 0.03449 " pathEditMode="relative" rAng="0" ptsTypes="AA">
                      <p:cBhvr>
                        <p:cTn dur="1000" spd="-100000" fill="hold"/>
                        <p:tgtEl>
                          <p:spTgt spid="4"/>
                        </p:tgtEl>
                        <p:attrNameLst>
                          <p:attrName>ppt_x</p:attrName>
                          <p:attrName>ppt_y</p:attrName>
                        </p:attrNameLst>
                      </p:cBhvr>
                      <p:rCtr x="-677" y="1736"/>
                    </p:animMotion>
                  </p:childTnLst>
                </p:cTn>
              </p:par>
            </p:tnLst>
          </p:tmpl>
        </p:tmplLst>
      </p:bldP>
      <p:bldP spid="5" grpId="0" animBg="1"/>
      <p:bldP spid="6" grpId="0"/>
      <p:bldP spid="6" grpId="1"/>
    </p:bld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10_Title Slide">
    <p:bg>
      <p:bgPr>
        <a:solidFill>
          <a:schemeClr val="tx2"/>
        </a:solidFill>
        <a:effectLst/>
      </p:bgPr>
    </p:bg>
    <p:spTree>
      <p:nvGrpSpPr>
        <p:cNvPr id="1" name=""/>
        <p:cNvGrpSpPr/>
        <p:nvPr/>
      </p:nvGrpSpPr>
      <p:grpSpPr>
        <a:xfrm>
          <a:off x="0" y="0"/>
          <a:ext cx="0" cy="0"/>
          <a:chOff x="0" y="0"/>
          <a:chExt cx="0" cy="0"/>
        </a:xfrm>
      </p:grpSpPr>
      <p:pic>
        <p:nvPicPr>
          <p:cNvPr id="2" name="Graphic 1">
            <a:extLst>
              <a:ext uri="{FF2B5EF4-FFF2-40B4-BE49-F238E27FC236}">
                <a16:creationId xmlns:a16="http://schemas.microsoft.com/office/drawing/2014/main" id="{4A5B21A8-0552-462F-F96E-F260B0F20D6C}"/>
              </a:ext>
            </a:extLst>
          </p:cNvPr>
          <p:cNvPicPr>
            <a:picLocks noChangeAspect="1"/>
          </p:cNvPicPr>
          <p:nvPr/>
        </p:nvPicPr>
        <p:blipFill rotWithShape="1">
          <a:blip r:embed="rId2" cstate="print">
            <a:extLst>
              <a:ext uri="{28A0092B-C50C-407E-A947-70E740481C1C}">
                <a14:useLocalDpi xmlns:a14="http://schemas.microsoft.com/office/drawing/2010/main"/>
              </a:ext>
              <a:ext uri="{96DAC541-7B7A-43D3-8B79-37D633B846F1}">
                <asvg:svgBlip xmlns:asvg="http://schemas.microsoft.com/office/drawing/2016/SVG/main" r:embed="rId3"/>
              </a:ext>
            </a:extLst>
          </a:blip>
          <a:srcRect r="35841" b="34068"/>
          <a:stretch/>
        </p:blipFill>
        <p:spPr>
          <a:xfrm>
            <a:off x="8025873" y="820430"/>
            <a:ext cx="4166127" cy="6037570"/>
          </a:xfrm>
          <a:prstGeom prst="rect">
            <a:avLst/>
          </a:prstGeom>
        </p:spPr>
      </p:pic>
      <p:sp>
        <p:nvSpPr>
          <p:cNvPr id="3" name="Title 1">
            <a:extLst>
              <a:ext uri="{FF2B5EF4-FFF2-40B4-BE49-F238E27FC236}">
                <a16:creationId xmlns:a16="http://schemas.microsoft.com/office/drawing/2014/main" id="{599768F3-0E02-7FB3-8DDE-E1F4963A88AE}"/>
              </a:ext>
            </a:extLst>
          </p:cNvPr>
          <p:cNvSpPr>
            <a:spLocks noGrp="1"/>
          </p:cNvSpPr>
          <p:nvPr>
            <p:ph type="title" hasCustomPrompt="1"/>
          </p:nvPr>
        </p:nvSpPr>
        <p:spPr>
          <a:xfrm>
            <a:off x="653781" y="3447760"/>
            <a:ext cx="8695120" cy="1015663"/>
          </a:xfrm>
        </p:spPr>
        <p:txBody>
          <a:bodyPr wrap="square" lIns="0" tIns="0" rIns="0" bIns="0" anchor="b">
            <a:spAutoFit/>
          </a:bodyPr>
          <a:lstStyle>
            <a:lvl1pPr>
              <a:lnSpc>
                <a:spcPct val="100000"/>
              </a:lnSpc>
              <a:defRPr sz="6600">
                <a:solidFill>
                  <a:schemeClr val="bg1"/>
                </a:solidFill>
              </a:defRPr>
            </a:lvl1pPr>
          </a:lstStyle>
          <a:p>
            <a:r>
              <a:rPr lang="en-US"/>
              <a:t>Speaker Name Here</a:t>
            </a:r>
          </a:p>
        </p:txBody>
      </p:sp>
      <p:sp>
        <p:nvSpPr>
          <p:cNvPr id="4" name="Text Placeholder 3">
            <a:extLst>
              <a:ext uri="{FF2B5EF4-FFF2-40B4-BE49-F238E27FC236}">
                <a16:creationId xmlns:a16="http://schemas.microsoft.com/office/drawing/2014/main" id="{10C38113-D5FE-C904-9915-5FC5917AA942}"/>
              </a:ext>
            </a:extLst>
          </p:cNvPr>
          <p:cNvSpPr>
            <a:spLocks noGrp="1"/>
          </p:cNvSpPr>
          <p:nvPr>
            <p:ph type="body" sz="half" idx="2" hasCustomPrompt="1"/>
          </p:nvPr>
        </p:nvSpPr>
        <p:spPr>
          <a:xfrm>
            <a:off x="653781" y="4865799"/>
            <a:ext cx="8695122" cy="387798"/>
          </a:xfrm>
        </p:spPr>
        <p:txBody>
          <a:bodyPr lIns="0" tIns="0" rIns="0" bIns="0">
            <a:spAutoFit/>
          </a:bodyPr>
          <a:lstStyle>
            <a:lvl1pPr marL="0" indent="0">
              <a:buNone/>
              <a:defRPr sz="2800" baseline="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Insert Speaker Title Here</a:t>
            </a:r>
          </a:p>
        </p:txBody>
      </p:sp>
      <p:sp>
        <p:nvSpPr>
          <p:cNvPr id="5" name="Sanctuary Primary">
            <a:extLst>
              <a:ext uri="{FF2B5EF4-FFF2-40B4-BE49-F238E27FC236}">
                <a16:creationId xmlns:a16="http://schemas.microsoft.com/office/drawing/2014/main" id="{6F27F883-C8AA-FA30-33F0-2C137B578C10}"/>
              </a:ext>
            </a:extLst>
          </p:cNvPr>
          <p:cNvSpPr/>
          <p:nvPr/>
        </p:nvSpPr>
        <p:spPr>
          <a:xfrm>
            <a:off x="653781" y="4585957"/>
            <a:ext cx="351475" cy="84777"/>
          </a:xfrm>
          <a:custGeom>
            <a:avLst/>
            <a:gdLst>
              <a:gd name="connsiteX0" fmla="*/ 4990148 w 5313513"/>
              <a:gd name="connsiteY0" fmla="*/ 0 h 1281637"/>
              <a:gd name="connsiteX1" fmla="*/ 320993 w 5313513"/>
              <a:gd name="connsiteY1" fmla="*/ 0 h 1281637"/>
              <a:gd name="connsiteX2" fmla="*/ 0 w 5313513"/>
              <a:gd name="connsiteY2" fmla="*/ 641766 h 1281637"/>
              <a:gd name="connsiteX3" fmla="*/ 320993 w 5313513"/>
              <a:gd name="connsiteY3" fmla="*/ 1281631 h 1281637"/>
              <a:gd name="connsiteX4" fmla="*/ 4990148 w 5313513"/>
              <a:gd name="connsiteY4" fmla="*/ 1281631 h 1281637"/>
              <a:gd name="connsiteX5" fmla="*/ 5313045 w 5313513"/>
              <a:gd name="connsiteY5" fmla="*/ 641766 h 1281637"/>
              <a:gd name="connsiteX6" fmla="*/ 4990148 w 5313513"/>
              <a:gd name="connsiteY6" fmla="*/ 0 h 12816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313513" h="1281637">
                <a:moveTo>
                  <a:pt x="4990148" y="0"/>
                </a:moveTo>
                <a:lnTo>
                  <a:pt x="320993" y="0"/>
                </a:lnTo>
                <a:cubicBezTo>
                  <a:pt x="0" y="0"/>
                  <a:pt x="0" y="443057"/>
                  <a:pt x="0" y="641766"/>
                </a:cubicBezTo>
                <a:cubicBezTo>
                  <a:pt x="1905" y="827166"/>
                  <a:pt x="0" y="1283533"/>
                  <a:pt x="320993" y="1281631"/>
                </a:cubicBezTo>
                <a:lnTo>
                  <a:pt x="4990148" y="1281631"/>
                </a:lnTo>
                <a:cubicBezTo>
                  <a:pt x="5315903" y="1283533"/>
                  <a:pt x="5312093" y="828116"/>
                  <a:pt x="5313045" y="641766"/>
                </a:cubicBezTo>
                <a:cubicBezTo>
                  <a:pt x="5315903" y="443057"/>
                  <a:pt x="5315903" y="0"/>
                  <a:pt x="4990148" y="0"/>
                </a:cubicBezTo>
                <a:close/>
              </a:path>
            </a:pathLst>
          </a:custGeom>
          <a:solidFill>
            <a:schemeClr val="bg1"/>
          </a:solidFill>
          <a:ln w="9525" cap="flat">
            <a:noFill/>
            <a:prstDash val="solid"/>
            <a:miter/>
          </a:ln>
          <a:effectLst/>
        </p:spPr>
        <p:txBody>
          <a:bodyPr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u="none" strike="noStrike" kern="1200" cap="none" spc="0" normalizeH="0" baseline="0" noProof="0">
              <a:ln>
                <a:noFill/>
              </a:ln>
              <a:solidFill>
                <a:schemeClr val="bg1"/>
              </a:solidFill>
              <a:effectLst/>
              <a:uLnTx/>
              <a:uFillTx/>
              <a:latin typeface="RlwyPPT Med" pitchFamily="2" charset="77"/>
              <a:ea typeface="+mn-ea"/>
              <a:cs typeface="+mn-cs"/>
            </a:endParaRPr>
          </a:p>
        </p:txBody>
      </p:sp>
      <p:sp>
        <p:nvSpPr>
          <p:cNvPr id="6" name="Picture Placeholder 22">
            <a:extLst>
              <a:ext uri="{FF2B5EF4-FFF2-40B4-BE49-F238E27FC236}">
                <a16:creationId xmlns:a16="http://schemas.microsoft.com/office/drawing/2014/main" id="{3F3AD357-7997-947D-0D15-F105E96B6788}"/>
              </a:ext>
            </a:extLst>
          </p:cNvPr>
          <p:cNvSpPr>
            <a:spLocks noGrp="1"/>
          </p:cNvSpPr>
          <p:nvPr>
            <p:ph type="pic" sz="quarter" idx="10"/>
          </p:nvPr>
        </p:nvSpPr>
        <p:spPr>
          <a:xfrm>
            <a:off x="653781" y="1244734"/>
            <a:ext cx="2001838" cy="2001838"/>
          </a:xfrm>
          <a:prstGeom prst="roundRect">
            <a:avLst>
              <a:gd name="adj" fmla="val 9562"/>
            </a:avLst>
          </a:prstGeom>
        </p:spPr>
        <p:txBody>
          <a:bodyPr anchor="ctr"/>
          <a:lstStyle>
            <a:lvl1pPr marL="0" indent="0" algn="ctr">
              <a:buNone/>
              <a:defRPr>
                <a:solidFill>
                  <a:schemeClr val="bg1"/>
                </a:solidFill>
              </a:defRPr>
            </a:lvl1pPr>
          </a:lstStyle>
          <a:p>
            <a:r>
              <a:rPr lang="en-US"/>
              <a:t>Click icon to add picture</a:t>
            </a:r>
          </a:p>
        </p:txBody>
      </p:sp>
      <p:pic>
        <p:nvPicPr>
          <p:cNvPr id="7" name="Graphic 6">
            <a:extLst>
              <a:ext uri="{FF2B5EF4-FFF2-40B4-BE49-F238E27FC236}">
                <a16:creationId xmlns:a16="http://schemas.microsoft.com/office/drawing/2014/main" id="{0B06FAFA-6105-6CE8-F6CA-A16BCDAF8883}"/>
              </a:ext>
            </a:extLst>
          </p:cNvPr>
          <p:cNvPicPr>
            <a:picLocks noChangeAspect="1"/>
          </p:cNvPicPr>
          <p:nvPr/>
        </p:nvPicPr>
        <p:blipFill rotWithShape="1">
          <a:blip r:embed="rId4" cstate="print">
            <a:extLst>
              <a:ext uri="{28A0092B-C50C-407E-A947-70E740481C1C}">
                <a14:useLocalDpi xmlns:a14="http://schemas.microsoft.com/office/drawing/2010/main"/>
              </a:ext>
              <a:ext uri="{96DAC541-7B7A-43D3-8B79-37D633B846F1}">
                <asvg:svgBlip xmlns:asvg="http://schemas.microsoft.com/office/drawing/2016/SVG/main" r:embed="rId5"/>
              </a:ext>
            </a:extLst>
          </a:blip>
          <a:srcRect l="-1373" t="-26580" r="-1373" b="-26580"/>
          <a:stretch/>
        </p:blipFill>
        <p:spPr>
          <a:xfrm>
            <a:off x="10964921" y="6427649"/>
            <a:ext cx="888992" cy="237744"/>
          </a:xfrm>
          <a:prstGeom prst="rect">
            <a:avLst/>
          </a:prstGeom>
        </p:spPr>
      </p:pic>
    </p:spTree>
    <p:extLst>
      <p:ext uri="{BB962C8B-B14F-4D97-AF65-F5344CB8AC3E}">
        <p14:creationId xmlns:p14="http://schemas.microsoft.com/office/powerpoint/2010/main" val="433920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10" fill="hold" grpId="0" nodeType="withEffect">
                                  <p:stCondLst>
                                    <p:cond delay="10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strVal val="#ppt_h"/>
                                          </p:val>
                                        </p:tav>
                                        <p:tav tm="100000">
                                          <p:val>
                                            <p:strVal val="#ppt_h"/>
                                          </p:val>
                                        </p:tav>
                                      </p:tavLst>
                                    </p:anim>
                                  </p:childTnLst>
                                </p:cTn>
                              </p:par>
                              <p:par>
                                <p:cTn id="9" presetID="10" presetClass="entr" presetSubtype="0" fill="hold" grpId="0" nodeType="withEffect" nodePh="1">
                                  <p:stCondLst>
                                    <p:cond delay="0"/>
                                  </p:stCondLst>
                                  <p:endCondLst>
                                    <p:cond evt="begin" delay="0">
                                      <p:tn val="9"/>
                                    </p:cond>
                                  </p:endCondLst>
                                  <p:childTnLst>
                                    <p:set>
                                      <p:cBhvr>
                                        <p:cTn id="10" dur="1" fill="hold">
                                          <p:stCondLst>
                                            <p:cond delay="0"/>
                                          </p:stCondLst>
                                        </p:cTn>
                                        <p:tgtEl>
                                          <p:spTgt spid="6"/>
                                        </p:tgtEl>
                                        <p:attrNameLst>
                                          <p:attrName>style.visibility</p:attrName>
                                        </p:attrNameLst>
                                      </p:cBhvr>
                                      <p:to>
                                        <p:strVal val="visible"/>
                                      </p:to>
                                    </p:set>
                                    <p:animEffect transition="in" filter="fade">
                                      <p:cBhvr>
                                        <p:cTn id="11" dur="500"/>
                                        <p:tgtEl>
                                          <p:spTgt spid="6"/>
                                        </p:tgtEl>
                                      </p:cBhvr>
                                    </p:animEffect>
                                  </p:childTnLst>
                                </p:cTn>
                              </p:par>
                              <p:par>
                                <p:cTn id="12" presetID="42" presetClass="path" presetSubtype="0" decel="100000" fill="hold" grpId="1" nodeType="withEffect" nodePh="1">
                                  <p:stCondLst>
                                    <p:cond delay="0"/>
                                  </p:stCondLst>
                                  <p:endCondLst>
                                    <p:cond evt="begin" delay="0">
                                      <p:tn val="12"/>
                                    </p:cond>
                                  </p:endCondLst>
                                  <p:childTnLst>
                                    <p:animMotion origin="layout" path="M 3.95833E-6 -2.22222E-6 L -0.01355 0.03449 " pathEditMode="relative" rAng="0" ptsTypes="AA">
                                      <p:cBhvr>
                                        <p:cTn id="13" dur="1000" spd="-100000" fill="hold"/>
                                        <p:tgtEl>
                                          <p:spTgt spid="6"/>
                                        </p:tgtEl>
                                        <p:attrNameLst>
                                          <p:attrName>ppt_x</p:attrName>
                                          <p:attrName>ppt_y</p:attrName>
                                        </p:attrNameLst>
                                      </p:cBhvr>
                                      <p:rCtr x="-677" y="1736"/>
                                    </p:animMotion>
                                  </p:childTnLst>
                                </p:cTn>
                              </p:par>
                              <p:par>
                                <p:cTn id="14" presetID="10" presetClass="entr" presetSubtype="0" fill="hold" grpId="0" nodeType="with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fade">
                                      <p:cBhvr>
                                        <p:cTn id="16" dur="500"/>
                                        <p:tgtEl>
                                          <p:spTgt spid="3"/>
                                        </p:tgtEl>
                                      </p:cBhvr>
                                    </p:animEffect>
                                  </p:childTnLst>
                                </p:cTn>
                              </p:par>
                              <p:par>
                                <p:cTn id="17" presetID="42" presetClass="path" presetSubtype="0" decel="100000" fill="hold" grpId="1" nodeType="withEffect">
                                  <p:stCondLst>
                                    <p:cond delay="0"/>
                                  </p:stCondLst>
                                  <p:childTnLst>
                                    <p:animMotion origin="layout" path="M 3.95833E-6 -2.22222E-6 L -0.01355 0.03449 " pathEditMode="relative" rAng="0" ptsTypes="AA">
                                      <p:cBhvr>
                                        <p:cTn id="18" dur="1000" spd="-100000" fill="hold"/>
                                        <p:tgtEl>
                                          <p:spTgt spid="3"/>
                                        </p:tgtEl>
                                        <p:attrNameLst>
                                          <p:attrName>ppt_x</p:attrName>
                                          <p:attrName>ppt_y</p:attrName>
                                        </p:attrNameLst>
                                      </p:cBhvr>
                                      <p:rCtr x="-677" y="1736"/>
                                    </p:animMotion>
                                  </p:childTnLst>
                                </p:cTn>
                              </p:par>
                              <p:par>
                                <p:cTn id="19" presetID="10" presetClass="entr" presetSubtype="0" fill="hold" grpId="0" nodeType="withEffect">
                                  <p:stCondLst>
                                    <p:cond delay="200"/>
                                  </p:stCondLst>
                                  <p:childTnLst>
                                    <p:set>
                                      <p:cBhvr>
                                        <p:cTn id="20" dur="1" fill="hold">
                                          <p:stCondLst>
                                            <p:cond delay="0"/>
                                          </p:stCondLst>
                                        </p:cTn>
                                        <p:tgtEl>
                                          <p:spTgt spid="4"/>
                                        </p:tgtEl>
                                        <p:attrNameLst>
                                          <p:attrName>style.visibility</p:attrName>
                                        </p:attrNameLst>
                                      </p:cBhvr>
                                      <p:to>
                                        <p:strVal val="visible"/>
                                      </p:to>
                                    </p:set>
                                    <p:animEffect transition="in" filter="fade">
                                      <p:cBhvr>
                                        <p:cTn id="21" dur="500"/>
                                        <p:tgtEl>
                                          <p:spTgt spid="4"/>
                                        </p:tgtEl>
                                      </p:cBhvr>
                                    </p:animEffect>
                                  </p:childTnLst>
                                </p:cTn>
                              </p:par>
                              <p:par>
                                <p:cTn id="22" presetID="42" presetClass="path" presetSubtype="0" decel="100000" fill="hold" grpId="1" nodeType="withEffect">
                                  <p:stCondLst>
                                    <p:cond delay="200"/>
                                  </p:stCondLst>
                                  <p:childTnLst>
                                    <p:animMotion origin="layout" path="M 3.95833E-6 -2.22222E-6 L -0.01355 0.03449 " pathEditMode="relative" rAng="0" ptsTypes="AA">
                                      <p:cBhvr>
                                        <p:cTn id="23" dur="1000" spd="-100000" fill="hold"/>
                                        <p:tgtEl>
                                          <p:spTgt spid="4"/>
                                        </p:tgtEl>
                                        <p:attrNameLst>
                                          <p:attrName>ppt_x</p:attrName>
                                          <p:attrName>ppt_y</p:attrName>
                                        </p:attrNameLst>
                                      </p:cBhvr>
                                      <p:rCtr x="-677" y="1736"/>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3" grpId="1"/>
      <p:bldP spid="4" grpId="0">
        <p:tmplLst>
          <p:tmpl>
            <p:tnLst>
              <p:par>
                <p:cTn presetID="10" presetClass="entr" presetSubtype="0" fill="hold" nodeType="withEffect">
                  <p:stCondLst>
                    <p:cond delay="200"/>
                  </p:stCondLst>
                  <p:childTnLst>
                    <p:set>
                      <p:cBhvr>
                        <p:cTn dur="1" fill="hold">
                          <p:stCondLst>
                            <p:cond delay="0"/>
                          </p:stCondLst>
                        </p:cTn>
                        <p:tgtEl>
                          <p:spTgt spid="4"/>
                        </p:tgtEl>
                        <p:attrNameLst>
                          <p:attrName>style.visibility</p:attrName>
                        </p:attrNameLst>
                      </p:cBhvr>
                      <p:to>
                        <p:strVal val="visible"/>
                      </p:to>
                    </p:set>
                    <p:animEffect transition="in" filter="fade">
                      <p:cBhvr>
                        <p:cTn dur="500"/>
                        <p:tgtEl>
                          <p:spTgt spid="4"/>
                        </p:tgtEl>
                      </p:cBhvr>
                    </p:animEffect>
                  </p:childTnLst>
                </p:cTn>
              </p:par>
            </p:tnLst>
          </p:tmpl>
        </p:tmplLst>
      </p:bldP>
      <p:bldP spid="4" grpId="1">
        <p:tmplLst>
          <p:tmpl>
            <p:tnLst>
              <p:par>
                <p:cTn presetID="42" presetClass="path" presetSubtype="0" decel="100000" fill="hold" nodeType="withEffect">
                  <p:stCondLst>
                    <p:cond delay="200"/>
                  </p:stCondLst>
                  <p:childTnLst>
                    <p:animMotion origin="layout" path="M 3.95833E-6 -2.22222E-6 L -0.01355 0.03449 " pathEditMode="relative" rAng="0" ptsTypes="AA">
                      <p:cBhvr>
                        <p:cTn dur="1000" spd="-100000" fill="hold"/>
                        <p:tgtEl>
                          <p:spTgt spid="4"/>
                        </p:tgtEl>
                        <p:attrNameLst>
                          <p:attrName>ppt_x</p:attrName>
                          <p:attrName>ppt_y</p:attrName>
                        </p:attrNameLst>
                      </p:cBhvr>
                      <p:rCtr x="-677" y="1736"/>
                    </p:animMotion>
                  </p:childTnLst>
                </p:cTn>
              </p:par>
            </p:tnLst>
          </p:tmpl>
        </p:tmplLst>
      </p:bldP>
      <p:bldP spid="5" grpId="0" animBg="1"/>
      <p:bldP spid="6" grpId="0"/>
      <p:bldP spid="6" grpId="1"/>
    </p:bld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11_Title Slide">
    <p:spTree>
      <p:nvGrpSpPr>
        <p:cNvPr id="1" name=""/>
        <p:cNvGrpSpPr/>
        <p:nvPr/>
      </p:nvGrpSpPr>
      <p:grpSpPr>
        <a:xfrm>
          <a:off x="0" y="0"/>
          <a:ext cx="0" cy="0"/>
          <a:chOff x="0" y="0"/>
          <a:chExt cx="0" cy="0"/>
        </a:xfrm>
      </p:grpSpPr>
      <p:pic>
        <p:nvPicPr>
          <p:cNvPr id="2" name="Graphic 1">
            <a:extLst>
              <a:ext uri="{FF2B5EF4-FFF2-40B4-BE49-F238E27FC236}">
                <a16:creationId xmlns:a16="http://schemas.microsoft.com/office/drawing/2014/main" id="{8A6E8B73-C1C1-E027-9899-5D8581752A15}"/>
              </a:ext>
            </a:extLst>
          </p:cNvPr>
          <p:cNvPicPr>
            <a:picLocks noChangeAspect="1"/>
          </p:cNvPicPr>
          <p:nvPr/>
        </p:nvPicPr>
        <p:blipFill rotWithShape="1">
          <a:blip r:embed="rId2" cstate="print">
            <a:extLst>
              <a:ext uri="{28A0092B-C50C-407E-A947-70E740481C1C}">
                <a14:useLocalDpi xmlns:a14="http://schemas.microsoft.com/office/drawing/2010/main"/>
              </a:ext>
              <a:ext uri="{96DAC541-7B7A-43D3-8B79-37D633B846F1}">
                <asvg:svgBlip xmlns:asvg="http://schemas.microsoft.com/office/drawing/2016/SVG/main" r:embed="rId3"/>
              </a:ext>
            </a:extLst>
          </a:blip>
          <a:srcRect r="35841" b="34068"/>
          <a:stretch/>
        </p:blipFill>
        <p:spPr>
          <a:xfrm>
            <a:off x="8025873" y="820430"/>
            <a:ext cx="4166127" cy="6037570"/>
          </a:xfrm>
          <a:prstGeom prst="rect">
            <a:avLst/>
          </a:prstGeom>
        </p:spPr>
      </p:pic>
      <p:sp>
        <p:nvSpPr>
          <p:cNvPr id="3" name="Picture Placeholder 2">
            <a:extLst>
              <a:ext uri="{FF2B5EF4-FFF2-40B4-BE49-F238E27FC236}">
                <a16:creationId xmlns:a16="http://schemas.microsoft.com/office/drawing/2014/main" id="{93DD6697-2BDB-5C4D-934C-D5B4E3E1753A}"/>
              </a:ext>
            </a:extLst>
          </p:cNvPr>
          <p:cNvSpPr>
            <a:spLocks noGrp="1"/>
          </p:cNvSpPr>
          <p:nvPr>
            <p:ph type="pic" idx="1"/>
          </p:nvPr>
        </p:nvSpPr>
        <p:spPr>
          <a:xfrm>
            <a:off x="0" y="1"/>
            <a:ext cx="6096000" cy="6858000"/>
          </a:xfrm>
        </p:spPr>
        <p:txBody>
          <a:bodyPr anchor="ctr"/>
          <a:lstStyle>
            <a:lvl1pPr marL="0" indent="0" algn="ctr">
              <a:buNone/>
              <a:defRPr sz="3200">
                <a:latin typeface="+mj-lt"/>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itle 1">
            <a:extLst>
              <a:ext uri="{FF2B5EF4-FFF2-40B4-BE49-F238E27FC236}">
                <a16:creationId xmlns:a16="http://schemas.microsoft.com/office/drawing/2014/main" id="{C3606C07-E63D-18A4-747E-65CCE1CE1125}"/>
              </a:ext>
            </a:extLst>
          </p:cNvPr>
          <p:cNvSpPr>
            <a:spLocks noGrp="1"/>
          </p:cNvSpPr>
          <p:nvPr>
            <p:ph type="title" hasCustomPrompt="1"/>
          </p:nvPr>
        </p:nvSpPr>
        <p:spPr>
          <a:xfrm>
            <a:off x="6880158" y="1842818"/>
            <a:ext cx="4967847" cy="2031325"/>
          </a:xfrm>
        </p:spPr>
        <p:txBody>
          <a:bodyPr lIns="0" tIns="0" rIns="0" bIns="0" anchor="b">
            <a:spAutoFit/>
          </a:bodyPr>
          <a:lstStyle>
            <a:lvl1pPr>
              <a:lnSpc>
                <a:spcPct val="100000"/>
              </a:lnSpc>
              <a:defRPr sz="6600"/>
            </a:lvl1pPr>
          </a:lstStyle>
          <a:p>
            <a:r>
              <a:rPr lang="en-US"/>
              <a:t>Speaker Name Here</a:t>
            </a:r>
          </a:p>
        </p:txBody>
      </p:sp>
      <p:sp>
        <p:nvSpPr>
          <p:cNvPr id="5" name="Text Placeholder 3">
            <a:extLst>
              <a:ext uri="{FF2B5EF4-FFF2-40B4-BE49-F238E27FC236}">
                <a16:creationId xmlns:a16="http://schemas.microsoft.com/office/drawing/2014/main" id="{858E7952-84D0-5D43-C1EB-843685AC1870}"/>
              </a:ext>
            </a:extLst>
          </p:cNvPr>
          <p:cNvSpPr>
            <a:spLocks noGrp="1"/>
          </p:cNvSpPr>
          <p:nvPr>
            <p:ph type="body" sz="half" idx="2" hasCustomPrompt="1"/>
          </p:nvPr>
        </p:nvSpPr>
        <p:spPr>
          <a:xfrm>
            <a:off x="6880159" y="4276519"/>
            <a:ext cx="4967848" cy="387798"/>
          </a:xfrm>
        </p:spPr>
        <p:txBody>
          <a:bodyPr lIns="0" tIns="0" rIns="0" bIns="0">
            <a:spAutoFit/>
          </a:bodyPr>
          <a:lstStyle>
            <a:lvl1pPr marL="0" indent="0">
              <a:buNone/>
              <a:defRPr sz="2800" baseline="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Insert Speaker Title Here</a:t>
            </a:r>
          </a:p>
        </p:txBody>
      </p:sp>
      <p:sp>
        <p:nvSpPr>
          <p:cNvPr id="6" name="Sanctuary Primary">
            <a:extLst>
              <a:ext uri="{FF2B5EF4-FFF2-40B4-BE49-F238E27FC236}">
                <a16:creationId xmlns:a16="http://schemas.microsoft.com/office/drawing/2014/main" id="{524FE79D-2D2F-ACB0-123F-EF0AAE2396BD}"/>
              </a:ext>
            </a:extLst>
          </p:cNvPr>
          <p:cNvSpPr/>
          <p:nvPr/>
        </p:nvSpPr>
        <p:spPr>
          <a:xfrm>
            <a:off x="6880159" y="3996677"/>
            <a:ext cx="351475" cy="84777"/>
          </a:xfrm>
          <a:custGeom>
            <a:avLst/>
            <a:gdLst>
              <a:gd name="connsiteX0" fmla="*/ 4990148 w 5313513"/>
              <a:gd name="connsiteY0" fmla="*/ 0 h 1281637"/>
              <a:gd name="connsiteX1" fmla="*/ 320993 w 5313513"/>
              <a:gd name="connsiteY1" fmla="*/ 0 h 1281637"/>
              <a:gd name="connsiteX2" fmla="*/ 0 w 5313513"/>
              <a:gd name="connsiteY2" fmla="*/ 641766 h 1281637"/>
              <a:gd name="connsiteX3" fmla="*/ 320993 w 5313513"/>
              <a:gd name="connsiteY3" fmla="*/ 1281631 h 1281637"/>
              <a:gd name="connsiteX4" fmla="*/ 4990148 w 5313513"/>
              <a:gd name="connsiteY4" fmla="*/ 1281631 h 1281637"/>
              <a:gd name="connsiteX5" fmla="*/ 5313045 w 5313513"/>
              <a:gd name="connsiteY5" fmla="*/ 641766 h 1281637"/>
              <a:gd name="connsiteX6" fmla="*/ 4990148 w 5313513"/>
              <a:gd name="connsiteY6" fmla="*/ 0 h 12816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313513" h="1281637">
                <a:moveTo>
                  <a:pt x="4990148" y="0"/>
                </a:moveTo>
                <a:lnTo>
                  <a:pt x="320993" y="0"/>
                </a:lnTo>
                <a:cubicBezTo>
                  <a:pt x="0" y="0"/>
                  <a:pt x="0" y="443057"/>
                  <a:pt x="0" y="641766"/>
                </a:cubicBezTo>
                <a:cubicBezTo>
                  <a:pt x="1905" y="827166"/>
                  <a:pt x="0" y="1283533"/>
                  <a:pt x="320993" y="1281631"/>
                </a:cubicBezTo>
                <a:lnTo>
                  <a:pt x="4990148" y="1281631"/>
                </a:lnTo>
                <a:cubicBezTo>
                  <a:pt x="5315903" y="1283533"/>
                  <a:pt x="5312093" y="828116"/>
                  <a:pt x="5313045" y="641766"/>
                </a:cubicBezTo>
                <a:cubicBezTo>
                  <a:pt x="5315903" y="443057"/>
                  <a:pt x="5315903" y="0"/>
                  <a:pt x="4990148" y="0"/>
                </a:cubicBezTo>
                <a:close/>
              </a:path>
            </a:pathLst>
          </a:custGeom>
          <a:solidFill>
            <a:schemeClr val="accent1"/>
          </a:solidFill>
          <a:ln w="9525" cap="flat">
            <a:noFill/>
            <a:prstDash val="solid"/>
            <a:miter/>
          </a:ln>
          <a:effectLst/>
        </p:spPr>
        <p:txBody>
          <a:bodyPr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u="none" strike="noStrike" kern="1200" cap="none" spc="0" normalizeH="0" baseline="0" noProof="0">
              <a:ln>
                <a:noFill/>
              </a:ln>
              <a:solidFill>
                <a:srgbClr val="7E8871"/>
              </a:solidFill>
              <a:effectLst/>
              <a:uLnTx/>
              <a:uFillTx/>
              <a:latin typeface="RlwyPPT Med" pitchFamily="2" charset="77"/>
              <a:ea typeface="+mn-ea"/>
              <a:cs typeface="+mn-cs"/>
            </a:endParaRPr>
          </a:p>
        </p:txBody>
      </p:sp>
      <p:pic>
        <p:nvPicPr>
          <p:cNvPr id="7" name="Graphic 6">
            <a:extLst>
              <a:ext uri="{FF2B5EF4-FFF2-40B4-BE49-F238E27FC236}">
                <a16:creationId xmlns:a16="http://schemas.microsoft.com/office/drawing/2014/main" id="{5BA81458-A29F-D332-ECDF-208A68C3C91A}"/>
              </a:ext>
            </a:extLst>
          </p:cNvPr>
          <p:cNvPicPr>
            <a:picLocks noChangeAspect="1"/>
          </p:cNvPicPr>
          <p:nvPr/>
        </p:nvPicPr>
        <p:blipFill rotWithShape="1">
          <a:blip r:embed="rId4" cstate="print">
            <a:extLst>
              <a:ext uri="{28A0092B-C50C-407E-A947-70E740481C1C}">
                <a14:useLocalDpi xmlns:a14="http://schemas.microsoft.com/office/drawing/2010/main"/>
              </a:ext>
              <a:ext uri="{96DAC541-7B7A-43D3-8B79-37D633B846F1}">
                <asvg:svgBlip xmlns:asvg="http://schemas.microsoft.com/office/drawing/2016/SVG/main" r:embed="rId5"/>
              </a:ext>
            </a:extLst>
          </a:blip>
          <a:srcRect l="-1373" t="-26580" r="-1373" b="-26580"/>
          <a:stretch/>
        </p:blipFill>
        <p:spPr>
          <a:xfrm>
            <a:off x="10964921" y="6427649"/>
            <a:ext cx="888992" cy="237744"/>
          </a:xfrm>
          <a:prstGeom prst="rect">
            <a:avLst/>
          </a:prstGeom>
        </p:spPr>
      </p:pic>
    </p:spTree>
    <p:extLst>
      <p:ext uri="{BB962C8B-B14F-4D97-AF65-F5344CB8AC3E}">
        <p14:creationId xmlns:p14="http://schemas.microsoft.com/office/powerpoint/2010/main" val="1091527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10" fill="hold" grpId="0" nodeType="withEffect">
                                  <p:stCondLst>
                                    <p:cond delay="10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strVal val="#ppt_h"/>
                                          </p:val>
                                        </p:tav>
                                        <p:tav tm="100000">
                                          <p:val>
                                            <p:strVal val="#ppt_h"/>
                                          </p:val>
                                        </p:tav>
                                      </p:tavLst>
                                    </p:anim>
                                  </p:childTnLst>
                                </p:cTn>
                              </p:par>
                              <p:par>
                                <p:cTn id="9" presetID="10" presetClass="entr" presetSubtype="0" fill="hold" grpId="0" nodeType="with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500"/>
                                        <p:tgtEl>
                                          <p:spTgt spid="4"/>
                                        </p:tgtEl>
                                      </p:cBhvr>
                                    </p:animEffect>
                                  </p:childTnLst>
                                </p:cTn>
                              </p:par>
                              <p:par>
                                <p:cTn id="12" presetID="42" presetClass="path" presetSubtype="0" decel="100000" fill="hold" grpId="1" nodeType="withEffect">
                                  <p:stCondLst>
                                    <p:cond delay="0"/>
                                  </p:stCondLst>
                                  <p:childTnLst>
                                    <p:animMotion origin="layout" path="M 1.25E-6 3.33333E-6 L 0.01237 0.02847 " pathEditMode="relative" rAng="0" ptsTypes="AA">
                                      <p:cBhvr>
                                        <p:cTn id="13" dur="1000" spd="-100000" fill="hold"/>
                                        <p:tgtEl>
                                          <p:spTgt spid="4"/>
                                        </p:tgtEl>
                                        <p:attrNameLst>
                                          <p:attrName>ppt_x</p:attrName>
                                          <p:attrName>ppt_y</p:attrName>
                                        </p:attrNameLst>
                                      </p:cBhvr>
                                      <p:rCtr x="612" y="1412"/>
                                    </p:animMotion>
                                  </p:childTnLst>
                                </p:cTn>
                              </p:par>
                              <p:par>
                                <p:cTn id="14" presetID="10" presetClass="entr" presetSubtype="0" fill="hold" grpId="0" nodeType="withEffect">
                                  <p:stCondLst>
                                    <p:cond delay="200"/>
                                  </p:stCondLst>
                                  <p:childTnLst>
                                    <p:set>
                                      <p:cBhvr>
                                        <p:cTn id="15" dur="1" fill="hold">
                                          <p:stCondLst>
                                            <p:cond delay="0"/>
                                          </p:stCondLst>
                                        </p:cTn>
                                        <p:tgtEl>
                                          <p:spTgt spid="5"/>
                                        </p:tgtEl>
                                        <p:attrNameLst>
                                          <p:attrName>style.visibility</p:attrName>
                                        </p:attrNameLst>
                                      </p:cBhvr>
                                      <p:to>
                                        <p:strVal val="visible"/>
                                      </p:to>
                                    </p:set>
                                    <p:animEffect transition="in" filter="fade">
                                      <p:cBhvr>
                                        <p:cTn id="16" dur="500"/>
                                        <p:tgtEl>
                                          <p:spTgt spid="5"/>
                                        </p:tgtEl>
                                      </p:cBhvr>
                                    </p:animEffect>
                                  </p:childTnLst>
                                </p:cTn>
                              </p:par>
                              <p:par>
                                <p:cTn id="17" presetID="42" presetClass="path" presetSubtype="0" decel="100000" fill="hold" grpId="1" nodeType="withEffect">
                                  <p:stCondLst>
                                    <p:cond delay="200"/>
                                  </p:stCondLst>
                                  <p:childTnLst>
                                    <p:animMotion origin="layout" path="M 0 0 L 0.01237 0.02847 " pathEditMode="relative" rAng="0" ptsTypes="AA">
                                      <p:cBhvr>
                                        <p:cTn id="18" dur="1000" spd="-100000" fill="hold"/>
                                        <p:tgtEl>
                                          <p:spTgt spid="5"/>
                                        </p:tgtEl>
                                        <p:attrNameLst>
                                          <p:attrName>ppt_x</p:attrName>
                                          <p:attrName>ppt_y</p:attrName>
                                        </p:attrNameLst>
                                      </p:cBhvr>
                                      <p:rCtr x="612" y="1412"/>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4" grpId="1"/>
      <p:bldP spid="5" grpId="0">
        <p:tmplLst>
          <p:tmpl>
            <p:tnLst>
              <p:par>
                <p:cTn presetID="10" presetClass="entr" presetSubtype="0" fill="hold" nodeType="withEffect">
                  <p:stCondLst>
                    <p:cond delay="200"/>
                  </p:stCondLst>
                  <p:childTnLst>
                    <p:set>
                      <p:cBhvr>
                        <p:cTn dur="1" fill="hold">
                          <p:stCondLst>
                            <p:cond delay="0"/>
                          </p:stCondLst>
                        </p:cTn>
                        <p:tgtEl>
                          <p:spTgt spid="5"/>
                        </p:tgtEl>
                        <p:attrNameLst>
                          <p:attrName>style.visibility</p:attrName>
                        </p:attrNameLst>
                      </p:cBhvr>
                      <p:to>
                        <p:strVal val="visible"/>
                      </p:to>
                    </p:set>
                    <p:animEffect transition="in" filter="fade">
                      <p:cBhvr>
                        <p:cTn dur="500"/>
                        <p:tgtEl>
                          <p:spTgt spid="5"/>
                        </p:tgtEl>
                      </p:cBhvr>
                    </p:animEffect>
                  </p:childTnLst>
                </p:cTn>
              </p:par>
            </p:tnLst>
          </p:tmpl>
        </p:tmplLst>
      </p:bldP>
      <p:bldP spid="5" grpId="1">
        <p:tmplLst>
          <p:tmpl>
            <p:tnLst>
              <p:par>
                <p:cTn presetID="42" presetClass="path" presetSubtype="0" decel="100000" fill="hold" nodeType="withEffect">
                  <p:stCondLst>
                    <p:cond delay="200"/>
                  </p:stCondLst>
                  <p:childTnLst>
                    <p:animMotion origin="layout" path="M 0 0 L 0.01237 0.02847 " pathEditMode="relative" rAng="0" ptsTypes="AA">
                      <p:cBhvr>
                        <p:cTn dur="1000" spd="-100000" fill="hold"/>
                        <p:tgtEl>
                          <p:spTgt spid="5"/>
                        </p:tgtEl>
                        <p:attrNameLst>
                          <p:attrName>ppt_x</p:attrName>
                          <p:attrName>ppt_y</p:attrName>
                        </p:attrNameLst>
                      </p:cBhvr>
                      <p:rCtr x="612" y="1412"/>
                    </p:animMotion>
                  </p:childTnLst>
                </p:cTn>
              </p:par>
            </p:tnLst>
          </p:tmpl>
        </p:tmplLst>
      </p:bldP>
      <p:bldP spid="6" grpId="0" animBg="1"/>
    </p:bld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12_Title Slide">
    <p:bg>
      <p:bgPr>
        <a:solidFill>
          <a:schemeClr val="tx2"/>
        </a:solidFill>
        <a:effectLst/>
      </p:bgPr>
    </p:bg>
    <p:spTree>
      <p:nvGrpSpPr>
        <p:cNvPr id="1" name=""/>
        <p:cNvGrpSpPr/>
        <p:nvPr/>
      </p:nvGrpSpPr>
      <p:grpSpPr>
        <a:xfrm>
          <a:off x="0" y="0"/>
          <a:ext cx="0" cy="0"/>
          <a:chOff x="0" y="0"/>
          <a:chExt cx="0" cy="0"/>
        </a:xfrm>
      </p:grpSpPr>
      <p:pic>
        <p:nvPicPr>
          <p:cNvPr id="2" name="Graphic 1">
            <a:extLst>
              <a:ext uri="{FF2B5EF4-FFF2-40B4-BE49-F238E27FC236}">
                <a16:creationId xmlns:a16="http://schemas.microsoft.com/office/drawing/2014/main" id="{EDDF530C-6A3F-6CE8-83D3-56389397196C}"/>
              </a:ext>
            </a:extLst>
          </p:cNvPr>
          <p:cNvPicPr>
            <a:picLocks noChangeAspect="1"/>
          </p:cNvPicPr>
          <p:nvPr/>
        </p:nvPicPr>
        <p:blipFill rotWithShape="1">
          <a:blip r:embed="rId2" cstate="print">
            <a:extLst>
              <a:ext uri="{28A0092B-C50C-407E-A947-70E740481C1C}">
                <a14:useLocalDpi xmlns:a14="http://schemas.microsoft.com/office/drawing/2010/main"/>
              </a:ext>
              <a:ext uri="{96DAC541-7B7A-43D3-8B79-37D633B846F1}">
                <asvg:svgBlip xmlns:asvg="http://schemas.microsoft.com/office/drawing/2016/SVG/main" r:embed="rId3"/>
              </a:ext>
            </a:extLst>
          </a:blip>
          <a:srcRect r="35841" b="34068"/>
          <a:stretch/>
        </p:blipFill>
        <p:spPr>
          <a:xfrm>
            <a:off x="8025873" y="820430"/>
            <a:ext cx="4166127" cy="6037570"/>
          </a:xfrm>
          <a:prstGeom prst="rect">
            <a:avLst/>
          </a:prstGeom>
        </p:spPr>
      </p:pic>
      <p:sp>
        <p:nvSpPr>
          <p:cNvPr id="3" name="Picture Placeholder 2">
            <a:extLst>
              <a:ext uri="{FF2B5EF4-FFF2-40B4-BE49-F238E27FC236}">
                <a16:creationId xmlns:a16="http://schemas.microsoft.com/office/drawing/2014/main" id="{F1213299-2639-FBF8-4E9E-0A4345C6D7AA}"/>
              </a:ext>
            </a:extLst>
          </p:cNvPr>
          <p:cNvSpPr>
            <a:spLocks noGrp="1"/>
          </p:cNvSpPr>
          <p:nvPr>
            <p:ph type="pic" idx="1"/>
          </p:nvPr>
        </p:nvSpPr>
        <p:spPr>
          <a:xfrm>
            <a:off x="0" y="1"/>
            <a:ext cx="6096000" cy="6858000"/>
          </a:xfrm>
        </p:spPr>
        <p:txBody>
          <a:bodyPr anchor="ctr"/>
          <a:lstStyle>
            <a:lvl1pPr marL="0" indent="0" algn="ctr">
              <a:buNone/>
              <a:defRPr sz="3200">
                <a:solidFill>
                  <a:schemeClr val="bg1"/>
                </a:solidFill>
                <a:latin typeface="+mj-lt"/>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itle 1">
            <a:extLst>
              <a:ext uri="{FF2B5EF4-FFF2-40B4-BE49-F238E27FC236}">
                <a16:creationId xmlns:a16="http://schemas.microsoft.com/office/drawing/2014/main" id="{A7F03129-9E4E-C865-306F-1558FDDDCCB7}"/>
              </a:ext>
            </a:extLst>
          </p:cNvPr>
          <p:cNvSpPr>
            <a:spLocks noGrp="1"/>
          </p:cNvSpPr>
          <p:nvPr>
            <p:ph type="title" hasCustomPrompt="1"/>
          </p:nvPr>
        </p:nvSpPr>
        <p:spPr>
          <a:xfrm>
            <a:off x="6880158" y="1796651"/>
            <a:ext cx="4967847" cy="2077492"/>
          </a:xfrm>
        </p:spPr>
        <p:txBody>
          <a:bodyPr lIns="0" tIns="0" rIns="0" bIns="0" anchor="b">
            <a:spAutoFit/>
          </a:bodyPr>
          <a:lstStyle>
            <a:lvl1pPr>
              <a:lnSpc>
                <a:spcPct val="100000"/>
              </a:lnSpc>
              <a:defRPr sz="6600">
                <a:solidFill>
                  <a:schemeClr val="bg1"/>
                </a:solidFill>
              </a:defRPr>
            </a:lvl1pPr>
          </a:lstStyle>
          <a:p>
            <a:r>
              <a:rPr lang="en-US"/>
              <a:t>Speaker Name Here</a:t>
            </a:r>
          </a:p>
        </p:txBody>
      </p:sp>
      <p:sp>
        <p:nvSpPr>
          <p:cNvPr id="5" name="Text Placeholder 3">
            <a:extLst>
              <a:ext uri="{FF2B5EF4-FFF2-40B4-BE49-F238E27FC236}">
                <a16:creationId xmlns:a16="http://schemas.microsoft.com/office/drawing/2014/main" id="{E2712EB6-7246-350A-AA8D-33BE08DEF51E}"/>
              </a:ext>
            </a:extLst>
          </p:cNvPr>
          <p:cNvSpPr>
            <a:spLocks noGrp="1"/>
          </p:cNvSpPr>
          <p:nvPr>
            <p:ph type="body" sz="half" idx="2" hasCustomPrompt="1"/>
          </p:nvPr>
        </p:nvSpPr>
        <p:spPr>
          <a:xfrm>
            <a:off x="6880159" y="4276519"/>
            <a:ext cx="4967848" cy="387798"/>
          </a:xfrm>
        </p:spPr>
        <p:txBody>
          <a:bodyPr lIns="0" tIns="0" rIns="0" bIns="0">
            <a:spAutoFit/>
          </a:bodyPr>
          <a:lstStyle>
            <a:lvl1pPr marL="0" indent="0">
              <a:buNone/>
              <a:defRPr sz="2800" baseline="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Insert Speaker Title Here</a:t>
            </a:r>
          </a:p>
        </p:txBody>
      </p:sp>
      <p:sp>
        <p:nvSpPr>
          <p:cNvPr id="6" name="Sanctuary Primary">
            <a:extLst>
              <a:ext uri="{FF2B5EF4-FFF2-40B4-BE49-F238E27FC236}">
                <a16:creationId xmlns:a16="http://schemas.microsoft.com/office/drawing/2014/main" id="{DAEE7F60-1B4C-65E2-A312-B81F09D43B98}"/>
              </a:ext>
            </a:extLst>
          </p:cNvPr>
          <p:cNvSpPr/>
          <p:nvPr/>
        </p:nvSpPr>
        <p:spPr>
          <a:xfrm>
            <a:off x="6880159" y="3996677"/>
            <a:ext cx="351475" cy="84777"/>
          </a:xfrm>
          <a:custGeom>
            <a:avLst/>
            <a:gdLst>
              <a:gd name="connsiteX0" fmla="*/ 4990148 w 5313513"/>
              <a:gd name="connsiteY0" fmla="*/ 0 h 1281637"/>
              <a:gd name="connsiteX1" fmla="*/ 320993 w 5313513"/>
              <a:gd name="connsiteY1" fmla="*/ 0 h 1281637"/>
              <a:gd name="connsiteX2" fmla="*/ 0 w 5313513"/>
              <a:gd name="connsiteY2" fmla="*/ 641766 h 1281637"/>
              <a:gd name="connsiteX3" fmla="*/ 320993 w 5313513"/>
              <a:gd name="connsiteY3" fmla="*/ 1281631 h 1281637"/>
              <a:gd name="connsiteX4" fmla="*/ 4990148 w 5313513"/>
              <a:gd name="connsiteY4" fmla="*/ 1281631 h 1281637"/>
              <a:gd name="connsiteX5" fmla="*/ 5313045 w 5313513"/>
              <a:gd name="connsiteY5" fmla="*/ 641766 h 1281637"/>
              <a:gd name="connsiteX6" fmla="*/ 4990148 w 5313513"/>
              <a:gd name="connsiteY6" fmla="*/ 0 h 12816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313513" h="1281637">
                <a:moveTo>
                  <a:pt x="4990148" y="0"/>
                </a:moveTo>
                <a:lnTo>
                  <a:pt x="320993" y="0"/>
                </a:lnTo>
                <a:cubicBezTo>
                  <a:pt x="0" y="0"/>
                  <a:pt x="0" y="443057"/>
                  <a:pt x="0" y="641766"/>
                </a:cubicBezTo>
                <a:cubicBezTo>
                  <a:pt x="1905" y="827166"/>
                  <a:pt x="0" y="1283533"/>
                  <a:pt x="320993" y="1281631"/>
                </a:cubicBezTo>
                <a:lnTo>
                  <a:pt x="4990148" y="1281631"/>
                </a:lnTo>
                <a:cubicBezTo>
                  <a:pt x="5315903" y="1283533"/>
                  <a:pt x="5312093" y="828116"/>
                  <a:pt x="5313045" y="641766"/>
                </a:cubicBezTo>
                <a:cubicBezTo>
                  <a:pt x="5315903" y="443057"/>
                  <a:pt x="5315903" y="0"/>
                  <a:pt x="4990148" y="0"/>
                </a:cubicBezTo>
                <a:close/>
              </a:path>
            </a:pathLst>
          </a:custGeom>
          <a:solidFill>
            <a:schemeClr val="bg1"/>
          </a:solidFill>
          <a:ln w="9525" cap="flat">
            <a:noFill/>
            <a:prstDash val="solid"/>
            <a:miter/>
          </a:ln>
          <a:effectLst/>
        </p:spPr>
        <p:txBody>
          <a:bodyPr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u="none" strike="noStrike" kern="1200" cap="none" spc="0" normalizeH="0" baseline="0" noProof="0">
              <a:ln>
                <a:noFill/>
              </a:ln>
              <a:solidFill>
                <a:schemeClr val="bg1"/>
              </a:solidFill>
              <a:effectLst/>
              <a:uLnTx/>
              <a:uFillTx/>
              <a:latin typeface="RlwyPPT Med" pitchFamily="2" charset="77"/>
              <a:ea typeface="+mn-ea"/>
              <a:cs typeface="+mn-cs"/>
            </a:endParaRPr>
          </a:p>
        </p:txBody>
      </p:sp>
      <p:pic>
        <p:nvPicPr>
          <p:cNvPr id="7" name="Graphic 6">
            <a:extLst>
              <a:ext uri="{FF2B5EF4-FFF2-40B4-BE49-F238E27FC236}">
                <a16:creationId xmlns:a16="http://schemas.microsoft.com/office/drawing/2014/main" id="{6B995508-9547-C410-4E37-1BC1DF45302F}"/>
              </a:ext>
            </a:extLst>
          </p:cNvPr>
          <p:cNvPicPr>
            <a:picLocks noChangeAspect="1"/>
          </p:cNvPicPr>
          <p:nvPr/>
        </p:nvPicPr>
        <p:blipFill rotWithShape="1">
          <a:blip r:embed="rId4" cstate="print">
            <a:extLst>
              <a:ext uri="{28A0092B-C50C-407E-A947-70E740481C1C}">
                <a14:useLocalDpi xmlns:a14="http://schemas.microsoft.com/office/drawing/2010/main"/>
              </a:ext>
              <a:ext uri="{96DAC541-7B7A-43D3-8B79-37D633B846F1}">
                <asvg:svgBlip xmlns:asvg="http://schemas.microsoft.com/office/drawing/2016/SVG/main" r:embed="rId5"/>
              </a:ext>
            </a:extLst>
          </a:blip>
          <a:srcRect l="-1373" t="-26580" r="-1373" b="-26580"/>
          <a:stretch/>
        </p:blipFill>
        <p:spPr>
          <a:xfrm>
            <a:off x="10964921" y="6427649"/>
            <a:ext cx="888992" cy="237744"/>
          </a:xfrm>
          <a:prstGeom prst="rect">
            <a:avLst/>
          </a:prstGeom>
        </p:spPr>
      </p:pic>
    </p:spTree>
    <p:extLst>
      <p:ext uri="{BB962C8B-B14F-4D97-AF65-F5344CB8AC3E}">
        <p14:creationId xmlns:p14="http://schemas.microsoft.com/office/powerpoint/2010/main" val="36777005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10" fill="hold" grpId="0" nodeType="withEffect">
                                  <p:stCondLst>
                                    <p:cond delay="10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strVal val="#ppt_h"/>
                                          </p:val>
                                        </p:tav>
                                        <p:tav tm="100000">
                                          <p:val>
                                            <p:strVal val="#ppt_h"/>
                                          </p:val>
                                        </p:tav>
                                      </p:tavLst>
                                    </p:anim>
                                  </p:childTnLst>
                                </p:cTn>
                              </p:par>
                              <p:par>
                                <p:cTn id="9" presetID="10" presetClass="entr" presetSubtype="0" fill="hold" grpId="0" nodeType="with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500"/>
                                        <p:tgtEl>
                                          <p:spTgt spid="4"/>
                                        </p:tgtEl>
                                      </p:cBhvr>
                                    </p:animEffect>
                                  </p:childTnLst>
                                </p:cTn>
                              </p:par>
                              <p:par>
                                <p:cTn id="12" presetID="42" presetClass="path" presetSubtype="0" decel="100000" fill="hold" grpId="1" nodeType="withEffect">
                                  <p:stCondLst>
                                    <p:cond delay="0"/>
                                  </p:stCondLst>
                                  <p:childTnLst>
                                    <p:animMotion origin="layout" path="M 1.25E-6 3.33333E-6 L 0.01237 0.02847 " pathEditMode="relative" rAng="0" ptsTypes="AA">
                                      <p:cBhvr>
                                        <p:cTn id="13" dur="1000" spd="-100000" fill="hold"/>
                                        <p:tgtEl>
                                          <p:spTgt spid="4"/>
                                        </p:tgtEl>
                                        <p:attrNameLst>
                                          <p:attrName>ppt_x</p:attrName>
                                          <p:attrName>ppt_y</p:attrName>
                                        </p:attrNameLst>
                                      </p:cBhvr>
                                      <p:rCtr x="612" y="1412"/>
                                    </p:animMotion>
                                  </p:childTnLst>
                                </p:cTn>
                              </p:par>
                              <p:par>
                                <p:cTn id="14" presetID="10" presetClass="entr" presetSubtype="0" fill="hold" grpId="0" nodeType="withEffect">
                                  <p:stCondLst>
                                    <p:cond delay="200"/>
                                  </p:stCondLst>
                                  <p:childTnLst>
                                    <p:set>
                                      <p:cBhvr>
                                        <p:cTn id="15" dur="1" fill="hold">
                                          <p:stCondLst>
                                            <p:cond delay="0"/>
                                          </p:stCondLst>
                                        </p:cTn>
                                        <p:tgtEl>
                                          <p:spTgt spid="5"/>
                                        </p:tgtEl>
                                        <p:attrNameLst>
                                          <p:attrName>style.visibility</p:attrName>
                                        </p:attrNameLst>
                                      </p:cBhvr>
                                      <p:to>
                                        <p:strVal val="visible"/>
                                      </p:to>
                                    </p:set>
                                    <p:animEffect transition="in" filter="fade">
                                      <p:cBhvr>
                                        <p:cTn id="16" dur="500"/>
                                        <p:tgtEl>
                                          <p:spTgt spid="5"/>
                                        </p:tgtEl>
                                      </p:cBhvr>
                                    </p:animEffect>
                                  </p:childTnLst>
                                </p:cTn>
                              </p:par>
                              <p:par>
                                <p:cTn id="17" presetID="42" presetClass="path" presetSubtype="0" decel="100000" fill="hold" grpId="1" nodeType="withEffect">
                                  <p:stCondLst>
                                    <p:cond delay="200"/>
                                  </p:stCondLst>
                                  <p:childTnLst>
                                    <p:animMotion origin="layout" path="M 0 0 L 0.01237 0.02847 " pathEditMode="relative" rAng="0" ptsTypes="AA">
                                      <p:cBhvr>
                                        <p:cTn id="18" dur="1000" spd="-100000" fill="hold"/>
                                        <p:tgtEl>
                                          <p:spTgt spid="5"/>
                                        </p:tgtEl>
                                        <p:attrNameLst>
                                          <p:attrName>ppt_x</p:attrName>
                                          <p:attrName>ppt_y</p:attrName>
                                        </p:attrNameLst>
                                      </p:cBhvr>
                                      <p:rCtr x="612" y="1412"/>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4" grpId="1"/>
      <p:bldP spid="5" grpId="0">
        <p:tmplLst>
          <p:tmpl>
            <p:tnLst>
              <p:par>
                <p:cTn presetID="10" presetClass="entr" presetSubtype="0" fill="hold" nodeType="withEffect">
                  <p:stCondLst>
                    <p:cond delay="200"/>
                  </p:stCondLst>
                  <p:childTnLst>
                    <p:set>
                      <p:cBhvr>
                        <p:cTn dur="1" fill="hold">
                          <p:stCondLst>
                            <p:cond delay="0"/>
                          </p:stCondLst>
                        </p:cTn>
                        <p:tgtEl>
                          <p:spTgt spid="5"/>
                        </p:tgtEl>
                        <p:attrNameLst>
                          <p:attrName>style.visibility</p:attrName>
                        </p:attrNameLst>
                      </p:cBhvr>
                      <p:to>
                        <p:strVal val="visible"/>
                      </p:to>
                    </p:set>
                    <p:animEffect transition="in" filter="fade">
                      <p:cBhvr>
                        <p:cTn dur="500"/>
                        <p:tgtEl>
                          <p:spTgt spid="5"/>
                        </p:tgtEl>
                      </p:cBhvr>
                    </p:animEffect>
                  </p:childTnLst>
                </p:cTn>
              </p:par>
            </p:tnLst>
          </p:tmpl>
        </p:tmplLst>
      </p:bldP>
      <p:bldP spid="5" grpId="1">
        <p:tmplLst>
          <p:tmpl>
            <p:tnLst>
              <p:par>
                <p:cTn presetID="42" presetClass="path" presetSubtype="0" decel="100000" fill="hold" nodeType="withEffect">
                  <p:stCondLst>
                    <p:cond delay="200"/>
                  </p:stCondLst>
                  <p:childTnLst>
                    <p:animMotion origin="layout" path="M 0 0 L 0.01237 0.02847 " pathEditMode="relative" rAng="0" ptsTypes="AA">
                      <p:cBhvr>
                        <p:cTn dur="1000" spd="-100000" fill="hold"/>
                        <p:tgtEl>
                          <p:spTgt spid="5"/>
                        </p:tgtEl>
                        <p:attrNameLst>
                          <p:attrName>ppt_x</p:attrName>
                          <p:attrName>ppt_y</p:attrName>
                        </p:attrNameLst>
                      </p:cBhvr>
                      <p:rCtr x="612" y="1412"/>
                    </p:animMotion>
                  </p:childTnLst>
                </p:cTn>
              </p:par>
            </p:tnLst>
          </p:tmpl>
        </p:tmplLst>
      </p:bldP>
      <p:bldP spid="6" grpId="0" animBg="1"/>
    </p:bld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13_Title Slide">
    <p:bg>
      <p:bgPr>
        <a:solidFill>
          <a:schemeClr val="accent1"/>
        </a:solidFill>
        <a:effectLst/>
      </p:bgPr>
    </p:bg>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AB2C0E1-CC83-14F7-8386-225E4E8EB123}"/>
              </a:ext>
            </a:extLst>
          </p:cNvPr>
          <p:cNvSpPr>
            <a:spLocks noGrp="1"/>
          </p:cNvSpPr>
          <p:nvPr>
            <p:ph type="dt" sz="half" idx="10"/>
          </p:nvPr>
        </p:nvSpPr>
        <p:spPr>
          <a:xfrm>
            <a:off x="838200" y="6356350"/>
            <a:ext cx="2743200" cy="365125"/>
          </a:xfrm>
        </p:spPr>
        <p:txBody>
          <a:bodyPr/>
          <a:lstStyle/>
          <a:p>
            <a:fld id="{846CE7D5-CF57-46EF-B807-FDD0502418D4}" type="datetimeFigureOut">
              <a:rPr lang="en-US" smtClean="0"/>
              <a:t>7/11/2025</a:t>
            </a:fld>
            <a:endParaRPr lang="en-US"/>
          </a:p>
        </p:txBody>
      </p:sp>
      <p:sp>
        <p:nvSpPr>
          <p:cNvPr id="3" name="Footer Placeholder 2">
            <a:extLst>
              <a:ext uri="{FF2B5EF4-FFF2-40B4-BE49-F238E27FC236}">
                <a16:creationId xmlns:a16="http://schemas.microsoft.com/office/drawing/2014/main" id="{BC88A14E-2A55-7B97-3149-82EC7AD49B72}"/>
              </a:ext>
            </a:extLst>
          </p:cNvPr>
          <p:cNvSpPr>
            <a:spLocks noGrp="1"/>
          </p:cNvSpPr>
          <p:nvPr>
            <p:ph type="ftr" sz="quarter" idx="11"/>
          </p:nvPr>
        </p:nvSpPr>
        <p:spPr>
          <a:xfrm>
            <a:off x="4038600" y="6356350"/>
            <a:ext cx="4114800" cy="365125"/>
          </a:xfrm>
        </p:spPr>
        <p:txBody>
          <a:bodyPr/>
          <a:lstStyle/>
          <a:p>
            <a:endParaRPr lang="en-US"/>
          </a:p>
        </p:txBody>
      </p:sp>
      <p:sp>
        <p:nvSpPr>
          <p:cNvPr id="4" name="Slide Number Placeholder 3">
            <a:extLst>
              <a:ext uri="{FF2B5EF4-FFF2-40B4-BE49-F238E27FC236}">
                <a16:creationId xmlns:a16="http://schemas.microsoft.com/office/drawing/2014/main" id="{0442EBFA-24F5-DB9C-71DA-0A185797FA5A}"/>
              </a:ext>
            </a:extLst>
          </p:cNvPr>
          <p:cNvSpPr>
            <a:spLocks noGrp="1"/>
          </p:cNvSpPr>
          <p:nvPr>
            <p:ph type="sldNum" sz="quarter" idx="12"/>
          </p:nvPr>
        </p:nvSpPr>
        <p:spPr>
          <a:xfrm>
            <a:off x="8610600" y="6356350"/>
            <a:ext cx="2743200" cy="365125"/>
          </a:xfrm>
        </p:spPr>
        <p:txBody>
          <a:bodyPr/>
          <a:lstStyle/>
          <a:p>
            <a:fld id="{330EA680-D336-4FF7-8B7A-9848BB0A1C32}" type="slidenum">
              <a:rPr lang="en-US" smtClean="0"/>
              <a:t>‹#›</a:t>
            </a:fld>
            <a:endParaRPr lang="en-US"/>
          </a:p>
        </p:txBody>
      </p:sp>
      <p:pic>
        <p:nvPicPr>
          <p:cNvPr id="5" name="Graphic 4">
            <a:extLst>
              <a:ext uri="{FF2B5EF4-FFF2-40B4-BE49-F238E27FC236}">
                <a16:creationId xmlns:a16="http://schemas.microsoft.com/office/drawing/2014/main" id="{8308EB86-2D4C-265B-14F0-D530E15F0674}"/>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4624669" y="3262590"/>
            <a:ext cx="2942662" cy="527919"/>
          </a:xfrm>
          <a:prstGeom prst="rect">
            <a:avLst/>
          </a:prstGeom>
        </p:spPr>
      </p:pic>
      <p:pic>
        <p:nvPicPr>
          <p:cNvPr id="6" name="Graphic 5">
            <a:extLst>
              <a:ext uri="{FF2B5EF4-FFF2-40B4-BE49-F238E27FC236}">
                <a16:creationId xmlns:a16="http://schemas.microsoft.com/office/drawing/2014/main" id="{94DCDE20-AE25-F7B9-CF84-EBED90CDBE2C}"/>
              </a:ext>
            </a:extLst>
          </p:cNvPr>
          <p:cNvPicPr>
            <a:picLocks noChangeAspect="1"/>
          </p:cNvPicPr>
          <p:nvPr/>
        </p:nvPicPr>
        <p:blipFill>
          <a:blip r:embed="rId4" cstate="print">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rot="10800000" flipV="1">
            <a:off x="1369921" y="3154572"/>
            <a:ext cx="501560" cy="149702"/>
          </a:xfrm>
          <a:prstGeom prst="rect">
            <a:avLst/>
          </a:prstGeom>
        </p:spPr>
      </p:pic>
      <p:pic>
        <p:nvPicPr>
          <p:cNvPr id="7" name="Graphic 6">
            <a:extLst>
              <a:ext uri="{FF2B5EF4-FFF2-40B4-BE49-F238E27FC236}">
                <a16:creationId xmlns:a16="http://schemas.microsoft.com/office/drawing/2014/main" id="{F49DEE8E-6A7D-206F-1FEB-16879F8416BA}"/>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1234373" y="3790509"/>
            <a:ext cx="772657" cy="1089641"/>
          </a:xfrm>
          <a:prstGeom prst="rect">
            <a:avLst/>
          </a:prstGeom>
        </p:spPr>
      </p:pic>
      <p:sp>
        <p:nvSpPr>
          <p:cNvPr id="8" name="TextBox 7">
            <a:extLst>
              <a:ext uri="{FF2B5EF4-FFF2-40B4-BE49-F238E27FC236}">
                <a16:creationId xmlns:a16="http://schemas.microsoft.com/office/drawing/2014/main" id="{2655B2D7-C667-734B-5E25-0A8582820427}"/>
              </a:ext>
            </a:extLst>
          </p:cNvPr>
          <p:cNvSpPr txBox="1"/>
          <p:nvPr/>
        </p:nvSpPr>
        <p:spPr>
          <a:xfrm>
            <a:off x="5447654" y="388404"/>
            <a:ext cx="1043876" cy="369332"/>
          </a:xfrm>
          <a:prstGeom prst="rect">
            <a:avLst/>
          </a:prstGeom>
          <a:noFill/>
        </p:spPr>
        <p:txBody>
          <a:bodyPr wrap="none" rtlCol="0">
            <a:spAutoFit/>
          </a:bodyPr>
          <a:lstStyle/>
          <a:p>
            <a:pPr algn="ctr"/>
            <a:r>
              <a:rPr lang="en-US">
                <a:solidFill>
                  <a:schemeClr val="bg1"/>
                </a:solidFill>
              </a:rPr>
              <a:t>ASSETS</a:t>
            </a:r>
          </a:p>
        </p:txBody>
      </p:sp>
      <p:pic>
        <p:nvPicPr>
          <p:cNvPr id="9" name="Graphic 8">
            <a:extLst>
              <a:ext uri="{FF2B5EF4-FFF2-40B4-BE49-F238E27FC236}">
                <a16:creationId xmlns:a16="http://schemas.microsoft.com/office/drawing/2014/main" id="{0D6ED2E7-87CB-A554-FE96-DC5643787FE4}"/>
              </a:ext>
            </a:extLst>
          </p:cNvPr>
          <p:cNvPicPr>
            <a:picLocks noChangeAspect="1"/>
          </p:cNvPicPr>
          <p:nvPr/>
        </p:nvPicPr>
        <p:blipFill rotWithShape="1">
          <a:blip r:embed="rId8" cstate="print">
            <a:extLst>
              <a:ext uri="{28A0092B-C50C-407E-A947-70E740481C1C}">
                <a14:useLocalDpi xmlns:a14="http://schemas.microsoft.com/office/drawing/2010/main"/>
              </a:ext>
              <a:ext uri="{96DAC541-7B7A-43D3-8B79-37D633B846F1}">
                <asvg:svgBlip xmlns:asvg="http://schemas.microsoft.com/office/drawing/2016/SVG/main" r:embed="rId9"/>
              </a:ext>
            </a:extLst>
          </a:blip>
          <a:srcRect r="35841" b="34068"/>
          <a:stretch/>
        </p:blipFill>
        <p:spPr>
          <a:xfrm>
            <a:off x="8025873" y="820430"/>
            <a:ext cx="4166127" cy="6037570"/>
          </a:xfrm>
          <a:prstGeom prst="rect">
            <a:avLst/>
          </a:prstGeom>
        </p:spPr>
      </p:pic>
    </p:spTree>
    <p:extLst>
      <p:ext uri="{BB962C8B-B14F-4D97-AF65-F5344CB8AC3E}">
        <p14:creationId xmlns:p14="http://schemas.microsoft.com/office/powerpoint/2010/main" val="365880435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14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566148-87D2-06C3-8189-170A1360AE68}"/>
              </a:ext>
            </a:extLst>
          </p:cNvPr>
          <p:cNvSpPr>
            <a:spLocks noGrp="1"/>
          </p:cNvSpPr>
          <p:nvPr>
            <p:ph type="title"/>
          </p:nvPr>
        </p:nvSpPr>
        <p:spPr>
          <a:xfrm>
            <a:off x="657226" y="727075"/>
            <a:ext cx="4114800" cy="1600200"/>
          </a:xfrm>
        </p:spPr>
        <p:txBody>
          <a:bodyPr lIns="0" tIns="0" rIns="0" bIns="0" anchor="b">
            <a:normAutofit/>
          </a:bodyPr>
          <a:lstStyle>
            <a:lvl1pPr>
              <a:lnSpc>
                <a:spcPct val="100000"/>
              </a:lnSpc>
              <a:defRPr sz="3600"/>
            </a:lvl1pPr>
          </a:lstStyle>
          <a:p>
            <a:r>
              <a:rPr lang="en-US"/>
              <a:t>Click to edit Master title style</a:t>
            </a:r>
          </a:p>
        </p:txBody>
      </p:sp>
      <p:sp>
        <p:nvSpPr>
          <p:cNvPr id="3" name="Content Placeholder 2">
            <a:extLst>
              <a:ext uri="{FF2B5EF4-FFF2-40B4-BE49-F238E27FC236}">
                <a16:creationId xmlns:a16="http://schemas.microsoft.com/office/drawing/2014/main" id="{41A29F94-C138-7B51-0683-24600BF025E2}"/>
              </a:ext>
            </a:extLst>
          </p:cNvPr>
          <p:cNvSpPr>
            <a:spLocks noGrp="1"/>
          </p:cNvSpPr>
          <p:nvPr>
            <p:ph idx="1"/>
          </p:nvPr>
        </p:nvSpPr>
        <p:spPr>
          <a:xfrm>
            <a:off x="5248405" y="727075"/>
            <a:ext cx="6281803" cy="5403850"/>
          </a:xfrm>
        </p:spPr>
        <p:txBody>
          <a:bodyPr lIns="0" tIns="0" rIns="0" bIns="0" anchor="ct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A70472C6-EBCB-DEF0-1084-3A4F2F9287D4}"/>
              </a:ext>
            </a:extLst>
          </p:cNvPr>
          <p:cNvSpPr>
            <a:spLocks noGrp="1"/>
          </p:cNvSpPr>
          <p:nvPr>
            <p:ph type="body" sz="half" idx="2"/>
          </p:nvPr>
        </p:nvSpPr>
        <p:spPr>
          <a:xfrm>
            <a:off x="657226" y="2637293"/>
            <a:ext cx="4114800" cy="3501569"/>
          </a:xfrm>
        </p:spPr>
        <p:txBody>
          <a:bodyPr lIns="0" tIns="0" rIns="0" bIns="0">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Sanctuary Primary">
            <a:extLst>
              <a:ext uri="{FF2B5EF4-FFF2-40B4-BE49-F238E27FC236}">
                <a16:creationId xmlns:a16="http://schemas.microsoft.com/office/drawing/2014/main" id="{B82E8FC0-26F7-4A2F-CBF4-0178C13E8564}"/>
              </a:ext>
            </a:extLst>
          </p:cNvPr>
          <p:cNvSpPr>
            <a:spLocks noChangeAspect="1"/>
          </p:cNvSpPr>
          <p:nvPr/>
        </p:nvSpPr>
        <p:spPr>
          <a:xfrm>
            <a:off x="662463" y="2450333"/>
            <a:ext cx="268716" cy="64815"/>
          </a:xfrm>
          <a:custGeom>
            <a:avLst/>
            <a:gdLst>
              <a:gd name="connsiteX0" fmla="*/ 4990148 w 5313513"/>
              <a:gd name="connsiteY0" fmla="*/ 0 h 1281637"/>
              <a:gd name="connsiteX1" fmla="*/ 320993 w 5313513"/>
              <a:gd name="connsiteY1" fmla="*/ 0 h 1281637"/>
              <a:gd name="connsiteX2" fmla="*/ 0 w 5313513"/>
              <a:gd name="connsiteY2" fmla="*/ 641766 h 1281637"/>
              <a:gd name="connsiteX3" fmla="*/ 320993 w 5313513"/>
              <a:gd name="connsiteY3" fmla="*/ 1281631 h 1281637"/>
              <a:gd name="connsiteX4" fmla="*/ 4990148 w 5313513"/>
              <a:gd name="connsiteY4" fmla="*/ 1281631 h 1281637"/>
              <a:gd name="connsiteX5" fmla="*/ 5313045 w 5313513"/>
              <a:gd name="connsiteY5" fmla="*/ 641766 h 1281637"/>
              <a:gd name="connsiteX6" fmla="*/ 4990148 w 5313513"/>
              <a:gd name="connsiteY6" fmla="*/ 0 h 12816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313513" h="1281637">
                <a:moveTo>
                  <a:pt x="4990148" y="0"/>
                </a:moveTo>
                <a:lnTo>
                  <a:pt x="320993" y="0"/>
                </a:lnTo>
                <a:cubicBezTo>
                  <a:pt x="0" y="0"/>
                  <a:pt x="0" y="443057"/>
                  <a:pt x="0" y="641766"/>
                </a:cubicBezTo>
                <a:cubicBezTo>
                  <a:pt x="1905" y="827166"/>
                  <a:pt x="0" y="1283533"/>
                  <a:pt x="320993" y="1281631"/>
                </a:cubicBezTo>
                <a:lnTo>
                  <a:pt x="4990148" y="1281631"/>
                </a:lnTo>
                <a:cubicBezTo>
                  <a:pt x="5315903" y="1283533"/>
                  <a:pt x="5312093" y="828116"/>
                  <a:pt x="5313045" y="641766"/>
                </a:cubicBezTo>
                <a:cubicBezTo>
                  <a:pt x="5315903" y="443057"/>
                  <a:pt x="5315903" y="0"/>
                  <a:pt x="4990148" y="0"/>
                </a:cubicBezTo>
                <a:close/>
              </a:path>
            </a:pathLst>
          </a:custGeom>
          <a:solidFill>
            <a:schemeClr val="accent1"/>
          </a:solidFill>
          <a:ln w="9525" cap="flat">
            <a:noFill/>
            <a:prstDash val="solid"/>
            <a:miter/>
          </a:ln>
          <a:effectLst/>
        </p:spPr>
        <p:txBody>
          <a:bodyPr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u="none" strike="noStrike" kern="1200" cap="none" spc="0" normalizeH="0" baseline="0" noProof="0">
              <a:ln>
                <a:noFill/>
              </a:ln>
              <a:solidFill>
                <a:schemeClr val="bg1">
                  <a:lumMod val="25000"/>
                </a:schemeClr>
              </a:solidFill>
              <a:effectLst/>
              <a:uLnTx/>
              <a:uFillTx/>
              <a:latin typeface="RlwyPPT Med" pitchFamily="2" charset="77"/>
              <a:ea typeface="+mn-ea"/>
              <a:cs typeface="+mn-cs"/>
            </a:endParaRPr>
          </a:p>
        </p:txBody>
      </p:sp>
      <p:pic>
        <p:nvPicPr>
          <p:cNvPr id="6" name="Graphic 5">
            <a:extLst>
              <a:ext uri="{FF2B5EF4-FFF2-40B4-BE49-F238E27FC236}">
                <a16:creationId xmlns:a16="http://schemas.microsoft.com/office/drawing/2014/main" id="{FAA8757A-8AAB-E831-AE29-BE7F3EF24059}"/>
              </a:ext>
            </a:extLst>
          </p:cNvPr>
          <p:cNvPicPr>
            <a:picLocks noChangeAspect="1"/>
          </p:cNvPicPr>
          <p:nvPr/>
        </p:nvPicPr>
        <p:blipFill rotWithShape="1">
          <a:blip r:embed="rId2" cstate="print">
            <a:extLst>
              <a:ext uri="{28A0092B-C50C-407E-A947-70E740481C1C}">
                <a14:useLocalDpi xmlns:a14="http://schemas.microsoft.com/office/drawing/2010/main"/>
              </a:ext>
              <a:ext uri="{96DAC541-7B7A-43D3-8B79-37D633B846F1}">
                <asvg:svgBlip xmlns:asvg="http://schemas.microsoft.com/office/drawing/2016/SVG/main" r:embed="rId3"/>
              </a:ext>
            </a:extLst>
          </a:blip>
          <a:srcRect l="-1373" t="-26580" r="-1373" b="-26580"/>
          <a:stretch/>
        </p:blipFill>
        <p:spPr>
          <a:xfrm>
            <a:off x="10964921" y="6427649"/>
            <a:ext cx="888992" cy="237744"/>
          </a:xfrm>
          <a:prstGeom prst="rect">
            <a:avLst/>
          </a:prstGeom>
        </p:spPr>
      </p:pic>
    </p:spTree>
    <p:extLst>
      <p:ext uri="{BB962C8B-B14F-4D97-AF65-F5344CB8AC3E}">
        <p14:creationId xmlns:p14="http://schemas.microsoft.com/office/powerpoint/2010/main" val="8775813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10" fill="hold" grpId="0" nodeType="withEffect">
                                  <p:stCondLst>
                                    <p:cond delay="10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strVal val="#ppt_h"/>
                                          </p:val>
                                        </p:tav>
                                        <p:tav tm="100000">
                                          <p:val>
                                            <p:strVal val="#ppt_h"/>
                                          </p:val>
                                        </p:tav>
                                      </p:tavLst>
                                    </p:anim>
                                  </p:childTnLst>
                                </p:cTn>
                              </p:par>
                              <p:par>
                                <p:cTn id="9" presetID="10" presetClass="entr" presetSubtype="0" fill="hold" grpId="0" nodeType="withEffect">
                                  <p:stCondLst>
                                    <p:cond delay="40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500"/>
                                        <p:tgtEl>
                                          <p:spTgt spid="3"/>
                                        </p:tgtEl>
                                      </p:cBhvr>
                                    </p:animEffect>
                                  </p:childTnLst>
                                </p:cTn>
                              </p:par>
                              <p:par>
                                <p:cTn id="12" presetID="42" presetClass="path" presetSubtype="0" decel="100000" fill="hold" grpId="1" nodeType="withEffect">
                                  <p:stCondLst>
                                    <p:cond delay="400"/>
                                  </p:stCondLst>
                                  <p:childTnLst>
                                    <p:animMotion origin="layout" path="M -8.33333E-7 0 L 0.01237 0.02847 " pathEditMode="relative" rAng="0" ptsTypes="AA">
                                      <p:cBhvr>
                                        <p:cTn id="13" dur="1000" spd="-100000" fill="hold"/>
                                        <p:tgtEl>
                                          <p:spTgt spid="3"/>
                                        </p:tgtEl>
                                        <p:attrNameLst>
                                          <p:attrName>ppt_x</p:attrName>
                                          <p:attrName>ppt_y</p:attrName>
                                        </p:attrNameLst>
                                      </p:cBhvr>
                                      <p:rCtr x="612" y="1412"/>
                                    </p:animMotion>
                                  </p:childTnLst>
                                </p:cTn>
                              </p:par>
                              <p:par>
                                <p:cTn id="14" presetID="10" presetClass="entr" presetSubtype="0" fill="hold" grpId="0" nodeType="withEffect">
                                  <p:stCondLst>
                                    <p:cond delay="0"/>
                                  </p:stCondLst>
                                  <p:childTnLst>
                                    <p:set>
                                      <p:cBhvr>
                                        <p:cTn id="15" dur="1" fill="hold">
                                          <p:stCondLst>
                                            <p:cond delay="0"/>
                                          </p:stCondLst>
                                        </p:cTn>
                                        <p:tgtEl>
                                          <p:spTgt spid="2"/>
                                        </p:tgtEl>
                                        <p:attrNameLst>
                                          <p:attrName>style.visibility</p:attrName>
                                        </p:attrNameLst>
                                      </p:cBhvr>
                                      <p:to>
                                        <p:strVal val="visible"/>
                                      </p:to>
                                    </p:set>
                                    <p:animEffect transition="in" filter="fade">
                                      <p:cBhvr>
                                        <p:cTn id="16" dur="500"/>
                                        <p:tgtEl>
                                          <p:spTgt spid="2"/>
                                        </p:tgtEl>
                                      </p:cBhvr>
                                    </p:animEffect>
                                  </p:childTnLst>
                                </p:cTn>
                              </p:par>
                              <p:par>
                                <p:cTn id="17" presetID="42" presetClass="path" presetSubtype="0" decel="100000" fill="hold" grpId="1" nodeType="withEffect">
                                  <p:stCondLst>
                                    <p:cond delay="0"/>
                                  </p:stCondLst>
                                  <p:childTnLst>
                                    <p:animMotion origin="layout" path="M 3.75E-6 4.81481E-6 L -0.01355 0.03449 " pathEditMode="relative" rAng="0" ptsTypes="AA">
                                      <p:cBhvr>
                                        <p:cTn id="18" dur="1000" spd="-100000" fill="hold"/>
                                        <p:tgtEl>
                                          <p:spTgt spid="2"/>
                                        </p:tgtEl>
                                        <p:attrNameLst>
                                          <p:attrName>ppt_x</p:attrName>
                                          <p:attrName>ppt_y</p:attrName>
                                        </p:attrNameLst>
                                      </p:cBhvr>
                                      <p:rCtr x="-677" y="1713"/>
                                    </p:animMotion>
                                  </p:childTnLst>
                                </p:cTn>
                              </p:par>
                              <p:par>
                                <p:cTn id="19" presetID="10" presetClass="entr" presetSubtype="0" fill="hold" grpId="0" nodeType="withEffect">
                                  <p:stCondLst>
                                    <p:cond delay="200"/>
                                  </p:stCondLst>
                                  <p:childTnLst>
                                    <p:set>
                                      <p:cBhvr>
                                        <p:cTn id="20" dur="1" fill="hold">
                                          <p:stCondLst>
                                            <p:cond delay="0"/>
                                          </p:stCondLst>
                                        </p:cTn>
                                        <p:tgtEl>
                                          <p:spTgt spid="4"/>
                                        </p:tgtEl>
                                        <p:attrNameLst>
                                          <p:attrName>style.visibility</p:attrName>
                                        </p:attrNameLst>
                                      </p:cBhvr>
                                      <p:to>
                                        <p:strVal val="visible"/>
                                      </p:to>
                                    </p:set>
                                    <p:animEffect transition="in" filter="fade">
                                      <p:cBhvr>
                                        <p:cTn id="21" dur="500"/>
                                        <p:tgtEl>
                                          <p:spTgt spid="4"/>
                                        </p:tgtEl>
                                      </p:cBhvr>
                                    </p:animEffect>
                                  </p:childTnLst>
                                </p:cTn>
                              </p:par>
                              <p:par>
                                <p:cTn id="22" presetID="42" presetClass="path" presetSubtype="0" decel="100000" fill="hold" grpId="1" nodeType="withEffect">
                                  <p:stCondLst>
                                    <p:cond delay="200"/>
                                  </p:stCondLst>
                                  <p:childTnLst>
                                    <p:animMotion origin="layout" path="M 3.75E-6 -4.81481E-6 L -0.01355 0.0345 " pathEditMode="relative" rAng="0" ptsTypes="AA">
                                      <p:cBhvr>
                                        <p:cTn id="23" dur="1000" spd="-100000" fill="hold"/>
                                        <p:tgtEl>
                                          <p:spTgt spid="4"/>
                                        </p:tgtEl>
                                        <p:attrNameLst>
                                          <p:attrName>ppt_x</p:attrName>
                                          <p:attrName>ppt_y</p:attrName>
                                        </p:attrNameLst>
                                      </p:cBhvr>
                                      <p:rCtr x="-677" y="1713"/>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P spid="3" grpId="0">
        <p:tmplLst>
          <p:tmpl>
            <p:tnLst>
              <p:par>
                <p:cTn presetID="10" presetClass="entr" presetSubtype="0" fill="hold" nodeType="withEffect">
                  <p:stCondLst>
                    <p:cond delay="400"/>
                  </p:stCondLst>
                  <p:childTnLst>
                    <p:set>
                      <p:cBhvr>
                        <p:cTn dur="1" fill="hold">
                          <p:stCondLst>
                            <p:cond delay="0"/>
                          </p:stCondLst>
                        </p:cTn>
                        <p:tgtEl>
                          <p:spTgt spid="3"/>
                        </p:tgtEl>
                        <p:attrNameLst>
                          <p:attrName>style.visibility</p:attrName>
                        </p:attrNameLst>
                      </p:cBhvr>
                      <p:to>
                        <p:strVal val="visible"/>
                      </p:to>
                    </p:set>
                    <p:animEffect transition="in" filter="fade">
                      <p:cBhvr>
                        <p:cTn dur="500"/>
                        <p:tgtEl>
                          <p:spTgt spid="3"/>
                        </p:tgtEl>
                      </p:cBhvr>
                    </p:animEffect>
                  </p:childTnLst>
                </p:cTn>
              </p:par>
            </p:tnLst>
          </p:tmpl>
        </p:tmplLst>
      </p:bldP>
      <p:bldP spid="3" grpId="1">
        <p:tmplLst>
          <p:tmpl>
            <p:tnLst>
              <p:par>
                <p:cTn presetID="42" presetClass="path" presetSubtype="0" decel="100000" fill="hold" nodeType="withEffect">
                  <p:stCondLst>
                    <p:cond delay="400"/>
                  </p:stCondLst>
                  <p:childTnLst>
                    <p:animMotion origin="layout" path="M -8.33333E-7 0 L 0.01237 0.02847 " pathEditMode="relative" rAng="0" ptsTypes="AA">
                      <p:cBhvr>
                        <p:cTn dur="1000" spd="-100000" fill="hold"/>
                        <p:tgtEl>
                          <p:spTgt spid="3"/>
                        </p:tgtEl>
                        <p:attrNameLst>
                          <p:attrName>ppt_x</p:attrName>
                          <p:attrName>ppt_y</p:attrName>
                        </p:attrNameLst>
                      </p:cBhvr>
                      <p:rCtr x="612" y="1412"/>
                    </p:animMotion>
                  </p:childTnLst>
                </p:cTn>
              </p:par>
            </p:tnLst>
          </p:tmpl>
        </p:tmplLst>
      </p:bldP>
      <p:bldP spid="4" grpId="0">
        <p:tmplLst>
          <p:tmpl>
            <p:tnLst>
              <p:par>
                <p:cTn presetID="10" presetClass="entr" presetSubtype="0" fill="hold" nodeType="withEffect">
                  <p:stCondLst>
                    <p:cond delay="200"/>
                  </p:stCondLst>
                  <p:childTnLst>
                    <p:set>
                      <p:cBhvr>
                        <p:cTn dur="1" fill="hold">
                          <p:stCondLst>
                            <p:cond delay="0"/>
                          </p:stCondLst>
                        </p:cTn>
                        <p:tgtEl>
                          <p:spTgt spid="4"/>
                        </p:tgtEl>
                        <p:attrNameLst>
                          <p:attrName>style.visibility</p:attrName>
                        </p:attrNameLst>
                      </p:cBhvr>
                      <p:to>
                        <p:strVal val="visible"/>
                      </p:to>
                    </p:set>
                    <p:animEffect transition="in" filter="fade">
                      <p:cBhvr>
                        <p:cTn dur="500"/>
                        <p:tgtEl>
                          <p:spTgt spid="4"/>
                        </p:tgtEl>
                      </p:cBhvr>
                    </p:animEffect>
                  </p:childTnLst>
                </p:cTn>
              </p:par>
            </p:tnLst>
          </p:tmpl>
        </p:tmplLst>
      </p:bldP>
      <p:bldP spid="4" grpId="1">
        <p:tmplLst>
          <p:tmpl>
            <p:tnLst>
              <p:par>
                <p:cTn presetID="42" presetClass="path" presetSubtype="0" decel="100000" fill="hold" nodeType="withEffect">
                  <p:stCondLst>
                    <p:cond delay="200"/>
                  </p:stCondLst>
                  <p:childTnLst>
                    <p:animMotion origin="layout" path="M 3.75E-6 -4.81481E-6 L -0.01355 0.0345 " pathEditMode="relative" rAng="0" ptsTypes="AA">
                      <p:cBhvr>
                        <p:cTn dur="1000" spd="-100000" fill="hold"/>
                        <p:tgtEl>
                          <p:spTgt spid="4"/>
                        </p:tgtEl>
                        <p:attrNameLst>
                          <p:attrName>ppt_x</p:attrName>
                          <p:attrName>ppt_y</p:attrName>
                        </p:attrNameLst>
                      </p:cBhvr>
                      <p:rCtr x="-677" y="1713"/>
                    </p:animMotion>
                  </p:childTnLst>
                </p:cTn>
              </p:par>
            </p:tnLst>
          </p:tmpl>
        </p:tmplLst>
      </p:bldP>
      <p:bldP spid="5" grpId="0" animBg="1"/>
    </p:bld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15_Title Slide">
    <p:spTree>
      <p:nvGrpSpPr>
        <p:cNvPr id="1" name=""/>
        <p:cNvGrpSpPr/>
        <p:nvPr/>
      </p:nvGrpSpPr>
      <p:grpSpPr>
        <a:xfrm>
          <a:off x="0" y="0"/>
          <a:ext cx="0" cy="0"/>
          <a:chOff x="0" y="0"/>
          <a:chExt cx="0" cy="0"/>
        </a:xfrm>
      </p:grpSpPr>
      <p:sp>
        <p:nvSpPr>
          <p:cNvPr id="2" name="Picture Placeholder 2">
            <a:extLst>
              <a:ext uri="{FF2B5EF4-FFF2-40B4-BE49-F238E27FC236}">
                <a16:creationId xmlns:a16="http://schemas.microsoft.com/office/drawing/2014/main" id="{EB52DFF7-B72C-90E6-46CE-B2F76C7CA63E}"/>
              </a:ext>
            </a:extLst>
          </p:cNvPr>
          <p:cNvSpPr>
            <a:spLocks noGrp="1"/>
          </p:cNvSpPr>
          <p:nvPr>
            <p:ph type="pic" idx="1"/>
          </p:nvPr>
        </p:nvSpPr>
        <p:spPr>
          <a:xfrm>
            <a:off x="5183188" y="479426"/>
            <a:ext cx="6172200" cy="5899149"/>
          </a:xfrm>
        </p:spPr>
        <p:txBody>
          <a:bodyPr lIns="0" tIns="0" rIns="0" bIns="0"/>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3" name="Title 1">
            <a:extLst>
              <a:ext uri="{FF2B5EF4-FFF2-40B4-BE49-F238E27FC236}">
                <a16:creationId xmlns:a16="http://schemas.microsoft.com/office/drawing/2014/main" id="{3A1EBC1D-F40B-9602-8ED3-8A5E41EDDFDB}"/>
              </a:ext>
            </a:extLst>
          </p:cNvPr>
          <p:cNvSpPr>
            <a:spLocks noGrp="1"/>
          </p:cNvSpPr>
          <p:nvPr>
            <p:ph type="title"/>
          </p:nvPr>
        </p:nvSpPr>
        <p:spPr>
          <a:xfrm>
            <a:off x="657226" y="457200"/>
            <a:ext cx="4114800" cy="1600200"/>
          </a:xfrm>
        </p:spPr>
        <p:txBody>
          <a:bodyPr lIns="0" tIns="0" rIns="0" bIns="0" anchor="b">
            <a:normAutofit/>
          </a:bodyPr>
          <a:lstStyle>
            <a:lvl1pPr>
              <a:lnSpc>
                <a:spcPct val="100000"/>
              </a:lnSpc>
              <a:defRPr sz="3600"/>
            </a:lvl1pPr>
          </a:lstStyle>
          <a:p>
            <a:r>
              <a:rPr lang="en-US"/>
              <a:t>Click to edit Master title style</a:t>
            </a:r>
          </a:p>
        </p:txBody>
      </p:sp>
      <p:sp>
        <p:nvSpPr>
          <p:cNvPr id="4" name="Text Placeholder 3">
            <a:extLst>
              <a:ext uri="{FF2B5EF4-FFF2-40B4-BE49-F238E27FC236}">
                <a16:creationId xmlns:a16="http://schemas.microsoft.com/office/drawing/2014/main" id="{D8BA033A-0458-5D91-7F4B-ED5CAD75D2EB}"/>
              </a:ext>
            </a:extLst>
          </p:cNvPr>
          <p:cNvSpPr>
            <a:spLocks noGrp="1"/>
          </p:cNvSpPr>
          <p:nvPr>
            <p:ph type="body" sz="half" idx="2"/>
          </p:nvPr>
        </p:nvSpPr>
        <p:spPr>
          <a:xfrm>
            <a:off x="657226" y="2367418"/>
            <a:ext cx="4114800" cy="4011157"/>
          </a:xfrm>
        </p:spPr>
        <p:txBody>
          <a:bodyPr lIns="0" tIns="0" rIns="0" bIns="0">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Sanctuary Primary">
            <a:extLst>
              <a:ext uri="{FF2B5EF4-FFF2-40B4-BE49-F238E27FC236}">
                <a16:creationId xmlns:a16="http://schemas.microsoft.com/office/drawing/2014/main" id="{EA2F5D23-6B31-BC03-9787-C210EACA2E15}"/>
              </a:ext>
            </a:extLst>
          </p:cNvPr>
          <p:cNvSpPr>
            <a:spLocks noChangeAspect="1"/>
          </p:cNvSpPr>
          <p:nvPr/>
        </p:nvSpPr>
        <p:spPr>
          <a:xfrm>
            <a:off x="662463" y="2180458"/>
            <a:ext cx="268716" cy="64815"/>
          </a:xfrm>
          <a:custGeom>
            <a:avLst/>
            <a:gdLst>
              <a:gd name="connsiteX0" fmla="*/ 4990148 w 5313513"/>
              <a:gd name="connsiteY0" fmla="*/ 0 h 1281637"/>
              <a:gd name="connsiteX1" fmla="*/ 320993 w 5313513"/>
              <a:gd name="connsiteY1" fmla="*/ 0 h 1281637"/>
              <a:gd name="connsiteX2" fmla="*/ 0 w 5313513"/>
              <a:gd name="connsiteY2" fmla="*/ 641766 h 1281637"/>
              <a:gd name="connsiteX3" fmla="*/ 320993 w 5313513"/>
              <a:gd name="connsiteY3" fmla="*/ 1281631 h 1281637"/>
              <a:gd name="connsiteX4" fmla="*/ 4990148 w 5313513"/>
              <a:gd name="connsiteY4" fmla="*/ 1281631 h 1281637"/>
              <a:gd name="connsiteX5" fmla="*/ 5313045 w 5313513"/>
              <a:gd name="connsiteY5" fmla="*/ 641766 h 1281637"/>
              <a:gd name="connsiteX6" fmla="*/ 4990148 w 5313513"/>
              <a:gd name="connsiteY6" fmla="*/ 0 h 12816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313513" h="1281637">
                <a:moveTo>
                  <a:pt x="4990148" y="0"/>
                </a:moveTo>
                <a:lnTo>
                  <a:pt x="320993" y="0"/>
                </a:lnTo>
                <a:cubicBezTo>
                  <a:pt x="0" y="0"/>
                  <a:pt x="0" y="443057"/>
                  <a:pt x="0" y="641766"/>
                </a:cubicBezTo>
                <a:cubicBezTo>
                  <a:pt x="1905" y="827166"/>
                  <a:pt x="0" y="1283533"/>
                  <a:pt x="320993" y="1281631"/>
                </a:cubicBezTo>
                <a:lnTo>
                  <a:pt x="4990148" y="1281631"/>
                </a:lnTo>
                <a:cubicBezTo>
                  <a:pt x="5315903" y="1283533"/>
                  <a:pt x="5312093" y="828116"/>
                  <a:pt x="5313045" y="641766"/>
                </a:cubicBezTo>
                <a:cubicBezTo>
                  <a:pt x="5315903" y="443057"/>
                  <a:pt x="5315903" y="0"/>
                  <a:pt x="4990148" y="0"/>
                </a:cubicBezTo>
                <a:close/>
              </a:path>
            </a:pathLst>
          </a:custGeom>
          <a:solidFill>
            <a:schemeClr val="accent1"/>
          </a:solidFill>
          <a:ln w="9525" cap="flat">
            <a:noFill/>
            <a:prstDash val="solid"/>
            <a:miter/>
          </a:ln>
          <a:effectLst/>
        </p:spPr>
        <p:txBody>
          <a:bodyPr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u="none" strike="noStrike" kern="1200" cap="none" spc="0" normalizeH="0" baseline="0" noProof="0">
              <a:ln>
                <a:noFill/>
              </a:ln>
              <a:solidFill>
                <a:schemeClr val="bg1">
                  <a:lumMod val="25000"/>
                </a:schemeClr>
              </a:solidFill>
              <a:effectLst/>
              <a:uLnTx/>
              <a:uFillTx/>
              <a:latin typeface="RlwyPPT Med" pitchFamily="2" charset="77"/>
              <a:ea typeface="+mn-ea"/>
              <a:cs typeface="+mn-cs"/>
            </a:endParaRPr>
          </a:p>
        </p:txBody>
      </p:sp>
      <p:pic>
        <p:nvPicPr>
          <p:cNvPr id="6" name="Graphic 5">
            <a:extLst>
              <a:ext uri="{FF2B5EF4-FFF2-40B4-BE49-F238E27FC236}">
                <a16:creationId xmlns:a16="http://schemas.microsoft.com/office/drawing/2014/main" id="{8719CC45-F045-D7E2-F269-84FB9531BB47}"/>
              </a:ext>
            </a:extLst>
          </p:cNvPr>
          <p:cNvPicPr>
            <a:picLocks noChangeAspect="1"/>
          </p:cNvPicPr>
          <p:nvPr/>
        </p:nvPicPr>
        <p:blipFill rotWithShape="1">
          <a:blip r:embed="rId2" cstate="print">
            <a:extLst>
              <a:ext uri="{28A0092B-C50C-407E-A947-70E740481C1C}">
                <a14:useLocalDpi xmlns:a14="http://schemas.microsoft.com/office/drawing/2010/main"/>
              </a:ext>
              <a:ext uri="{96DAC541-7B7A-43D3-8B79-37D633B846F1}">
                <asvg:svgBlip xmlns:asvg="http://schemas.microsoft.com/office/drawing/2016/SVG/main" r:embed="rId3"/>
              </a:ext>
            </a:extLst>
          </a:blip>
          <a:srcRect l="-1373" t="-26580" r="-1373" b="-26580"/>
          <a:stretch/>
        </p:blipFill>
        <p:spPr>
          <a:xfrm>
            <a:off x="10964921" y="6427649"/>
            <a:ext cx="888992" cy="237744"/>
          </a:xfrm>
          <a:prstGeom prst="rect">
            <a:avLst/>
          </a:prstGeom>
        </p:spPr>
      </p:pic>
    </p:spTree>
    <p:extLst>
      <p:ext uri="{BB962C8B-B14F-4D97-AF65-F5344CB8AC3E}">
        <p14:creationId xmlns:p14="http://schemas.microsoft.com/office/powerpoint/2010/main" val="13416526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10" fill="hold" grpId="0" nodeType="withEffect">
                                  <p:stCondLst>
                                    <p:cond delay="10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strVal val="#ppt_h"/>
                                          </p:val>
                                        </p:tav>
                                        <p:tav tm="100000">
                                          <p:val>
                                            <p:strVal val="#ppt_h"/>
                                          </p:val>
                                        </p:tav>
                                      </p:tavLst>
                                    </p:anim>
                                  </p:childTnLst>
                                </p:cTn>
                              </p:par>
                              <p:par>
                                <p:cTn id="9" presetID="10" presetClass="entr" presetSubtype="0"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500"/>
                                        <p:tgtEl>
                                          <p:spTgt spid="3"/>
                                        </p:tgtEl>
                                      </p:cBhvr>
                                    </p:animEffect>
                                  </p:childTnLst>
                                </p:cTn>
                              </p:par>
                              <p:par>
                                <p:cTn id="12" presetID="42" presetClass="path" presetSubtype="0" decel="100000" fill="hold" grpId="1" nodeType="withEffect">
                                  <p:stCondLst>
                                    <p:cond delay="0"/>
                                  </p:stCondLst>
                                  <p:childTnLst>
                                    <p:animMotion origin="layout" path="M 1.66667E-6 1.48148E-6 L -0.01354 0.03449 " pathEditMode="relative" rAng="0" ptsTypes="AA">
                                      <p:cBhvr>
                                        <p:cTn id="13" dur="1000" spd="-100000" fill="hold"/>
                                        <p:tgtEl>
                                          <p:spTgt spid="3"/>
                                        </p:tgtEl>
                                        <p:attrNameLst>
                                          <p:attrName>ppt_x</p:attrName>
                                          <p:attrName>ppt_y</p:attrName>
                                        </p:attrNameLst>
                                      </p:cBhvr>
                                      <p:rCtr x="-677" y="1713"/>
                                    </p:animMotion>
                                  </p:childTnLst>
                                </p:cTn>
                              </p:par>
                              <p:par>
                                <p:cTn id="14" presetID="10" presetClass="entr" presetSubtype="0" fill="hold" grpId="0" nodeType="withEffect">
                                  <p:stCondLst>
                                    <p:cond delay="20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500"/>
                                        <p:tgtEl>
                                          <p:spTgt spid="4"/>
                                        </p:tgtEl>
                                      </p:cBhvr>
                                    </p:animEffect>
                                  </p:childTnLst>
                                </p:cTn>
                              </p:par>
                              <p:par>
                                <p:cTn id="17" presetID="42" presetClass="path" presetSubtype="0" decel="100000" fill="hold" grpId="1" nodeType="withEffect">
                                  <p:stCondLst>
                                    <p:cond delay="200"/>
                                  </p:stCondLst>
                                  <p:childTnLst>
                                    <p:animMotion origin="layout" path="M 3.75E-6 -1.11022E-16 L -0.01355 0.03449 " pathEditMode="relative" rAng="0" ptsTypes="AA">
                                      <p:cBhvr>
                                        <p:cTn id="18" dur="1000" spd="-100000" fill="hold"/>
                                        <p:tgtEl>
                                          <p:spTgt spid="4"/>
                                        </p:tgtEl>
                                        <p:attrNameLst>
                                          <p:attrName>ppt_x</p:attrName>
                                          <p:attrName>ppt_y</p:attrName>
                                        </p:attrNameLst>
                                      </p:cBhvr>
                                      <p:rCtr x="-677" y="1713"/>
                                    </p:animMotion>
                                  </p:childTnLst>
                                </p:cTn>
                              </p:par>
                              <p:par>
                                <p:cTn id="19" presetID="10" presetClass="entr" presetSubtype="0" fill="hold" grpId="0" nodeType="withEffect" nodePh="1">
                                  <p:stCondLst>
                                    <p:cond delay="400"/>
                                  </p:stCondLst>
                                  <p:endCondLst>
                                    <p:cond evt="begin" delay="0">
                                      <p:tn val="19"/>
                                    </p:cond>
                                  </p:endCondLst>
                                  <p:childTnLst>
                                    <p:set>
                                      <p:cBhvr>
                                        <p:cTn id="20" dur="1" fill="hold">
                                          <p:stCondLst>
                                            <p:cond delay="0"/>
                                          </p:stCondLst>
                                        </p:cTn>
                                        <p:tgtEl>
                                          <p:spTgt spid="2"/>
                                        </p:tgtEl>
                                        <p:attrNameLst>
                                          <p:attrName>style.visibility</p:attrName>
                                        </p:attrNameLst>
                                      </p:cBhvr>
                                      <p:to>
                                        <p:strVal val="visible"/>
                                      </p:to>
                                    </p:set>
                                    <p:animEffect transition="in" filter="fade">
                                      <p:cBhvr>
                                        <p:cTn id="21" dur="500"/>
                                        <p:tgtEl>
                                          <p:spTgt spid="2"/>
                                        </p:tgtEl>
                                      </p:cBhvr>
                                    </p:animEffect>
                                  </p:childTnLst>
                                </p:cTn>
                              </p:par>
                              <p:par>
                                <p:cTn id="22" presetID="42" presetClass="path" presetSubtype="0" decel="100000" fill="hold" grpId="1" nodeType="withEffect" nodePh="1">
                                  <p:stCondLst>
                                    <p:cond delay="400"/>
                                  </p:stCondLst>
                                  <p:endCondLst>
                                    <p:cond evt="begin" delay="0">
                                      <p:tn val="22"/>
                                    </p:cond>
                                  </p:endCondLst>
                                  <p:childTnLst>
                                    <p:animMotion origin="layout" path="M 4.79167E-6 0 L 0.01237 0.02847 " pathEditMode="relative" rAng="0" ptsTypes="AA">
                                      <p:cBhvr>
                                        <p:cTn id="23" dur="1000" spd="-100000" fill="hold"/>
                                        <p:tgtEl>
                                          <p:spTgt spid="2"/>
                                        </p:tgtEl>
                                        <p:attrNameLst>
                                          <p:attrName>ppt_x</p:attrName>
                                          <p:attrName>ppt_y</p:attrName>
                                        </p:attrNameLst>
                                      </p:cBhvr>
                                      <p:rCtr x="612" y="1412"/>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P spid="3" grpId="0"/>
      <p:bldP spid="3" grpId="1"/>
      <p:bldP spid="4" grpId="0">
        <p:tmplLst>
          <p:tmpl>
            <p:tnLst>
              <p:par>
                <p:cTn presetID="10" presetClass="entr" presetSubtype="0" fill="hold" nodeType="withEffect">
                  <p:stCondLst>
                    <p:cond delay="200"/>
                  </p:stCondLst>
                  <p:childTnLst>
                    <p:set>
                      <p:cBhvr>
                        <p:cTn dur="1" fill="hold">
                          <p:stCondLst>
                            <p:cond delay="0"/>
                          </p:stCondLst>
                        </p:cTn>
                        <p:tgtEl>
                          <p:spTgt spid="4"/>
                        </p:tgtEl>
                        <p:attrNameLst>
                          <p:attrName>style.visibility</p:attrName>
                        </p:attrNameLst>
                      </p:cBhvr>
                      <p:to>
                        <p:strVal val="visible"/>
                      </p:to>
                    </p:set>
                    <p:animEffect transition="in" filter="fade">
                      <p:cBhvr>
                        <p:cTn dur="500"/>
                        <p:tgtEl>
                          <p:spTgt spid="4"/>
                        </p:tgtEl>
                      </p:cBhvr>
                    </p:animEffect>
                  </p:childTnLst>
                </p:cTn>
              </p:par>
            </p:tnLst>
          </p:tmpl>
        </p:tmplLst>
      </p:bldP>
      <p:bldP spid="4" grpId="1">
        <p:tmplLst>
          <p:tmpl>
            <p:tnLst>
              <p:par>
                <p:cTn presetID="42" presetClass="path" presetSubtype="0" decel="100000" fill="hold" nodeType="withEffect">
                  <p:stCondLst>
                    <p:cond delay="200"/>
                  </p:stCondLst>
                  <p:childTnLst>
                    <p:animMotion origin="layout" path="M 3.75E-6 -1.11022E-16 L -0.01355 0.03449 " pathEditMode="relative" rAng="0" ptsTypes="AA">
                      <p:cBhvr>
                        <p:cTn dur="1000" spd="-100000" fill="hold"/>
                        <p:tgtEl>
                          <p:spTgt spid="4"/>
                        </p:tgtEl>
                        <p:attrNameLst>
                          <p:attrName>ppt_x</p:attrName>
                          <p:attrName>ppt_y</p:attrName>
                        </p:attrNameLst>
                      </p:cBhvr>
                      <p:rCtr x="-677" y="1713"/>
                    </p:animMotion>
                  </p:childTnLst>
                </p:cTn>
              </p:par>
            </p:tnLst>
          </p:tmpl>
        </p:tmplLst>
      </p:bldP>
      <p:bldP spid="5" grpId="0" animBg="1"/>
    </p:bld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E028270-D73D-5B0E-BB4F-0BB2790BF70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428A97A2-385F-4F95-1255-1C161638EDB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B822089-8FBC-DCAB-4BC5-810860286FD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846CE7D5-CF57-46EF-B807-FDD0502418D4}" type="datetimeFigureOut">
              <a:rPr lang="en-US" smtClean="0"/>
              <a:t>7/11/2025</a:t>
            </a:fld>
            <a:endParaRPr lang="en-US"/>
          </a:p>
        </p:txBody>
      </p:sp>
      <p:sp>
        <p:nvSpPr>
          <p:cNvPr id="5" name="Footer Placeholder 4">
            <a:extLst>
              <a:ext uri="{FF2B5EF4-FFF2-40B4-BE49-F238E27FC236}">
                <a16:creationId xmlns:a16="http://schemas.microsoft.com/office/drawing/2014/main" id="{B39ED68F-98B4-505D-1647-B284D44FCC0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F04EA953-F11E-BCBF-41D9-0650758A4AD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330EA680-D336-4FF7-8B7A-9848BB0A1C32}" type="slidenum">
              <a:rPr lang="en-US" smtClean="0"/>
              <a:t>‹#›</a:t>
            </a:fld>
            <a:endParaRPr lang="en-US"/>
          </a:p>
        </p:txBody>
      </p:sp>
    </p:spTree>
    <p:extLst>
      <p:ext uri="{BB962C8B-B14F-4D97-AF65-F5344CB8AC3E}">
        <p14:creationId xmlns:p14="http://schemas.microsoft.com/office/powerpoint/2010/main" val="61177208"/>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92" r:id="rId7"/>
    <p:sldLayoutId id="2147483693" r:id="rId8"/>
    <p:sldLayoutId id="2147483690" r:id="rId9"/>
    <p:sldLayoutId id="2147483691" r:id="rId10"/>
    <p:sldLayoutId id="2147483679" r:id="rId11"/>
    <p:sldLayoutId id="2147483680" r:id="rId12"/>
    <p:sldLayoutId id="2147483681" r:id="rId13"/>
    <p:sldLayoutId id="2147483682" r:id="rId14"/>
    <p:sldLayoutId id="2147483683" r:id="rId15"/>
    <p:sldLayoutId id="2147483684" r:id="rId16"/>
    <p:sldLayoutId id="2147483685" r:id="rId17"/>
    <p:sldLayoutId id="2147483686" r:id="rId18"/>
    <p:sldLayoutId id="2147483687" r:id="rId19"/>
    <p:sldLayoutId id="2147483688" r:id="rId20"/>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xml"/><Relationship Id="rId1" Type="http://schemas.openxmlformats.org/officeDocument/2006/relationships/slideLayout" Target="../slideLayouts/slideLayout5.xml"/><Relationship Id="rId5" Type="http://schemas.openxmlformats.org/officeDocument/2006/relationships/image" Target="../media/image24.svg"/><Relationship Id="rId4" Type="http://schemas.openxmlformats.org/officeDocument/2006/relationships/image" Target="../media/image23.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3.xml"/><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4.xml"/><Relationship Id="rId1" Type="http://schemas.openxmlformats.org/officeDocument/2006/relationships/slideLayout" Target="../slideLayouts/slideLayout9.xml"/><Relationship Id="rId5" Type="http://schemas.openxmlformats.org/officeDocument/2006/relationships/image" Target="../media/image28.svg"/><Relationship Id="rId4" Type="http://schemas.openxmlformats.org/officeDocument/2006/relationships/image" Target="../media/image27.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6.xml"/><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7.xml"/><Relationship Id="rId1" Type="http://schemas.openxmlformats.org/officeDocument/2006/relationships/slideLayout" Target="../slideLayouts/slideLayout10.xml"/><Relationship Id="rId4" Type="http://schemas.openxmlformats.org/officeDocument/2006/relationships/image" Target="../media/image31.svg"/></Relationships>
</file>

<file path=ppt/slides/_rels/slide8.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8.xml"/><Relationship Id="rId1" Type="http://schemas.openxmlformats.org/officeDocument/2006/relationships/slideLayout" Target="../slideLayouts/slideLayout10.xml"/><Relationship Id="rId4" Type="http://schemas.openxmlformats.org/officeDocument/2006/relationships/image" Target="../media/image33.sv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1.xml"/><Relationship Id="rId1" Type="http://schemas.openxmlformats.org/officeDocument/2006/relationships/slideLayout" Target="../slideLayouts/slideLayout6.xml"/><Relationship Id="rId4" Type="http://schemas.openxmlformats.org/officeDocument/2006/relationships/image" Target="../media/image35.png"/></Relationships>
</file>

<file path=ppt/slides/_rels/slide12.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2.xml"/><Relationship Id="rId1" Type="http://schemas.openxmlformats.org/officeDocument/2006/relationships/slideLayout" Target="../slideLayouts/slideLayout10.xml"/><Relationship Id="rId6" Type="http://schemas.openxmlformats.org/officeDocument/2006/relationships/image" Target="../media/image39.svg"/><Relationship Id="rId5" Type="http://schemas.openxmlformats.org/officeDocument/2006/relationships/image" Target="../media/image38.png"/><Relationship Id="rId4" Type="http://schemas.openxmlformats.org/officeDocument/2006/relationships/image" Target="../media/image37.svg"/></Relationships>
</file>

<file path=ppt/slides/_rels/slide13.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13.xml"/><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18.xml"/><Relationship Id="rId1" Type="http://schemas.openxmlformats.org/officeDocument/2006/relationships/slideLayout" Target="../slideLayouts/slideLayout7.xml"/><Relationship Id="rId4" Type="http://schemas.openxmlformats.org/officeDocument/2006/relationships/image" Target="../media/image43.sv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20.xml"/><Relationship Id="rId1" Type="http://schemas.openxmlformats.org/officeDocument/2006/relationships/slideLayout" Target="../slideLayouts/slideLayout7.xml"/><Relationship Id="rId4" Type="http://schemas.openxmlformats.org/officeDocument/2006/relationships/image" Target="../media/image45.sv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8" Type="http://schemas.openxmlformats.org/officeDocument/2006/relationships/image" Target="../media/image50.svg"/><Relationship Id="rId3" Type="http://schemas.openxmlformats.org/officeDocument/2006/relationships/image" Target="../media/image46.png"/><Relationship Id="rId7" Type="http://schemas.openxmlformats.org/officeDocument/2006/relationships/image" Target="../media/image49.png"/><Relationship Id="rId2" Type="http://schemas.openxmlformats.org/officeDocument/2006/relationships/notesSlide" Target="../notesSlides/notesSlide26.xml"/><Relationship Id="rId1" Type="http://schemas.openxmlformats.org/officeDocument/2006/relationships/slideLayout" Target="../slideLayouts/slideLayout6.xml"/><Relationship Id="rId6" Type="http://schemas.openxmlformats.org/officeDocument/2006/relationships/image" Target="../media/image48.svg"/><Relationship Id="rId5" Type="http://schemas.openxmlformats.org/officeDocument/2006/relationships/image" Target="../media/image47.png"/><Relationship Id="rId4" Type="http://schemas.openxmlformats.org/officeDocument/2006/relationships/image" Target="../media/image35.png"/></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28.xml"/><Relationship Id="rId1" Type="http://schemas.openxmlformats.org/officeDocument/2006/relationships/slideLayout" Target="../slideLayouts/slideLayout5.xml"/><Relationship Id="rId5" Type="http://schemas.openxmlformats.org/officeDocument/2006/relationships/image" Target="../media/image21.svg"/><Relationship Id="rId4" Type="http://schemas.openxmlformats.org/officeDocument/2006/relationships/image" Target="../media/image20.png"/></Relationships>
</file>

<file path=ppt/slides/_rels/slide29.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31.xml"/><Relationship Id="rId1" Type="http://schemas.openxmlformats.org/officeDocument/2006/relationships/slideLayout" Target="../slideLayouts/slideLayout5.xml"/><Relationship Id="rId5" Type="http://schemas.openxmlformats.org/officeDocument/2006/relationships/image" Target="../media/image21.svg"/><Relationship Id="rId4" Type="http://schemas.openxmlformats.org/officeDocument/2006/relationships/image" Target="../media/image20.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jpeg"/><Relationship Id="rId1" Type="http://schemas.openxmlformats.org/officeDocument/2006/relationships/slideLayout" Target="../slideLayouts/slideLayout7.xml"/><Relationship Id="rId4" Type="http://schemas.openxmlformats.org/officeDocument/2006/relationships/image" Target="../media/image56.svg"/></Relationships>
</file>

<file path=ppt/slides/_rels/slide34.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32.xml"/><Relationship Id="rId1" Type="http://schemas.openxmlformats.org/officeDocument/2006/relationships/slideLayout" Target="../slideLayouts/slideLayout5.xml"/><Relationship Id="rId6" Type="http://schemas.openxmlformats.org/officeDocument/2006/relationships/image" Target="../media/image58.png"/><Relationship Id="rId5" Type="http://schemas.openxmlformats.org/officeDocument/2006/relationships/image" Target="../media/image21.svg"/><Relationship Id="rId4" Type="http://schemas.openxmlformats.org/officeDocument/2006/relationships/image" Target="../media/image20.png"/></Relationships>
</file>

<file path=ppt/slides/_rels/slide35.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9.jpeg"/><Relationship Id="rId1" Type="http://schemas.openxmlformats.org/officeDocument/2006/relationships/slideLayout" Target="../slideLayouts/slideLayout5.xml"/><Relationship Id="rId6" Type="http://schemas.openxmlformats.org/officeDocument/2006/relationships/image" Target="../media/image63.svg"/><Relationship Id="rId5" Type="http://schemas.openxmlformats.org/officeDocument/2006/relationships/image" Target="../media/image62.png"/><Relationship Id="rId4" Type="http://schemas.openxmlformats.org/officeDocument/2006/relationships/image" Target="../media/image61.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B5AC1CE-DBFC-2456-EE8E-6D8DD6BD7824}"/>
              </a:ext>
            </a:extLst>
          </p:cNvPr>
          <p:cNvPicPr>
            <a:picLocks noChangeAspect="1"/>
          </p:cNvPicPr>
          <p:nvPr/>
        </p:nvPicPr>
        <p:blipFill>
          <a:blip r:embed="rId3" cstate="print">
            <a:extLst>
              <a:ext uri="{28A0092B-C50C-407E-A947-70E740481C1C}">
                <a14:useLocalDpi xmlns:a14="http://schemas.microsoft.com/office/drawing/2010/main" val="0"/>
              </a:ext>
            </a:extLst>
          </a:blip>
          <a:srcRect t="7940" b="2734"/>
          <a:stretch>
            <a:fillRect/>
          </a:stretch>
        </p:blipFill>
        <p:spPr>
          <a:xfrm>
            <a:off x="0" y="-1"/>
            <a:ext cx="12192000" cy="6858001"/>
          </a:xfrm>
          <a:prstGeom prst="rect">
            <a:avLst/>
          </a:prstGeom>
        </p:spPr>
      </p:pic>
      <p:sp>
        <p:nvSpPr>
          <p:cNvPr id="7" name="Rectangle 6">
            <a:extLst>
              <a:ext uri="{FF2B5EF4-FFF2-40B4-BE49-F238E27FC236}">
                <a16:creationId xmlns:a16="http://schemas.microsoft.com/office/drawing/2014/main" id="{57130CF6-8C6A-DC12-01F1-BD3F139309F0}"/>
              </a:ext>
            </a:extLst>
          </p:cNvPr>
          <p:cNvSpPr/>
          <p:nvPr/>
        </p:nvSpPr>
        <p:spPr>
          <a:xfrm>
            <a:off x="0" y="0"/>
            <a:ext cx="12192000" cy="6858000"/>
          </a:xfrm>
          <a:prstGeom prst="rect">
            <a:avLst/>
          </a:prstGeom>
          <a:gradFill>
            <a:gsLst>
              <a:gs pos="34000">
                <a:schemeClr val="accent1">
                  <a:lumMod val="0"/>
                  <a:alpha val="0"/>
                </a:schemeClr>
              </a:gs>
              <a:gs pos="82000">
                <a:schemeClr val="accent1">
                  <a:lumMod val="0"/>
                  <a:alpha val="49695"/>
                </a:schemeClr>
              </a:gs>
              <a:gs pos="99000">
                <a:schemeClr val="accent1">
                  <a:lumMod val="0"/>
                  <a:alpha val="38540"/>
                </a:scheme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Graphic 5">
            <a:extLst>
              <a:ext uri="{FF2B5EF4-FFF2-40B4-BE49-F238E27FC236}">
                <a16:creationId xmlns:a16="http://schemas.microsoft.com/office/drawing/2014/main" id="{32F6831F-3408-F7D6-01B5-E53EB7059B87}"/>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100956" y="4068890"/>
            <a:ext cx="9990087" cy="1859407"/>
          </a:xfrm>
          <a:prstGeom prst="rect">
            <a:avLst/>
          </a:prstGeom>
          <a:effectLst>
            <a:outerShdw blurRad="152400" dist="76200" dir="2700000" algn="tl" rotWithShape="0">
              <a:prstClr val="black">
                <a:alpha val="20000"/>
              </a:prstClr>
            </a:outerShdw>
          </a:effectLst>
        </p:spPr>
      </p:pic>
    </p:spTree>
    <p:extLst>
      <p:ext uri="{BB962C8B-B14F-4D97-AF65-F5344CB8AC3E}">
        <p14:creationId xmlns:p14="http://schemas.microsoft.com/office/powerpoint/2010/main" val="1098572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F7EABD2B-2BCD-B894-D799-75B49A8ADD79}"/>
              </a:ext>
            </a:extLst>
          </p:cNvPr>
          <p:cNvSpPr txBox="1">
            <a:spLocks/>
          </p:cNvSpPr>
          <p:nvPr/>
        </p:nvSpPr>
        <p:spPr>
          <a:xfrm>
            <a:off x="1011361" y="2088430"/>
            <a:ext cx="3888885" cy="1911292"/>
          </a:xfrm>
          <a:prstGeom prst="rect">
            <a:avLst/>
          </a:prstGeom>
        </p:spPr>
        <p:txBody>
          <a:bodyPr vert="horz" wrap="none" lIns="0" tIns="0" rIns="0" bIns="0" rtlCol="0" anchor="ctr">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13800">
                <a:solidFill>
                  <a:schemeClr val="accent6"/>
                </a:solidFill>
              </a:rPr>
              <a:t>Earn</a:t>
            </a:r>
          </a:p>
        </p:txBody>
      </p:sp>
      <p:sp>
        <p:nvSpPr>
          <p:cNvPr id="7" name="Title 1">
            <a:extLst>
              <a:ext uri="{FF2B5EF4-FFF2-40B4-BE49-F238E27FC236}">
                <a16:creationId xmlns:a16="http://schemas.microsoft.com/office/drawing/2014/main" id="{FE74870B-9F82-C08D-F9BE-6E43B8D32EA9}"/>
              </a:ext>
            </a:extLst>
          </p:cNvPr>
          <p:cNvSpPr txBox="1">
            <a:spLocks/>
          </p:cNvSpPr>
          <p:nvPr/>
        </p:nvSpPr>
        <p:spPr>
          <a:xfrm>
            <a:off x="624501" y="1485259"/>
            <a:ext cx="3327834" cy="914096"/>
          </a:xfrm>
          <a:prstGeom prst="rect">
            <a:avLst/>
          </a:prstGeom>
        </p:spPr>
        <p:txBody>
          <a:bodyPr vert="horz" wrap="none" lIns="0" tIns="0" rIns="0" bIns="0" rtlCol="0" anchor="ctr">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6600">
                <a:solidFill>
                  <a:schemeClr val="accent6"/>
                </a:solidFill>
              </a:rPr>
              <a:t>Ways to</a:t>
            </a:r>
          </a:p>
        </p:txBody>
      </p:sp>
      <p:sp>
        <p:nvSpPr>
          <p:cNvPr id="8" name="TextBox 7">
            <a:extLst>
              <a:ext uri="{FF2B5EF4-FFF2-40B4-BE49-F238E27FC236}">
                <a16:creationId xmlns:a16="http://schemas.microsoft.com/office/drawing/2014/main" id="{7B6FAFCB-B478-0A40-8958-B8EA08275C3E}"/>
              </a:ext>
            </a:extLst>
          </p:cNvPr>
          <p:cNvSpPr txBox="1"/>
          <p:nvPr/>
        </p:nvSpPr>
        <p:spPr>
          <a:xfrm>
            <a:off x="492369" y="3986676"/>
            <a:ext cx="4407877" cy="615553"/>
          </a:xfrm>
          <a:prstGeom prst="rect">
            <a:avLst/>
          </a:prstGeom>
          <a:noFill/>
        </p:spPr>
        <p:txBody>
          <a:bodyPr wrap="square" lIns="0" tIns="0" rIns="0" bIns="0" rtlCol="0">
            <a:spAutoFit/>
          </a:bodyPr>
          <a:lstStyle/>
          <a:p>
            <a:r>
              <a:rPr lang="en-US" sz="2000"/>
              <a:t>As a </a:t>
            </a:r>
            <a:r>
              <a:rPr lang="en-US" sz="2000" b="1"/>
              <a:t>Wellness Advocate</a:t>
            </a:r>
            <a:r>
              <a:rPr lang="en-US" sz="2000"/>
              <a:t>, there are many ways to earn with </a:t>
            </a:r>
            <a:r>
              <a:rPr lang="en-US" sz="2000" err="1"/>
              <a:t>dōTERRA</a:t>
            </a:r>
            <a:r>
              <a:rPr lang="en-US" sz="2000"/>
              <a:t>.</a:t>
            </a:r>
          </a:p>
        </p:txBody>
      </p:sp>
      <p:sp>
        <p:nvSpPr>
          <p:cNvPr id="10" name="TextBox 9">
            <a:extLst>
              <a:ext uri="{FF2B5EF4-FFF2-40B4-BE49-F238E27FC236}">
                <a16:creationId xmlns:a16="http://schemas.microsoft.com/office/drawing/2014/main" id="{5713260F-26EF-454B-EF9F-C3D3B3E3D5B2}"/>
              </a:ext>
            </a:extLst>
          </p:cNvPr>
          <p:cNvSpPr txBox="1"/>
          <p:nvPr/>
        </p:nvSpPr>
        <p:spPr>
          <a:xfrm>
            <a:off x="492369" y="6438920"/>
            <a:ext cx="5733942" cy="169277"/>
          </a:xfrm>
          <a:prstGeom prst="rect">
            <a:avLst/>
          </a:prstGeom>
          <a:noFill/>
        </p:spPr>
        <p:txBody>
          <a:bodyPr wrap="none" lIns="0" tIns="0" rIns="0" bIns="0">
            <a:spAutoFit/>
          </a:bodyPr>
          <a:lstStyle/>
          <a:p>
            <a:r>
              <a:rPr lang="en-US" sz="1100">
                <a:solidFill>
                  <a:schemeClr val="bg1">
                    <a:lumMod val="65000"/>
                  </a:schemeClr>
                </a:solidFill>
                <a:effectLst/>
                <a:latin typeface="Raleway dT" pitchFamily="2" charset="77"/>
              </a:rPr>
              <a:t>See </a:t>
            </a:r>
            <a:r>
              <a:rPr lang="en-US" sz="1100" err="1">
                <a:solidFill>
                  <a:schemeClr val="bg1">
                    <a:lumMod val="65000"/>
                  </a:schemeClr>
                </a:solidFill>
                <a:effectLst/>
                <a:latin typeface="Raleway dT" pitchFamily="2" charset="77"/>
              </a:rPr>
              <a:t>dōTERRA</a:t>
            </a:r>
            <a:r>
              <a:rPr lang="en-US" sz="1100">
                <a:solidFill>
                  <a:schemeClr val="bg1">
                    <a:lumMod val="65000"/>
                  </a:schemeClr>
                </a:solidFill>
                <a:effectLst/>
                <a:latin typeface="Raleway dT" pitchFamily="2" charset="77"/>
              </a:rPr>
              <a:t> Opportunity and Earnings Disclosure Summary at </a:t>
            </a:r>
            <a:r>
              <a:rPr lang="en-US" sz="1100" err="1">
                <a:solidFill>
                  <a:schemeClr val="bg1">
                    <a:lumMod val="65000"/>
                  </a:schemeClr>
                </a:solidFill>
                <a:effectLst/>
                <a:latin typeface="Raleway dT" pitchFamily="2" charset="77"/>
              </a:rPr>
              <a:t>doterra.com</a:t>
            </a:r>
            <a:r>
              <a:rPr lang="en-US" sz="1100">
                <a:solidFill>
                  <a:schemeClr val="bg1">
                    <a:lumMod val="65000"/>
                  </a:schemeClr>
                </a:solidFill>
                <a:effectLst/>
                <a:latin typeface="Raleway dT" pitchFamily="2" charset="77"/>
              </a:rPr>
              <a:t>/disclosure</a:t>
            </a:r>
          </a:p>
        </p:txBody>
      </p:sp>
      <p:grpSp>
        <p:nvGrpSpPr>
          <p:cNvPr id="23" name="Graphic 20">
            <a:extLst>
              <a:ext uri="{FF2B5EF4-FFF2-40B4-BE49-F238E27FC236}">
                <a16:creationId xmlns:a16="http://schemas.microsoft.com/office/drawing/2014/main" id="{B240F1D5-F17E-AAD6-FA7E-AB7C19DA35B8}"/>
              </a:ext>
            </a:extLst>
          </p:cNvPr>
          <p:cNvGrpSpPr/>
          <p:nvPr/>
        </p:nvGrpSpPr>
        <p:grpSpPr>
          <a:xfrm>
            <a:off x="5419237" y="1451545"/>
            <a:ext cx="3086558" cy="1581173"/>
            <a:chOff x="5419237" y="1451545"/>
            <a:chExt cx="3086558" cy="1581173"/>
          </a:xfrm>
        </p:grpSpPr>
        <p:sp>
          <p:nvSpPr>
            <p:cNvPr id="24" name="Freeform 23">
              <a:extLst>
                <a:ext uri="{FF2B5EF4-FFF2-40B4-BE49-F238E27FC236}">
                  <a16:creationId xmlns:a16="http://schemas.microsoft.com/office/drawing/2014/main" id="{E8737009-80CB-AA22-1C2F-A2FBE80D6F8A}"/>
                </a:ext>
              </a:extLst>
            </p:cNvPr>
            <p:cNvSpPr/>
            <p:nvPr/>
          </p:nvSpPr>
          <p:spPr>
            <a:xfrm>
              <a:off x="5419237" y="1451545"/>
              <a:ext cx="3086558" cy="1581173"/>
            </a:xfrm>
            <a:custGeom>
              <a:avLst/>
              <a:gdLst>
                <a:gd name="connsiteX0" fmla="*/ 3011394 w 3086558"/>
                <a:gd name="connsiteY0" fmla="*/ 0 h 1581173"/>
                <a:gd name="connsiteX1" fmla="*/ 3086559 w 3086558"/>
                <a:gd name="connsiteY1" fmla="*/ 75196 h 1581173"/>
                <a:gd name="connsiteX2" fmla="*/ 3086559 w 3086558"/>
                <a:gd name="connsiteY2" fmla="*/ 1505977 h 1581173"/>
                <a:gd name="connsiteX3" fmla="*/ 3011394 w 3086558"/>
                <a:gd name="connsiteY3" fmla="*/ 1581173 h 1581173"/>
                <a:gd name="connsiteX4" fmla="*/ 75165 w 3086558"/>
                <a:gd name="connsiteY4" fmla="*/ 1581173 h 1581173"/>
                <a:gd name="connsiteX5" fmla="*/ 0 w 3086558"/>
                <a:gd name="connsiteY5" fmla="*/ 1505977 h 1581173"/>
                <a:gd name="connsiteX6" fmla="*/ 0 w 3086558"/>
                <a:gd name="connsiteY6" fmla="*/ 75196 h 1581173"/>
                <a:gd name="connsiteX7" fmla="*/ 75165 w 3086558"/>
                <a:gd name="connsiteY7" fmla="*/ 0 h 15811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86558" h="1581173">
                  <a:moveTo>
                    <a:pt x="3011394" y="0"/>
                  </a:moveTo>
                  <a:cubicBezTo>
                    <a:pt x="3052906" y="0"/>
                    <a:pt x="3086559" y="33666"/>
                    <a:pt x="3086559" y="75196"/>
                  </a:cubicBezTo>
                  <a:lnTo>
                    <a:pt x="3086559" y="1505977"/>
                  </a:lnTo>
                  <a:cubicBezTo>
                    <a:pt x="3086559" y="1547507"/>
                    <a:pt x="3052906" y="1581173"/>
                    <a:pt x="3011394" y="1581173"/>
                  </a:cubicBezTo>
                  <a:lnTo>
                    <a:pt x="75165" y="1581173"/>
                  </a:lnTo>
                  <a:cubicBezTo>
                    <a:pt x="33652" y="1581173"/>
                    <a:pt x="0" y="1547507"/>
                    <a:pt x="0" y="1505977"/>
                  </a:cubicBezTo>
                  <a:lnTo>
                    <a:pt x="0" y="75196"/>
                  </a:lnTo>
                  <a:cubicBezTo>
                    <a:pt x="0" y="33666"/>
                    <a:pt x="33652" y="0"/>
                    <a:pt x="75165" y="0"/>
                  </a:cubicBezTo>
                  <a:close/>
                </a:path>
              </a:pathLst>
            </a:custGeom>
            <a:solidFill>
              <a:srgbClr val="1E384B"/>
            </a:solidFill>
            <a:ln w="2632" cap="flat">
              <a:noFill/>
              <a:prstDash val="solid"/>
              <a:miter/>
            </a:ln>
          </p:spPr>
          <p:txBody>
            <a:bodyPr rtlCol="0" anchor="ctr"/>
            <a:lstStyle/>
            <a:p>
              <a:endParaRPr lang="en-US"/>
            </a:p>
          </p:txBody>
        </p:sp>
        <p:grpSp>
          <p:nvGrpSpPr>
            <p:cNvPr id="25" name="Graphic 20">
              <a:extLst>
                <a:ext uri="{FF2B5EF4-FFF2-40B4-BE49-F238E27FC236}">
                  <a16:creationId xmlns:a16="http://schemas.microsoft.com/office/drawing/2014/main" id="{47FDCF9D-FB06-45B1-20DC-D7B387D455A9}"/>
                </a:ext>
              </a:extLst>
            </p:cNvPr>
            <p:cNvGrpSpPr/>
            <p:nvPr/>
          </p:nvGrpSpPr>
          <p:grpSpPr>
            <a:xfrm>
              <a:off x="6121549" y="1791008"/>
              <a:ext cx="1682197" cy="197877"/>
              <a:chOff x="6121549" y="1791008"/>
              <a:chExt cx="1682197" cy="197877"/>
            </a:xfrm>
            <a:solidFill>
              <a:srgbClr val="FFFFFF"/>
            </a:solidFill>
          </p:grpSpPr>
          <p:sp>
            <p:nvSpPr>
              <p:cNvPr id="26" name="Freeform 25">
                <a:extLst>
                  <a:ext uri="{FF2B5EF4-FFF2-40B4-BE49-F238E27FC236}">
                    <a16:creationId xmlns:a16="http://schemas.microsoft.com/office/drawing/2014/main" id="{FC56C0FB-BB12-5AD4-7617-9F060E42BB4D}"/>
                  </a:ext>
                </a:extLst>
              </p:cNvPr>
              <p:cNvSpPr/>
              <p:nvPr/>
            </p:nvSpPr>
            <p:spPr>
              <a:xfrm>
                <a:off x="6121549" y="1795279"/>
                <a:ext cx="169911" cy="192445"/>
              </a:xfrm>
              <a:custGeom>
                <a:avLst/>
                <a:gdLst>
                  <a:gd name="connsiteX0" fmla="*/ 93482 w 169911"/>
                  <a:gd name="connsiteY0" fmla="*/ 26 h 192445"/>
                  <a:gd name="connsiteX1" fmla="*/ 167223 w 169911"/>
                  <a:gd name="connsiteY1" fmla="*/ 41447 h 192445"/>
                  <a:gd name="connsiteX2" fmla="*/ 138918 w 169911"/>
                  <a:gd name="connsiteY2" fmla="*/ 60958 h 192445"/>
                  <a:gd name="connsiteX3" fmla="*/ 92428 w 169911"/>
                  <a:gd name="connsiteY3" fmla="*/ 32615 h 192445"/>
                  <a:gd name="connsiteX4" fmla="*/ 37398 w 169911"/>
                  <a:gd name="connsiteY4" fmla="*/ 95682 h 192445"/>
                  <a:gd name="connsiteX5" fmla="*/ 92981 w 169911"/>
                  <a:gd name="connsiteY5" fmla="*/ 159831 h 192445"/>
                  <a:gd name="connsiteX6" fmla="*/ 139735 w 169911"/>
                  <a:gd name="connsiteY6" fmla="*/ 130960 h 192445"/>
                  <a:gd name="connsiteX7" fmla="*/ 169912 w 169911"/>
                  <a:gd name="connsiteY7" fmla="*/ 148336 h 192445"/>
                  <a:gd name="connsiteX8" fmla="*/ 91900 w 169911"/>
                  <a:gd name="connsiteY8" fmla="*/ 192446 h 192445"/>
                  <a:gd name="connsiteX9" fmla="*/ 0 w 169911"/>
                  <a:gd name="connsiteY9" fmla="*/ 94628 h 192445"/>
                  <a:gd name="connsiteX10" fmla="*/ 93508 w 169911"/>
                  <a:gd name="connsiteY10" fmla="*/ 0 h 1924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9911" h="192445">
                    <a:moveTo>
                      <a:pt x="93482" y="26"/>
                    </a:moveTo>
                    <a:cubicBezTo>
                      <a:pt x="128218" y="26"/>
                      <a:pt x="154942" y="16848"/>
                      <a:pt x="167223" y="41447"/>
                    </a:cubicBezTo>
                    <a:lnTo>
                      <a:pt x="138918" y="60958"/>
                    </a:lnTo>
                    <a:cubicBezTo>
                      <a:pt x="129298" y="39575"/>
                      <a:pt x="109268" y="32615"/>
                      <a:pt x="92428" y="32615"/>
                    </a:cubicBezTo>
                    <a:cubicBezTo>
                      <a:pt x="55557" y="32615"/>
                      <a:pt x="37398" y="65493"/>
                      <a:pt x="37398" y="95682"/>
                    </a:cubicBezTo>
                    <a:cubicBezTo>
                      <a:pt x="37398" y="129378"/>
                      <a:pt x="60116" y="159831"/>
                      <a:pt x="92981" y="159831"/>
                    </a:cubicBezTo>
                    <a:cubicBezTo>
                      <a:pt x="110349" y="159831"/>
                      <a:pt x="130906" y="151552"/>
                      <a:pt x="139735" y="130960"/>
                    </a:cubicBezTo>
                    <a:lnTo>
                      <a:pt x="169912" y="148336"/>
                    </a:lnTo>
                    <a:cubicBezTo>
                      <a:pt x="158157" y="176679"/>
                      <a:pt x="122631" y="192446"/>
                      <a:pt x="91900" y="192446"/>
                    </a:cubicBezTo>
                    <a:cubicBezTo>
                      <a:pt x="37925" y="192446"/>
                      <a:pt x="0" y="142720"/>
                      <a:pt x="0" y="94628"/>
                    </a:cubicBezTo>
                    <a:cubicBezTo>
                      <a:pt x="0" y="46536"/>
                      <a:pt x="34473" y="0"/>
                      <a:pt x="93508" y="0"/>
                    </a:cubicBezTo>
                    <a:close/>
                  </a:path>
                </a:pathLst>
              </a:custGeom>
              <a:solidFill>
                <a:srgbClr val="FFFFFF"/>
              </a:solidFill>
              <a:ln w="2632" cap="flat">
                <a:noFill/>
                <a:prstDash val="solid"/>
                <a:miter/>
              </a:ln>
            </p:spPr>
            <p:txBody>
              <a:bodyPr rtlCol="0" anchor="ctr"/>
              <a:lstStyle/>
              <a:p>
                <a:endParaRPr lang="en-US"/>
              </a:p>
            </p:txBody>
          </p:sp>
          <p:sp>
            <p:nvSpPr>
              <p:cNvPr id="27" name="Freeform 26">
                <a:extLst>
                  <a:ext uri="{FF2B5EF4-FFF2-40B4-BE49-F238E27FC236}">
                    <a16:creationId xmlns:a16="http://schemas.microsoft.com/office/drawing/2014/main" id="{467C41DB-A88D-2E95-6840-F37EC4482F87}"/>
                  </a:ext>
                </a:extLst>
              </p:cNvPr>
              <p:cNvSpPr/>
              <p:nvPr/>
            </p:nvSpPr>
            <p:spPr>
              <a:xfrm>
                <a:off x="6304032" y="1843687"/>
                <a:ext cx="146692" cy="145118"/>
              </a:xfrm>
              <a:custGeom>
                <a:avLst/>
                <a:gdLst>
                  <a:gd name="connsiteX0" fmla="*/ 0 w 146692"/>
                  <a:gd name="connsiteY0" fmla="*/ 72691 h 145118"/>
                  <a:gd name="connsiteX1" fmla="*/ 73478 w 146692"/>
                  <a:gd name="connsiteY1" fmla="*/ 0 h 145118"/>
                  <a:gd name="connsiteX2" fmla="*/ 146693 w 146692"/>
                  <a:gd name="connsiteY2" fmla="*/ 72691 h 145118"/>
                  <a:gd name="connsiteX3" fmla="*/ 73478 w 146692"/>
                  <a:gd name="connsiteY3" fmla="*/ 145119 h 145118"/>
                  <a:gd name="connsiteX4" fmla="*/ 0 w 146692"/>
                  <a:gd name="connsiteY4" fmla="*/ 72691 h 145118"/>
                  <a:gd name="connsiteX5" fmla="*/ 73478 w 146692"/>
                  <a:gd name="connsiteY5" fmla="*/ 114666 h 145118"/>
                  <a:gd name="connsiteX6" fmla="*/ 110085 w 146692"/>
                  <a:gd name="connsiteY6" fmla="*/ 72428 h 145118"/>
                  <a:gd name="connsiteX7" fmla="*/ 73478 w 146692"/>
                  <a:gd name="connsiteY7" fmla="*/ 30479 h 145118"/>
                  <a:gd name="connsiteX8" fmla="*/ 36871 w 146692"/>
                  <a:gd name="connsiteY8" fmla="*/ 72691 h 145118"/>
                  <a:gd name="connsiteX9" fmla="*/ 73478 w 146692"/>
                  <a:gd name="connsiteY9" fmla="*/ 114666 h 1451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6692" h="145118">
                    <a:moveTo>
                      <a:pt x="0" y="72691"/>
                    </a:moveTo>
                    <a:cubicBezTo>
                      <a:pt x="0" y="33669"/>
                      <a:pt x="28042" y="0"/>
                      <a:pt x="73478" y="0"/>
                    </a:cubicBezTo>
                    <a:cubicBezTo>
                      <a:pt x="118914" y="0"/>
                      <a:pt x="146693" y="33669"/>
                      <a:pt x="146693" y="72691"/>
                    </a:cubicBezTo>
                    <a:cubicBezTo>
                      <a:pt x="146693" y="111713"/>
                      <a:pt x="119178" y="145119"/>
                      <a:pt x="73478" y="145119"/>
                    </a:cubicBezTo>
                    <a:cubicBezTo>
                      <a:pt x="27778" y="145119"/>
                      <a:pt x="0" y="111186"/>
                      <a:pt x="0" y="72691"/>
                    </a:cubicBezTo>
                    <a:close/>
                    <a:moveTo>
                      <a:pt x="73478" y="114666"/>
                    </a:moveTo>
                    <a:cubicBezTo>
                      <a:pt x="94035" y="114666"/>
                      <a:pt x="110085" y="97027"/>
                      <a:pt x="110085" y="72428"/>
                    </a:cubicBezTo>
                    <a:cubicBezTo>
                      <a:pt x="110085" y="47828"/>
                      <a:pt x="94062" y="30479"/>
                      <a:pt x="73478" y="30479"/>
                    </a:cubicBezTo>
                    <a:cubicBezTo>
                      <a:pt x="52895" y="30479"/>
                      <a:pt x="36871" y="48382"/>
                      <a:pt x="36871" y="72691"/>
                    </a:cubicBezTo>
                    <a:cubicBezTo>
                      <a:pt x="36871" y="97001"/>
                      <a:pt x="52895" y="114666"/>
                      <a:pt x="73478" y="114666"/>
                    </a:cubicBezTo>
                    <a:close/>
                  </a:path>
                </a:pathLst>
              </a:custGeom>
              <a:solidFill>
                <a:srgbClr val="FFFFFF"/>
              </a:solidFill>
              <a:ln w="2632" cap="flat">
                <a:noFill/>
                <a:prstDash val="solid"/>
                <a:miter/>
              </a:ln>
            </p:spPr>
            <p:txBody>
              <a:bodyPr rtlCol="0" anchor="ctr"/>
              <a:lstStyle/>
              <a:p>
                <a:endParaRPr lang="en-US"/>
              </a:p>
            </p:txBody>
          </p:sp>
          <p:sp>
            <p:nvSpPr>
              <p:cNvPr id="28" name="Freeform 27">
                <a:extLst>
                  <a:ext uri="{FF2B5EF4-FFF2-40B4-BE49-F238E27FC236}">
                    <a16:creationId xmlns:a16="http://schemas.microsoft.com/office/drawing/2014/main" id="{975B8476-81C3-5C66-4DC5-C30C966E511F}"/>
                  </a:ext>
                </a:extLst>
              </p:cNvPr>
              <p:cNvSpPr/>
              <p:nvPr/>
            </p:nvSpPr>
            <p:spPr>
              <a:xfrm>
                <a:off x="6474840" y="1843661"/>
                <a:ext cx="217482" cy="142482"/>
              </a:xfrm>
              <a:custGeom>
                <a:avLst/>
                <a:gdLst>
                  <a:gd name="connsiteX0" fmla="*/ 181640 w 217482"/>
                  <a:gd name="connsiteY0" fmla="*/ 142482 h 142482"/>
                  <a:gd name="connsiteX1" fmla="*/ 181640 w 217482"/>
                  <a:gd name="connsiteY1" fmla="*/ 63911 h 142482"/>
                  <a:gd name="connsiteX2" fmla="*/ 160002 w 217482"/>
                  <a:gd name="connsiteY2" fmla="*/ 31560 h 142482"/>
                  <a:gd name="connsiteX3" fmla="*/ 126610 w 217482"/>
                  <a:gd name="connsiteY3" fmla="*/ 60958 h 142482"/>
                  <a:gd name="connsiteX4" fmla="*/ 126610 w 217482"/>
                  <a:gd name="connsiteY4" fmla="*/ 142482 h 142482"/>
                  <a:gd name="connsiteX5" fmla="*/ 90820 w 217482"/>
                  <a:gd name="connsiteY5" fmla="*/ 142482 h 142482"/>
                  <a:gd name="connsiteX6" fmla="*/ 90820 w 217482"/>
                  <a:gd name="connsiteY6" fmla="*/ 63911 h 142482"/>
                  <a:gd name="connsiteX7" fmla="*/ 69182 w 217482"/>
                  <a:gd name="connsiteY7" fmla="*/ 31560 h 142482"/>
                  <a:gd name="connsiteX8" fmla="*/ 35790 w 217482"/>
                  <a:gd name="connsiteY8" fmla="*/ 60695 h 142482"/>
                  <a:gd name="connsiteX9" fmla="*/ 35790 w 217482"/>
                  <a:gd name="connsiteY9" fmla="*/ 142482 h 142482"/>
                  <a:gd name="connsiteX10" fmla="*/ 0 w 217482"/>
                  <a:gd name="connsiteY10" fmla="*/ 142482 h 142482"/>
                  <a:gd name="connsiteX11" fmla="*/ 0 w 217482"/>
                  <a:gd name="connsiteY11" fmla="*/ 2426 h 142482"/>
                  <a:gd name="connsiteX12" fmla="*/ 32311 w 217482"/>
                  <a:gd name="connsiteY12" fmla="*/ 2426 h 142482"/>
                  <a:gd name="connsiteX13" fmla="*/ 32311 w 217482"/>
                  <a:gd name="connsiteY13" fmla="*/ 28344 h 142482"/>
                  <a:gd name="connsiteX14" fmla="*/ 84416 w 217482"/>
                  <a:gd name="connsiteY14" fmla="*/ 0 h 142482"/>
                  <a:gd name="connsiteX15" fmla="*/ 123975 w 217482"/>
                  <a:gd name="connsiteY15" fmla="*/ 29688 h 142482"/>
                  <a:gd name="connsiteX16" fmla="*/ 175525 w 217482"/>
                  <a:gd name="connsiteY16" fmla="*/ 0 h 142482"/>
                  <a:gd name="connsiteX17" fmla="*/ 217483 w 217482"/>
                  <a:gd name="connsiteY17" fmla="*/ 55079 h 142482"/>
                  <a:gd name="connsiteX18" fmla="*/ 217483 w 217482"/>
                  <a:gd name="connsiteY18" fmla="*/ 142482 h 142482"/>
                  <a:gd name="connsiteX19" fmla="*/ 181693 w 217482"/>
                  <a:gd name="connsiteY19" fmla="*/ 142482 h 1424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17482" h="142482">
                    <a:moveTo>
                      <a:pt x="181640" y="142482"/>
                    </a:moveTo>
                    <a:lnTo>
                      <a:pt x="181640" y="63911"/>
                    </a:lnTo>
                    <a:cubicBezTo>
                      <a:pt x="181640" y="41711"/>
                      <a:pt x="173628" y="31560"/>
                      <a:pt x="160002" y="31560"/>
                    </a:cubicBezTo>
                    <a:cubicBezTo>
                      <a:pt x="146377" y="31560"/>
                      <a:pt x="131960" y="43583"/>
                      <a:pt x="126610" y="60958"/>
                    </a:cubicBezTo>
                    <a:lnTo>
                      <a:pt x="126610" y="142482"/>
                    </a:lnTo>
                    <a:lnTo>
                      <a:pt x="90820" y="142482"/>
                    </a:lnTo>
                    <a:lnTo>
                      <a:pt x="90820" y="63911"/>
                    </a:lnTo>
                    <a:cubicBezTo>
                      <a:pt x="90820" y="41447"/>
                      <a:pt x="82808" y="31560"/>
                      <a:pt x="69182" y="31560"/>
                    </a:cubicBezTo>
                    <a:cubicBezTo>
                      <a:pt x="55557" y="31560"/>
                      <a:pt x="41140" y="43319"/>
                      <a:pt x="35790" y="60695"/>
                    </a:cubicBezTo>
                    <a:lnTo>
                      <a:pt x="35790" y="142482"/>
                    </a:lnTo>
                    <a:lnTo>
                      <a:pt x="0" y="142482"/>
                    </a:lnTo>
                    <a:lnTo>
                      <a:pt x="0" y="2426"/>
                    </a:lnTo>
                    <a:lnTo>
                      <a:pt x="32311" y="2426"/>
                    </a:lnTo>
                    <a:lnTo>
                      <a:pt x="32311" y="28344"/>
                    </a:lnTo>
                    <a:cubicBezTo>
                      <a:pt x="42722" y="10177"/>
                      <a:pt x="61434" y="0"/>
                      <a:pt x="84416" y="0"/>
                    </a:cubicBezTo>
                    <a:cubicBezTo>
                      <a:pt x="107397" y="0"/>
                      <a:pt x="120496" y="13104"/>
                      <a:pt x="123975" y="29688"/>
                    </a:cubicBezTo>
                    <a:cubicBezTo>
                      <a:pt x="135202" y="10441"/>
                      <a:pt x="153361" y="0"/>
                      <a:pt x="175525" y="0"/>
                    </a:cubicBezTo>
                    <a:cubicBezTo>
                      <a:pt x="209998" y="0"/>
                      <a:pt x="217483" y="28080"/>
                      <a:pt x="217483" y="55079"/>
                    </a:cubicBezTo>
                    <a:lnTo>
                      <a:pt x="217483" y="142482"/>
                    </a:lnTo>
                    <a:lnTo>
                      <a:pt x="181693" y="142482"/>
                    </a:lnTo>
                    <a:close/>
                  </a:path>
                </a:pathLst>
              </a:custGeom>
              <a:solidFill>
                <a:srgbClr val="FFFFFF"/>
              </a:solidFill>
              <a:ln w="2632" cap="flat">
                <a:noFill/>
                <a:prstDash val="solid"/>
                <a:miter/>
              </a:ln>
            </p:spPr>
            <p:txBody>
              <a:bodyPr rtlCol="0" anchor="ctr"/>
              <a:lstStyle/>
              <a:p>
                <a:endParaRPr lang="en-US"/>
              </a:p>
            </p:txBody>
          </p:sp>
          <p:sp>
            <p:nvSpPr>
              <p:cNvPr id="29" name="Freeform 28">
                <a:extLst>
                  <a:ext uri="{FF2B5EF4-FFF2-40B4-BE49-F238E27FC236}">
                    <a16:creationId xmlns:a16="http://schemas.microsoft.com/office/drawing/2014/main" id="{D220021C-AC62-FE84-6F3B-BAA939059B62}"/>
                  </a:ext>
                </a:extLst>
              </p:cNvPr>
              <p:cNvSpPr/>
              <p:nvPr/>
            </p:nvSpPr>
            <p:spPr>
              <a:xfrm>
                <a:off x="6723633" y="1843661"/>
                <a:ext cx="217482" cy="142482"/>
              </a:xfrm>
              <a:custGeom>
                <a:avLst/>
                <a:gdLst>
                  <a:gd name="connsiteX0" fmla="*/ 181640 w 217482"/>
                  <a:gd name="connsiteY0" fmla="*/ 142482 h 142482"/>
                  <a:gd name="connsiteX1" fmla="*/ 181640 w 217482"/>
                  <a:gd name="connsiteY1" fmla="*/ 63911 h 142482"/>
                  <a:gd name="connsiteX2" fmla="*/ 160002 w 217482"/>
                  <a:gd name="connsiteY2" fmla="*/ 31560 h 142482"/>
                  <a:gd name="connsiteX3" fmla="*/ 126610 w 217482"/>
                  <a:gd name="connsiteY3" fmla="*/ 60958 h 142482"/>
                  <a:gd name="connsiteX4" fmla="*/ 126610 w 217482"/>
                  <a:gd name="connsiteY4" fmla="*/ 142482 h 142482"/>
                  <a:gd name="connsiteX5" fmla="*/ 90820 w 217482"/>
                  <a:gd name="connsiteY5" fmla="*/ 142482 h 142482"/>
                  <a:gd name="connsiteX6" fmla="*/ 90820 w 217482"/>
                  <a:gd name="connsiteY6" fmla="*/ 63911 h 142482"/>
                  <a:gd name="connsiteX7" fmla="*/ 69182 w 217482"/>
                  <a:gd name="connsiteY7" fmla="*/ 31560 h 142482"/>
                  <a:gd name="connsiteX8" fmla="*/ 35790 w 217482"/>
                  <a:gd name="connsiteY8" fmla="*/ 60695 h 142482"/>
                  <a:gd name="connsiteX9" fmla="*/ 35790 w 217482"/>
                  <a:gd name="connsiteY9" fmla="*/ 142482 h 142482"/>
                  <a:gd name="connsiteX10" fmla="*/ 0 w 217482"/>
                  <a:gd name="connsiteY10" fmla="*/ 142482 h 142482"/>
                  <a:gd name="connsiteX11" fmla="*/ 0 w 217482"/>
                  <a:gd name="connsiteY11" fmla="*/ 2426 h 142482"/>
                  <a:gd name="connsiteX12" fmla="*/ 32311 w 217482"/>
                  <a:gd name="connsiteY12" fmla="*/ 2426 h 142482"/>
                  <a:gd name="connsiteX13" fmla="*/ 32311 w 217482"/>
                  <a:gd name="connsiteY13" fmla="*/ 28344 h 142482"/>
                  <a:gd name="connsiteX14" fmla="*/ 84416 w 217482"/>
                  <a:gd name="connsiteY14" fmla="*/ 0 h 142482"/>
                  <a:gd name="connsiteX15" fmla="*/ 123975 w 217482"/>
                  <a:gd name="connsiteY15" fmla="*/ 29688 h 142482"/>
                  <a:gd name="connsiteX16" fmla="*/ 175525 w 217482"/>
                  <a:gd name="connsiteY16" fmla="*/ 0 h 142482"/>
                  <a:gd name="connsiteX17" fmla="*/ 217483 w 217482"/>
                  <a:gd name="connsiteY17" fmla="*/ 55079 h 142482"/>
                  <a:gd name="connsiteX18" fmla="*/ 217483 w 217482"/>
                  <a:gd name="connsiteY18" fmla="*/ 142482 h 142482"/>
                  <a:gd name="connsiteX19" fmla="*/ 181693 w 217482"/>
                  <a:gd name="connsiteY19" fmla="*/ 142482 h 1424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17482" h="142482">
                    <a:moveTo>
                      <a:pt x="181640" y="142482"/>
                    </a:moveTo>
                    <a:lnTo>
                      <a:pt x="181640" y="63911"/>
                    </a:lnTo>
                    <a:cubicBezTo>
                      <a:pt x="181640" y="41711"/>
                      <a:pt x="173628" y="31560"/>
                      <a:pt x="160002" y="31560"/>
                    </a:cubicBezTo>
                    <a:cubicBezTo>
                      <a:pt x="146377" y="31560"/>
                      <a:pt x="131960" y="43583"/>
                      <a:pt x="126610" y="60958"/>
                    </a:cubicBezTo>
                    <a:lnTo>
                      <a:pt x="126610" y="142482"/>
                    </a:lnTo>
                    <a:lnTo>
                      <a:pt x="90820" y="142482"/>
                    </a:lnTo>
                    <a:lnTo>
                      <a:pt x="90820" y="63911"/>
                    </a:lnTo>
                    <a:cubicBezTo>
                      <a:pt x="90820" y="41447"/>
                      <a:pt x="82808" y="31560"/>
                      <a:pt x="69182" y="31560"/>
                    </a:cubicBezTo>
                    <a:cubicBezTo>
                      <a:pt x="55557" y="31560"/>
                      <a:pt x="41140" y="43319"/>
                      <a:pt x="35790" y="60695"/>
                    </a:cubicBezTo>
                    <a:lnTo>
                      <a:pt x="35790" y="142482"/>
                    </a:lnTo>
                    <a:lnTo>
                      <a:pt x="0" y="142482"/>
                    </a:lnTo>
                    <a:lnTo>
                      <a:pt x="0" y="2426"/>
                    </a:lnTo>
                    <a:lnTo>
                      <a:pt x="32311" y="2426"/>
                    </a:lnTo>
                    <a:lnTo>
                      <a:pt x="32311" y="28344"/>
                    </a:lnTo>
                    <a:cubicBezTo>
                      <a:pt x="42722" y="10177"/>
                      <a:pt x="61434" y="0"/>
                      <a:pt x="84416" y="0"/>
                    </a:cubicBezTo>
                    <a:cubicBezTo>
                      <a:pt x="107397" y="0"/>
                      <a:pt x="120496" y="13104"/>
                      <a:pt x="123975" y="29688"/>
                    </a:cubicBezTo>
                    <a:cubicBezTo>
                      <a:pt x="135202" y="10441"/>
                      <a:pt x="153361" y="0"/>
                      <a:pt x="175525" y="0"/>
                    </a:cubicBezTo>
                    <a:cubicBezTo>
                      <a:pt x="209998" y="0"/>
                      <a:pt x="217483" y="28080"/>
                      <a:pt x="217483" y="55079"/>
                    </a:cubicBezTo>
                    <a:lnTo>
                      <a:pt x="217483" y="142482"/>
                    </a:lnTo>
                    <a:lnTo>
                      <a:pt x="181693" y="142482"/>
                    </a:lnTo>
                    <a:close/>
                  </a:path>
                </a:pathLst>
              </a:custGeom>
              <a:solidFill>
                <a:srgbClr val="FFFFFF"/>
              </a:solidFill>
              <a:ln w="2632" cap="flat">
                <a:noFill/>
                <a:prstDash val="solid"/>
                <a:miter/>
              </a:ln>
            </p:spPr>
            <p:txBody>
              <a:bodyPr rtlCol="0" anchor="ctr"/>
              <a:lstStyle/>
              <a:p>
                <a:endParaRPr lang="en-US"/>
              </a:p>
            </p:txBody>
          </p:sp>
          <p:sp>
            <p:nvSpPr>
              <p:cNvPr id="30" name="Freeform 29">
                <a:extLst>
                  <a:ext uri="{FF2B5EF4-FFF2-40B4-BE49-F238E27FC236}">
                    <a16:creationId xmlns:a16="http://schemas.microsoft.com/office/drawing/2014/main" id="{D724ED33-1FA7-4089-6CC8-B694E4915F3B}"/>
                  </a:ext>
                </a:extLst>
              </p:cNvPr>
              <p:cNvSpPr/>
              <p:nvPr/>
            </p:nvSpPr>
            <p:spPr>
              <a:xfrm>
                <a:off x="6972399" y="1791008"/>
                <a:ext cx="35790" cy="195135"/>
              </a:xfrm>
              <a:custGeom>
                <a:avLst/>
                <a:gdLst>
                  <a:gd name="connsiteX0" fmla="*/ 0 w 35790"/>
                  <a:gd name="connsiteY0" fmla="*/ 0 h 195135"/>
                  <a:gd name="connsiteX1" fmla="*/ 35790 w 35790"/>
                  <a:gd name="connsiteY1" fmla="*/ 0 h 195135"/>
                  <a:gd name="connsiteX2" fmla="*/ 35790 w 35790"/>
                  <a:gd name="connsiteY2" fmla="*/ 35568 h 195135"/>
                  <a:gd name="connsiteX3" fmla="*/ 0 w 35790"/>
                  <a:gd name="connsiteY3" fmla="*/ 35568 h 195135"/>
                  <a:gd name="connsiteX4" fmla="*/ 0 w 35790"/>
                  <a:gd name="connsiteY4" fmla="*/ 0 h 195135"/>
                  <a:gd name="connsiteX5" fmla="*/ 0 w 35790"/>
                  <a:gd name="connsiteY5" fmla="*/ 55079 h 195135"/>
                  <a:gd name="connsiteX6" fmla="*/ 35790 w 35790"/>
                  <a:gd name="connsiteY6" fmla="*/ 55079 h 195135"/>
                  <a:gd name="connsiteX7" fmla="*/ 35790 w 35790"/>
                  <a:gd name="connsiteY7" fmla="*/ 195135 h 195135"/>
                  <a:gd name="connsiteX8" fmla="*/ 0 w 35790"/>
                  <a:gd name="connsiteY8" fmla="*/ 195135 h 195135"/>
                  <a:gd name="connsiteX9" fmla="*/ 0 w 35790"/>
                  <a:gd name="connsiteY9" fmla="*/ 55079 h 1951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5790" h="195135">
                    <a:moveTo>
                      <a:pt x="0" y="0"/>
                    </a:moveTo>
                    <a:lnTo>
                      <a:pt x="35790" y="0"/>
                    </a:lnTo>
                    <a:lnTo>
                      <a:pt x="35790" y="35568"/>
                    </a:lnTo>
                    <a:lnTo>
                      <a:pt x="0" y="35568"/>
                    </a:lnTo>
                    <a:lnTo>
                      <a:pt x="0" y="0"/>
                    </a:lnTo>
                    <a:close/>
                    <a:moveTo>
                      <a:pt x="0" y="55079"/>
                    </a:moveTo>
                    <a:lnTo>
                      <a:pt x="35790" y="55079"/>
                    </a:lnTo>
                    <a:lnTo>
                      <a:pt x="35790" y="195135"/>
                    </a:lnTo>
                    <a:lnTo>
                      <a:pt x="0" y="195135"/>
                    </a:lnTo>
                    <a:lnTo>
                      <a:pt x="0" y="55079"/>
                    </a:lnTo>
                    <a:close/>
                  </a:path>
                </a:pathLst>
              </a:custGeom>
              <a:solidFill>
                <a:srgbClr val="FFFFFF"/>
              </a:solidFill>
              <a:ln w="2632" cap="flat">
                <a:noFill/>
                <a:prstDash val="solid"/>
                <a:miter/>
              </a:ln>
            </p:spPr>
            <p:txBody>
              <a:bodyPr rtlCol="0" anchor="ctr"/>
              <a:lstStyle/>
              <a:p>
                <a:endParaRPr lang="en-US"/>
              </a:p>
            </p:txBody>
          </p:sp>
          <p:sp>
            <p:nvSpPr>
              <p:cNvPr id="31" name="Freeform 30">
                <a:extLst>
                  <a:ext uri="{FF2B5EF4-FFF2-40B4-BE49-F238E27FC236}">
                    <a16:creationId xmlns:a16="http://schemas.microsoft.com/office/drawing/2014/main" id="{A68C9EE7-1A48-C2E2-B715-892A4316551C}"/>
                  </a:ext>
                </a:extLst>
              </p:cNvPr>
              <p:cNvSpPr/>
              <p:nvPr/>
            </p:nvSpPr>
            <p:spPr>
              <a:xfrm>
                <a:off x="7029853" y="1843450"/>
                <a:ext cx="118361" cy="145435"/>
              </a:xfrm>
              <a:custGeom>
                <a:avLst/>
                <a:gdLst>
                  <a:gd name="connsiteX0" fmla="*/ 0 w 118361"/>
                  <a:gd name="connsiteY0" fmla="*/ 122128 h 145435"/>
                  <a:gd name="connsiteX1" fmla="*/ 12809 w 118361"/>
                  <a:gd name="connsiteY1" fmla="*/ 98873 h 145435"/>
                  <a:gd name="connsiteX2" fmla="*/ 60907 w 118361"/>
                  <a:gd name="connsiteY2" fmla="*/ 118647 h 145435"/>
                  <a:gd name="connsiteX3" fmla="*/ 83889 w 118361"/>
                  <a:gd name="connsiteY3" fmla="*/ 103698 h 145435"/>
                  <a:gd name="connsiteX4" fmla="*/ 54502 w 118361"/>
                  <a:gd name="connsiteY4" fmla="*/ 86059 h 145435"/>
                  <a:gd name="connsiteX5" fmla="*/ 7748 w 118361"/>
                  <a:gd name="connsiteY5" fmla="*/ 45165 h 145435"/>
                  <a:gd name="connsiteX6" fmla="*/ 64386 w 118361"/>
                  <a:gd name="connsiteY6" fmla="*/ 0 h 145435"/>
                  <a:gd name="connsiteX7" fmla="*/ 117017 w 118361"/>
                  <a:gd name="connsiteY7" fmla="*/ 19775 h 145435"/>
                  <a:gd name="connsiteX8" fmla="*/ 102601 w 118361"/>
                  <a:gd name="connsiteY8" fmla="*/ 42502 h 145435"/>
                  <a:gd name="connsiteX9" fmla="*/ 62778 w 118361"/>
                  <a:gd name="connsiteY9" fmla="*/ 26472 h 145435"/>
                  <a:gd name="connsiteX10" fmla="*/ 41140 w 118361"/>
                  <a:gd name="connsiteY10" fmla="*/ 40920 h 145435"/>
                  <a:gd name="connsiteX11" fmla="*/ 66520 w 118361"/>
                  <a:gd name="connsiteY11" fmla="*/ 58559 h 145435"/>
                  <a:gd name="connsiteX12" fmla="*/ 118361 w 118361"/>
                  <a:gd name="connsiteY12" fmla="*/ 101061 h 145435"/>
                  <a:gd name="connsiteX13" fmla="*/ 62251 w 118361"/>
                  <a:gd name="connsiteY13" fmla="*/ 145435 h 145435"/>
                  <a:gd name="connsiteX14" fmla="*/ 0 w 118361"/>
                  <a:gd name="connsiteY14" fmla="*/ 122180 h 145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18361" h="145435">
                    <a:moveTo>
                      <a:pt x="0" y="122128"/>
                    </a:moveTo>
                    <a:lnTo>
                      <a:pt x="12809" y="98873"/>
                    </a:lnTo>
                    <a:cubicBezTo>
                      <a:pt x="29650" y="112240"/>
                      <a:pt x="45674" y="118647"/>
                      <a:pt x="60907" y="118647"/>
                    </a:cubicBezTo>
                    <a:cubicBezTo>
                      <a:pt x="74796" y="118647"/>
                      <a:pt x="83889" y="113585"/>
                      <a:pt x="83889" y="103698"/>
                    </a:cubicBezTo>
                    <a:cubicBezTo>
                      <a:pt x="83889" y="93810"/>
                      <a:pt x="73215" y="91675"/>
                      <a:pt x="54502" y="86059"/>
                    </a:cubicBezTo>
                    <a:cubicBezTo>
                      <a:pt x="23509" y="76172"/>
                      <a:pt x="7748" y="68420"/>
                      <a:pt x="7748" y="45165"/>
                    </a:cubicBezTo>
                    <a:cubicBezTo>
                      <a:pt x="7748" y="17639"/>
                      <a:pt x="30203" y="0"/>
                      <a:pt x="64386" y="0"/>
                    </a:cubicBezTo>
                    <a:cubicBezTo>
                      <a:pt x="84152" y="0"/>
                      <a:pt x="102311" y="5880"/>
                      <a:pt x="117017" y="19775"/>
                    </a:cubicBezTo>
                    <a:lnTo>
                      <a:pt x="102601" y="42502"/>
                    </a:lnTo>
                    <a:cubicBezTo>
                      <a:pt x="88448" y="31534"/>
                      <a:pt x="76140" y="26472"/>
                      <a:pt x="62778" y="26472"/>
                    </a:cubicBezTo>
                    <a:cubicBezTo>
                      <a:pt x="51551" y="26472"/>
                      <a:pt x="41140" y="29952"/>
                      <a:pt x="41140" y="40920"/>
                    </a:cubicBezTo>
                    <a:cubicBezTo>
                      <a:pt x="41140" y="50807"/>
                      <a:pt x="49416" y="53760"/>
                      <a:pt x="66520" y="58559"/>
                    </a:cubicBezTo>
                    <a:cubicBezTo>
                      <a:pt x="99913" y="68446"/>
                      <a:pt x="118361" y="75671"/>
                      <a:pt x="118361" y="101061"/>
                    </a:cubicBezTo>
                    <a:cubicBezTo>
                      <a:pt x="118361" y="128851"/>
                      <a:pt x="96196" y="145435"/>
                      <a:pt x="62251" y="145435"/>
                    </a:cubicBezTo>
                    <a:cubicBezTo>
                      <a:pt x="38478" y="145435"/>
                      <a:pt x="15497" y="137420"/>
                      <a:pt x="0" y="122180"/>
                    </a:cubicBezTo>
                    <a:close/>
                  </a:path>
                </a:pathLst>
              </a:custGeom>
              <a:solidFill>
                <a:srgbClr val="FFFFFF"/>
              </a:solidFill>
              <a:ln w="2632" cap="flat">
                <a:noFill/>
                <a:prstDash val="solid"/>
                <a:miter/>
              </a:ln>
            </p:spPr>
            <p:txBody>
              <a:bodyPr rtlCol="0" anchor="ctr"/>
              <a:lstStyle/>
              <a:p>
                <a:endParaRPr lang="en-US"/>
              </a:p>
            </p:txBody>
          </p:sp>
          <p:sp>
            <p:nvSpPr>
              <p:cNvPr id="32" name="Freeform 31">
                <a:extLst>
                  <a:ext uri="{FF2B5EF4-FFF2-40B4-BE49-F238E27FC236}">
                    <a16:creationId xmlns:a16="http://schemas.microsoft.com/office/drawing/2014/main" id="{53F4673F-2BE1-7DE5-DBF4-59B2DD5EF543}"/>
                  </a:ext>
                </a:extLst>
              </p:cNvPr>
              <p:cNvSpPr/>
              <p:nvPr/>
            </p:nvSpPr>
            <p:spPr>
              <a:xfrm>
                <a:off x="7161866" y="1843450"/>
                <a:ext cx="118360" cy="145435"/>
              </a:xfrm>
              <a:custGeom>
                <a:avLst/>
                <a:gdLst>
                  <a:gd name="connsiteX0" fmla="*/ 0 w 118360"/>
                  <a:gd name="connsiteY0" fmla="*/ 122128 h 145435"/>
                  <a:gd name="connsiteX1" fmla="*/ 12809 w 118360"/>
                  <a:gd name="connsiteY1" fmla="*/ 98873 h 145435"/>
                  <a:gd name="connsiteX2" fmla="*/ 60907 w 118360"/>
                  <a:gd name="connsiteY2" fmla="*/ 118647 h 145435"/>
                  <a:gd name="connsiteX3" fmla="*/ 83888 w 118360"/>
                  <a:gd name="connsiteY3" fmla="*/ 103698 h 145435"/>
                  <a:gd name="connsiteX4" fmla="*/ 54502 w 118360"/>
                  <a:gd name="connsiteY4" fmla="*/ 86059 h 145435"/>
                  <a:gd name="connsiteX5" fmla="*/ 7748 w 118360"/>
                  <a:gd name="connsiteY5" fmla="*/ 45165 h 145435"/>
                  <a:gd name="connsiteX6" fmla="*/ 64386 w 118360"/>
                  <a:gd name="connsiteY6" fmla="*/ 0 h 145435"/>
                  <a:gd name="connsiteX7" fmla="*/ 117017 w 118360"/>
                  <a:gd name="connsiteY7" fmla="*/ 19775 h 145435"/>
                  <a:gd name="connsiteX8" fmla="*/ 102601 w 118360"/>
                  <a:gd name="connsiteY8" fmla="*/ 42502 h 145435"/>
                  <a:gd name="connsiteX9" fmla="*/ 62778 w 118360"/>
                  <a:gd name="connsiteY9" fmla="*/ 26472 h 145435"/>
                  <a:gd name="connsiteX10" fmla="*/ 41140 w 118360"/>
                  <a:gd name="connsiteY10" fmla="*/ 40920 h 145435"/>
                  <a:gd name="connsiteX11" fmla="*/ 66520 w 118360"/>
                  <a:gd name="connsiteY11" fmla="*/ 58559 h 145435"/>
                  <a:gd name="connsiteX12" fmla="*/ 118361 w 118360"/>
                  <a:gd name="connsiteY12" fmla="*/ 101061 h 145435"/>
                  <a:gd name="connsiteX13" fmla="*/ 62251 w 118360"/>
                  <a:gd name="connsiteY13" fmla="*/ 145435 h 145435"/>
                  <a:gd name="connsiteX14" fmla="*/ 0 w 118360"/>
                  <a:gd name="connsiteY14" fmla="*/ 122180 h 145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18360" h="145435">
                    <a:moveTo>
                      <a:pt x="0" y="122128"/>
                    </a:moveTo>
                    <a:lnTo>
                      <a:pt x="12809" y="98873"/>
                    </a:lnTo>
                    <a:cubicBezTo>
                      <a:pt x="29650" y="112240"/>
                      <a:pt x="45673" y="118647"/>
                      <a:pt x="60907" y="118647"/>
                    </a:cubicBezTo>
                    <a:cubicBezTo>
                      <a:pt x="74796" y="118647"/>
                      <a:pt x="83888" y="113585"/>
                      <a:pt x="83888" y="103698"/>
                    </a:cubicBezTo>
                    <a:cubicBezTo>
                      <a:pt x="83888" y="93810"/>
                      <a:pt x="73215" y="91675"/>
                      <a:pt x="54502" y="86059"/>
                    </a:cubicBezTo>
                    <a:cubicBezTo>
                      <a:pt x="23509" y="76172"/>
                      <a:pt x="7748" y="68420"/>
                      <a:pt x="7748" y="45165"/>
                    </a:cubicBezTo>
                    <a:cubicBezTo>
                      <a:pt x="7748" y="17639"/>
                      <a:pt x="30203" y="0"/>
                      <a:pt x="64386" y="0"/>
                    </a:cubicBezTo>
                    <a:cubicBezTo>
                      <a:pt x="84152" y="0"/>
                      <a:pt x="102311" y="5880"/>
                      <a:pt x="117017" y="19775"/>
                    </a:cubicBezTo>
                    <a:lnTo>
                      <a:pt x="102601" y="42502"/>
                    </a:lnTo>
                    <a:cubicBezTo>
                      <a:pt x="88448" y="31534"/>
                      <a:pt x="76140" y="26472"/>
                      <a:pt x="62778" y="26472"/>
                    </a:cubicBezTo>
                    <a:cubicBezTo>
                      <a:pt x="51551" y="26472"/>
                      <a:pt x="41140" y="29952"/>
                      <a:pt x="41140" y="40920"/>
                    </a:cubicBezTo>
                    <a:cubicBezTo>
                      <a:pt x="41140" y="50807"/>
                      <a:pt x="49416" y="53760"/>
                      <a:pt x="66520" y="58559"/>
                    </a:cubicBezTo>
                    <a:cubicBezTo>
                      <a:pt x="99912" y="68446"/>
                      <a:pt x="118361" y="75671"/>
                      <a:pt x="118361" y="101061"/>
                    </a:cubicBezTo>
                    <a:cubicBezTo>
                      <a:pt x="118361" y="128851"/>
                      <a:pt x="96170" y="145435"/>
                      <a:pt x="62251" y="145435"/>
                    </a:cubicBezTo>
                    <a:cubicBezTo>
                      <a:pt x="38478" y="145435"/>
                      <a:pt x="15497" y="137420"/>
                      <a:pt x="0" y="122180"/>
                    </a:cubicBezTo>
                    <a:close/>
                  </a:path>
                </a:pathLst>
              </a:custGeom>
              <a:solidFill>
                <a:srgbClr val="FFFFFF"/>
              </a:solidFill>
              <a:ln w="2632" cap="flat">
                <a:noFill/>
                <a:prstDash val="solid"/>
                <a:miter/>
              </a:ln>
            </p:spPr>
            <p:txBody>
              <a:bodyPr rtlCol="0" anchor="ctr"/>
              <a:lstStyle/>
              <a:p>
                <a:endParaRPr lang="en-US"/>
              </a:p>
            </p:txBody>
          </p:sp>
          <p:sp>
            <p:nvSpPr>
              <p:cNvPr id="33" name="Freeform 32">
                <a:extLst>
                  <a:ext uri="{FF2B5EF4-FFF2-40B4-BE49-F238E27FC236}">
                    <a16:creationId xmlns:a16="http://schemas.microsoft.com/office/drawing/2014/main" id="{D1952F07-44EB-3EE6-4766-AA1E49006F77}"/>
                  </a:ext>
                </a:extLst>
              </p:cNvPr>
              <p:cNvSpPr/>
              <p:nvPr/>
            </p:nvSpPr>
            <p:spPr>
              <a:xfrm>
                <a:off x="7304579" y="1791008"/>
                <a:ext cx="35790" cy="195135"/>
              </a:xfrm>
              <a:custGeom>
                <a:avLst/>
                <a:gdLst>
                  <a:gd name="connsiteX0" fmla="*/ 0 w 35790"/>
                  <a:gd name="connsiteY0" fmla="*/ 0 h 195135"/>
                  <a:gd name="connsiteX1" fmla="*/ 35790 w 35790"/>
                  <a:gd name="connsiteY1" fmla="*/ 0 h 195135"/>
                  <a:gd name="connsiteX2" fmla="*/ 35790 w 35790"/>
                  <a:gd name="connsiteY2" fmla="*/ 35568 h 195135"/>
                  <a:gd name="connsiteX3" fmla="*/ 0 w 35790"/>
                  <a:gd name="connsiteY3" fmla="*/ 35568 h 195135"/>
                  <a:gd name="connsiteX4" fmla="*/ 0 w 35790"/>
                  <a:gd name="connsiteY4" fmla="*/ 0 h 195135"/>
                  <a:gd name="connsiteX5" fmla="*/ 0 w 35790"/>
                  <a:gd name="connsiteY5" fmla="*/ 55079 h 195135"/>
                  <a:gd name="connsiteX6" fmla="*/ 35790 w 35790"/>
                  <a:gd name="connsiteY6" fmla="*/ 55079 h 195135"/>
                  <a:gd name="connsiteX7" fmla="*/ 35790 w 35790"/>
                  <a:gd name="connsiteY7" fmla="*/ 195135 h 195135"/>
                  <a:gd name="connsiteX8" fmla="*/ 0 w 35790"/>
                  <a:gd name="connsiteY8" fmla="*/ 195135 h 195135"/>
                  <a:gd name="connsiteX9" fmla="*/ 0 w 35790"/>
                  <a:gd name="connsiteY9" fmla="*/ 55079 h 1951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5790" h="195135">
                    <a:moveTo>
                      <a:pt x="0" y="0"/>
                    </a:moveTo>
                    <a:lnTo>
                      <a:pt x="35790" y="0"/>
                    </a:lnTo>
                    <a:lnTo>
                      <a:pt x="35790" y="35568"/>
                    </a:lnTo>
                    <a:lnTo>
                      <a:pt x="0" y="35568"/>
                    </a:lnTo>
                    <a:lnTo>
                      <a:pt x="0" y="0"/>
                    </a:lnTo>
                    <a:close/>
                    <a:moveTo>
                      <a:pt x="0" y="55079"/>
                    </a:moveTo>
                    <a:lnTo>
                      <a:pt x="35790" y="55079"/>
                    </a:lnTo>
                    <a:lnTo>
                      <a:pt x="35790" y="195135"/>
                    </a:lnTo>
                    <a:lnTo>
                      <a:pt x="0" y="195135"/>
                    </a:lnTo>
                    <a:lnTo>
                      <a:pt x="0" y="55079"/>
                    </a:lnTo>
                    <a:close/>
                  </a:path>
                </a:pathLst>
              </a:custGeom>
              <a:solidFill>
                <a:srgbClr val="FFFFFF"/>
              </a:solidFill>
              <a:ln w="2632" cap="flat">
                <a:noFill/>
                <a:prstDash val="solid"/>
                <a:miter/>
              </a:ln>
            </p:spPr>
            <p:txBody>
              <a:bodyPr rtlCol="0" anchor="ctr"/>
              <a:lstStyle/>
              <a:p>
                <a:endParaRPr lang="en-US"/>
              </a:p>
            </p:txBody>
          </p:sp>
          <p:sp>
            <p:nvSpPr>
              <p:cNvPr id="34" name="Freeform 33">
                <a:extLst>
                  <a:ext uri="{FF2B5EF4-FFF2-40B4-BE49-F238E27FC236}">
                    <a16:creationId xmlns:a16="http://schemas.microsoft.com/office/drawing/2014/main" id="{3F88677A-DDCA-D188-8098-DC95AE5BD123}"/>
                  </a:ext>
                </a:extLst>
              </p:cNvPr>
              <p:cNvSpPr/>
              <p:nvPr/>
            </p:nvSpPr>
            <p:spPr>
              <a:xfrm>
                <a:off x="7363879" y="1843687"/>
                <a:ext cx="146692" cy="145118"/>
              </a:xfrm>
              <a:custGeom>
                <a:avLst/>
                <a:gdLst>
                  <a:gd name="connsiteX0" fmla="*/ 0 w 146692"/>
                  <a:gd name="connsiteY0" fmla="*/ 72691 h 145118"/>
                  <a:gd name="connsiteX1" fmla="*/ 73478 w 146692"/>
                  <a:gd name="connsiteY1" fmla="*/ 0 h 145118"/>
                  <a:gd name="connsiteX2" fmla="*/ 146693 w 146692"/>
                  <a:gd name="connsiteY2" fmla="*/ 72691 h 145118"/>
                  <a:gd name="connsiteX3" fmla="*/ 73478 w 146692"/>
                  <a:gd name="connsiteY3" fmla="*/ 145119 h 145118"/>
                  <a:gd name="connsiteX4" fmla="*/ 0 w 146692"/>
                  <a:gd name="connsiteY4" fmla="*/ 72691 h 145118"/>
                  <a:gd name="connsiteX5" fmla="*/ 73478 w 146692"/>
                  <a:gd name="connsiteY5" fmla="*/ 114666 h 145118"/>
                  <a:gd name="connsiteX6" fmla="*/ 110086 w 146692"/>
                  <a:gd name="connsiteY6" fmla="*/ 72428 h 145118"/>
                  <a:gd name="connsiteX7" fmla="*/ 73478 w 146692"/>
                  <a:gd name="connsiteY7" fmla="*/ 30479 h 145118"/>
                  <a:gd name="connsiteX8" fmla="*/ 36871 w 146692"/>
                  <a:gd name="connsiteY8" fmla="*/ 72691 h 145118"/>
                  <a:gd name="connsiteX9" fmla="*/ 73478 w 146692"/>
                  <a:gd name="connsiteY9" fmla="*/ 114666 h 1451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6692" h="145118">
                    <a:moveTo>
                      <a:pt x="0" y="72691"/>
                    </a:moveTo>
                    <a:cubicBezTo>
                      <a:pt x="0" y="33669"/>
                      <a:pt x="28042" y="0"/>
                      <a:pt x="73478" y="0"/>
                    </a:cubicBezTo>
                    <a:cubicBezTo>
                      <a:pt x="118914" y="0"/>
                      <a:pt x="146693" y="33669"/>
                      <a:pt x="146693" y="72691"/>
                    </a:cubicBezTo>
                    <a:cubicBezTo>
                      <a:pt x="146693" y="111713"/>
                      <a:pt x="119178" y="145119"/>
                      <a:pt x="73478" y="145119"/>
                    </a:cubicBezTo>
                    <a:cubicBezTo>
                      <a:pt x="27778" y="145119"/>
                      <a:pt x="0" y="111186"/>
                      <a:pt x="0" y="72691"/>
                    </a:cubicBezTo>
                    <a:close/>
                    <a:moveTo>
                      <a:pt x="73478" y="114666"/>
                    </a:moveTo>
                    <a:cubicBezTo>
                      <a:pt x="94035" y="114666"/>
                      <a:pt x="110086" y="97027"/>
                      <a:pt x="110086" y="72428"/>
                    </a:cubicBezTo>
                    <a:cubicBezTo>
                      <a:pt x="110086" y="47828"/>
                      <a:pt x="94062" y="30479"/>
                      <a:pt x="73478" y="30479"/>
                    </a:cubicBezTo>
                    <a:cubicBezTo>
                      <a:pt x="52895" y="30479"/>
                      <a:pt x="36871" y="48382"/>
                      <a:pt x="36871" y="72691"/>
                    </a:cubicBezTo>
                    <a:cubicBezTo>
                      <a:pt x="36871" y="97001"/>
                      <a:pt x="52895" y="114666"/>
                      <a:pt x="73478" y="114666"/>
                    </a:cubicBezTo>
                    <a:close/>
                  </a:path>
                </a:pathLst>
              </a:custGeom>
              <a:solidFill>
                <a:srgbClr val="FFFFFF"/>
              </a:solidFill>
              <a:ln w="2632" cap="flat">
                <a:noFill/>
                <a:prstDash val="solid"/>
                <a:miter/>
              </a:ln>
            </p:spPr>
            <p:txBody>
              <a:bodyPr rtlCol="0" anchor="ctr"/>
              <a:lstStyle/>
              <a:p>
                <a:endParaRPr lang="en-US"/>
              </a:p>
            </p:txBody>
          </p:sp>
          <p:sp>
            <p:nvSpPr>
              <p:cNvPr id="35" name="Freeform 34">
                <a:extLst>
                  <a:ext uri="{FF2B5EF4-FFF2-40B4-BE49-F238E27FC236}">
                    <a16:creationId xmlns:a16="http://schemas.microsoft.com/office/drawing/2014/main" id="{FDCA8369-44A0-940A-D3DB-572B05D52703}"/>
                  </a:ext>
                </a:extLst>
              </p:cNvPr>
              <p:cNvSpPr/>
              <p:nvPr/>
            </p:nvSpPr>
            <p:spPr>
              <a:xfrm>
                <a:off x="7534634" y="1843661"/>
                <a:ext cx="130115" cy="142482"/>
              </a:xfrm>
              <a:custGeom>
                <a:avLst/>
                <a:gdLst>
                  <a:gd name="connsiteX0" fmla="*/ 94325 w 130115"/>
                  <a:gd name="connsiteY0" fmla="*/ 142482 h 142482"/>
                  <a:gd name="connsiteX1" fmla="*/ 94325 w 130115"/>
                  <a:gd name="connsiteY1" fmla="*/ 63911 h 142482"/>
                  <a:gd name="connsiteX2" fmla="*/ 72134 w 130115"/>
                  <a:gd name="connsiteY2" fmla="*/ 31560 h 142482"/>
                  <a:gd name="connsiteX3" fmla="*/ 35790 w 130115"/>
                  <a:gd name="connsiteY3" fmla="*/ 60695 h 142482"/>
                  <a:gd name="connsiteX4" fmla="*/ 35790 w 130115"/>
                  <a:gd name="connsiteY4" fmla="*/ 142482 h 142482"/>
                  <a:gd name="connsiteX5" fmla="*/ 0 w 130115"/>
                  <a:gd name="connsiteY5" fmla="*/ 142482 h 142482"/>
                  <a:gd name="connsiteX6" fmla="*/ 0 w 130115"/>
                  <a:gd name="connsiteY6" fmla="*/ 2426 h 142482"/>
                  <a:gd name="connsiteX7" fmla="*/ 32311 w 130115"/>
                  <a:gd name="connsiteY7" fmla="*/ 2426 h 142482"/>
                  <a:gd name="connsiteX8" fmla="*/ 32311 w 130115"/>
                  <a:gd name="connsiteY8" fmla="*/ 28344 h 142482"/>
                  <a:gd name="connsiteX9" fmla="*/ 87894 w 130115"/>
                  <a:gd name="connsiteY9" fmla="*/ 0 h 142482"/>
                  <a:gd name="connsiteX10" fmla="*/ 130115 w 130115"/>
                  <a:gd name="connsiteY10" fmla="*/ 55079 h 142482"/>
                  <a:gd name="connsiteX11" fmla="*/ 130115 w 130115"/>
                  <a:gd name="connsiteY11" fmla="*/ 142482 h 142482"/>
                  <a:gd name="connsiteX12" fmla="*/ 94325 w 130115"/>
                  <a:gd name="connsiteY12" fmla="*/ 142482 h 1424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30115" h="142482">
                    <a:moveTo>
                      <a:pt x="94325" y="142482"/>
                    </a:moveTo>
                    <a:lnTo>
                      <a:pt x="94325" y="63911"/>
                    </a:lnTo>
                    <a:cubicBezTo>
                      <a:pt x="94325" y="41447"/>
                      <a:pt x="86050" y="31560"/>
                      <a:pt x="72134" y="31560"/>
                    </a:cubicBezTo>
                    <a:cubicBezTo>
                      <a:pt x="58218" y="31560"/>
                      <a:pt x="41140" y="43847"/>
                      <a:pt x="35790" y="60695"/>
                    </a:cubicBezTo>
                    <a:lnTo>
                      <a:pt x="35790" y="142482"/>
                    </a:lnTo>
                    <a:lnTo>
                      <a:pt x="0" y="142482"/>
                    </a:lnTo>
                    <a:lnTo>
                      <a:pt x="0" y="2426"/>
                    </a:lnTo>
                    <a:lnTo>
                      <a:pt x="32311" y="2426"/>
                    </a:lnTo>
                    <a:lnTo>
                      <a:pt x="32311" y="28344"/>
                    </a:lnTo>
                    <a:cubicBezTo>
                      <a:pt x="42722" y="10705"/>
                      <a:pt x="63569" y="0"/>
                      <a:pt x="87894" y="0"/>
                    </a:cubicBezTo>
                    <a:cubicBezTo>
                      <a:pt x="122894" y="0"/>
                      <a:pt x="130115" y="27790"/>
                      <a:pt x="130115" y="55079"/>
                    </a:cubicBezTo>
                    <a:lnTo>
                      <a:pt x="130115" y="142482"/>
                    </a:lnTo>
                    <a:lnTo>
                      <a:pt x="94325" y="142482"/>
                    </a:lnTo>
                    <a:close/>
                  </a:path>
                </a:pathLst>
              </a:custGeom>
              <a:solidFill>
                <a:srgbClr val="FFFFFF"/>
              </a:solidFill>
              <a:ln w="2632" cap="flat">
                <a:noFill/>
                <a:prstDash val="solid"/>
                <a:miter/>
              </a:ln>
            </p:spPr>
            <p:txBody>
              <a:bodyPr rtlCol="0" anchor="ctr"/>
              <a:lstStyle/>
              <a:p>
                <a:endParaRPr lang="en-US"/>
              </a:p>
            </p:txBody>
          </p:sp>
          <p:sp>
            <p:nvSpPr>
              <p:cNvPr id="36" name="Freeform 35">
                <a:extLst>
                  <a:ext uri="{FF2B5EF4-FFF2-40B4-BE49-F238E27FC236}">
                    <a16:creationId xmlns:a16="http://schemas.microsoft.com/office/drawing/2014/main" id="{84321715-7E02-9FDC-259D-663D8C7F9063}"/>
                  </a:ext>
                </a:extLst>
              </p:cNvPr>
              <p:cNvSpPr/>
              <p:nvPr/>
            </p:nvSpPr>
            <p:spPr>
              <a:xfrm>
                <a:off x="7685385" y="1843450"/>
                <a:ext cx="118361" cy="145435"/>
              </a:xfrm>
              <a:custGeom>
                <a:avLst/>
                <a:gdLst>
                  <a:gd name="connsiteX0" fmla="*/ 0 w 118361"/>
                  <a:gd name="connsiteY0" fmla="*/ 122128 h 145435"/>
                  <a:gd name="connsiteX1" fmla="*/ 12809 w 118361"/>
                  <a:gd name="connsiteY1" fmla="*/ 98873 h 145435"/>
                  <a:gd name="connsiteX2" fmla="*/ 60907 w 118361"/>
                  <a:gd name="connsiteY2" fmla="*/ 118647 h 145435"/>
                  <a:gd name="connsiteX3" fmla="*/ 83889 w 118361"/>
                  <a:gd name="connsiteY3" fmla="*/ 103698 h 145435"/>
                  <a:gd name="connsiteX4" fmla="*/ 54503 w 118361"/>
                  <a:gd name="connsiteY4" fmla="*/ 86059 h 145435"/>
                  <a:gd name="connsiteX5" fmla="*/ 7748 w 118361"/>
                  <a:gd name="connsiteY5" fmla="*/ 45165 h 145435"/>
                  <a:gd name="connsiteX6" fmla="*/ 64386 w 118361"/>
                  <a:gd name="connsiteY6" fmla="*/ 0 h 145435"/>
                  <a:gd name="connsiteX7" fmla="*/ 117017 w 118361"/>
                  <a:gd name="connsiteY7" fmla="*/ 19775 h 145435"/>
                  <a:gd name="connsiteX8" fmla="*/ 102601 w 118361"/>
                  <a:gd name="connsiteY8" fmla="*/ 42502 h 145435"/>
                  <a:gd name="connsiteX9" fmla="*/ 62778 w 118361"/>
                  <a:gd name="connsiteY9" fmla="*/ 26472 h 145435"/>
                  <a:gd name="connsiteX10" fmla="*/ 41141 w 118361"/>
                  <a:gd name="connsiteY10" fmla="*/ 40920 h 145435"/>
                  <a:gd name="connsiteX11" fmla="*/ 66521 w 118361"/>
                  <a:gd name="connsiteY11" fmla="*/ 58559 h 145435"/>
                  <a:gd name="connsiteX12" fmla="*/ 118361 w 118361"/>
                  <a:gd name="connsiteY12" fmla="*/ 101061 h 145435"/>
                  <a:gd name="connsiteX13" fmla="*/ 62251 w 118361"/>
                  <a:gd name="connsiteY13" fmla="*/ 145435 h 145435"/>
                  <a:gd name="connsiteX14" fmla="*/ 0 w 118361"/>
                  <a:gd name="connsiteY14" fmla="*/ 122180 h 145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18361" h="145435">
                    <a:moveTo>
                      <a:pt x="0" y="122128"/>
                    </a:moveTo>
                    <a:lnTo>
                      <a:pt x="12809" y="98873"/>
                    </a:lnTo>
                    <a:cubicBezTo>
                      <a:pt x="29650" y="112240"/>
                      <a:pt x="45674" y="118647"/>
                      <a:pt x="60907" y="118647"/>
                    </a:cubicBezTo>
                    <a:cubicBezTo>
                      <a:pt x="74796" y="118647"/>
                      <a:pt x="83889" y="113585"/>
                      <a:pt x="83889" y="103698"/>
                    </a:cubicBezTo>
                    <a:cubicBezTo>
                      <a:pt x="83889" y="93810"/>
                      <a:pt x="73215" y="91675"/>
                      <a:pt x="54503" y="86059"/>
                    </a:cubicBezTo>
                    <a:cubicBezTo>
                      <a:pt x="23509" y="76172"/>
                      <a:pt x="7748" y="68420"/>
                      <a:pt x="7748" y="45165"/>
                    </a:cubicBezTo>
                    <a:cubicBezTo>
                      <a:pt x="7748" y="17639"/>
                      <a:pt x="30203" y="0"/>
                      <a:pt x="64386" y="0"/>
                    </a:cubicBezTo>
                    <a:cubicBezTo>
                      <a:pt x="84152" y="0"/>
                      <a:pt x="102311" y="5880"/>
                      <a:pt x="117017" y="19775"/>
                    </a:cubicBezTo>
                    <a:lnTo>
                      <a:pt x="102601" y="42502"/>
                    </a:lnTo>
                    <a:cubicBezTo>
                      <a:pt x="88448" y="31534"/>
                      <a:pt x="76140" y="26472"/>
                      <a:pt x="62778" y="26472"/>
                    </a:cubicBezTo>
                    <a:cubicBezTo>
                      <a:pt x="51551" y="26472"/>
                      <a:pt x="41141" y="29952"/>
                      <a:pt x="41141" y="40920"/>
                    </a:cubicBezTo>
                    <a:cubicBezTo>
                      <a:pt x="41141" y="50807"/>
                      <a:pt x="49416" y="53760"/>
                      <a:pt x="66521" y="58559"/>
                    </a:cubicBezTo>
                    <a:cubicBezTo>
                      <a:pt x="99913" y="68446"/>
                      <a:pt x="118361" y="75671"/>
                      <a:pt x="118361" y="101061"/>
                    </a:cubicBezTo>
                    <a:cubicBezTo>
                      <a:pt x="118361" y="128851"/>
                      <a:pt x="96170" y="145435"/>
                      <a:pt x="62251" y="145435"/>
                    </a:cubicBezTo>
                    <a:cubicBezTo>
                      <a:pt x="38479" y="145435"/>
                      <a:pt x="15497" y="137420"/>
                      <a:pt x="0" y="122180"/>
                    </a:cubicBezTo>
                    <a:close/>
                  </a:path>
                </a:pathLst>
              </a:custGeom>
              <a:solidFill>
                <a:srgbClr val="FFFFFF"/>
              </a:solidFill>
              <a:ln w="2632" cap="flat">
                <a:noFill/>
                <a:prstDash val="solid"/>
                <a:miter/>
              </a:ln>
            </p:spPr>
            <p:txBody>
              <a:bodyPr rtlCol="0" anchor="ctr"/>
              <a:lstStyle/>
              <a:p>
                <a:endParaRPr lang="en-US"/>
              </a:p>
            </p:txBody>
          </p:sp>
        </p:grpSp>
        <p:grpSp>
          <p:nvGrpSpPr>
            <p:cNvPr id="37" name="Graphic 20">
              <a:extLst>
                <a:ext uri="{FF2B5EF4-FFF2-40B4-BE49-F238E27FC236}">
                  <a16:creationId xmlns:a16="http://schemas.microsoft.com/office/drawing/2014/main" id="{5809CCFF-DDE2-A565-7283-DB60C54CF7F2}"/>
                </a:ext>
              </a:extLst>
            </p:cNvPr>
            <p:cNvGrpSpPr/>
            <p:nvPr/>
          </p:nvGrpSpPr>
          <p:grpSpPr>
            <a:xfrm>
              <a:off x="6218457" y="2143021"/>
              <a:ext cx="1491201" cy="152949"/>
              <a:chOff x="6218457" y="2143021"/>
              <a:chExt cx="1491201" cy="152949"/>
            </a:xfrm>
            <a:solidFill>
              <a:srgbClr val="FFFFFF"/>
            </a:solidFill>
          </p:grpSpPr>
          <p:sp>
            <p:nvSpPr>
              <p:cNvPr id="38" name="Freeform 37">
                <a:extLst>
                  <a:ext uri="{FF2B5EF4-FFF2-40B4-BE49-F238E27FC236}">
                    <a16:creationId xmlns:a16="http://schemas.microsoft.com/office/drawing/2014/main" id="{F814E765-EFF1-61BC-1759-BC079FE699AD}"/>
                  </a:ext>
                </a:extLst>
              </p:cNvPr>
              <p:cNvSpPr/>
              <p:nvPr/>
            </p:nvSpPr>
            <p:spPr>
              <a:xfrm>
                <a:off x="6218457" y="2146238"/>
                <a:ext cx="76509" cy="113927"/>
              </a:xfrm>
              <a:custGeom>
                <a:avLst/>
                <a:gdLst>
                  <a:gd name="connsiteX0" fmla="*/ 76509 w 76509"/>
                  <a:gd name="connsiteY0" fmla="*/ 113928 h 113927"/>
                  <a:gd name="connsiteX1" fmla="*/ 0 w 76509"/>
                  <a:gd name="connsiteY1" fmla="*/ 113928 h 113927"/>
                  <a:gd name="connsiteX2" fmla="*/ 0 w 76509"/>
                  <a:gd name="connsiteY2" fmla="*/ 0 h 113927"/>
                  <a:gd name="connsiteX3" fmla="*/ 75060 w 76509"/>
                  <a:gd name="connsiteY3" fmla="*/ 0 h 113927"/>
                  <a:gd name="connsiteX4" fmla="*/ 75060 w 76509"/>
                  <a:gd name="connsiteY4" fmla="*/ 9940 h 113927"/>
                  <a:gd name="connsiteX5" fmla="*/ 11227 w 76509"/>
                  <a:gd name="connsiteY5" fmla="*/ 9940 h 113927"/>
                  <a:gd name="connsiteX6" fmla="*/ 11227 w 76509"/>
                  <a:gd name="connsiteY6" fmla="*/ 51018 h 113927"/>
                  <a:gd name="connsiteX7" fmla="*/ 66889 w 76509"/>
                  <a:gd name="connsiteY7" fmla="*/ 51018 h 113927"/>
                  <a:gd name="connsiteX8" fmla="*/ 66889 w 76509"/>
                  <a:gd name="connsiteY8" fmla="*/ 60484 h 113927"/>
                  <a:gd name="connsiteX9" fmla="*/ 11227 w 76509"/>
                  <a:gd name="connsiteY9" fmla="*/ 60484 h 113927"/>
                  <a:gd name="connsiteX10" fmla="*/ 11227 w 76509"/>
                  <a:gd name="connsiteY10" fmla="*/ 103961 h 113927"/>
                  <a:gd name="connsiteX11" fmla="*/ 76509 w 76509"/>
                  <a:gd name="connsiteY11" fmla="*/ 103961 h 113927"/>
                  <a:gd name="connsiteX12" fmla="*/ 76509 w 76509"/>
                  <a:gd name="connsiteY12" fmla="*/ 113928 h 1139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6509" h="113927">
                    <a:moveTo>
                      <a:pt x="76509" y="113928"/>
                    </a:moveTo>
                    <a:lnTo>
                      <a:pt x="0" y="113928"/>
                    </a:lnTo>
                    <a:lnTo>
                      <a:pt x="0" y="0"/>
                    </a:lnTo>
                    <a:lnTo>
                      <a:pt x="75060" y="0"/>
                    </a:lnTo>
                    <a:lnTo>
                      <a:pt x="75060" y="9940"/>
                    </a:lnTo>
                    <a:lnTo>
                      <a:pt x="11227" y="9940"/>
                    </a:lnTo>
                    <a:lnTo>
                      <a:pt x="11227" y="51018"/>
                    </a:lnTo>
                    <a:lnTo>
                      <a:pt x="66889" y="51018"/>
                    </a:lnTo>
                    <a:lnTo>
                      <a:pt x="66889" y="60484"/>
                    </a:lnTo>
                    <a:lnTo>
                      <a:pt x="11227" y="60484"/>
                    </a:lnTo>
                    <a:lnTo>
                      <a:pt x="11227" y="103961"/>
                    </a:lnTo>
                    <a:lnTo>
                      <a:pt x="76509" y="103961"/>
                    </a:lnTo>
                    <a:lnTo>
                      <a:pt x="76509" y="113928"/>
                    </a:lnTo>
                    <a:close/>
                  </a:path>
                </a:pathLst>
              </a:custGeom>
              <a:solidFill>
                <a:srgbClr val="FFFFFF"/>
              </a:solidFill>
              <a:ln w="2632" cap="flat">
                <a:noFill/>
                <a:prstDash val="solid"/>
                <a:miter/>
              </a:ln>
            </p:spPr>
            <p:txBody>
              <a:bodyPr rtlCol="0" anchor="ctr"/>
              <a:lstStyle/>
              <a:p>
                <a:endParaRPr lang="en-US"/>
              </a:p>
            </p:txBody>
          </p:sp>
          <p:sp>
            <p:nvSpPr>
              <p:cNvPr id="39" name="Freeform 38">
                <a:extLst>
                  <a:ext uri="{FF2B5EF4-FFF2-40B4-BE49-F238E27FC236}">
                    <a16:creationId xmlns:a16="http://schemas.microsoft.com/office/drawing/2014/main" id="{FE46E219-FD97-4A37-0112-8D13764E86BF}"/>
                  </a:ext>
                </a:extLst>
              </p:cNvPr>
              <p:cNvSpPr/>
              <p:nvPr/>
            </p:nvSpPr>
            <p:spPr>
              <a:xfrm>
                <a:off x="6307142" y="2175082"/>
                <a:ext cx="74558" cy="86691"/>
              </a:xfrm>
              <a:custGeom>
                <a:avLst/>
                <a:gdLst>
                  <a:gd name="connsiteX0" fmla="*/ 35263 w 74558"/>
                  <a:gd name="connsiteY0" fmla="*/ 35489 h 86691"/>
                  <a:gd name="connsiteX1" fmla="*/ 59642 w 74558"/>
                  <a:gd name="connsiteY1" fmla="*/ 39338 h 86691"/>
                  <a:gd name="connsiteX2" fmla="*/ 59642 w 74558"/>
                  <a:gd name="connsiteY2" fmla="*/ 32272 h 86691"/>
                  <a:gd name="connsiteX3" fmla="*/ 36054 w 74558"/>
                  <a:gd name="connsiteY3" fmla="*/ 9175 h 86691"/>
                  <a:gd name="connsiteX4" fmla="*/ 9251 w 74558"/>
                  <a:gd name="connsiteY4" fmla="*/ 18957 h 86691"/>
                  <a:gd name="connsiteX5" fmla="*/ 5087 w 74558"/>
                  <a:gd name="connsiteY5" fmla="*/ 11258 h 86691"/>
                  <a:gd name="connsiteX6" fmla="*/ 37187 w 74558"/>
                  <a:gd name="connsiteY6" fmla="*/ 0 h 86691"/>
                  <a:gd name="connsiteX7" fmla="*/ 70553 w 74558"/>
                  <a:gd name="connsiteY7" fmla="*/ 33221 h 86691"/>
                  <a:gd name="connsiteX8" fmla="*/ 70553 w 74558"/>
                  <a:gd name="connsiteY8" fmla="*/ 71900 h 86691"/>
                  <a:gd name="connsiteX9" fmla="*/ 74559 w 74558"/>
                  <a:gd name="connsiteY9" fmla="*/ 76409 h 86691"/>
                  <a:gd name="connsiteX10" fmla="*/ 74559 w 74558"/>
                  <a:gd name="connsiteY10" fmla="*/ 85083 h 86691"/>
                  <a:gd name="connsiteX11" fmla="*/ 69604 w 74558"/>
                  <a:gd name="connsiteY11" fmla="*/ 85400 h 86691"/>
                  <a:gd name="connsiteX12" fmla="*/ 61276 w 74558"/>
                  <a:gd name="connsiteY12" fmla="*/ 77701 h 86691"/>
                  <a:gd name="connsiteX13" fmla="*/ 61118 w 74558"/>
                  <a:gd name="connsiteY13" fmla="*/ 71610 h 86691"/>
                  <a:gd name="connsiteX14" fmla="*/ 28226 w 74558"/>
                  <a:gd name="connsiteY14" fmla="*/ 86692 h 86691"/>
                  <a:gd name="connsiteX15" fmla="*/ 0 w 74558"/>
                  <a:gd name="connsiteY15" fmla="*/ 61011 h 86691"/>
                  <a:gd name="connsiteX16" fmla="*/ 35290 w 74558"/>
                  <a:gd name="connsiteY16" fmla="*/ 35489 h 86691"/>
                  <a:gd name="connsiteX17" fmla="*/ 59642 w 74558"/>
                  <a:gd name="connsiteY17" fmla="*/ 59429 h 86691"/>
                  <a:gd name="connsiteX18" fmla="*/ 59642 w 74558"/>
                  <a:gd name="connsiteY18" fmla="*/ 47222 h 86691"/>
                  <a:gd name="connsiteX19" fmla="*/ 36528 w 74558"/>
                  <a:gd name="connsiteY19" fmla="*/ 42898 h 86691"/>
                  <a:gd name="connsiteX20" fmla="*/ 10384 w 74558"/>
                  <a:gd name="connsiteY20" fmla="*/ 60220 h 86691"/>
                  <a:gd name="connsiteX21" fmla="*/ 30757 w 74558"/>
                  <a:gd name="connsiteY21" fmla="*/ 78334 h 86691"/>
                  <a:gd name="connsiteX22" fmla="*/ 55952 w 74558"/>
                  <a:gd name="connsiteY22" fmla="*/ 67444 h 86691"/>
                  <a:gd name="connsiteX23" fmla="*/ 59642 w 74558"/>
                  <a:gd name="connsiteY23" fmla="*/ 59429 h 866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74558" h="86691">
                    <a:moveTo>
                      <a:pt x="35263" y="35489"/>
                    </a:moveTo>
                    <a:cubicBezTo>
                      <a:pt x="43460" y="35489"/>
                      <a:pt x="52737" y="36939"/>
                      <a:pt x="59642" y="39338"/>
                    </a:cubicBezTo>
                    <a:lnTo>
                      <a:pt x="59642" y="32272"/>
                    </a:lnTo>
                    <a:cubicBezTo>
                      <a:pt x="59642" y="18140"/>
                      <a:pt x="50813" y="9175"/>
                      <a:pt x="36054" y="9175"/>
                    </a:cubicBezTo>
                    <a:cubicBezTo>
                      <a:pt x="27225" y="9175"/>
                      <a:pt x="18580" y="12550"/>
                      <a:pt x="9251" y="18957"/>
                    </a:cubicBezTo>
                    <a:lnTo>
                      <a:pt x="5087" y="11258"/>
                    </a:lnTo>
                    <a:cubicBezTo>
                      <a:pt x="15839" y="3876"/>
                      <a:pt x="26276" y="0"/>
                      <a:pt x="37187" y="0"/>
                    </a:cubicBezTo>
                    <a:cubicBezTo>
                      <a:pt x="57718" y="0"/>
                      <a:pt x="70553" y="12524"/>
                      <a:pt x="70553" y="33221"/>
                    </a:cubicBezTo>
                    <a:lnTo>
                      <a:pt x="70553" y="71900"/>
                    </a:lnTo>
                    <a:cubicBezTo>
                      <a:pt x="70553" y="74959"/>
                      <a:pt x="71844" y="76251"/>
                      <a:pt x="74559" y="76409"/>
                    </a:cubicBezTo>
                    <a:lnTo>
                      <a:pt x="74559" y="85083"/>
                    </a:lnTo>
                    <a:cubicBezTo>
                      <a:pt x="72160" y="85400"/>
                      <a:pt x="70553" y="85584"/>
                      <a:pt x="69604" y="85400"/>
                    </a:cubicBezTo>
                    <a:cubicBezTo>
                      <a:pt x="64148" y="85241"/>
                      <a:pt x="61408" y="81234"/>
                      <a:pt x="61276" y="77701"/>
                    </a:cubicBezTo>
                    <a:lnTo>
                      <a:pt x="61118" y="71610"/>
                    </a:lnTo>
                    <a:cubicBezTo>
                      <a:pt x="53580" y="81234"/>
                      <a:pt x="40587" y="86692"/>
                      <a:pt x="28226" y="86692"/>
                    </a:cubicBezTo>
                    <a:cubicBezTo>
                      <a:pt x="11860" y="86692"/>
                      <a:pt x="0" y="75301"/>
                      <a:pt x="0" y="61011"/>
                    </a:cubicBezTo>
                    <a:cubicBezTo>
                      <a:pt x="0" y="45587"/>
                      <a:pt x="14443" y="35489"/>
                      <a:pt x="35290" y="35489"/>
                    </a:cubicBezTo>
                    <a:close/>
                    <a:moveTo>
                      <a:pt x="59642" y="59429"/>
                    </a:moveTo>
                    <a:lnTo>
                      <a:pt x="59642" y="47222"/>
                    </a:lnTo>
                    <a:cubicBezTo>
                      <a:pt x="52420" y="44321"/>
                      <a:pt x="44408" y="42898"/>
                      <a:pt x="36528" y="42898"/>
                    </a:cubicBezTo>
                    <a:cubicBezTo>
                      <a:pt x="20794" y="42898"/>
                      <a:pt x="10384" y="49621"/>
                      <a:pt x="10384" y="60220"/>
                    </a:cubicBezTo>
                    <a:cubicBezTo>
                      <a:pt x="10384" y="69527"/>
                      <a:pt x="17922" y="78334"/>
                      <a:pt x="30757" y="78334"/>
                    </a:cubicBezTo>
                    <a:cubicBezTo>
                      <a:pt x="41193" y="78334"/>
                      <a:pt x="50971" y="73851"/>
                      <a:pt x="55952" y="67444"/>
                    </a:cubicBezTo>
                    <a:cubicBezTo>
                      <a:pt x="58350" y="64702"/>
                      <a:pt x="59642" y="61486"/>
                      <a:pt x="59642" y="59429"/>
                    </a:cubicBezTo>
                    <a:close/>
                  </a:path>
                </a:pathLst>
              </a:custGeom>
              <a:solidFill>
                <a:srgbClr val="FFFFFF"/>
              </a:solidFill>
              <a:ln w="2632" cap="flat">
                <a:noFill/>
                <a:prstDash val="solid"/>
                <a:miter/>
              </a:ln>
            </p:spPr>
            <p:txBody>
              <a:bodyPr rtlCol="0" anchor="ctr"/>
              <a:lstStyle/>
              <a:p>
                <a:endParaRPr lang="en-US"/>
              </a:p>
            </p:txBody>
          </p:sp>
          <p:sp>
            <p:nvSpPr>
              <p:cNvPr id="40" name="Freeform 39">
                <a:extLst>
                  <a:ext uri="{FF2B5EF4-FFF2-40B4-BE49-F238E27FC236}">
                    <a16:creationId xmlns:a16="http://schemas.microsoft.com/office/drawing/2014/main" id="{49EB6EB3-B589-72C5-CDEE-A9281B470259}"/>
                  </a:ext>
                </a:extLst>
              </p:cNvPr>
              <p:cNvSpPr/>
              <p:nvPr/>
            </p:nvSpPr>
            <p:spPr>
              <a:xfrm>
                <a:off x="6401230" y="2176124"/>
                <a:ext cx="41746" cy="84041"/>
              </a:xfrm>
              <a:custGeom>
                <a:avLst/>
                <a:gdLst>
                  <a:gd name="connsiteX0" fmla="*/ 10911 w 41746"/>
                  <a:gd name="connsiteY0" fmla="*/ 32048 h 84041"/>
                  <a:gd name="connsiteX1" fmla="*/ 10911 w 41746"/>
                  <a:gd name="connsiteY1" fmla="*/ 84042 h 84041"/>
                  <a:gd name="connsiteX2" fmla="*/ 0 w 41746"/>
                  <a:gd name="connsiteY2" fmla="*/ 84042 h 84041"/>
                  <a:gd name="connsiteX3" fmla="*/ 0 w 41746"/>
                  <a:gd name="connsiteY3" fmla="*/ 435 h 84041"/>
                  <a:gd name="connsiteX4" fmla="*/ 10278 w 41746"/>
                  <a:gd name="connsiteY4" fmla="*/ 435 h 84041"/>
                  <a:gd name="connsiteX5" fmla="*/ 10278 w 41746"/>
                  <a:gd name="connsiteY5" fmla="*/ 20500 h 84041"/>
                  <a:gd name="connsiteX6" fmla="*/ 36924 w 41746"/>
                  <a:gd name="connsiteY6" fmla="*/ 119 h 84041"/>
                  <a:gd name="connsiteX7" fmla="*/ 41747 w 41746"/>
                  <a:gd name="connsiteY7" fmla="*/ 119 h 84041"/>
                  <a:gd name="connsiteX8" fmla="*/ 41747 w 41746"/>
                  <a:gd name="connsiteY8" fmla="*/ 10059 h 84041"/>
                  <a:gd name="connsiteX9" fmla="*/ 10937 w 41746"/>
                  <a:gd name="connsiteY9" fmla="*/ 32048 h 84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1746" h="84041">
                    <a:moveTo>
                      <a:pt x="10911" y="32048"/>
                    </a:moveTo>
                    <a:lnTo>
                      <a:pt x="10911" y="84042"/>
                    </a:lnTo>
                    <a:lnTo>
                      <a:pt x="0" y="84042"/>
                    </a:lnTo>
                    <a:lnTo>
                      <a:pt x="0" y="435"/>
                    </a:lnTo>
                    <a:lnTo>
                      <a:pt x="10278" y="435"/>
                    </a:lnTo>
                    <a:lnTo>
                      <a:pt x="10278" y="20500"/>
                    </a:lnTo>
                    <a:cubicBezTo>
                      <a:pt x="16050" y="8793"/>
                      <a:pt x="26171" y="1068"/>
                      <a:pt x="36924" y="119"/>
                    </a:cubicBezTo>
                    <a:cubicBezTo>
                      <a:pt x="39006" y="-40"/>
                      <a:pt x="40613" y="-40"/>
                      <a:pt x="41747" y="119"/>
                    </a:cubicBezTo>
                    <a:lnTo>
                      <a:pt x="41747" y="10059"/>
                    </a:lnTo>
                    <a:cubicBezTo>
                      <a:pt x="27146" y="10560"/>
                      <a:pt x="15444" y="18575"/>
                      <a:pt x="10937" y="32048"/>
                    </a:cubicBezTo>
                    <a:close/>
                  </a:path>
                </a:pathLst>
              </a:custGeom>
              <a:solidFill>
                <a:srgbClr val="FFFFFF"/>
              </a:solidFill>
              <a:ln w="2632" cap="flat">
                <a:noFill/>
                <a:prstDash val="solid"/>
                <a:miter/>
              </a:ln>
            </p:spPr>
            <p:txBody>
              <a:bodyPr rtlCol="0" anchor="ctr"/>
              <a:lstStyle/>
              <a:p>
                <a:endParaRPr lang="en-US"/>
              </a:p>
            </p:txBody>
          </p:sp>
          <p:sp>
            <p:nvSpPr>
              <p:cNvPr id="41" name="Freeform 40">
                <a:extLst>
                  <a:ext uri="{FF2B5EF4-FFF2-40B4-BE49-F238E27FC236}">
                    <a16:creationId xmlns:a16="http://schemas.microsoft.com/office/drawing/2014/main" id="{EB43322F-9385-4A48-1A24-47A57394EDBF}"/>
                  </a:ext>
                </a:extLst>
              </p:cNvPr>
              <p:cNvSpPr/>
              <p:nvPr/>
            </p:nvSpPr>
            <p:spPr>
              <a:xfrm>
                <a:off x="6457524" y="2175135"/>
                <a:ext cx="70262" cy="85056"/>
              </a:xfrm>
              <a:custGeom>
                <a:avLst/>
                <a:gdLst>
                  <a:gd name="connsiteX0" fmla="*/ 59352 w 70262"/>
                  <a:gd name="connsiteY0" fmla="*/ 85031 h 85056"/>
                  <a:gd name="connsiteX1" fmla="*/ 59352 w 70262"/>
                  <a:gd name="connsiteY1" fmla="*/ 38336 h 85056"/>
                  <a:gd name="connsiteX2" fmla="*/ 41378 w 70262"/>
                  <a:gd name="connsiteY2" fmla="*/ 9940 h 85056"/>
                  <a:gd name="connsiteX3" fmla="*/ 10911 w 70262"/>
                  <a:gd name="connsiteY3" fmla="*/ 33854 h 85056"/>
                  <a:gd name="connsiteX4" fmla="*/ 10911 w 70262"/>
                  <a:gd name="connsiteY4" fmla="*/ 85057 h 85056"/>
                  <a:gd name="connsiteX5" fmla="*/ 0 w 70262"/>
                  <a:gd name="connsiteY5" fmla="*/ 85057 h 85056"/>
                  <a:gd name="connsiteX6" fmla="*/ 0 w 70262"/>
                  <a:gd name="connsiteY6" fmla="*/ 1450 h 85056"/>
                  <a:gd name="connsiteX7" fmla="*/ 9962 w 70262"/>
                  <a:gd name="connsiteY7" fmla="*/ 1450 h 85056"/>
                  <a:gd name="connsiteX8" fmla="*/ 9962 w 70262"/>
                  <a:gd name="connsiteY8" fmla="*/ 20381 h 85056"/>
                  <a:gd name="connsiteX9" fmla="*/ 45410 w 70262"/>
                  <a:gd name="connsiteY9" fmla="*/ 0 h 85056"/>
                  <a:gd name="connsiteX10" fmla="*/ 70263 w 70262"/>
                  <a:gd name="connsiteY10" fmla="*/ 36122 h 85056"/>
                  <a:gd name="connsiteX11" fmla="*/ 70263 w 70262"/>
                  <a:gd name="connsiteY11" fmla="*/ 85057 h 85056"/>
                  <a:gd name="connsiteX12" fmla="*/ 59352 w 70262"/>
                  <a:gd name="connsiteY12" fmla="*/ 85057 h 850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0262" h="85056">
                    <a:moveTo>
                      <a:pt x="59352" y="85031"/>
                    </a:moveTo>
                    <a:lnTo>
                      <a:pt x="59352" y="38336"/>
                    </a:lnTo>
                    <a:cubicBezTo>
                      <a:pt x="59352" y="18588"/>
                      <a:pt x="53580" y="9940"/>
                      <a:pt x="41378" y="9940"/>
                    </a:cubicBezTo>
                    <a:cubicBezTo>
                      <a:pt x="28543" y="9940"/>
                      <a:pt x="14917" y="20065"/>
                      <a:pt x="10911" y="33854"/>
                    </a:cubicBezTo>
                    <a:lnTo>
                      <a:pt x="10911" y="85057"/>
                    </a:lnTo>
                    <a:lnTo>
                      <a:pt x="0" y="85057"/>
                    </a:lnTo>
                    <a:lnTo>
                      <a:pt x="0" y="1450"/>
                    </a:lnTo>
                    <a:lnTo>
                      <a:pt x="9962" y="1450"/>
                    </a:lnTo>
                    <a:lnTo>
                      <a:pt x="9962" y="20381"/>
                    </a:lnTo>
                    <a:cubicBezTo>
                      <a:pt x="16709" y="8200"/>
                      <a:pt x="30493" y="0"/>
                      <a:pt x="45410" y="0"/>
                    </a:cubicBezTo>
                    <a:cubicBezTo>
                      <a:pt x="64017" y="0"/>
                      <a:pt x="70263" y="14132"/>
                      <a:pt x="70263" y="36122"/>
                    </a:cubicBezTo>
                    <a:lnTo>
                      <a:pt x="70263" y="85057"/>
                    </a:lnTo>
                    <a:lnTo>
                      <a:pt x="59352" y="85057"/>
                    </a:lnTo>
                    <a:close/>
                  </a:path>
                </a:pathLst>
              </a:custGeom>
              <a:solidFill>
                <a:srgbClr val="FFFFFF"/>
              </a:solidFill>
              <a:ln w="2632" cap="flat">
                <a:noFill/>
                <a:prstDash val="solid"/>
                <a:miter/>
              </a:ln>
            </p:spPr>
            <p:txBody>
              <a:bodyPr rtlCol="0" anchor="ctr"/>
              <a:lstStyle/>
              <a:p>
                <a:endParaRPr lang="en-US"/>
              </a:p>
            </p:txBody>
          </p:sp>
          <p:sp>
            <p:nvSpPr>
              <p:cNvPr id="42" name="Freeform 41">
                <a:extLst>
                  <a:ext uri="{FF2B5EF4-FFF2-40B4-BE49-F238E27FC236}">
                    <a16:creationId xmlns:a16="http://schemas.microsoft.com/office/drawing/2014/main" id="{C15DC46A-7005-5B5E-E384-E777C030A2A9}"/>
                  </a:ext>
                </a:extLst>
              </p:cNvPr>
              <p:cNvSpPr/>
              <p:nvPr/>
            </p:nvSpPr>
            <p:spPr>
              <a:xfrm>
                <a:off x="6551006" y="2143021"/>
                <a:ext cx="10911" cy="117144"/>
              </a:xfrm>
              <a:custGeom>
                <a:avLst/>
                <a:gdLst>
                  <a:gd name="connsiteX0" fmla="*/ 0 w 10911"/>
                  <a:gd name="connsiteY0" fmla="*/ 0 h 117144"/>
                  <a:gd name="connsiteX1" fmla="*/ 10911 w 10911"/>
                  <a:gd name="connsiteY1" fmla="*/ 0 h 117144"/>
                  <a:gd name="connsiteX2" fmla="*/ 10911 w 10911"/>
                  <a:gd name="connsiteY2" fmla="*/ 16031 h 117144"/>
                  <a:gd name="connsiteX3" fmla="*/ 0 w 10911"/>
                  <a:gd name="connsiteY3" fmla="*/ 16031 h 117144"/>
                  <a:gd name="connsiteX4" fmla="*/ 0 w 10911"/>
                  <a:gd name="connsiteY4" fmla="*/ 0 h 117144"/>
                  <a:gd name="connsiteX5" fmla="*/ 0 w 10911"/>
                  <a:gd name="connsiteY5" fmla="*/ 33538 h 117144"/>
                  <a:gd name="connsiteX6" fmla="*/ 10911 w 10911"/>
                  <a:gd name="connsiteY6" fmla="*/ 33538 h 117144"/>
                  <a:gd name="connsiteX7" fmla="*/ 10911 w 10911"/>
                  <a:gd name="connsiteY7" fmla="*/ 117144 h 117144"/>
                  <a:gd name="connsiteX8" fmla="*/ 0 w 10911"/>
                  <a:gd name="connsiteY8" fmla="*/ 117144 h 117144"/>
                  <a:gd name="connsiteX9" fmla="*/ 0 w 10911"/>
                  <a:gd name="connsiteY9" fmla="*/ 33538 h 1171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911" h="117144">
                    <a:moveTo>
                      <a:pt x="0" y="0"/>
                    </a:moveTo>
                    <a:lnTo>
                      <a:pt x="10911" y="0"/>
                    </a:lnTo>
                    <a:lnTo>
                      <a:pt x="10911" y="16031"/>
                    </a:lnTo>
                    <a:lnTo>
                      <a:pt x="0" y="16031"/>
                    </a:lnTo>
                    <a:lnTo>
                      <a:pt x="0" y="0"/>
                    </a:lnTo>
                    <a:close/>
                    <a:moveTo>
                      <a:pt x="0" y="33538"/>
                    </a:moveTo>
                    <a:lnTo>
                      <a:pt x="10911" y="33538"/>
                    </a:lnTo>
                    <a:lnTo>
                      <a:pt x="10911" y="117144"/>
                    </a:lnTo>
                    <a:lnTo>
                      <a:pt x="0" y="117144"/>
                    </a:lnTo>
                    <a:lnTo>
                      <a:pt x="0" y="33538"/>
                    </a:lnTo>
                    <a:close/>
                  </a:path>
                </a:pathLst>
              </a:custGeom>
              <a:solidFill>
                <a:srgbClr val="FFFFFF"/>
              </a:solidFill>
              <a:ln w="2632" cap="flat">
                <a:noFill/>
                <a:prstDash val="solid"/>
                <a:miter/>
              </a:ln>
            </p:spPr>
            <p:txBody>
              <a:bodyPr rtlCol="0" anchor="ctr"/>
              <a:lstStyle/>
              <a:p>
                <a:endParaRPr lang="en-US"/>
              </a:p>
            </p:txBody>
          </p:sp>
          <p:sp>
            <p:nvSpPr>
              <p:cNvPr id="43" name="Freeform 42">
                <a:extLst>
                  <a:ext uri="{FF2B5EF4-FFF2-40B4-BE49-F238E27FC236}">
                    <a16:creationId xmlns:a16="http://schemas.microsoft.com/office/drawing/2014/main" id="{FBC19C6E-6582-7F5F-8904-D7B58A3F3EF1}"/>
                  </a:ext>
                </a:extLst>
              </p:cNvPr>
              <p:cNvSpPr/>
              <p:nvPr/>
            </p:nvSpPr>
            <p:spPr>
              <a:xfrm>
                <a:off x="6585953" y="2175135"/>
                <a:ext cx="70262" cy="85056"/>
              </a:xfrm>
              <a:custGeom>
                <a:avLst/>
                <a:gdLst>
                  <a:gd name="connsiteX0" fmla="*/ 59352 w 70262"/>
                  <a:gd name="connsiteY0" fmla="*/ 85031 h 85056"/>
                  <a:gd name="connsiteX1" fmla="*/ 59352 w 70262"/>
                  <a:gd name="connsiteY1" fmla="*/ 38336 h 85056"/>
                  <a:gd name="connsiteX2" fmla="*/ 41378 w 70262"/>
                  <a:gd name="connsiteY2" fmla="*/ 9940 h 85056"/>
                  <a:gd name="connsiteX3" fmla="*/ 10911 w 70262"/>
                  <a:gd name="connsiteY3" fmla="*/ 33854 h 85056"/>
                  <a:gd name="connsiteX4" fmla="*/ 10911 w 70262"/>
                  <a:gd name="connsiteY4" fmla="*/ 85057 h 85056"/>
                  <a:gd name="connsiteX5" fmla="*/ 0 w 70262"/>
                  <a:gd name="connsiteY5" fmla="*/ 85057 h 85056"/>
                  <a:gd name="connsiteX6" fmla="*/ 0 w 70262"/>
                  <a:gd name="connsiteY6" fmla="*/ 1450 h 85056"/>
                  <a:gd name="connsiteX7" fmla="*/ 9962 w 70262"/>
                  <a:gd name="connsiteY7" fmla="*/ 1450 h 85056"/>
                  <a:gd name="connsiteX8" fmla="*/ 9962 w 70262"/>
                  <a:gd name="connsiteY8" fmla="*/ 20381 h 85056"/>
                  <a:gd name="connsiteX9" fmla="*/ 45410 w 70262"/>
                  <a:gd name="connsiteY9" fmla="*/ 0 h 85056"/>
                  <a:gd name="connsiteX10" fmla="*/ 70263 w 70262"/>
                  <a:gd name="connsiteY10" fmla="*/ 36122 h 85056"/>
                  <a:gd name="connsiteX11" fmla="*/ 70263 w 70262"/>
                  <a:gd name="connsiteY11" fmla="*/ 85057 h 85056"/>
                  <a:gd name="connsiteX12" fmla="*/ 59352 w 70262"/>
                  <a:gd name="connsiteY12" fmla="*/ 85057 h 850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0262" h="85056">
                    <a:moveTo>
                      <a:pt x="59352" y="85031"/>
                    </a:moveTo>
                    <a:lnTo>
                      <a:pt x="59352" y="38336"/>
                    </a:lnTo>
                    <a:cubicBezTo>
                      <a:pt x="59352" y="18588"/>
                      <a:pt x="53580" y="9940"/>
                      <a:pt x="41378" y="9940"/>
                    </a:cubicBezTo>
                    <a:cubicBezTo>
                      <a:pt x="28543" y="9940"/>
                      <a:pt x="14917" y="20065"/>
                      <a:pt x="10911" y="33854"/>
                    </a:cubicBezTo>
                    <a:lnTo>
                      <a:pt x="10911" y="85057"/>
                    </a:lnTo>
                    <a:lnTo>
                      <a:pt x="0" y="85057"/>
                    </a:lnTo>
                    <a:lnTo>
                      <a:pt x="0" y="1450"/>
                    </a:lnTo>
                    <a:lnTo>
                      <a:pt x="9962" y="1450"/>
                    </a:lnTo>
                    <a:lnTo>
                      <a:pt x="9962" y="20381"/>
                    </a:lnTo>
                    <a:cubicBezTo>
                      <a:pt x="16709" y="8200"/>
                      <a:pt x="30493" y="0"/>
                      <a:pt x="45410" y="0"/>
                    </a:cubicBezTo>
                    <a:cubicBezTo>
                      <a:pt x="64017" y="0"/>
                      <a:pt x="70263" y="14132"/>
                      <a:pt x="70263" y="36122"/>
                    </a:cubicBezTo>
                    <a:lnTo>
                      <a:pt x="70263" y="85057"/>
                    </a:lnTo>
                    <a:lnTo>
                      <a:pt x="59352" y="85057"/>
                    </a:lnTo>
                    <a:close/>
                  </a:path>
                </a:pathLst>
              </a:custGeom>
              <a:solidFill>
                <a:srgbClr val="FFFFFF"/>
              </a:solidFill>
              <a:ln w="2632" cap="flat">
                <a:noFill/>
                <a:prstDash val="solid"/>
                <a:miter/>
              </a:ln>
            </p:spPr>
            <p:txBody>
              <a:bodyPr rtlCol="0" anchor="ctr"/>
              <a:lstStyle/>
              <a:p>
                <a:endParaRPr lang="en-US"/>
              </a:p>
            </p:txBody>
          </p:sp>
          <p:sp>
            <p:nvSpPr>
              <p:cNvPr id="44" name="Freeform 43">
                <a:extLst>
                  <a:ext uri="{FF2B5EF4-FFF2-40B4-BE49-F238E27FC236}">
                    <a16:creationId xmlns:a16="http://schemas.microsoft.com/office/drawing/2014/main" id="{A5B6A7F4-AE64-90E0-F086-E4F05CD51E9C}"/>
                  </a:ext>
                </a:extLst>
              </p:cNvPr>
              <p:cNvSpPr/>
              <p:nvPr/>
            </p:nvSpPr>
            <p:spPr>
              <a:xfrm>
                <a:off x="6673821" y="2175135"/>
                <a:ext cx="80673" cy="120835"/>
              </a:xfrm>
              <a:custGeom>
                <a:avLst/>
                <a:gdLst>
                  <a:gd name="connsiteX0" fmla="*/ 0 w 80673"/>
                  <a:gd name="connsiteY0" fmla="*/ 43478 h 120835"/>
                  <a:gd name="connsiteX1" fmla="*/ 38821 w 80673"/>
                  <a:gd name="connsiteY1" fmla="*/ 0 h 120835"/>
                  <a:gd name="connsiteX2" fmla="*/ 70895 w 80673"/>
                  <a:gd name="connsiteY2" fmla="*/ 18931 h 120835"/>
                  <a:gd name="connsiteX3" fmla="*/ 70895 w 80673"/>
                  <a:gd name="connsiteY3" fmla="*/ 1450 h 120835"/>
                  <a:gd name="connsiteX4" fmla="*/ 80673 w 80673"/>
                  <a:gd name="connsiteY4" fmla="*/ 1450 h 120835"/>
                  <a:gd name="connsiteX5" fmla="*/ 80673 w 80673"/>
                  <a:gd name="connsiteY5" fmla="*/ 85373 h 120835"/>
                  <a:gd name="connsiteX6" fmla="*/ 39770 w 80673"/>
                  <a:gd name="connsiteY6" fmla="*/ 120836 h 120835"/>
                  <a:gd name="connsiteX7" fmla="*/ 2240 w 80673"/>
                  <a:gd name="connsiteY7" fmla="*/ 101905 h 120835"/>
                  <a:gd name="connsiteX8" fmla="*/ 8987 w 80673"/>
                  <a:gd name="connsiteY8" fmla="*/ 96632 h 120835"/>
                  <a:gd name="connsiteX9" fmla="*/ 39796 w 80673"/>
                  <a:gd name="connsiteY9" fmla="*/ 112188 h 120835"/>
                  <a:gd name="connsiteX10" fmla="*/ 69789 w 80673"/>
                  <a:gd name="connsiteY10" fmla="*/ 85373 h 120835"/>
                  <a:gd name="connsiteX11" fmla="*/ 69789 w 80673"/>
                  <a:gd name="connsiteY11" fmla="*/ 68842 h 120835"/>
                  <a:gd name="connsiteX12" fmla="*/ 39137 w 80673"/>
                  <a:gd name="connsiteY12" fmla="*/ 86164 h 120835"/>
                  <a:gd name="connsiteX13" fmla="*/ 0 w 80673"/>
                  <a:gd name="connsiteY13" fmla="*/ 43478 h 120835"/>
                  <a:gd name="connsiteX14" fmla="*/ 69762 w 80673"/>
                  <a:gd name="connsiteY14" fmla="*/ 56318 h 120835"/>
                  <a:gd name="connsiteX15" fmla="*/ 69762 w 80673"/>
                  <a:gd name="connsiteY15" fmla="*/ 30479 h 120835"/>
                  <a:gd name="connsiteX16" fmla="*/ 40877 w 80673"/>
                  <a:gd name="connsiteY16" fmla="*/ 9624 h 120835"/>
                  <a:gd name="connsiteX17" fmla="*/ 11043 w 80673"/>
                  <a:gd name="connsiteY17" fmla="*/ 43636 h 120835"/>
                  <a:gd name="connsiteX18" fmla="*/ 42168 w 80673"/>
                  <a:gd name="connsiteY18" fmla="*/ 77015 h 120835"/>
                  <a:gd name="connsiteX19" fmla="*/ 69762 w 80673"/>
                  <a:gd name="connsiteY19" fmla="*/ 56318 h 1208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80673" h="120835">
                    <a:moveTo>
                      <a:pt x="0" y="43478"/>
                    </a:moveTo>
                    <a:cubicBezTo>
                      <a:pt x="0" y="20223"/>
                      <a:pt x="15866" y="0"/>
                      <a:pt x="38821" y="0"/>
                    </a:cubicBezTo>
                    <a:cubicBezTo>
                      <a:pt x="53106" y="0"/>
                      <a:pt x="63516" y="8200"/>
                      <a:pt x="70895" y="18931"/>
                    </a:cubicBezTo>
                    <a:lnTo>
                      <a:pt x="70895" y="1450"/>
                    </a:lnTo>
                    <a:lnTo>
                      <a:pt x="80673" y="1450"/>
                    </a:lnTo>
                    <a:lnTo>
                      <a:pt x="80673" y="85373"/>
                    </a:lnTo>
                    <a:cubicBezTo>
                      <a:pt x="80673" y="108655"/>
                      <a:pt x="62066" y="120836"/>
                      <a:pt x="39770" y="120836"/>
                    </a:cubicBezTo>
                    <a:cubicBezTo>
                      <a:pt x="20531" y="120836"/>
                      <a:pt x="9620" y="113453"/>
                      <a:pt x="2240" y="101905"/>
                    </a:cubicBezTo>
                    <a:lnTo>
                      <a:pt x="8987" y="96632"/>
                    </a:lnTo>
                    <a:cubicBezTo>
                      <a:pt x="15576" y="107204"/>
                      <a:pt x="27278" y="112188"/>
                      <a:pt x="39796" y="112188"/>
                    </a:cubicBezTo>
                    <a:cubicBezTo>
                      <a:pt x="56005" y="112188"/>
                      <a:pt x="69789" y="103355"/>
                      <a:pt x="69789" y="85373"/>
                    </a:cubicBezTo>
                    <a:lnTo>
                      <a:pt x="69789" y="68842"/>
                    </a:lnTo>
                    <a:cubicBezTo>
                      <a:pt x="63384" y="79441"/>
                      <a:pt x="51182" y="86164"/>
                      <a:pt x="39137" y="86164"/>
                    </a:cubicBezTo>
                    <a:cubicBezTo>
                      <a:pt x="16208" y="86164"/>
                      <a:pt x="0" y="65467"/>
                      <a:pt x="0" y="43478"/>
                    </a:cubicBezTo>
                    <a:close/>
                    <a:moveTo>
                      <a:pt x="69762" y="56318"/>
                    </a:moveTo>
                    <a:lnTo>
                      <a:pt x="69762" y="30479"/>
                    </a:lnTo>
                    <a:cubicBezTo>
                      <a:pt x="65097" y="18456"/>
                      <a:pt x="52921" y="9624"/>
                      <a:pt x="40877" y="9624"/>
                    </a:cubicBezTo>
                    <a:cubicBezTo>
                      <a:pt x="22270" y="9624"/>
                      <a:pt x="11043" y="27104"/>
                      <a:pt x="11043" y="43636"/>
                    </a:cubicBezTo>
                    <a:cubicBezTo>
                      <a:pt x="11043" y="61591"/>
                      <a:pt x="24827" y="77015"/>
                      <a:pt x="42168" y="77015"/>
                    </a:cubicBezTo>
                    <a:cubicBezTo>
                      <a:pt x="55161" y="77015"/>
                      <a:pt x="67838" y="66601"/>
                      <a:pt x="69762" y="56318"/>
                    </a:cubicBezTo>
                    <a:close/>
                  </a:path>
                </a:pathLst>
              </a:custGeom>
              <a:solidFill>
                <a:srgbClr val="FFFFFF"/>
              </a:solidFill>
              <a:ln w="2632" cap="flat">
                <a:noFill/>
                <a:prstDash val="solid"/>
                <a:miter/>
              </a:ln>
            </p:spPr>
            <p:txBody>
              <a:bodyPr rtlCol="0" anchor="ctr"/>
              <a:lstStyle/>
              <a:p>
                <a:endParaRPr lang="en-US"/>
              </a:p>
            </p:txBody>
          </p:sp>
          <p:sp>
            <p:nvSpPr>
              <p:cNvPr id="45" name="Freeform 44">
                <a:extLst>
                  <a:ext uri="{FF2B5EF4-FFF2-40B4-BE49-F238E27FC236}">
                    <a16:creationId xmlns:a16="http://schemas.microsoft.com/office/drawing/2014/main" id="{D6561313-5E62-66E6-2EF0-F29BA0E0CA29}"/>
                  </a:ext>
                </a:extLst>
              </p:cNvPr>
              <p:cNvSpPr/>
              <p:nvPr/>
            </p:nvSpPr>
            <p:spPr>
              <a:xfrm>
                <a:off x="6771625" y="2175135"/>
                <a:ext cx="66441" cy="86665"/>
              </a:xfrm>
              <a:custGeom>
                <a:avLst/>
                <a:gdLst>
                  <a:gd name="connsiteX0" fmla="*/ 0 w 66441"/>
                  <a:gd name="connsiteY0" fmla="*/ 73008 h 86665"/>
                  <a:gd name="connsiteX1" fmla="*/ 4480 w 66441"/>
                  <a:gd name="connsiteY1" fmla="*/ 65309 h 86665"/>
                  <a:gd name="connsiteX2" fmla="*/ 33840 w 66441"/>
                  <a:gd name="connsiteY2" fmla="*/ 77833 h 86665"/>
                  <a:gd name="connsiteX3" fmla="*/ 55820 w 66441"/>
                  <a:gd name="connsiteY3" fmla="*/ 62593 h 86665"/>
                  <a:gd name="connsiteX4" fmla="*/ 31125 w 66441"/>
                  <a:gd name="connsiteY4" fmla="*/ 47011 h 86665"/>
                  <a:gd name="connsiteX5" fmla="*/ 4823 w 66441"/>
                  <a:gd name="connsiteY5" fmla="*/ 24547 h 86665"/>
                  <a:gd name="connsiteX6" fmla="*/ 36107 w 66441"/>
                  <a:gd name="connsiteY6" fmla="*/ 0 h 86665"/>
                  <a:gd name="connsiteX7" fmla="*/ 65150 w 66441"/>
                  <a:gd name="connsiteY7" fmla="*/ 11548 h 86665"/>
                  <a:gd name="connsiteX8" fmla="*/ 59852 w 66441"/>
                  <a:gd name="connsiteY8" fmla="*/ 18931 h 86665"/>
                  <a:gd name="connsiteX9" fmla="*/ 35474 w 66441"/>
                  <a:gd name="connsiteY9" fmla="*/ 8833 h 86665"/>
                  <a:gd name="connsiteX10" fmla="*/ 15101 w 66441"/>
                  <a:gd name="connsiteY10" fmla="*/ 23281 h 86665"/>
                  <a:gd name="connsiteX11" fmla="*/ 35158 w 66441"/>
                  <a:gd name="connsiteY11" fmla="*/ 38046 h 86665"/>
                  <a:gd name="connsiteX12" fmla="*/ 66441 w 66441"/>
                  <a:gd name="connsiteY12" fmla="*/ 61802 h 86665"/>
                  <a:gd name="connsiteX13" fmla="*/ 34367 w 66441"/>
                  <a:gd name="connsiteY13" fmla="*/ 86665 h 86665"/>
                  <a:gd name="connsiteX14" fmla="*/ 26 w 66441"/>
                  <a:gd name="connsiteY14" fmla="*/ 73034 h 866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6441" h="86665">
                    <a:moveTo>
                      <a:pt x="0" y="73008"/>
                    </a:moveTo>
                    <a:lnTo>
                      <a:pt x="4480" y="65309"/>
                    </a:lnTo>
                    <a:cubicBezTo>
                      <a:pt x="13784" y="74141"/>
                      <a:pt x="23245" y="77833"/>
                      <a:pt x="33840" y="77833"/>
                    </a:cubicBezTo>
                    <a:cubicBezTo>
                      <a:pt x="46833" y="77833"/>
                      <a:pt x="55820" y="72375"/>
                      <a:pt x="55820" y="62593"/>
                    </a:cubicBezTo>
                    <a:cubicBezTo>
                      <a:pt x="55820" y="52811"/>
                      <a:pt x="46517" y="51045"/>
                      <a:pt x="31125" y="47011"/>
                    </a:cubicBezTo>
                    <a:cubicBezTo>
                      <a:pt x="13810" y="42186"/>
                      <a:pt x="4823" y="37703"/>
                      <a:pt x="4823" y="24547"/>
                    </a:cubicBezTo>
                    <a:cubicBezTo>
                      <a:pt x="4823" y="8516"/>
                      <a:pt x="18290" y="0"/>
                      <a:pt x="36107" y="0"/>
                    </a:cubicBezTo>
                    <a:cubicBezTo>
                      <a:pt x="48783" y="0"/>
                      <a:pt x="59035" y="4350"/>
                      <a:pt x="65150" y="11548"/>
                    </a:cubicBezTo>
                    <a:lnTo>
                      <a:pt x="59852" y="18931"/>
                    </a:lnTo>
                    <a:cubicBezTo>
                      <a:pt x="54081" y="12208"/>
                      <a:pt x="45410" y="8833"/>
                      <a:pt x="35474" y="8833"/>
                    </a:cubicBezTo>
                    <a:cubicBezTo>
                      <a:pt x="25538" y="8833"/>
                      <a:pt x="15101" y="12524"/>
                      <a:pt x="15101" y="23281"/>
                    </a:cubicBezTo>
                    <a:cubicBezTo>
                      <a:pt x="15101" y="32114"/>
                      <a:pt x="21848" y="34197"/>
                      <a:pt x="35158" y="38046"/>
                    </a:cubicBezTo>
                    <a:cubicBezTo>
                      <a:pt x="54239" y="43188"/>
                      <a:pt x="66441" y="46721"/>
                      <a:pt x="66441" y="61802"/>
                    </a:cubicBezTo>
                    <a:cubicBezTo>
                      <a:pt x="66441" y="76883"/>
                      <a:pt x="53606" y="86665"/>
                      <a:pt x="34367" y="86665"/>
                    </a:cubicBezTo>
                    <a:cubicBezTo>
                      <a:pt x="20715" y="86665"/>
                      <a:pt x="8697" y="82157"/>
                      <a:pt x="26" y="73034"/>
                    </a:cubicBezTo>
                    <a:close/>
                  </a:path>
                </a:pathLst>
              </a:custGeom>
              <a:solidFill>
                <a:srgbClr val="FFFFFF"/>
              </a:solidFill>
              <a:ln w="2632" cap="flat">
                <a:noFill/>
                <a:prstDash val="solid"/>
                <a:miter/>
              </a:ln>
            </p:spPr>
            <p:txBody>
              <a:bodyPr rtlCol="0" anchor="ctr"/>
              <a:lstStyle/>
              <a:p>
                <a:endParaRPr lang="en-US"/>
              </a:p>
            </p:txBody>
          </p:sp>
          <p:sp>
            <p:nvSpPr>
              <p:cNvPr id="46" name="Freeform 45">
                <a:extLst>
                  <a:ext uri="{FF2B5EF4-FFF2-40B4-BE49-F238E27FC236}">
                    <a16:creationId xmlns:a16="http://schemas.microsoft.com/office/drawing/2014/main" id="{F5F411CA-D755-B7ED-2DA0-5BE1BE4FE643}"/>
                  </a:ext>
                </a:extLst>
              </p:cNvPr>
              <p:cNvSpPr/>
              <p:nvPr/>
            </p:nvSpPr>
            <p:spPr>
              <a:xfrm>
                <a:off x="6896839" y="2175135"/>
                <a:ext cx="80514" cy="119227"/>
              </a:xfrm>
              <a:custGeom>
                <a:avLst/>
                <a:gdLst>
                  <a:gd name="connsiteX0" fmla="*/ 10911 w 80514"/>
                  <a:gd name="connsiteY0" fmla="*/ 67708 h 119227"/>
                  <a:gd name="connsiteX1" fmla="*/ 10911 w 80514"/>
                  <a:gd name="connsiteY1" fmla="*/ 119227 h 119227"/>
                  <a:gd name="connsiteX2" fmla="*/ 0 w 80514"/>
                  <a:gd name="connsiteY2" fmla="*/ 119227 h 119227"/>
                  <a:gd name="connsiteX3" fmla="*/ 0 w 80514"/>
                  <a:gd name="connsiteY3" fmla="*/ 1450 h 119227"/>
                  <a:gd name="connsiteX4" fmla="*/ 9778 w 80514"/>
                  <a:gd name="connsiteY4" fmla="*/ 1450 h 119227"/>
                  <a:gd name="connsiteX5" fmla="*/ 9778 w 80514"/>
                  <a:gd name="connsiteY5" fmla="*/ 17665 h 119227"/>
                  <a:gd name="connsiteX6" fmla="*/ 40903 w 80514"/>
                  <a:gd name="connsiteY6" fmla="*/ 0 h 119227"/>
                  <a:gd name="connsiteX7" fmla="*/ 80515 w 80514"/>
                  <a:gd name="connsiteY7" fmla="*/ 43319 h 119227"/>
                  <a:gd name="connsiteX8" fmla="*/ 42669 w 80514"/>
                  <a:gd name="connsiteY8" fmla="*/ 86639 h 119227"/>
                  <a:gd name="connsiteX9" fmla="*/ 10911 w 80514"/>
                  <a:gd name="connsiteY9" fmla="*/ 67708 h 119227"/>
                  <a:gd name="connsiteX10" fmla="*/ 69472 w 80514"/>
                  <a:gd name="connsiteY10" fmla="*/ 43319 h 119227"/>
                  <a:gd name="connsiteX11" fmla="*/ 38347 w 80514"/>
                  <a:gd name="connsiteY11" fmla="*/ 9624 h 119227"/>
                  <a:gd name="connsiteX12" fmla="*/ 10911 w 80514"/>
                  <a:gd name="connsiteY12" fmla="*/ 30321 h 119227"/>
                  <a:gd name="connsiteX13" fmla="*/ 10911 w 80514"/>
                  <a:gd name="connsiteY13" fmla="*/ 56002 h 119227"/>
                  <a:gd name="connsiteX14" fmla="*/ 39638 w 80514"/>
                  <a:gd name="connsiteY14" fmla="*/ 77042 h 119227"/>
                  <a:gd name="connsiteX15" fmla="*/ 69472 w 80514"/>
                  <a:gd name="connsiteY15" fmla="*/ 43346 h 1192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80514" h="119227">
                    <a:moveTo>
                      <a:pt x="10911" y="67708"/>
                    </a:moveTo>
                    <a:lnTo>
                      <a:pt x="10911" y="119227"/>
                    </a:lnTo>
                    <a:lnTo>
                      <a:pt x="0" y="119227"/>
                    </a:lnTo>
                    <a:lnTo>
                      <a:pt x="0" y="1450"/>
                    </a:lnTo>
                    <a:lnTo>
                      <a:pt x="9778" y="1450"/>
                    </a:lnTo>
                    <a:lnTo>
                      <a:pt x="9778" y="17665"/>
                    </a:lnTo>
                    <a:cubicBezTo>
                      <a:pt x="16525" y="7224"/>
                      <a:pt x="28226" y="0"/>
                      <a:pt x="40903" y="0"/>
                    </a:cubicBezTo>
                    <a:cubicBezTo>
                      <a:pt x="63832" y="0"/>
                      <a:pt x="80515" y="21040"/>
                      <a:pt x="80515" y="43319"/>
                    </a:cubicBezTo>
                    <a:cubicBezTo>
                      <a:pt x="80515" y="66917"/>
                      <a:pt x="65124" y="86639"/>
                      <a:pt x="42669" y="86639"/>
                    </a:cubicBezTo>
                    <a:cubicBezTo>
                      <a:pt x="28701" y="86639"/>
                      <a:pt x="17473" y="78465"/>
                      <a:pt x="10911" y="67708"/>
                    </a:cubicBezTo>
                    <a:close/>
                    <a:moveTo>
                      <a:pt x="69472" y="43319"/>
                    </a:moveTo>
                    <a:cubicBezTo>
                      <a:pt x="69472" y="25338"/>
                      <a:pt x="55847" y="9624"/>
                      <a:pt x="38347" y="9624"/>
                    </a:cubicBezTo>
                    <a:cubicBezTo>
                      <a:pt x="27436" y="9624"/>
                      <a:pt x="12519" y="19089"/>
                      <a:pt x="10911" y="30321"/>
                    </a:cubicBezTo>
                    <a:lnTo>
                      <a:pt x="10911" y="56002"/>
                    </a:lnTo>
                    <a:cubicBezTo>
                      <a:pt x="15892" y="67866"/>
                      <a:pt x="27278" y="77042"/>
                      <a:pt x="39638" y="77042"/>
                    </a:cubicBezTo>
                    <a:cubicBezTo>
                      <a:pt x="57770" y="77042"/>
                      <a:pt x="69472" y="60352"/>
                      <a:pt x="69472" y="43346"/>
                    </a:cubicBezTo>
                    <a:close/>
                  </a:path>
                </a:pathLst>
              </a:custGeom>
              <a:solidFill>
                <a:srgbClr val="FFFFFF"/>
              </a:solidFill>
              <a:ln w="2632" cap="flat">
                <a:noFill/>
                <a:prstDash val="solid"/>
                <a:miter/>
              </a:ln>
            </p:spPr>
            <p:txBody>
              <a:bodyPr rtlCol="0" anchor="ctr"/>
              <a:lstStyle/>
              <a:p>
                <a:endParaRPr lang="en-US"/>
              </a:p>
            </p:txBody>
          </p:sp>
          <p:sp>
            <p:nvSpPr>
              <p:cNvPr id="47" name="Freeform 46">
                <a:extLst>
                  <a:ext uri="{FF2B5EF4-FFF2-40B4-BE49-F238E27FC236}">
                    <a16:creationId xmlns:a16="http://schemas.microsoft.com/office/drawing/2014/main" id="{2DE361C3-95E6-CC79-FBA8-C83280301B70}"/>
                  </a:ext>
                </a:extLst>
              </p:cNvPr>
              <p:cNvSpPr/>
              <p:nvPr/>
            </p:nvSpPr>
            <p:spPr>
              <a:xfrm>
                <a:off x="6989082" y="2175082"/>
                <a:ext cx="74558" cy="86691"/>
              </a:xfrm>
              <a:custGeom>
                <a:avLst/>
                <a:gdLst>
                  <a:gd name="connsiteX0" fmla="*/ 35263 w 74558"/>
                  <a:gd name="connsiteY0" fmla="*/ 35489 h 86691"/>
                  <a:gd name="connsiteX1" fmla="*/ 59642 w 74558"/>
                  <a:gd name="connsiteY1" fmla="*/ 39338 h 86691"/>
                  <a:gd name="connsiteX2" fmla="*/ 59642 w 74558"/>
                  <a:gd name="connsiteY2" fmla="*/ 32272 h 86691"/>
                  <a:gd name="connsiteX3" fmla="*/ 36054 w 74558"/>
                  <a:gd name="connsiteY3" fmla="*/ 9175 h 86691"/>
                  <a:gd name="connsiteX4" fmla="*/ 9251 w 74558"/>
                  <a:gd name="connsiteY4" fmla="*/ 18957 h 86691"/>
                  <a:gd name="connsiteX5" fmla="*/ 5087 w 74558"/>
                  <a:gd name="connsiteY5" fmla="*/ 11258 h 86691"/>
                  <a:gd name="connsiteX6" fmla="*/ 37187 w 74558"/>
                  <a:gd name="connsiteY6" fmla="*/ 0 h 86691"/>
                  <a:gd name="connsiteX7" fmla="*/ 70553 w 74558"/>
                  <a:gd name="connsiteY7" fmla="*/ 33221 h 86691"/>
                  <a:gd name="connsiteX8" fmla="*/ 70553 w 74558"/>
                  <a:gd name="connsiteY8" fmla="*/ 71900 h 86691"/>
                  <a:gd name="connsiteX9" fmla="*/ 74559 w 74558"/>
                  <a:gd name="connsiteY9" fmla="*/ 76409 h 86691"/>
                  <a:gd name="connsiteX10" fmla="*/ 74559 w 74558"/>
                  <a:gd name="connsiteY10" fmla="*/ 85083 h 86691"/>
                  <a:gd name="connsiteX11" fmla="*/ 69604 w 74558"/>
                  <a:gd name="connsiteY11" fmla="*/ 85400 h 86691"/>
                  <a:gd name="connsiteX12" fmla="*/ 61276 w 74558"/>
                  <a:gd name="connsiteY12" fmla="*/ 77701 h 86691"/>
                  <a:gd name="connsiteX13" fmla="*/ 61118 w 74558"/>
                  <a:gd name="connsiteY13" fmla="*/ 71610 h 86691"/>
                  <a:gd name="connsiteX14" fmla="*/ 28226 w 74558"/>
                  <a:gd name="connsiteY14" fmla="*/ 86692 h 86691"/>
                  <a:gd name="connsiteX15" fmla="*/ 0 w 74558"/>
                  <a:gd name="connsiteY15" fmla="*/ 61011 h 86691"/>
                  <a:gd name="connsiteX16" fmla="*/ 35289 w 74558"/>
                  <a:gd name="connsiteY16" fmla="*/ 35489 h 86691"/>
                  <a:gd name="connsiteX17" fmla="*/ 59642 w 74558"/>
                  <a:gd name="connsiteY17" fmla="*/ 59429 h 86691"/>
                  <a:gd name="connsiteX18" fmla="*/ 59642 w 74558"/>
                  <a:gd name="connsiteY18" fmla="*/ 47222 h 86691"/>
                  <a:gd name="connsiteX19" fmla="*/ 36528 w 74558"/>
                  <a:gd name="connsiteY19" fmla="*/ 42898 h 86691"/>
                  <a:gd name="connsiteX20" fmla="*/ 10384 w 74558"/>
                  <a:gd name="connsiteY20" fmla="*/ 60220 h 86691"/>
                  <a:gd name="connsiteX21" fmla="*/ 30756 w 74558"/>
                  <a:gd name="connsiteY21" fmla="*/ 78334 h 86691"/>
                  <a:gd name="connsiteX22" fmla="*/ 55952 w 74558"/>
                  <a:gd name="connsiteY22" fmla="*/ 67444 h 86691"/>
                  <a:gd name="connsiteX23" fmla="*/ 59642 w 74558"/>
                  <a:gd name="connsiteY23" fmla="*/ 59429 h 866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74558" h="86691">
                    <a:moveTo>
                      <a:pt x="35263" y="35489"/>
                    </a:moveTo>
                    <a:cubicBezTo>
                      <a:pt x="43433" y="35489"/>
                      <a:pt x="52737" y="36939"/>
                      <a:pt x="59642" y="39338"/>
                    </a:cubicBezTo>
                    <a:lnTo>
                      <a:pt x="59642" y="32272"/>
                    </a:lnTo>
                    <a:cubicBezTo>
                      <a:pt x="59642" y="18140"/>
                      <a:pt x="50813" y="9175"/>
                      <a:pt x="36054" y="9175"/>
                    </a:cubicBezTo>
                    <a:cubicBezTo>
                      <a:pt x="27225" y="9175"/>
                      <a:pt x="18580" y="12550"/>
                      <a:pt x="9251" y="18957"/>
                    </a:cubicBezTo>
                    <a:lnTo>
                      <a:pt x="5087" y="11258"/>
                    </a:lnTo>
                    <a:cubicBezTo>
                      <a:pt x="15839" y="3876"/>
                      <a:pt x="26276" y="0"/>
                      <a:pt x="37187" y="0"/>
                    </a:cubicBezTo>
                    <a:cubicBezTo>
                      <a:pt x="57718" y="0"/>
                      <a:pt x="70553" y="12524"/>
                      <a:pt x="70553" y="33221"/>
                    </a:cubicBezTo>
                    <a:lnTo>
                      <a:pt x="70553" y="71900"/>
                    </a:lnTo>
                    <a:cubicBezTo>
                      <a:pt x="70553" y="74959"/>
                      <a:pt x="71844" y="76251"/>
                      <a:pt x="74559" y="76409"/>
                    </a:cubicBezTo>
                    <a:lnTo>
                      <a:pt x="74559" y="85083"/>
                    </a:lnTo>
                    <a:cubicBezTo>
                      <a:pt x="72160" y="85400"/>
                      <a:pt x="70553" y="85584"/>
                      <a:pt x="69604" y="85400"/>
                    </a:cubicBezTo>
                    <a:cubicBezTo>
                      <a:pt x="64148" y="85241"/>
                      <a:pt x="61408" y="81234"/>
                      <a:pt x="61276" y="77701"/>
                    </a:cubicBezTo>
                    <a:lnTo>
                      <a:pt x="61118" y="71610"/>
                    </a:lnTo>
                    <a:cubicBezTo>
                      <a:pt x="53580" y="81234"/>
                      <a:pt x="40587" y="86692"/>
                      <a:pt x="28226" y="86692"/>
                    </a:cubicBezTo>
                    <a:cubicBezTo>
                      <a:pt x="11860" y="86692"/>
                      <a:pt x="0" y="75301"/>
                      <a:pt x="0" y="61011"/>
                    </a:cubicBezTo>
                    <a:cubicBezTo>
                      <a:pt x="0" y="45587"/>
                      <a:pt x="14443" y="35489"/>
                      <a:pt x="35289" y="35489"/>
                    </a:cubicBezTo>
                    <a:close/>
                    <a:moveTo>
                      <a:pt x="59642" y="59429"/>
                    </a:moveTo>
                    <a:lnTo>
                      <a:pt x="59642" y="47222"/>
                    </a:lnTo>
                    <a:cubicBezTo>
                      <a:pt x="52420" y="44321"/>
                      <a:pt x="44408" y="42898"/>
                      <a:pt x="36528" y="42898"/>
                    </a:cubicBezTo>
                    <a:cubicBezTo>
                      <a:pt x="20794" y="42898"/>
                      <a:pt x="10384" y="49621"/>
                      <a:pt x="10384" y="60220"/>
                    </a:cubicBezTo>
                    <a:cubicBezTo>
                      <a:pt x="10384" y="69527"/>
                      <a:pt x="17921" y="78334"/>
                      <a:pt x="30756" y="78334"/>
                    </a:cubicBezTo>
                    <a:cubicBezTo>
                      <a:pt x="41193" y="78334"/>
                      <a:pt x="50971" y="73851"/>
                      <a:pt x="55952" y="67444"/>
                    </a:cubicBezTo>
                    <a:cubicBezTo>
                      <a:pt x="58350" y="64702"/>
                      <a:pt x="59642" y="61486"/>
                      <a:pt x="59642" y="59429"/>
                    </a:cubicBezTo>
                    <a:close/>
                  </a:path>
                </a:pathLst>
              </a:custGeom>
              <a:solidFill>
                <a:srgbClr val="FFFFFF"/>
              </a:solidFill>
              <a:ln w="2632" cap="flat">
                <a:noFill/>
                <a:prstDash val="solid"/>
                <a:miter/>
              </a:ln>
            </p:spPr>
            <p:txBody>
              <a:bodyPr rtlCol="0" anchor="ctr"/>
              <a:lstStyle/>
              <a:p>
                <a:endParaRPr lang="en-US"/>
              </a:p>
            </p:txBody>
          </p:sp>
          <p:sp>
            <p:nvSpPr>
              <p:cNvPr id="48" name="Freeform 47">
                <a:extLst>
                  <a:ext uri="{FF2B5EF4-FFF2-40B4-BE49-F238E27FC236}">
                    <a16:creationId xmlns:a16="http://schemas.microsoft.com/office/drawing/2014/main" id="{589687E5-C99A-B6DA-F120-84BAFC10BCEC}"/>
                  </a:ext>
                </a:extLst>
              </p:cNvPr>
              <p:cNvSpPr/>
              <p:nvPr/>
            </p:nvSpPr>
            <p:spPr>
              <a:xfrm>
                <a:off x="7083170" y="2143021"/>
                <a:ext cx="10911" cy="117144"/>
              </a:xfrm>
              <a:custGeom>
                <a:avLst/>
                <a:gdLst>
                  <a:gd name="connsiteX0" fmla="*/ 0 w 10911"/>
                  <a:gd name="connsiteY0" fmla="*/ 0 h 117144"/>
                  <a:gd name="connsiteX1" fmla="*/ 10911 w 10911"/>
                  <a:gd name="connsiteY1" fmla="*/ 0 h 117144"/>
                  <a:gd name="connsiteX2" fmla="*/ 10911 w 10911"/>
                  <a:gd name="connsiteY2" fmla="*/ 16031 h 117144"/>
                  <a:gd name="connsiteX3" fmla="*/ 0 w 10911"/>
                  <a:gd name="connsiteY3" fmla="*/ 16031 h 117144"/>
                  <a:gd name="connsiteX4" fmla="*/ 0 w 10911"/>
                  <a:gd name="connsiteY4" fmla="*/ 0 h 117144"/>
                  <a:gd name="connsiteX5" fmla="*/ 0 w 10911"/>
                  <a:gd name="connsiteY5" fmla="*/ 33538 h 117144"/>
                  <a:gd name="connsiteX6" fmla="*/ 10911 w 10911"/>
                  <a:gd name="connsiteY6" fmla="*/ 33538 h 117144"/>
                  <a:gd name="connsiteX7" fmla="*/ 10911 w 10911"/>
                  <a:gd name="connsiteY7" fmla="*/ 117144 h 117144"/>
                  <a:gd name="connsiteX8" fmla="*/ 0 w 10911"/>
                  <a:gd name="connsiteY8" fmla="*/ 117144 h 117144"/>
                  <a:gd name="connsiteX9" fmla="*/ 0 w 10911"/>
                  <a:gd name="connsiteY9" fmla="*/ 33538 h 1171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911" h="117144">
                    <a:moveTo>
                      <a:pt x="0" y="0"/>
                    </a:moveTo>
                    <a:lnTo>
                      <a:pt x="10911" y="0"/>
                    </a:lnTo>
                    <a:lnTo>
                      <a:pt x="10911" y="16031"/>
                    </a:lnTo>
                    <a:lnTo>
                      <a:pt x="0" y="16031"/>
                    </a:lnTo>
                    <a:lnTo>
                      <a:pt x="0" y="0"/>
                    </a:lnTo>
                    <a:close/>
                    <a:moveTo>
                      <a:pt x="0" y="33538"/>
                    </a:moveTo>
                    <a:lnTo>
                      <a:pt x="10911" y="33538"/>
                    </a:lnTo>
                    <a:lnTo>
                      <a:pt x="10911" y="117144"/>
                    </a:lnTo>
                    <a:lnTo>
                      <a:pt x="0" y="117144"/>
                    </a:lnTo>
                    <a:lnTo>
                      <a:pt x="0" y="33538"/>
                    </a:lnTo>
                    <a:close/>
                  </a:path>
                </a:pathLst>
              </a:custGeom>
              <a:solidFill>
                <a:srgbClr val="FFFFFF"/>
              </a:solidFill>
              <a:ln w="2632" cap="flat">
                <a:noFill/>
                <a:prstDash val="solid"/>
                <a:miter/>
              </a:ln>
            </p:spPr>
            <p:txBody>
              <a:bodyPr rtlCol="0" anchor="ctr"/>
              <a:lstStyle/>
              <a:p>
                <a:endParaRPr lang="en-US"/>
              </a:p>
            </p:txBody>
          </p:sp>
          <p:sp>
            <p:nvSpPr>
              <p:cNvPr id="49" name="Freeform 48">
                <a:extLst>
                  <a:ext uri="{FF2B5EF4-FFF2-40B4-BE49-F238E27FC236}">
                    <a16:creationId xmlns:a16="http://schemas.microsoft.com/office/drawing/2014/main" id="{8D4C6A42-CEC6-5970-E720-B5916A8E8538}"/>
                  </a:ext>
                </a:extLst>
              </p:cNvPr>
              <p:cNvSpPr/>
              <p:nvPr/>
            </p:nvSpPr>
            <p:spPr>
              <a:xfrm>
                <a:off x="7112503" y="2143021"/>
                <a:ext cx="84547" cy="118779"/>
              </a:xfrm>
              <a:custGeom>
                <a:avLst/>
                <a:gdLst>
                  <a:gd name="connsiteX0" fmla="*/ 38189 w 84547"/>
                  <a:gd name="connsiteY0" fmla="*/ 32087 h 118779"/>
                  <a:gd name="connsiteX1" fmla="*/ 69789 w 84547"/>
                  <a:gd name="connsiteY1" fmla="*/ 51018 h 118779"/>
                  <a:gd name="connsiteX2" fmla="*/ 69789 w 84547"/>
                  <a:gd name="connsiteY2" fmla="*/ 0 h 118779"/>
                  <a:gd name="connsiteX3" fmla="*/ 80700 w 84547"/>
                  <a:gd name="connsiteY3" fmla="*/ 0 h 118779"/>
                  <a:gd name="connsiteX4" fmla="*/ 80700 w 84547"/>
                  <a:gd name="connsiteY4" fmla="*/ 103988 h 118779"/>
                  <a:gd name="connsiteX5" fmla="*/ 84547 w 84547"/>
                  <a:gd name="connsiteY5" fmla="*/ 108496 h 118779"/>
                  <a:gd name="connsiteX6" fmla="*/ 84547 w 84547"/>
                  <a:gd name="connsiteY6" fmla="*/ 117171 h 118779"/>
                  <a:gd name="connsiteX7" fmla="*/ 79593 w 84547"/>
                  <a:gd name="connsiteY7" fmla="*/ 117487 h 118779"/>
                  <a:gd name="connsiteX8" fmla="*/ 71080 w 84547"/>
                  <a:gd name="connsiteY8" fmla="*/ 109156 h 118779"/>
                  <a:gd name="connsiteX9" fmla="*/ 71080 w 84547"/>
                  <a:gd name="connsiteY9" fmla="*/ 100956 h 118779"/>
                  <a:gd name="connsiteX10" fmla="*/ 39955 w 84547"/>
                  <a:gd name="connsiteY10" fmla="*/ 118779 h 118779"/>
                  <a:gd name="connsiteX11" fmla="*/ 0 w 84547"/>
                  <a:gd name="connsiteY11" fmla="*/ 75591 h 118779"/>
                  <a:gd name="connsiteX12" fmla="*/ 38189 w 84547"/>
                  <a:gd name="connsiteY12" fmla="*/ 32114 h 118779"/>
                  <a:gd name="connsiteX13" fmla="*/ 69789 w 84547"/>
                  <a:gd name="connsiteY13" fmla="*/ 62593 h 118779"/>
                  <a:gd name="connsiteX14" fmla="*/ 40903 w 84547"/>
                  <a:gd name="connsiteY14" fmla="*/ 41737 h 118779"/>
                  <a:gd name="connsiteX15" fmla="*/ 11227 w 84547"/>
                  <a:gd name="connsiteY15" fmla="*/ 75591 h 118779"/>
                  <a:gd name="connsiteX16" fmla="*/ 42353 w 84547"/>
                  <a:gd name="connsiteY16" fmla="*/ 109129 h 118779"/>
                  <a:gd name="connsiteX17" fmla="*/ 69789 w 84547"/>
                  <a:gd name="connsiteY17" fmla="*/ 88432 h 118779"/>
                  <a:gd name="connsiteX18" fmla="*/ 69789 w 84547"/>
                  <a:gd name="connsiteY18" fmla="*/ 62593 h 118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84547" h="118779">
                    <a:moveTo>
                      <a:pt x="38189" y="32087"/>
                    </a:moveTo>
                    <a:cubicBezTo>
                      <a:pt x="52131" y="32087"/>
                      <a:pt x="63542" y="40604"/>
                      <a:pt x="69789" y="51018"/>
                    </a:cubicBezTo>
                    <a:lnTo>
                      <a:pt x="69789" y="0"/>
                    </a:lnTo>
                    <a:lnTo>
                      <a:pt x="80700" y="0"/>
                    </a:lnTo>
                    <a:lnTo>
                      <a:pt x="80700" y="103988"/>
                    </a:lnTo>
                    <a:cubicBezTo>
                      <a:pt x="80700" y="107046"/>
                      <a:pt x="81807" y="108338"/>
                      <a:pt x="84547" y="108496"/>
                    </a:cubicBezTo>
                    <a:lnTo>
                      <a:pt x="84547" y="117171"/>
                    </a:lnTo>
                    <a:cubicBezTo>
                      <a:pt x="82307" y="117487"/>
                      <a:pt x="81016" y="117672"/>
                      <a:pt x="79593" y="117487"/>
                    </a:cubicBezTo>
                    <a:cubicBezTo>
                      <a:pt x="74928" y="117171"/>
                      <a:pt x="71080" y="113321"/>
                      <a:pt x="71080" y="109156"/>
                    </a:cubicBezTo>
                    <a:lnTo>
                      <a:pt x="71080" y="100956"/>
                    </a:lnTo>
                    <a:cubicBezTo>
                      <a:pt x="64518" y="111871"/>
                      <a:pt x="52157" y="118779"/>
                      <a:pt x="39955" y="118779"/>
                    </a:cubicBezTo>
                    <a:cubicBezTo>
                      <a:pt x="16709" y="118779"/>
                      <a:pt x="0" y="98082"/>
                      <a:pt x="0" y="75591"/>
                    </a:cubicBezTo>
                    <a:cubicBezTo>
                      <a:pt x="0" y="52020"/>
                      <a:pt x="16050" y="32114"/>
                      <a:pt x="38189" y="32114"/>
                    </a:cubicBezTo>
                    <a:close/>
                    <a:moveTo>
                      <a:pt x="69789" y="62593"/>
                    </a:moveTo>
                    <a:cubicBezTo>
                      <a:pt x="65624" y="51045"/>
                      <a:pt x="52473" y="41737"/>
                      <a:pt x="40903" y="41737"/>
                    </a:cubicBezTo>
                    <a:cubicBezTo>
                      <a:pt x="22929" y="41737"/>
                      <a:pt x="11227" y="58427"/>
                      <a:pt x="11227" y="75591"/>
                    </a:cubicBezTo>
                    <a:cubicBezTo>
                      <a:pt x="11227" y="93731"/>
                      <a:pt x="24853" y="109129"/>
                      <a:pt x="42353" y="109129"/>
                    </a:cubicBezTo>
                    <a:cubicBezTo>
                      <a:pt x="53264" y="109129"/>
                      <a:pt x="68023" y="99822"/>
                      <a:pt x="69789" y="88432"/>
                    </a:cubicBezTo>
                    <a:lnTo>
                      <a:pt x="69789" y="62593"/>
                    </a:lnTo>
                    <a:close/>
                  </a:path>
                </a:pathLst>
              </a:custGeom>
              <a:solidFill>
                <a:srgbClr val="FFFFFF"/>
              </a:solidFill>
              <a:ln w="2632" cap="flat">
                <a:noFill/>
                <a:prstDash val="solid"/>
                <a:miter/>
              </a:ln>
            </p:spPr>
            <p:txBody>
              <a:bodyPr rtlCol="0" anchor="ctr"/>
              <a:lstStyle/>
              <a:p>
                <a:endParaRPr lang="en-US"/>
              </a:p>
            </p:txBody>
          </p:sp>
          <p:sp>
            <p:nvSpPr>
              <p:cNvPr id="50" name="Freeform 49">
                <a:extLst>
                  <a:ext uri="{FF2B5EF4-FFF2-40B4-BE49-F238E27FC236}">
                    <a16:creationId xmlns:a16="http://schemas.microsoft.com/office/drawing/2014/main" id="{2C4FF73D-0FE1-D1D6-4E1F-425F1D301C83}"/>
                  </a:ext>
                </a:extLst>
              </p:cNvPr>
              <p:cNvSpPr/>
              <p:nvPr/>
            </p:nvSpPr>
            <p:spPr>
              <a:xfrm>
                <a:off x="7252976" y="2175135"/>
                <a:ext cx="82913" cy="86665"/>
              </a:xfrm>
              <a:custGeom>
                <a:avLst/>
                <a:gdLst>
                  <a:gd name="connsiteX0" fmla="*/ 0 w 82913"/>
                  <a:gd name="connsiteY0" fmla="*/ 43478 h 86665"/>
                  <a:gd name="connsiteX1" fmla="*/ 41377 w 82913"/>
                  <a:gd name="connsiteY1" fmla="*/ 0 h 86665"/>
                  <a:gd name="connsiteX2" fmla="*/ 82913 w 82913"/>
                  <a:gd name="connsiteY2" fmla="*/ 43478 h 86665"/>
                  <a:gd name="connsiteX3" fmla="*/ 41377 w 82913"/>
                  <a:gd name="connsiteY3" fmla="*/ 86665 h 86665"/>
                  <a:gd name="connsiteX4" fmla="*/ 0 w 82913"/>
                  <a:gd name="connsiteY4" fmla="*/ 43478 h 86665"/>
                  <a:gd name="connsiteX5" fmla="*/ 41377 w 82913"/>
                  <a:gd name="connsiteY5" fmla="*/ 77015 h 86665"/>
                  <a:gd name="connsiteX6" fmla="*/ 71844 w 82913"/>
                  <a:gd name="connsiteY6" fmla="*/ 43319 h 86665"/>
                  <a:gd name="connsiteX7" fmla="*/ 41377 w 82913"/>
                  <a:gd name="connsiteY7" fmla="*/ 9624 h 86665"/>
                  <a:gd name="connsiteX8" fmla="*/ 11069 w 82913"/>
                  <a:gd name="connsiteY8" fmla="*/ 43636 h 86665"/>
                  <a:gd name="connsiteX9" fmla="*/ 41377 w 82913"/>
                  <a:gd name="connsiteY9" fmla="*/ 77015 h 866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2913" h="86665">
                    <a:moveTo>
                      <a:pt x="0" y="43478"/>
                    </a:moveTo>
                    <a:cubicBezTo>
                      <a:pt x="0" y="20065"/>
                      <a:pt x="17473" y="0"/>
                      <a:pt x="41377" y="0"/>
                    </a:cubicBezTo>
                    <a:cubicBezTo>
                      <a:pt x="65282" y="0"/>
                      <a:pt x="82913" y="20065"/>
                      <a:pt x="82913" y="43478"/>
                    </a:cubicBezTo>
                    <a:cubicBezTo>
                      <a:pt x="82913" y="66891"/>
                      <a:pt x="65598" y="86665"/>
                      <a:pt x="41377" y="86665"/>
                    </a:cubicBezTo>
                    <a:cubicBezTo>
                      <a:pt x="17157" y="86665"/>
                      <a:pt x="0" y="66759"/>
                      <a:pt x="0" y="43478"/>
                    </a:cubicBezTo>
                    <a:close/>
                    <a:moveTo>
                      <a:pt x="41377" y="77015"/>
                    </a:moveTo>
                    <a:cubicBezTo>
                      <a:pt x="58060" y="77015"/>
                      <a:pt x="71844" y="61934"/>
                      <a:pt x="71844" y="43319"/>
                    </a:cubicBezTo>
                    <a:cubicBezTo>
                      <a:pt x="71844" y="24705"/>
                      <a:pt x="58060" y="9624"/>
                      <a:pt x="41377" y="9624"/>
                    </a:cubicBezTo>
                    <a:cubicBezTo>
                      <a:pt x="24695" y="9624"/>
                      <a:pt x="11069" y="24863"/>
                      <a:pt x="11069" y="43636"/>
                    </a:cubicBezTo>
                    <a:cubicBezTo>
                      <a:pt x="11069" y="62408"/>
                      <a:pt x="24695" y="77015"/>
                      <a:pt x="41377" y="77015"/>
                    </a:cubicBezTo>
                    <a:close/>
                  </a:path>
                </a:pathLst>
              </a:custGeom>
              <a:solidFill>
                <a:srgbClr val="FFFFFF"/>
              </a:solidFill>
              <a:ln w="2632" cap="flat">
                <a:noFill/>
                <a:prstDash val="solid"/>
                <a:miter/>
              </a:ln>
            </p:spPr>
            <p:txBody>
              <a:bodyPr rtlCol="0" anchor="ctr"/>
              <a:lstStyle/>
              <a:p>
                <a:endParaRPr lang="en-US"/>
              </a:p>
            </p:txBody>
          </p:sp>
          <p:sp>
            <p:nvSpPr>
              <p:cNvPr id="51" name="Freeform 50">
                <a:extLst>
                  <a:ext uri="{FF2B5EF4-FFF2-40B4-BE49-F238E27FC236}">
                    <a16:creationId xmlns:a16="http://schemas.microsoft.com/office/drawing/2014/main" id="{DEDB7B63-CBDA-ADAA-6708-F34F016223B2}"/>
                  </a:ext>
                </a:extLst>
              </p:cNvPr>
              <p:cNvSpPr/>
              <p:nvPr/>
            </p:nvSpPr>
            <p:spPr>
              <a:xfrm>
                <a:off x="7353310" y="2176559"/>
                <a:ext cx="75244" cy="85241"/>
              </a:xfrm>
              <a:custGeom>
                <a:avLst/>
                <a:gdLst>
                  <a:gd name="connsiteX0" fmla="*/ 26 w 75244"/>
                  <a:gd name="connsiteY0" fmla="*/ 0 h 85241"/>
                  <a:gd name="connsiteX1" fmla="*/ 10937 w 75244"/>
                  <a:gd name="connsiteY1" fmla="*/ 0 h 85241"/>
                  <a:gd name="connsiteX2" fmla="*/ 10937 w 75244"/>
                  <a:gd name="connsiteY2" fmla="*/ 47195 h 85241"/>
                  <a:gd name="connsiteX3" fmla="*/ 30335 w 75244"/>
                  <a:gd name="connsiteY3" fmla="*/ 75591 h 85241"/>
                  <a:gd name="connsiteX4" fmla="*/ 60485 w 75244"/>
                  <a:gd name="connsiteY4" fmla="*/ 52653 h 85241"/>
                  <a:gd name="connsiteX5" fmla="*/ 60485 w 75244"/>
                  <a:gd name="connsiteY5" fmla="*/ 0 h 85241"/>
                  <a:gd name="connsiteX6" fmla="*/ 71396 w 75244"/>
                  <a:gd name="connsiteY6" fmla="*/ 0 h 85241"/>
                  <a:gd name="connsiteX7" fmla="*/ 71396 w 75244"/>
                  <a:gd name="connsiteY7" fmla="*/ 70450 h 85241"/>
                  <a:gd name="connsiteX8" fmla="*/ 75244 w 75244"/>
                  <a:gd name="connsiteY8" fmla="*/ 74959 h 85241"/>
                  <a:gd name="connsiteX9" fmla="*/ 75244 w 75244"/>
                  <a:gd name="connsiteY9" fmla="*/ 83633 h 85241"/>
                  <a:gd name="connsiteX10" fmla="*/ 70105 w 75244"/>
                  <a:gd name="connsiteY10" fmla="*/ 83950 h 85241"/>
                  <a:gd name="connsiteX11" fmla="*/ 62093 w 75244"/>
                  <a:gd name="connsiteY11" fmla="*/ 75934 h 85241"/>
                  <a:gd name="connsiteX12" fmla="*/ 61777 w 75244"/>
                  <a:gd name="connsiteY12" fmla="*/ 64702 h 85241"/>
                  <a:gd name="connsiteX13" fmla="*/ 26645 w 75244"/>
                  <a:gd name="connsiteY13" fmla="*/ 85241 h 85241"/>
                  <a:gd name="connsiteX14" fmla="*/ 0 w 75244"/>
                  <a:gd name="connsiteY14" fmla="*/ 49120 h 85241"/>
                  <a:gd name="connsiteX15" fmla="*/ 0 w 75244"/>
                  <a:gd name="connsiteY15" fmla="*/ 26 h 852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5244" h="85241">
                    <a:moveTo>
                      <a:pt x="26" y="0"/>
                    </a:moveTo>
                    <a:lnTo>
                      <a:pt x="10937" y="0"/>
                    </a:lnTo>
                    <a:lnTo>
                      <a:pt x="10937" y="47195"/>
                    </a:lnTo>
                    <a:cubicBezTo>
                      <a:pt x="10937" y="66284"/>
                      <a:pt x="17342" y="75591"/>
                      <a:pt x="30335" y="75591"/>
                    </a:cubicBezTo>
                    <a:cubicBezTo>
                      <a:pt x="43328" y="75591"/>
                      <a:pt x="55530" y="66601"/>
                      <a:pt x="60485" y="52653"/>
                    </a:cubicBezTo>
                    <a:lnTo>
                      <a:pt x="60485" y="0"/>
                    </a:lnTo>
                    <a:lnTo>
                      <a:pt x="71396" y="0"/>
                    </a:lnTo>
                    <a:lnTo>
                      <a:pt x="71396" y="70450"/>
                    </a:lnTo>
                    <a:cubicBezTo>
                      <a:pt x="71396" y="73509"/>
                      <a:pt x="72529" y="74801"/>
                      <a:pt x="75244" y="74959"/>
                    </a:cubicBezTo>
                    <a:lnTo>
                      <a:pt x="75244" y="83633"/>
                    </a:lnTo>
                    <a:cubicBezTo>
                      <a:pt x="72661" y="83950"/>
                      <a:pt x="71554" y="83950"/>
                      <a:pt x="70105" y="83950"/>
                    </a:cubicBezTo>
                    <a:cubicBezTo>
                      <a:pt x="65624" y="83633"/>
                      <a:pt x="62251" y="80258"/>
                      <a:pt x="62093" y="75934"/>
                    </a:cubicBezTo>
                    <a:lnTo>
                      <a:pt x="61777" y="64702"/>
                    </a:lnTo>
                    <a:cubicBezTo>
                      <a:pt x="54555" y="77701"/>
                      <a:pt x="41246" y="85241"/>
                      <a:pt x="26645" y="85241"/>
                    </a:cubicBezTo>
                    <a:cubicBezTo>
                      <a:pt x="9172" y="85241"/>
                      <a:pt x="0" y="72876"/>
                      <a:pt x="0" y="49120"/>
                    </a:cubicBezTo>
                    <a:lnTo>
                      <a:pt x="0" y="26"/>
                    </a:lnTo>
                    <a:close/>
                  </a:path>
                </a:pathLst>
              </a:custGeom>
              <a:solidFill>
                <a:srgbClr val="FFFFFF"/>
              </a:solidFill>
              <a:ln w="2632" cap="flat">
                <a:noFill/>
                <a:prstDash val="solid"/>
                <a:miter/>
              </a:ln>
            </p:spPr>
            <p:txBody>
              <a:bodyPr rtlCol="0" anchor="ctr"/>
              <a:lstStyle/>
              <a:p>
                <a:endParaRPr lang="en-US"/>
              </a:p>
            </p:txBody>
          </p:sp>
          <p:sp>
            <p:nvSpPr>
              <p:cNvPr id="52" name="Freeform 51">
                <a:extLst>
                  <a:ext uri="{FF2B5EF4-FFF2-40B4-BE49-F238E27FC236}">
                    <a16:creationId xmlns:a16="http://schemas.microsoft.com/office/drawing/2014/main" id="{B40E7AD2-AEB2-53C7-8107-C5A8157CFDC2}"/>
                  </a:ext>
                </a:extLst>
              </p:cNvPr>
              <p:cNvSpPr/>
              <p:nvPr/>
            </p:nvSpPr>
            <p:spPr>
              <a:xfrm>
                <a:off x="7441363" y="2148347"/>
                <a:ext cx="48124" cy="112820"/>
              </a:xfrm>
              <a:custGeom>
                <a:avLst/>
                <a:gdLst>
                  <a:gd name="connsiteX0" fmla="*/ 29202 w 48124"/>
                  <a:gd name="connsiteY0" fmla="*/ 112794 h 112820"/>
                  <a:gd name="connsiteX1" fmla="*/ 11544 w 48124"/>
                  <a:gd name="connsiteY1" fmla="*/ 96764 h 112820"/>
                  <a:gd name="connsiteX2" fmla="*/ 11544 w 48124"/>
                  <a:gd name="connsiteY2" fmla="*/ 36912 h 112820"/>
                  <a:gd name="connsiteX3" fmla="*/ 0 w 48124"/>
                  <a:gd name="connsiteY3" fmla="*/ 36912 h 112820"/>
                  <a:gd name="connsiteX4" fmla="*/ 0 w 48124"/>
                  <a:gd name="connsiteY4" fmla="*/ 28238 h 112820"/>
                  <a:gd name="connsiteX5" fmla="*/ 11544 w 48124"/>
                  <a:gd name="connsiteY5" fmla="*/ 28238 h 112820"/>
                  <a:gd name="connsiteX6" fmla="*/ 11544 w 48124"/>
                  <a:gd name="connsiteY6" fmla="*/ 0 h 112820"/>
                  <a:gd name="connsiteX7" fmla="*/ 22455 w 48124"/>
                  <a:gd name="connsiteY7" fmla="*/ 0 h 112820"/>
                  <a:gd name="connsiteX8" fmla="*/ 22455 w 48124"/>
                  <a:gd name="connsiteY8" fmla="*/ 28238 h 112820"/>
                  <a:gd name="connsiteX9" fmla="*/ 41694 w 48124"/>
                  <a:gd name="connsiteY9" fmla="*/ 28238 h 112820"/>
                  <a:gd name="connsiteX10" fmla="*/ 41694 w 48124"/>
                  <a:gd name="connsiteY10" fmla="*/ 36912 h 112820"/>
                  <a:gd name="connsiteX11" fmla="*/ 22455 w 48124"/>
                  <a:gd name="connsiteY11" fmla="*/ 36912 h 112820"/>
                  <a:gd name="connsiteX12" fmla="*/ 22455 w 48124"/>
                  <a:gd name="connsiteY12" fmla="*/ 93731 h 112820"/>
                  <a:gd name="connsiteX13" fmla="*/ 32575 w 48124"/>
                  <a:gd name="connsiteY13" fmla="*/ 102722 h 112820"/>
                  <a:gd name="connsiteX14" fmla="*/ 45252 w 48124"/>
                  <a:gd name="connsiteY14" fmla="*/ 99031 h 112820"/>
                  <a:gd name="connsiteX15" fmla="*/ 48125 w 48124"/>
                  <a:gd name="connsiteY15" fmla="*/ 107864 h 112820"/>
                  <a:gd name="connsiteX16" fmla="*/ 29202 w 48124"/>
                  <a:gd name="connsiteY16" fmla="*/ 112820 h 1128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8124" h="112820">
                    <a:moveTo>
                      <a:pt x="29202" y="112794"/>
                    </a:moveTo>
                    <a:cubicBezTo>
                      <a:pt x="19740" y="112794"/>
                      <a:pt x="11544" y="107521"/>
                      <a:pt x="11544" y="96764"/>
                    </a:cubicBezTo>
                    <a:lnTo>
                      <a:pt x="11544" y="36912"/>
                    </a:lnTo>
                    <a:lnTo>
                      <a:pt x="0" y="36912"/>
                    </a:lnTo>
                    <a:lnTo>
                      <a:pt x="0" y="28238"/>
                    </a:lnTo>
                    <a:lnTo>
                      <a:pt x="11544" y="28238"/>
                    </a:lnTo>
                    <a:lnTo>
                      <a:pt x="11544" y="0"/>
                    </a:lnTo>
                    <a:lnTo>
                      <a:pt x="22455" y="0"/>
                    </a:lnTo>
                    <a:lnTo>
                      <a:pt x="22455" y="28238"/>
                    </a:lnTo>
                    <a:lnTo>
                      <a:pt x="41694" y="28238"/>
                    </a:lnTo>
                    <a:lnTo>
                      <a:pt x="41694" y="36912"/>
                    </a:lnTo>
                    <a:lnTo>
                      <a:pt x="22455" y="36912"/>
                    </a:lnTo>
                    <a:lnTo>
                      <a:pt x="22455" y="93731"/>
                    </a:lnTo>
                    <a:cubicBezTo>
                      <a:pt x="22929" y="99822"/>
                      <a:pt x="27436" y="102722"/>
                      <a:pt x="32575" y="102722"/>
                    </a:cubicBezTo>
                    <a:cubicBezTo>
                      <a:pt x="38663" y="102722"/>
                      <a:pt x="43960" y="99848"/>
                      <a:pt x="45252" y="99031"/>
                    </a:cubicBezTo>
                    <a:lnTo>
                      <a:pt x="48125" y="107864"/>
                    </a:lnTo>
                    <a:cubicBezTo>
                      <a:pt x="45568" y="108971"/>
                      <a:pt x="38189" y="112820"/>
                      <a:pt x="29202" y="112820"/>
                    </a:cubicBezTo>
                    <a:close/>
                  </a:path>
                </a:pathLst>
              </a:custGeom>
              <a:solidFill>
                <a:srgbClr val="FFFFFF"/>
              </a:solidFill>
              <a:ln w="2632" cap="flat">
                <a:noFill/>
                <a:prstDash val="solid"/>
                <a:miter/>
              </a:ln>
            </p:spPr>
            <p:txBody>
              <a:bodyPr rtlCol="0" anchor="ctr"/>
              <a:lstStyle/>
              <a:p>
                <a:endParaRPr lang="en-US"/>
              </a:p>
            </p:txBody>
          </p:sp>
          <p:sp>
            <p:nvSpPr>
              <p:cNvPr id="53" name="Freeform 52">
                <a:extLst>
                  <a:ext uri="{FF2B5EF4-FFF2-40B4-BE49-F238E27FC236}">
                    <a16:creationId xmlns:a16="http://schemas.microsoft.com/office/drawing/2014/main" id="{8BD7E59C-AC77-5EB5-354F-83E02BD90196}"/>
                  </a:ext>
                </a:extLst>
              </p:cNvPr>
              <p:cNvSpPr/>
              <p:nvPr/>
            </p:nvSpPr>
            <p:spPr>
              <a:xfrm>
                <a:off x="7538218" y="2175135"/>
                <a:ext cx="82913" cy="86665"/>
              </a:xfrm>
              <a:custGeom>
                <a:avLst/>
                <a:gdLst>
                  <a:gd name="connsiteX0" fmla="*/ 0 w 82913"/>
                  <a:gd name="connsiteY0" fmla="*/ 43478 h 86665"/>
                  <a:gd name="connsiteX1" fmla="*/ 41378 w 82913"/>
                  <a:gd name="connsiteY1" fmla="*/ 0 h 86665"/>
                  <a:gd name="connsiteX2" fmla="*/ 82913 w 82913"/>
                  <a:gd name="connsiteY2" fmla="*/ 43478 h 86665"/>
                  <a:gd name="connsiteX3" fmla="*/ 41378 w 82913"/>
                  <a:gd name="connsiteY3" fmla="*/ 86665 h 86665"/>
                  <a:gd name="connsiteX4" fmla="*/ 0 w 82913"/>
                  <a:gd name="connsiteY4" fmla="*/ 43478 h 86665"/>
                  <a:gd name="connsiteX5" fmla="*/ 41378 w 82913"/>
                  <a:gd name="connsiteY5" fmla="*/ 77015 h 86665"/>
                  <a:gd name="connsiteX6" fmla="*/ 71844 w 82913"/>
                  <a:gd name="connsiteY6" fmla="*/ 43319 h 86665"/>
                  <a:gd name="connsiteX7" fmla="*/ 41378 w 82913"/>
                  <a:gd name="connsiteY7" fmla="*/ 9624 h 86665"/>
                  <a:gd name="connsiteX8" fmla="*/ 11069 w 82913"/>
                  <a:gd name="connsiteY8" fmla="*/ 43636 h 86665"/>
                  <a:gd name="connsiteX9" fmla="*/ 41378 w 82913"/>
                  <a:gd name="connsiteY9" fmla="*/ 77015 h 866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2913" h="86665">
                    <a:moveTo>
                      <a:pt x="0" y="43478"/>
                    </a:moveTo>
                    <a:cubicBezTo>
                      <a:pt x="0" y="20065"/>
                      <a:pt x="17473" y="0"/>
                      <a:pt x="41378" y="0"/>
                    </a:cubicBezTo>
                    <a:cubicBezTo>
                      <a:pt x="65282" y="0"/>
                      <a:pt x="82913" y="20065"/>
                      <a:pt x="82913" y="43478"/>
                    </a:cubicBezTo>
                    <a:cubicBezTo>
                      <a:pt x="82913" y="66891"/>
                      <a:pt x="65598" y="86665"/>
                      <a:pt x="41378" y="86665"/>
                    </a:cubicBezTo>
                    <a:cubicBezTo>
                      <a:pt x="17157" y="86665"/>
                      <a:pt x="0" y="66759"/>
                      <a:pt x="0" y="43478"/>
                    </a:cubicBezTo>
                    <a:close/>
                    <a:moveTo>
                      <a:pt x="41378" y="77015"/>
                    </a:moveTo>
                    <a:cubicBezTo>
                      <a:pt x="58060" y="77015"/>
                      <a:pt x="71844" y="61934"/>
                      <a:pt x="71844" y="43319"/>
                    </a:cubicBezTo>
                    <a:cubicBezTo>
                      <a:pt x="71844" y="24705"/>
                      <a:pt x="58060" y="9624"/>
                      <a:pt x="41378" y="9624"/>
                    </a:cubicBezTo>
                    <a:cubicBezTo>
                      <a:pt x="24695" y="9624"/>
                      <a:pt x="11069" y="24863"/>
                      <a:pt x="11069" y="43636"/>
                    </a:cubicBezTo>
                    <a:cubicBezTo>
                      <a:pt x="11069" y="62408"/>
                      <a:pt x="24695" y="77015"/>
                      <a:pt x="41378" y="77015"/>
                    </a:cubicBezTo>
                    <a:close/>
                  </a:path>
                </a:pathLst>
              </a:custGeom>
              <a:solidFill>
                <a:srgbClr val="FFFFFF"/>
              </a:solidFill>
              <a:ln w="2632" cap="flat">
                <a:noFill/>
                <a:prstDash val="solid"/>
                <a:miter/>
              </a:ln>
            </p:spPr>
            <p:txBody>
              <a:bodyPr rtlCol="0" anchor="ctr"/>
              <a:lstStyle/>
              <a:p>
                <a:endParaRPr lang="en-US"/>
              </a:p>
            </p:txBody>
          </p:sp>
          <p:sp>
            <p:nvSpPr>
              <p:cNvPr id="54" name="Freeform 53">
                <a:extLst>
                  <a:ext uri="{FF2B5EF4-FFF2-40B4-BE49-F238E27FC236}">
                    <a16:creationId xmlns:a16="http://schemas.microsoft.com/office/drawing/2014/main" id="{BD0454AB-C729-DB56-6CA9-B170FDE33D7F}"/>
                  </a:ext>
                </a:extLst>
              </p:cNvPr>
              <p:cNvSpPr/>
              <p:nvPr/>
            </p:nvSpPr>
            <p:spPr>
              <a:xfrm>
                <a:off x="7639396" y="2175135"/>
                <a:ext cx="70262" cy="85056"/>
              </a:xfrm>
              <a:custGeom>
                <a:avLst/>
                <a:gdLst>
                  <a:gd name="connsiteX0" fmla="*/ 59352 w 70262"/>
                  <a:gd name="connsiteY0" fmla="*/ 85031 h 85056"/>
                  <a:gd name="connsiteX1" fmla="*/ 59352 w 70262"/>
                  <a:gd name="connsiteY1" fmla="*/ 38336 h 85056"/>
                  <a:gd name="connsiteX2" fmla="*/ 41377 w 70262"/>
                  <a:gd name="connsiteY2" fmla="*/ 9940 h 85056"/>
                  <a:gd name="connsiteX3" fmla="*/ 10911 w 70262"/>
                  <a:gd name="connsiteY3" fmla="*/ 33854 h 85056"/>
                  <a:gd name="connsiteX4" fmla="*/ 10911 w 70262"/>
                  <a:gd name="connsiteY4" fmla="*/ 85057 h 85056"/>
                  <a:gd name="connsiteX5" fmla="*/ 0 w 70262"/>
                  <a:gd name="connsiteY5" fmla="*/ 85057 h 85056"/>
                  <a:gd name="connsiteX6" fmla="*/ 0 w 70262"/>
                  <a:gd name="connsiteY6" fmla="*/ 1450 h 85056"/>
                  <a:gd name="connsiteX7" fmla="*/ 9962 w 70262"/>
                  <a:gd name="connsiteY7" fmla="*/ 1450 h 85056"/>
                  <a:gd name="connsiteX8" fmla="*/ 9962 w 70262"/>
                  <a:gd name="connsiteY8" fmla="*/ 20381 h 85056"/>
                  <a:gd name="connsiteX9" fmla="*/ 45410 w 70262"/>
                  <a:gd name="connsiteY9" fmla="*/ 0 h 85056"/>
                  <a:gd name="connsiteX10" fmla="*/ 70263 w 70262"/>
                  <a:gd name="connsiteY10" fmla="*/ 36122 h 85056"/>
                  <a:gd name="connsiteX11" fmla="*/ 70263 w 70262"/>
                  <a:gd name="connsiteY11" fmla="*/ 85057 h 85056"/>
                  <a:gd name="connsiteX12" fmla="*/ 59352 w 70262"/>
                  <a:gd name="connsiteY12" fmla="*/ 85057 h 850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0262" h="85056">
                    <a:moveTo>
                      <a:pt x="59352" y="85031"/>
                    </a:moveTo>
                    <a:lnTo>
                      <a:pt x="59352" y="38336"/>
                    </a:lnTo>
                    <a:cubicBezTo>
                      <a:pt x="59352" y="18588"/>
                      <a:pt x="53580" y="9940"/>
                      <a:pt x="41377" y="9940"/>
                    </a:cubicBezTo>
                    <a:cubicBezTo>
                      <a:pt x="28543" y="9940"/>
                      <a:pt x="14917" y="20065"/>
                      <a:pt x="10911" y="33854"/>
                    </a:cubicBezTo>
                    <a:lnTo>
                      <a:pt x="10911" y="85057"/>
                    </a:lnTo>
                    <a:lnTo>
                      <a:pt x="0" y="85057"/>
                    </a:lnTo>
                    <a:lnTo>
                      <a:pt x="0" y="1450"/>
                    </a:lnTo>
                    <a:lnTo>
                      <a:pt x="9962" y="1450"/>
                    </a:lnTo>
                    <a:lnTo>
                      <a:pt x="9962" y="20381"/>
                    </a:lnTo>
                    <a:cubicBezTo>
                      <a:pt x="16709" y="8200"/>
                      <a:pt x="30493" y="0"/>
                      <a:pt x="45410" y="0"/>
                    </a:cubicBezTo>
                    <a:cubicBezTo>
                      <a:pt x="64017" y="0"/>
                      <a:pt x="70263" y="14132"/>
                      <a:pt x="70263" y="36122"/>
                    </a:cubicBezTo>
                    <a:lnTo>
                      <a:pt x="70263" y="85057"/>
                    </a:lnTo>
                    <a:lnTo>
                      <a:pt x="59352" y="85057"/>
                    </a:lnTo>
                    <a:close/>
                  </a:path>
                </a:pathLst>
              </a:custGeom>
              <a:solidFill>
                <a:srgbClr val="FFFFFF"/>
              </a:solidFill>
              <a:ln w="2632" cap="flat">
                <a:noFill/>
                <a:prstDash val="solid"/>
                <a:miter/>
              </a:ln>
            </p:spPr>
            <p:txBody>
              <a:bodyPr rtlCol="0" anchor="ctr"/>
              <a:lstStyle/>
              <a:p>
                <a:endParaRPr lang="en-US"/>
              </a:p>
            </p:txBody>
          </p:sp>
        </p:grpSp>
        <p:grpSp>
          <p:nvGrpSpPr>
            <p:cNvPr id="55" name="Graphic 20">
              <a:extLst>
                <a:ext uri="{FF2B5EF4-FFF2-40B4-BE49-F238E27FC236}">
                  <a16:creationId xmlns:a16="http://schemas.microsoft.com/office/drawing/2014/main" id="{5023710B-7D4C-E536-5DDF-9762C9C20096}"/>
                </a:ext>
              </a:extLst>
            </p:cNvPr>
            <p:cNvGrpSpPr/>
            <p:nvPr/>
          </p:nvGrpSpPr>
          <p:grpSpPr>
            <a:xfrm>
              <a:off x="6455258" y="2356929"/>
              <a:ext cx="1016096" cy="151314"/>
              <a:chOff x="6455258" y="2356929"/>
              <a:chExt cx="1016096" cy="151314"/>
            </a:xfrm>
            <a:solidFill>
              <a:srgbClr val="FFFFFF"/>
            </a:solidFill>
          </p:grpSpPr>
          <p:sp>
            <p:nvSpPr>
              <p:cNvPr id="56" name="Freeform 55">
                <a:extLst>
                  <a:ext uri="{FF2B5EF4-FFF2-40B4-BE49-F238E27FC236}">
                    <a16:creationId xmlns:a16="http://schemas.microsoft.com/office/drawing/2014/main" id="{45339786-A7DF-5394-9A8C-5C34A7EB0EFB}"/>
                  </a:ext>
                </a:extLst>
              </p:cNvPr>
              <p:cNvSpPr/>
              <p:nvPr/>
            </p:nvSpPr>
            <p:spPr>
              <a:xfrm>
                <a:off x="6455258" y="2389016"/>
                <a:ext cx="80514" cy="119227"/>
              </a:xfrm>
              <a:custGeom>
                <a:avLst/>
                <a:gdLst>
                  <a:gd name="connsiteX0" fmla="*/ 10911 w 80514"/>
                  <a:gd name="connsiteY0" fmla="*/ 67708 h 119227"/>
                  <a:gd name="connsiteX1" fmla="*/ 10911 w 80514"/>
                  <a:gd name="connsiteY1" fmla="*/ 119227 h 119227"/>
                  <a:gd name="connsiteX2" fmla="*/ 0 w 80514"/>
                  <a:gd name="connsiteY2" fmla="*/ 119227 h 119227"/>
                  <a:gd name="connsiteX3" fmla="*/ 0 w 80514"/>
                  <a:gd name="connsiteY3" fmla="*/ 1450 h 119227"/>
                  <a:gd name="connsiteX4" fmla="*/ 9778 w 80514"/>
                  <a:gd name="connsiteY4" fmla="*/ 1450 h 119227"/>
                  <a:gd name="connsiteX5" fmla="*/ 9778 w 80514"/>
                  <a:gd name="connsiteY5" fmla="*/ 17665 h 119227"/>
                  <a:gd name="connsiteX6" fmla="*/ 40903 w 80514"/>
                  <a:gd name="connsiteY6" fmla="*/ 0 h 119227"/>
                  <a:gd name="connsiteX7" fmla="*/ 80515 w 80514"/>
                  <a:gd name="connsiteY7" fmla="*/ 43319 h 119227"/>
                  <a:gd name="connsiteX8" fmla="*/ 42669 w 80514"/>
                  <a:gd name="connsiteY8" fmla="*/ 86639 h 119227"/>
                  <a:gd name="connsiteX9" fmla="*/ 10911 w 80514"/>
                  <a:gd name="connsiteY9" fmla="*/ 67708 h 119227"/>
                  <a:gd name="connsiteX10" fmla="*/ 69472 w 80514"/>
                  <a:gd name="connsiteY10" fmla="*/ 43319 h 119227"/>
                  <a:gd name="connsiteX11" fmla="*/ 38347 w 80514"/>
                  <a:gd name="connsiteY11" fmla="*/ 9624 h 119227"/>
                  <a:gd name="connsiteX12" fmla="*/ 10911 w 80514"/>
                  <a:gd name="connsiteY12" fmla="*/ 30321 h 119227"/>
                  <a:gd name="connsiteX13" fmla="*/ 10911 w 80514"/>
                  <a:gd name="connsiteY13" fmla="*/ 56002 h 119227"/>
                  <a:gd name="connsiteX14" fmla="*/ 39638 w 80514"/>
                  <a:gd name="connsiteY14" fmla="*/ 77042 h 119227"/>
                  <a:gd name="connsiteX15" fmla="*/ 69472 w 80514"/>
                  <a:gd name="connsiteY15" fmla="*/ 43346 h 1192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80514" h="119227">
                    <a:moveTo>
                      <a:pt x="10911" y="67708"/>
                    </a:moveTo>
                    <a:lnTo>
                      <a:pt x="10911" y="119227"/>
                    </a:lnTo>
                    <a:lnTo>
                      <a:pt x="0" y="119227"/>
                    </a:lnTo>
                    <a:lnTo>
                      <a:pt x="0" y="1450"/>
                    </a:lnTo>
                    <a:lnTo>
                      <a:pt x="9778" y="1450"/>
                    </a:lnTo>
                    <a:lnTo>
                      <a:pt x="9778" y="17665"/>
                    </a:lnTo>
                    <a:cubicBezTo>
                      <a:pt x="16525" y="7224"/>
                      <a:pt x="28226" y="0"/>
                      <a:pt x="40903" y="0"/>
                    </a:cubicBezTo>
                    <a:cubicBezTo>
                      <a:pt x="63832" y="0"/>
                      <a:pt x="80515" y="21040"/>
                      <a:pt x="80515" y="43319"/>
                    </a:cubicBezTo>
                    <a:cubicBezTo>
                      <a:pt x="80515" y="66917"/>
                      <a:pt x="65124" y="86639"/>
                      <a:pt x="42669" y="86639"/>
                    </a:cubicBezTo>
                    <a:cubicBezTo>
                      <a:pt x="28701" y="86639"/>
                      <a:pt x="17473" y="78465"/>
                      <a:pt x="10911" y="67708"/>
                    </a:cubicBezTo>
                    <a:close/>
                    <a:moveTo>
                      <a:pt x="69472" y="43319"/>
                    </a:moveTo>
                    <a:cubicBezTo>
                      <a:pt x="69472" y="25338"/>
                      <a:pt x="55847" y="9624"/>
                      <a:pt x="38347" y="9624"/>
                    </a:cubicBezTo>
                    <a:cubicBezTo>
                      <a:pt x="27436" y="9624"/>
                      <a:pt x="12519" y="19089"/>
                      <a:pt x="10911" y="30321"/>
                    </a:cubicBezTo>
                    <a:lnTo>
                      <a:pt x="10911" y="56002"/>
                    </a:lnTo>
                    <a:cubicBezTo>
                      <a:pt x="15892" y="67866"/>
                      <a:pt x="27278" y="77042"/>
                      <a:pt x="39638" y="77042"/>
                    </a:cubicBezTo>
                    <a:cubicBezTo>
                      <a:pt x="57770" y="77042"/>
                      <a:pt x="69472" y="60352"/>
                      <a:pt x="69472" y="43346"/>
                    </a:cubicBezTo>
                    <a:close/>
                  </a:path>
                </a:pathLst>
              </a:custGeom>
              <a:solidFill>
                <a:srgbClr val="FFFFFF"/>
              </a:solidFill>
              <a:ln w="2632" cap="flat">
                <a:noFill/>
                <a:prstDash val="solid"/>
                <a:miter/>
              </a:ln>
            </p:spPr>
            <p:txBody>
              <a:bodyPr rtlCol="0" anchor="ctr"/>
              <a:lstStyle/>
              <a:p>
                <a:endParaRPr lang="en-US"/>
              </a:p>
            </p:txBody>
          </p:sp>
          <p:sp>
            <p:nvSpPr>
              <p:cNvPr id="57" name="Freeform 56">
                <a:extLst>
                  <a:ext uri="{FF2B5EF4-FFF2-40B4-BE49-F238E27FC236}">
                    <a16:creationId xmlns:a16="http://schemas.microsoft.com/office/drawing/2014/main" id="{3F68A052-4CC7-DE6E-ADF1-4B80D50ABB64}"/>
                  </a:ext>
                </a:extLst>
              </p:cNvPr>
              <p:cNvSpPr/>
              <p:nvPr/>
            </p:nvSpPr>
            <p:spPr>
              <a:xfrm>
                <a:off x="6554195" y="2390005"/>
                <a:ext cx="41746" cy="84041"/>
              </a:xfrm>
              <a:custGeom>
                <a:avLst/>
                <a:gdLst>
                  <a:gd name="connsiteX0" fmla="*/ 10911 w 41746"/>
                  <a:gd name="connsiteY0" fmla="*/ 32048 h 84041"/>
                  <a:gd name="connsiteX1" fmla="*/ 10911 w 41746"/>
                  <a:gd name="connsiteY1" fmla="*/ 84042 h 84041"/>
                  <a:gd name="connsiteX2" fmla="*/ 0 w 41746"/>
                  <a:gd name="connsiteY2" fmla="*/ 84042 h 84041"/>
                  <a:gd name="connsiteX3" fmla="*/ 0 w 41746"/>
                  <a:gd name="connsiteY3" fmla="*/ 435 h 84041"/>
                  <a:gd name="connsiteX4" fmla="*/ 10278 w 41746"/>
                  <a:gd name="connsiteY4" fmla="*/ 435 h 84041"/>
                  <a:gd name="connsiteX5" fmla="*/ 10278 w 41746"/>
                  <a:gd name="connsiteY5" fmla="*/ 20500 h 84041"/>
                  <a:gd name="connsiteX6" fmla="*/ 36924 w 41746"/>
                  <a:gd name="connsiteY6" fmla="*/ 119 h 84041"/>
                  <a:gd name="connsiteX7" fmla="*/ 41747 w 41746"/>
                  <a:gd name="connsiteY7" fmla="*/ 119 h 84041"/>
                  <a:gd name="connsiteX8" fmla="*/ 41747 w 41746"/>
                  <a:gd name="connsiteY8" fmla="*/ 10059 h 84041"/>
                  <a:gd name="connsiteX9" fmla="*/ 10937 w 41746"/>
                  <a:gd name="connsiteY9" fmla="*/ 32048 h 84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1746" h="84041">
                    <a:moveTo>
                      <a:pt x="10911" y="32048"/>
                    </a:moveTo>
                    <a:lnTo>
                      <a:pt x="10911" y="84042"/>
                    </a:lnTo>
                    <a:lnTo>
                      <a:pt x="0" y="84042"/>
                    </a:lnTo>
                    <a:lnTo>
                      <a:pt x="0" y="435"/>
                    </a:lnTo>
                    <a:lnTo>
                      <a:pt x="10278" y="435"/>
                    </a:lnTo>
                    <a:lnTo>
                      <a:pt x="10278" y="20500"/>
                    </a:lnTo>
                    <a:cubicBezTo>
                      <a:pt x="16050" y="8793"/>
                      <a:pt x="26171" y="1068"/>
                      <a:pt x="36924" y="119"/>
                    </a:cubicBezTo>
                    <a:cubicBezTo>
                      <a:pt x="39006" y="-40"/>
                      <a:pt x="40613" y="-40"/>
                      <a:pt x="41747" y="119"/>
                    </a:cubicBezTo>
                    <a:lnTo>
                      <a:pt x="41747" y="10059"/>
                    </a:lnTo>
                    <a:cubicBezTo>
                      <a:pt x="27146" y="10560"/>
                      <a:pt x="15444" y="18575"/>
                      <a:pt x="10937" y="32048"/>
                    </a:cubicBezTo>
                    <a:close/>
                  </a:path>
                </a:pathLst>
              </a:custGeom>
              <a:solidFill>
                <a:srgbClr val="FFFFFF"/>
              </a:solidFill>
              <a:ln w="2632" cap="flat">
                <a:noFill/>
                <a:prstDash val="solid"/>
                <a:miter/>
              </a:ln>
            </p:spPr>
            <p:txBody>
              <a:bodyPr rtlCol="0" anchor="ctr"/>
              <a:lstStyle/>
              <a:p>
                <a:endParaRPr lang="en-US"/>
              </a:p>
            </p:txBody>
          </p:sp>
          <p:sp>
            <p:nvSpPr>
              <p:cNvPr id="58" name="Freeform 57">
                <a:extLst>
                  <a:ext uri="{FF2B5EF4-FFF2-40B4-BE49-F238E27FC236}">
                    <a16:creationId xmlns:a16="http://schemas.microsoft.com/office/drawing/2014/main" id="{BA816E93-68CA-E8D6-3CCD-6B68B7E393E5}"/>
                  </a:ext>
                </a:extLst>
              </p:cNvPr>
              <p:cNvSpPr/>
              <p:nvPr/>
            </p:nvSpPr>
            <p:spPr>
              <a:xfrm>
                <a:off x="6604718" y="2389016"/>
                <a:ext cx="82913" cy="86665"/>
              </a:xfrm>
              <a:custGeom>
                <a:avLst/>
                <a:gdLst>
                  <a:gd name="connsiteX0" fmla="*/ 0 w 82913"/>
                  <a:gd name="connsiteY0" fmla="*/ 43478 h 86665"/>
                  <a:gd name="connsiteX1" fmla="*/ 41378 w 82913"/>
                  <a:gd name="connsiteY1" fmla="*/ 0 h 86665"/>
                  <a:gd name="connsiteX2" fmla="*/ 82913 w 82913"/>
                  <a:gd name="connsiteY2" fmla="*/ 43478 h 86665"/>
                  <a:gd name="connsiteX3" fmla="*/ 41378 w 82913"/>
                  <a:gd name="connsiteY3" fmla="*/ 86665 h 86665"/>
                  <a:gd name="connsiteX4" fmla="*/ 0 w 82913"/>
                  <a:gd name="connsiteY4" fmla="*/ 43478 h 86665"/>
                  <a:gd name="connsiteX5" fmla="*/ 41378 w 82913"/>
                  <a:gd name="connsiteY5" fmla="*/ 77015 h 86665"/>
                  <a:gd name="connsiteX6" fmla="*/ 71844 w 82913"/>
                  <a:gd name="connsiteY6" fmla="*/ 43319 h 86665"/>
                  <a:gd name="connsiteX7" fmla="*/ 41378 w 82913"/>
                  <a:gd name="connsiteY7" fmla="*/ 9624 h 86665"/>
                  <a:gd name="connsiteX8" fmla="*/ 11069 w 82913"/>
                  <a:gd name="connsiteY8" fmla="*/ 43636 h 86665"/>
                  <a:gd name="connsiteX9" fmla="*/ 41378 w 82913"/>
                  <a:gd name="connsiteY9" fmla="*/ 77015 h 866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2913" h="86665">
                    <a:moveTo>
                      <a:pt x="0" y="43478"/>
                    </a:moveTo>
                    <a:cubicBezTo>
                      <a:pt x="0" y="20065"/>
                      <a:pt x="17473" y="0"/>
                      <a:pt x="41378" y="0"/>
                    </a:cubicBezTo>
                    <a:cubicBezTo>
                      <a:pt x="65282" y="0"/>
                      <a:pt x="82913" y="20065"/>
                      <a:pt x="82913" y="43478"/>
                    </a:cubicBezTo>
                    <a:cubicBezTo>
                      <a:pt x="82913" y="66891"/>
                      <a:pt x="65598" y="86665"/>
                      <a:pt x="41378" y="86665"/>
                    </a:cubicBezTo>
                    <a:cubicBezTo>
                      <a:pt x="17157" y="86665"/>
                      <a:pt x="0" y="66759"/>
                      <a:pt x="0" y="43478"/>
                    </a:cubicBezTo>
                    <a:close/>
                    <a:moveTo>
                      <a:pt x="41378" y="77015"/>
                    </a:moveTo>
                    <a:cubicBezTo>
                      <a:pt x="58060" y="77015"/>
                      <a:pt x="71844" y="61934"/>
                      <a:pt x="71844" y="43319"/>
                    </a:cubicBezTo>
                    <a:cubicBezTo>
                      <a:pt x="71844" y="24705"/>
                      <a:pt x="58060" y="9624"/>
                      <a:pt x="41378" y="9624"/>
                    </a:cubicBezTo>
                    <a:cubicBezTo>
                      <a:pt x="24695" y="9624"/>
                      <a:pt x="11069" y="24863"/>
                      <a:pt x="11069" y="43636"/>
                    </a:cubicBezTo>
                    <a:cubicBezTo>
                      <a:pt x="11069" y="62409"/>
                      <a:pt x="24695" y="77015"/>
                      <a:pt x="41378" y="77015"/>
                    </a:cubicBezTo>
                    <a:close/>
                  </a:path>
                </a:pathLst>
              </a:custGeom>
              <a:solidFill>
                <a:srgbClr val="FFFFFF"/>
              </a:solidFill>
              <a:ln w="2632" cap="flat">
                <a:noFill/>
                <a:prstDash val="solid"/>
                <a:miter/>
              </a:ln>
            </p:spPr>
            <p:txBody>
              <a:bodyPr rtlCol="0" anchor="ctr"/>
              <a:lstStyle/>
              <a:p>
                <a:endParaRPr lang="en-US"/>
              </a:p>
            </p:txBody>
          </p:sp>
          <p:sp>
            <p:nvSpPr>
              <p:cNvPr id="59" name="Freeform 58">
                <a:extLst>
                  <a:ext uri="{FF2B5EF4-FFF2-40B4-BE49-F238E27FC236}">
                    <a16:creationId xmlns:a16="http://schemas.microsoft.com/office/drawing/2014/main" id="{312E649B-7E51-5A9A-2315-7776DD6636FA}"/>
                  </a:ext>
                </a:extLst>
              </p:cNvPr>
              <p:cNvSpPr/>
              <p:nvPr/>
            </p:nvSpPr>
            <p:spPr>
              <a:xfrm>
                <a:off x="6700256" y="2356929"/>
                <a:ext cx="84547" cy="118779"/>
              </a:xfrm>
              <a:custGeom>
                <a:avLst/>
                <a:gdLst>
                  <a:gd name="connsiteX0" fmla="*/ 38189 w 84547"/>
                  <a:gd name="connsiteY0" fmla="*/ 32087 h 118779"/>
                  <a:gd name="connsiteX1" fmla="*/ 69788 w 84547"/>
                  <a:gd name="connsiteY1" fmla="*/ 51018 h 118779"/>
                  <a:gd name="connsiteX2" fmla="*/ 69788 w 84547"/>
                  <a:gd name="connsiteY2" fmla="*/ 0 h 118779"/>
                  <a:gd name="connsiteX3" fmla="*/ 80700 w 84547"/>
                  <a:gd name="connsiteY3" fmla="*/ 0 h 118779"/>
                  <a:gd name="connsiteX4" fmla="*/ 80700 w 84547"/>
                  <a:gd name="connsiteY4" fmla="*/ 103988 h 118779"/>
                  <a:gd name="connsiteX5" fmla="*/ 84547 w 84547"/>
                  <a:gd name="connsiteY5" fmla="*/ 108496 h 118779"/>
                  <a:gd name="connsiteX6" fmla="*/ 84547 w 84547"/>
                  <a:gd name="connsiteY6" fmla="*/ 117171 h 118779"/>
                  <a:gd name="connsiteX7" fmla="*/ 79593 w 84547"/>
                  <a:gd name="connsiteY7" fmla="*/ 117487 h 118779"/>
                  <a:gd name="connsiteX8" fmla="*/ 71080 w 84547"/>
                  <a:gd name="connsiteY8" fmla="*/ 109156 h 118779"/>
                  <a:gd name="connsiteX9" fmla="*/ 71080 w 84547"/>
                  <a:gd name="connsiteY9" fmla="*/ 100956 h 118779"/>
                  <a:gd name="connsiteX10" fmla="*/ 39954 w 84547"/>
                  <a:gd name="connsiteY10" fmla="*/ 118779 h 118779"/>
                  <a:gd name="connsiteX11" fmla="*/ 0 w 84547"/>
                  <a:gd name="connsiteY11" fmla="*/ 75591 h 118779"/>
                  <a:gd name="connsiteX12" fmla="*/ 38189 w 84547"/>
                  <a:gd name="connsiteY12" fmla="*/ 32114 h 118779"/>
                  <a:gd name="connsiteX13" fmla="*/ 69788 w 84547"/>
                  <a:gd name="connsiteY13" fmla="*/ 62567 h 118779"/>
                  <a:gd name="connsiteX14" fmla="*/ 40903 w 84547"/>
                  <a:gd name="connsiteY14" fmla="*/ 41711 h 118779"/>
                  <a:gd name="connsiteX15" fmla="*/ 11227 w 84547"/>
                  <a:gd name="connsiteY15" fmla="*/ 75565 h 118779"/>
                  <a:gd name="connsiteX16" fmla="*/ 42353 w 84547"/>
                  <a:gd name="connsiteY16" fmla="*/ 109103 h 118779"/>
                  <a:gd name="connsiteX17" fmla="*/ 69788 w 84547"/>
                  <a:gd name="connsiteY17" fmla="*/ 88405 h 118779"/>
                  <a:gd name="connsiteX18" fmla="*/ 69788 w 84547"/>
                  <a:gd name="connsiteY18" fmla="*/ 62567 h 118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84547" h="118779">
                    <a:moveTo>
                      <a:pt x="38189" y="32087"/>
                    </a:moveTo>
                    <a:cubicBezTo>
                      <a:pt x="52131" y="32087"/>
                      <a:pt x="63542" y="40604"/>
                      <a:pt x="69788" y="51018"/>
                    </a:cubicBezTo>
                    <a:lnTo>
                      <a:pt x="69788" y="0"/>
                    </a:lnTo>
                    <a:lnTo>
                      <a:pt x="80700" y="0"/>
                    </a:lnTo>
                    <a:lnTo>
                      <a:pt x="80700" y="103988"/>
                    </a:lnTo>
                    <a:cubicBezTo>
                      <a:pt x="80700" y="107046"/>
                      <a:pt x="81806" y="108338"/>
                      <a:pt x="84547" y="108496"/>
                    </a:cubicBezTo>
                    <a:lnTo>
                      <a:pt x="84547" y="117171"/>
                    </a:lnTo>
                    <a:cubicBezTo>
                      <a:pt x="82307" y="117487"/>
                      <a:pt x="81016" y="117672"/>
                      <a:pt x="79593" y="117487"/>
                    </a:cubicBezTo>
                    <a:cubicBezTo>
                      <a:pt x="74928" y="117171"/>
                      <a:pt x="71080" y="113321"/>
                      <a:pt x="71080" y="109156"/>
                    </a:cubicBezTo>
                    <a:lnTo>
                      <a:pt x="71080" y="100956"/>
                    </a:lnTo>
                    <a:cubicBezTo>
                      <a:pt x="64517" y="111871"/>
                      <a:pt x="52157" y="118779"/>
                      <a:pt x="39954" y="118779"/>
                    </a:cubicBezTo>
                    <a:cubicBezTo>
                      <a:pt x="16683" y="118779"/>
                      <a:pt x="0" y="98082"/>
                      <a:pt x="0" y="75591"/>
                    </a:cubicBezTo>
                    <a:cubicBezTo>
                      <a:pt x="0" y="52020"/>
                      <a:pt x="16050" y="32114"/>
                      <a:pt x="38189" y="32114"/>
                    </a:cubicBezTo>
                    <a:close/>
                    <a:moveTo>
                      <a:pt x="69788" y="62567"/>
                    </a:moveTo>
                    <a:cubicBezTo>
                      <a:pt x="65624" y="51018"/>
                      <a:pt x="52473" y="41711"/>
                      <a:pt x="40903" y="41711"/>
                    </a:cubicBezTo>
                    <a:cubicBezTo>
                      <a:pt x="22929" y="41711"/>
                      <a:pt x="11227" y="58401"/>
                      <a:pt x="11227" y="75565"/>
                    </a:cubicBezTo>
                    <a:cubicBezTo>
                      <a:pt x="11227" y="93705"/>
                      <a:pt x="24853" y="109103"/>
                      <a:pt x="42353" y="109103"/>
                    </a:cubicBezTo>
                    <a:cubicBezTo>
                      <a:pt x="53264" y="109103"/>
                      <a:pt x="68023" y="99796"/>
                      <a:pt x="69788" y="88405"/>
                    </a:cubicBezTo>
                    <a:lnTo>
                      <a:pt x="69788" y="62567"/>
                    </a:lnTo>
                    <a:close/>
                  </a:path>
                </a:pathLst>
              </a:custGeom>
              <a:solidFill>
                <a:srgbClr val="FFFFFF"/>
              </a:solidFill>
              <a:ln w="2632" cap="flat">
                <a:noFill/>
                <a:prstDash val="solid"/>
                <a:miter/>
              </a:ln>
            </p:spPr>
            <p:txBody>
              <a:bodyPr rtlCol="0" anchor="ctr"/>
              <a:lstStyle/>
              <a:p>
                <a:endParaRPr lang="en-US"/>
              </a:p>
            </p:txBody>
          </p:sp>
          <p:sp>
            <p:nvSpPr>
              <p:cNvPr id="60" name="Freeform 59">
                <a:extLst>
                  <a:ext uri="{FF2B5EF4-FFF2-40B4-BE49-F238E27FC236}">
                    <a16:creationId xmlns:a16="http://schemas.microsoft.com/office/drawing/2014/main" id="{70DCAFBE-5B12-B328-DD8B-E8BEA731A049}"/>
                  </a:ext>
                </a:extLst>
              </p:cNvPr>
              <p:cNvSpPr/>
              <p:nvPr/>
            </p:nvSpPr>
            <p:spPr>
              <a:xfrm>
                <a:off x="6804780" y="2390440"/>
                <a:ext cx="75244" cy="85241"/>
              </a:xfrm>
              <a:custGeom>
                <a:avLst/>
                <a:gdLst>
                  <a:gd name="connsiteX0" fmla="*/ 26 w 75244"/>
                  <a:gd name="connsiteY0" fmla="*/ 0 h 85241"/>
                  <a:gd name="connsiteX1" fmla="*/ 10937 w 75244"/>
                  <a:gd name="connsiteY1" fmla="*/ 0 h 85241"/>
                  <a:gd name="connsiteX2" fmla="*/ 10937 w 75244"/>
                  <a:gd name="connsiteY2" fmla="*/ 47195 h 85241"/>
                  <a:gd name="connsiteX3" fmla="*/ 30335 w 75244"/>
                  <a:gd name="connsiteY3" fmla="*/ 75591 h 85241"/>
                  <a:gd name="connsiteX4" fmla="*/ 60485 w 75244"/>
                  <a:gd name="connsiteY4" fmla="*/ 52653 h 85241"/>
                  <a:gd name="connsiteX5" fmla="*/ 60485 w 75244"/>
                  <a:gd name="connsiteY5" fmla="*/ 0 h 85241"/>
                  <a:gd name="connsiteX6" fmla="*/ 71396 w 75244"/>
                  <a:gd name="connsiteY6" fmla="*/ 0 h 85241"/>
                  <a:gd name="connsiteX7" fmla="*/ 71396 w 75244"/>
                  <a:gd name="connsiteY7" fmla="*/ 70450 h 85241"/>
                  <a:gd name="connsiteX8" fmla="*/ 75244 w 75244"/>
                  <a:gd name="connsiteY8" fmla="*/ 74959 h 85241"/>
                  <a:gd name="connsiteX9" fmla="*/ 75244 w 75244"/>
                  <a:gd name="connsiteY9" fmla="*/ 83633 h 85241"/>
                  <a:gd name="connsiteX10" fmla="*/ 70105 w 75244"/>
                  <a:gd name="connsiteY10" fmla="*/ 83950 h 85241"/>
                  <a:gd name="connsiteX11" fmla="*/ 62093 w 75244"/>
                  <a:gd name="connsiteY11" fmla="*/ 75934 h 85241"/>
                  <a:gd name="connsiteX12" fmla="*/ 61777 w 75244"/>
                  <a:gd name="connsiteY12" fmla="*/ 64702 h 85241"/>
                  <a:gd name="connsiteX13" fmla="*/ 26645 w 75244"/>
                  <a:gd name="connsiteY13" fmla="*/ 85241 h 85241"/>
                  <a:gd name="connsiteX14" fmla="*/ 0 w 75244"/>
                  <a:gd name="connsiteY14" fmla="*/ 49120 h 85241"/>
                  <a:gd name="connsiteX15" fmla="*/ 0 w 75244"/>
                  <a:gd name="connsiteY15" fmla="*/ 26 h 852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5244" h="85241">
                    <a:moveTo>
                      <a:pt x="26" y="0"/>
                    </a:moveTo>
                    <a:lnTo>
                      <a:pt x="10937" y="0"/>
                    </a:lnTo>
                    <a:lnTo>
                      <a:pt x="10937" y="47195"/>
                    </a:lnTo>
                    <a:cubicBezTo>
                      <a:pt x="10937" y="66284"/>
                      <a:pt x="17342" y="75591"/>
                      <a:pt x="30335" y="75591"/>
                    </a:cubicBezTo>
                    <a:cubicBezTo>
                      <a:pt x="43328" y="75591"/>
                      <a:pt x="55530" y="66601"/>
                      <a:pt x="60485" y="52653"/>
                    </a:cubicBezTo>
                    <a:lnTo>
                      <a:pt x="60485" y="0"/>
                    </a:lnTo>
                    <a:lnTo>
                      <a:pt x="71396" y="0"/>
                    </a:lnTo>
                    <a:lnTo>
                      <a:pt x="71396" y="70450"/>
                    </a:lnTo>
                    <a:cubicBezTo>
                      <a:pt x="71396" y="73509"/>
                      <a:pt x="72529" y="74801"/>
                      <a:pt x="75244" y="74959"/>
                    </a:cubicBezTo>
                    <a:lnTo>
                      <a:pt x="75244" y="83633"/>
                    </a:lnTo>
                    <a:cubicBezTo>
                      <a:pt x="72661" y="83950"/>
                      <a:pt x="71554" y="83950"/>
                      <a:pt x="70105" y="83950"/>
                    </a:cubicBezTo>
                    <a:cubicBezTo>
                      <a:pt x="65624" y="83633"/>
                      <a:pt x="62251" y="80258"/>
                      <a:pt x="62093" y="75934"/>
                    </a:cubicBezTo>
                    <a:lnTo>
                      <a:pt x="61777" y="64702"/>
                    </a:lnTo>
                    <a:cubicBezTo>
                      <a:pt x="54555" y="77701"/>
                      <a:pt x="41246" y="85241"/>
                      <a:pt x="26645" y="85241"/>
                    </a:cubicBezTo>
                    <a:cubicBezTo>
                      <a:pt x="9172" y="85241"/>
                      <a:pt x="0" y="72876"/>
                      <a:pt x="0" y="49120"/>
                    </a:cubicBezTo>
                    <a:lnTo>
                      <a:pt x="0" y="26"/>
                    </a:lnTo>
                    <a:close/>
                  </a:path>
                </a:pathLst>
              </a:custGeom>
              <a:solidFill>
                <a:srgbClr val="FFFFFF"/>
              </a:solidFill>
              <a:ln w="2632" cap="flat">
                <a:noFill/>
                <a:prstDash val="solid"/>
                <a:miter/>
              </a:ln>
            </p:spPr>
            <p:txBody>
              <a:bodyPr rtlCol="0" anchor="ctr"/>
              <a:lstStyle/>
              <a:p>
                <a:endParaRPr lang="en-US"/>
              </a:p>
            </p:txBody>
          </p:sp>
          <p:sp>
            <p:nvSpPr>
              <p:cNvPr id="61" name="Freeform 60">
                <a:extLst>
                  <a:ext uri="{FF2B5EF4-FFF2-40B4-BE49-F238E27FC236}">
                    <a16:creationId xmlns:a16="http://schemas.microsoft.com/office/drawing/2014/main" id="{9D26149E-8283-732C-A2C6-D155737C87CA}"/>
                  </a:ext>
                </a:extLst>
              </p:cNvPr>
              <p:cNvSpPr/>
              <p:nvPr/>
            </p:nvSpPr>
            <p:spPr>
              <a:xfrm>
                <a:off x="6895073" y="2388990"/>
                <a:ext cx="76693" cy="86665"/>
              </a:xfrm>
              <a:custGeom>
                <a:avLst/>
                <a:gdLst>
                  <a:gd name="connsiteX0" fmla="*/ 26 w 76693"/>
                  <a:gd name="connsiteY0" fmla="*/ 43029 h 86665"/>
                  <a:gd name="connsiteX1" fmla="*/ 41905 w 76693"/>
                  <a:gd name="connsiteY1" fmla="*/ 0 h 86665"/>
                  <a:gd name="connsiteX2" fmla="*/ 75903 w 76693"/>
                  <a:gd name="connsiteY2" fmla="*/ 19906 h 86665"/>
                  <a:gd name="connsiteX3" fmla="*/ 65308 w 76693"/>
                  <a:gd name="connsiteY3" fmla="*/ 23281 h 86665"/>
                  <a:gd name="connsiteX4" fmla="*/ 41404 w 76693"/>
                  <a:gd name="connsiteY4" fmla="*/ 9650 h 86665"/>
                  <a:gd name="connsiteX5" fmla="*/ 11096 w 76693"/>
                  <a:gd name="connsiteY5" fmla="*/ 43029 h 86665"/>
                  <a:gd name="connsiteX6" fmla="*/ 41562 w 76693"/>
                  <a:gd name="connsiteY6" fmla="*/ 77042 h 86665"/>
                  <a:gd name="connsiteX7" fmla="*/ 65941 w 76693"/>
                  <a:gd name="connsiteY7" fmla="*/ 62751 h 86665"/>
                  <a:gd name="connsiteX8" fmla="*/ 76694 w 76693"/>
                  <a:gd name="connsiteY8" fmla="*/ 65968 h 86665"/>
                  <a:gd name="connsiteX9" fmla="*/ 42037 w 76693"/>
                  <a:gd name="connsiteY9" fmla="*/ 86665 h 86665"/>
                  <a:gd name="connsiteX10" fmla="*/ 0 w 76693"/>
                  <a:gd name="connsiteY10" fmla="*/ 43029 h 866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6693" h="86665">
                    <a:moveTo>
                      <a:pt x="26" y="43029"/>
                    </a:moveTo>
                    <a:cubicBezTo>
                      <a:pt x="26" y="19274"/>
                      <a:pt x="17184" y="0"/>
                      <a:pt x="41905" y="0"/>
                    </a:cubicBezTo>
                    <a:cubicBezTo>
                      <a:pt x="57639" y="0"/>
                      <a:pt x="69973" y="7699"/>
                      <a:pt x="75903" y="19906"/>
                    </a:cubicBezTo>
                    <a:lnTo>
                      <a:pt x="65308" y="23281"/>
                    </a:lnTo>
                    <a:cubicBezTo>
                      <a:pt x="60643" y="14765"/>
                      <a:pt x="51683" y="9650"/>
                      <a:pt x="41404" y="9650"/>
                    </a:cubicBezTo>
                    <a:cubicBezTo>
                      <a:pt x="24405" y="9650"/>
                      <a:pt x="11096" y="23940"/>
                      <a:pt x="11096" y="43029"/>
                    </a:cubicBezTo>
                    <a:cubicBezTo>
                      <a:pt x="11096" y="62118"/>
                      <a:pt x="25037" y="77042"/>
                      <a:pt x="41562" y="77042"/>
                    </a:cubicBezTo>
                    <a:cubicBezTo>
                      <a:pt x="52315" y="77042"/>
                      <a:pt x="63384" y="70477"/>
                      <a:pt x="65941" y="62751"/>
                    </a:cubicBezTo>
                    <a:lnTo>
                      <a:pt x="76694" y="65968"/>
                    </a:lnTo>
                    <a:cubicBezTo>
                      <a:pt x="72029" y="77991"/>
                      <a:pt x="58087" y="86665"/>
                      <a:pt x="42037" y="86665"/>
                    </a:cubicBezTo>
                    <a:cubicBezTo>
                      <a:pt x="17658" y="86665"/>
                      <a:pt x="0" y="66759"/>
                      <a:pt x="0" y="43029"/>
                    </a:cubicBezTo>
                    <a:close/>
                  </a:path>
                </a:pathLst>
              </a:custGeom>
              <a:solidFill>
                <a:srgbClr val="FFFFFF"/>
              </a:solidFill>
              <a:ln w="2632" cap="flat">
                <a:noFill/>
                <a:prstDash val="solid"/>
                <a:miter/>
              </a:ln>
            </p:spPr>
            <p:txBody>
              <a:bodyPr rtlCol="0" anchor="ctr"/>
              <a:lstStyle/>
              <a:p>
                <a:endParaRPr lang="en-US"/>
              </a:p>
            </p:txBody>
          </p:sp>
          <p:sp>
            <p:nvSpPr>
              <p:cNvPr id="62" name="Freeform 61">
                <a:extLst>
                  <a:ext uri="{FF2B5EF4-FFF2-40B4-BE49-F238E27FC236}">
                    <a16:creationId xmlns:a16="http://schemas.microsoft.com/office/drawing/2014/main" id="{01B0FE53-3ECB-2128-C886-827473E833D1}"/>
                  </a:ext>
                </a:extLst>
              </p:cNvPr>
              <p:cNvSpPr/>
              <p:nvPr/>
            </p:nvSpPr>
            <p:spPr>
              <a:xfrm>
                <a:off x="6980859" y="2362228"/>
                <a:ext cx="48124" cy="112820"/>
              </a:xfrm>
              <a:custGeom>
                <a:avLst/>
                <a:gdLst>
                  <a:gd name="connsiteX0" fmla="*/ 29201 w 48124"/>
                  <a:gd name="connsiteY0" fmla="*/ 112794 h 112820"/>
                  <a:gd name="connsiteX1" fmla="*/ 11543 w 48124"/>
                  <a:gd name="connsiteY1" fmla="*/ 96764 h 112820"/>
                  <a:gd name="connsiteX2" fmla="*/ 11543 w 48124"/>
                  <a:gd name="connsiteY2" fmla="*/ 36912 h 112820"/>
                  <a:gd name="connsiteX3" fmla="*/ 0 w 48124"/>
                  <a:gd name="connsiteY3" fmla="*/ 36912 h 112820"/>
                  <a:gd name="connsiteX4" fmla="*/ 0 w 48124"/>
                  <a:gd name="connsiteY4" fmla="*/ 28238 h 112820"/>
                  <a:gd name="connsiteX5" fmla="*/ 11543 w 48124"/>
                  <a:gd name="connsiteY5" fmla="*/ 28238 h 112820"/>
                  <a:gd name="connsiteX6" fmla="*/ 11543 w 48124"/>
                  <a:gd name="connsiteY6" fmla="*/ 0 h 112820"/>
                  <a:gd name="connsiteX7" fmla="*/ 22454 w 48124"/>
                  <a:gd name="connsiteY7" fmla="*/ 0 h 112820"/>
                  <a:gd name="connsiteX8" fmla="*/ 22454 w 48124"/>
                  <a:gd name="connsiteY8" fmla="*/ 28238 h 112820"/>
                  <a:gd name="connsiteX9" fmla="*/ 41694 w 48124"/>
                  <a:gd name="connsiteY9" fmla="*/ 28238 h 112820"/>
                  <a:gd name="connsiteX10" fmla="*/ 41694 w 48124"/>
                  <a:gd name="connsiteY10" fmla="*/ 36912 h 112820"/>
                  <a:gd name="connsiteX11" fmla="*/ 22454 w 48124"/>
                  <a:gd name="connsiteY11" fmla="*/ 36912 h 112820"/>
                  <a:gd name="connsiteX12" fmla="*/ 22454 w 48124"/>
                  <a:gd name="connsiteY12" fmla="*/ 93731 h 112820"/>
                  <a:gd name="connsiteX13" fmla="*/ 32575 w 48124"/>
                  <a:gd name="connsiteY13" fmla="*/ 102722 h 112820"/>
                  <a:gd name="connsiteX14" fmla="*/ 45252 w 48124"/>
                  <a:gd name="connsiteY14" fmla="*/ 99031 h 112820"/>
                  <a:gd name="connsiteX15" fmla="*/ 48124 w 48124"/>
                  <a:gd name="connsiteY15" fmla="*/ 107864 h 112820"/>
                  <a:gd name="connsiteX16" fmla="*/ 29201 w 48124"/>
                  <a:gd name="connsiteY16" fmla="*/ 112820 h 1128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8124" h="112820">
                    <a:moveTo>
                      <a:pt x="29201" y="112794"/>
                    </a:moveTo>
                    <a:cubicBezTo>
                      <a:pt x="19740" y="112794"/>
                      <a:pt x="11543" y="107521"/>
                      <a:pt x="11543" y="96764"/>
                    </a:cubicBezTo>
                    <a:lnTo>
                      <a:pt x="11543" y="36912"/>
                    </a:lnTo>
                    <a:lnTo>
                      <a:pt x="0" y="36912"/>
                    </a:lnTo>
                    <a:lnTo>
                      <a:pt x="0" y="28238"/>
                    </a:lnTo>
                    <a:lnTo>
                      <a:pt x="11543" y="28238"/>
                    </a:lnTo>
                    <a:lnTo>
                      <a:pt x="11543" y="0"/>
                    </a:lnTo>
                    <a:lnTo>
                      <a:pt x="22454" y="0"/>
                    </a:lnTo>
                    <a:lnTo>
                      <a:pt x="22454" y="28238"/>
                    </a:lnTo>
                    <a:lnTo>
                      <a:pt x="41694" y="28238"/>
                    </a:lnTo>
                    <a:lnTo>
                      <a:pt x="41694" y="36912"/>
                    </a:lnTo>
                    <a:lnTo>
                      <a:pt x="22454" y="36912"/>
                    </a:lnTo>
                    <a:lnTo>
                      <a:pt x="22454" y="93731"/>
                    </a:lnTo>
                    <a:cubicBezTo>
                      <a:pt x="22929" y="99822"/>
                      <a:pt x="27436" y="102722"/>
                      <a:pt x="32575" y="102722"/>
                    </a:cubicBezTo>
                    <a:cubicBezTo>
                      <a:pt x="38663" y="102722"/>
                      <a:pt x="43960" y="99848"/>
                      <a:pt x="45252" y="99031"/>
                    </a:cubicBezTo>
                    <a:lnTo>
                      <a:pt x="48124" y="107864"/>
                    </a:lnTo>
                    <a:cubicBezTo>
                      <a:pt x="45568" y="108971"/>
                      <a:pt x="38189" y="112820"/>
                      <a:pt x="29201" y="112820"/>
                    </a:cubicBezTo>
                    <a:close/>
                  </a:path>
                </a:pathLst>
              </a:custGeom>
              <a:solidFill>
                <a:srgbClr val="FFFFFF"/>
              </a:solidFill>
              <a:ln w="2632" cap="flat">
                <a:noFill/>
                <a:prstDash val="solid"/>
                <a:miter/>
              </a:ln>
            </p:spPr>
            <p:txBody>
              <a:bodyPr rtlCol="0" anchor="ctr"/>
              <a:lstStyle/>
              <a:p>
                <a:endParaRPr lang="en-US"/>
              </a:p>
            </p:txBody>
          </p:sp>
          <p:sp>
            <p:nvSpPr>
              <p:cNvPr id="63" name="Freeform 62">
                <a:extLst>
                  <a:ext uri="{FF2B5EF4-FFF2-40B4-BE49-F238E27FC236}">
                    <a16:creationId xmlns:a16="http://schemas.microsoft.com/office/drawing/2014/main" id="{4A0947B9-F70D-BA96-8571-B46DA3985AFC}"/>
                  </a:ext>
                </a:extLst>
              </p:cNvPr>
              <p:cNvSpPr/>
              <p:nvPr/>
            </p:nvSpPr>
            <p:spPr>
              <a:xfrm>
                <a:off x="7076607" y="2389016"/>
                <a:ext cx="66441" cy="86665"/>
              </a:xfrm>
              <a:custGeom>
                <a:avLst/>
                <a:gdLst>
                  <a:gd name="connsiteX0" fmla="*/ 0 w 66441"/>
                  <a:gd name="connsiteY0" fmla="*/ 73008 h 86665"/>
                  <a:gd name="connsiteX1" fmla="*/ 4480 w 66441"/>
                  <a:gd name="connsiteY1" fmla="*/ 65309 h 86665"/>
                  <a:gd name="connsiteX2" fmla="*/ 33840 w 66441"/>
                  <a:gd name="connsiteY2" fmla="*/ 77833 h 86665"/>
                  <a:gd name="connsiteX3" fmla="*/ 55820 w 66441"/>
                  <a:gd name="connsiteY3" fmla="*/ 62593 h 86665"/>
                  <a:gd name="connsiteX4" fmla="*/ 31125 w 66441"/>
                  <a:gd name="connsiteY4" fmla="*/ 47011 h 86665"/>
                  <a:gd name="connsiteX5" fmla="*/ 4823 w 66441"/>
                  <a:gd name="connsiteY5" fmla="*/ 24547 h 86665"/>
                  <a:gd name="connsiteX6" fmla="*/ 36107 w 66441"/>
                  <a:gd name="connsiteY6" fmla="*/ 0 h 86665"/>
                  <a:gd name="connsiteX7" fmla="*/ 65150 w 66441"/>
                  <a:gd name="connsiteY7" fmla="*/ 11548 h 86665"/>
                  <a:gd name="connsiteX8" fmla="*/ 59853 w 66441"/>
                  <a:gd name="connsiteY8" fmla="*/ 18931 h 86665"/>
                  <a:gd name="connsiteX9" fmla="*/ 35474 w 66441"/>
                  <a:gd name="connsiteY9" fmla="*/ 8833 h 86665"/>
                  <a:gd name="connsiteX10" fmla="*/ 15102 w 66441"/>
                  <a:gd name="connsiteY10" fmla="*/ 23281 h 86665"/>
                  <a:gd name="connsiteX11" fmla="*/ 35158 w 66441"/>
                  <a:gd name="connsiteY11" fmla="*/ 38046 h 86665"/>
                  <a:gd name="connsiteX12" fmla="*/ 66441 w 66441"/>
                  <a:gd name="connsiteY12" fmla="*/ 61802 h 86665"/>
                  <a:gd name="connsiteX13" fmla="*/ 34367 w 66441"/>
                  <a:gd name="connsiteY13" fmla="*/ 86665 h 86665"/>
                  <a:gd name="connsiteX14" fmla="*/ 26 w 66441"/>
                  <a:gd name="connsiteY14" fmla="*/ 73034 h 866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6441" h="86665">
                    <a:moveTo>
                      <a:pt x="0" y="73008"/>
                    </a:moveTo>
                    <a:lnTo>
                      <a:pt x="4480" y="65309"/>
                    </a:lnTo>
                    <a:cubicBezTo>
                      <a:pt x="13784" y="74141"/>
                      <a:pt x="23245" y="77833"/>
                      <a:pt x="33840" y="77833"/>
                    </a:cubicBezTo>
                    <a:cubicBezTo>
                      <a:pt x="46833" y="77833"/>
                      <a:pt x="55820" y="72375"/>
                      <a:pt x="55820" y="62593"/>
                    </a:cubicBezTo>
                    <a:cubicBezTo>
                      <a:pt x="55820" y="52811"/>
                      <a:pt x="46517" y="51045"/>
                      <a:pt x="31125" y="47011"/>
                    </a:cubicBezTo>
                    <a:cubicBezTo>
                      <a:pt x="13810" y="42186"/>
                      <a:pt x="4823" y="37703"/>
                      <a:pt x="4823" y="24547"/>
                    </a:cubicBezTo>
                    <a:cubicBezTo>
                      <a:pt x="4823" y="8516"/>
                      <a:pt x="18290" y="0"/>
                      <a:pt x="36107" y="0"/>
                    </a:cubicBezTo>
                    <a:cubicBezTo>
                      <a:pt x="48783" y="0"/>
                      <a:pt x="59036" y="4350"/>
                      <a:pt x="65150" y="11548"/>
                    </a:cubicBezTo>
                    <a:lnTo>
                      <a:pt x="59853" y="18931"/>
                    </a:lnTo>
                    <a:cubicBezTo>
                      <a:pt x="54081" y="12208"/>
                      <a:pt x="45410" y="8833"/>
                      <a:pt x="35474" y="8833"/>
                    </a:cubicBezTo>
                    <a:cubicBezTo>
                      <a:pt x="25538" y="8833"/>
                      <a:pt x="15102" y="12524"/>
                      <a:pt x="15102" y="23281"/>
                    </a:cubicBezTo>
                    <a:cubicBezTo>
                      <a:pt x="15102" y="32114"/>
                      <a:pt x="21849" y="34197"/>
                      <a:pt x="35158" y="38046"/>
                    </a:cubicBezTo>
                    <a:cubicBezTo>
                      <a:pt x="54239" y="43188"/>
                      <a:pt x="66441" y="46721"/>
                      <a:pt x="66441" y="61802"/>
                    </a:cubicBezTo>
                    <a:cubicBezTo>
                      <a:pt x="66441" y="76883"/>
                      <a:pt x="53606" y="86665"/>
                      <a:pt x="34367" y="86665"/>
                    </a:cubicBezTo>
                    <a:cubicBezTo>
                      <a:pt x="20715" y="86665"/>
                      <a:pt x="8697" y="82157"/>
                      <a:pt x="26" y="73034"/>
                    </a:cubicBezTo>
                    <a:close/>
                  </a:path>
                </a:pathLst>
              </a:custGeom>
              <a:solidFill>
                <a:srgbClr val="FFFFFF"/>
              </a:solidFill>
              <a:ln w="2632" cap="flat">
                <a:noFill/>
                <a:prstDash val="solid"/>
                <a:miter/>
              </a:ln>
            </p:spPr>
            <p:txBody>
              <a:bodyPr rtlCol="0" anchor="ctr"/>
              <a:lstStyle/>
              <a:p>
                <a:endParaRPr lang="en-US"/>
              </a:p>
            </p:txBody>
          </p:sp>
          <p:sp>
            <p:nvSpPr>
              <p:cNvPr id="64" name="Freeform 63">
                <a:extLst>
                  <a:ext uri="{FF2B5EF4-FFF2-40B4-BE49-F238E27FC236}">
                    <a16:creationId xmlns:a16="http://schemas.microsoft.com/office/drawing/2014/main" id="{0CB44D46-FA03-9993-D6FE-A3C499B7680C}"/>
                  </a:ext>
                </a:extLst>
              </p:cNvPr>
              <p:cNvSpPr/>
              <p:nvPr/>
            </p:nvSpPr>
            <p:spPr>
              <a:xfrm>
                <a:off x="7154223" y="2388990"/>
                <a:ext cx="74558" cy="86691"/>
              </a:xfrm>
              <a:custGeom>
                <a:avLst/>
                <a:gdLst>
                  <a:gd name="connsiteX0" fmla="*/ 35263 w 74558"/>
                  <a:gd name="connsiteY0" fmla="*/ 35489 h 86691"/>
                  <a:gd name="connsiteX1" fmla="*/ 59642 w 74558"/>
                  <a:gd name="connsiteY1" fmla="*/ 39338 h 86691"/>
                  <a:gd name="connsiteX2" fmla="*/ 59642 w 74558"/>
                  <a:gd name="connsiteY2" fmla="*/ 32272 h 86691"/>
                  <a:gd name="connsiteX3" fmla="*/ 36054 w 74558"/>
                  <a:gd name="connsiteY3" fmla="*/ 9175 h 86691"/>
                  <a:gd name="connsiteX4" fmla="*/ 9251 w 74558"/>
                  <a:gd name="connsiteY4" fmla="*/ 18957 h 86691"/>
                  <a:gd name="connsiteX5" fmla="*/ 5087 w 74558"/>
                  <a:gd name="connsiteY5" fmla="*/ 11258 h 86691"/>
                  <a:gd name="connsiteX6" fmla="*/ 37187 w 74558"/>
                  <a:gd name="connsiteY6" fmla="*/ 0 h 86691"/>
                  <a:gd name="connsiteX7" fmla="*/ 70553 w 74558"/>
                  <a:gd name="connsiteY7" fmla="*/ 33221 h 86691"/>
                  <a:gd name="connsiteX8" fmla="*/ 70553 w 74558"/>
                  <a:gd name="connsiteY8" fmla="*/ 71900 h 86691"/>
                  <a:gd name="connsiteX9" fmla="*/ 74559 w 74558"/>
                  <a:gd name="connsiteY9" fmla="*/ 76409 h 86691"/>
                  <a:gd name="connsiteX10" fmla="*/ 74559 w 74558"/>
                  <a:gd name="connsiteY10" fmla="*/ 85083 h 86691"/>
                  <a:gd name="connsiteX11" fmla="*/ 69604 w 74558"/>
                  <a:gd name="connsiteY11" fmla="*/ 85400 h 86691"/>
                  <a:gd name="connsiteX12" fmla="*/ 61276 w 74558"/>
                  <a:gd name="connsiteY12" fmla="*/ 77701 h 86691"/>
                  <a:gd name="connsiteX13" fmla="*/ 61118 w 74558"/>
                  <a:gd name="connsiteY13" fmla="*/ 71610 h 86691"/>
                  <a:gd name="connsiteX14" fmla="*/ 28226 w 74558"/>
                  <a:gd name="connsiteY14" fmla="*/ 86692 h 86691"/>
                  <a:gd name="connsiteX15" fmla="*/ 0 w 74558"/>
                  <a:gd name="connsiteY15" fmla="*/ 61011 h 86691"/>
                  <a:gd name="connsiteX16" fmla="*/ 35290 w 74558"/>
                  <a:gd name="connsiteY16" fmla="*/ 35489 h 86691"/>
                  <a:gd name="connsiteX17" fmla="*/ 59642 w 74558"/>
                  <a:gd name="connsiteY17" fmla="*/ 59403 h 86691"/>
                  <a:gd name="connsiteX18" fmla="*/ 59642 w 74558"/>
                  <a:gd name="connsiteY18" fmla="*/ 47195 h 86691"/>
                  <a:gd name="connsiteX19" fmla="*/ 36528 w 74558"/>
                  <a:gd name="connsiteY19" fmla="*/ 42871 h 86691"/>
                  <a:gd name="connsiteX20" fmla="*/ 10384 w 74558"/>
                  <a:gd name="connsiteY20" fmla="*/ 60194 h 86691"/>
                  <a:gd name="connsiteX21" fmla="*/ 30756 w 74558"/>
                  <a:gd name="connsiteY21" fmla="*/ 78307 h 86691"/>
                  <a:gd name="connsiteX22" fmla="*/ 55952 w 74558"/>
                  <a:gd name="connsiteY22" fmla="*/ 67418 h 86691"/>
                  <a:gd name="connsiteX23" fmla="*/ 59642 w 74558"/>
                  <a:gd name="connsiteY23" fmla="*/ 59403 h 866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74558" h="86691">
                    <a:moveTo>
                      <a:pt x="35263" y="35489"/>
                    </a:moveTo>
                    <a:cubicBezTo>
                      <a:pt x="43460" y="35489"/>
                      <a:pt x="52737" y="36939"/>
                      <a:pt x="59642" y="39338"/>
                    </a:cubicBezTo>
                    <a:lnTo>
                      <a:pt x="59642" y="32272"/>
                    </a:lnTo>
                    <a:cubicBezTo>
                      <a:pt x="59642" y="18140"/>
                      <a:pt x="50813" y="9175"/>
                      <a:pt x="36054" y="9175"/>
                    </a:cubicBezTo>
                    <a:cubicBezTo>
                      <a:pt x="27225" y="9175"/>
                      <a:pt x="18580" y="12550"/>
                      <a:pt x="9251" y="18957"/>
                    </a:cubicBezTo>
                    <a:lnTo>
                      <a:pt x="5087" y="11258"/>
                    </a:lnTo>
                    <a:cubicBezTo>
                      <a:pt x="15839" y="3876"/>
                      <a:pt x="26276" y="0"/>
                      <a:pt x="37187" y="0"/>
                    </a:cubicBezTo>
                    <a:cubicBezTo>
                      <a:pt x="57718" y="0"/>
                      <a:pt x="70553" y="12524"/>
                      <a:pt x="70553" y="33221"/>
                    </a:cubicBezTo>
                    <a:lnTo>
                      <a:pt x="70553" y="71900"/>
                    </a:lnTo>
                    <a:cubicBezTo>
                      <a:pt x="70553" y="74959"/>
                      <a:pt x="71844" y="76251"/>
                      <a:pt x="74559" y="76409"/>
                    </a:cubicBezTo>
                    <a:lnTo>
                      <a:pt x="74559" y="85083"/>
                    </a:lnTo>
                    <a:cubicBezTo>
                      <a:pt x="72160" y="85400"/>
                      <a:pt x="70553" y="85584"/>
                      <a:pt x="69604" y="85400"/>
                    </a:cubicBezTo>
                    <a:cubicBezTo>
                      <a:pt x="64149" y="85242"/>
                      <a:pt x="61408" y="81234"/>
                      <a:pt x="61276" y="77701"/>
                    </a:cubicBezTo>
                    <a:lnTo>
                      <a:pt x="61118" y="71610"/>
                    </a:lnTo>
                    <a:cubicBezTo>
                      <a:pt x="53580" y="81234"/>
                      <a:pt x="40587" y="86692"/>
                      <a:pt x="28226" y="86692"/>
                    </a:cubicBezTo>
                    <a:cubicBezTo>
                      <a:pt x="11860" y="86692"/>
                      <a:pt x="0" y="75301"/>
                      <a:pt x="0" y="61011"/>
                    </a:cubicBezTo>
                    <a:cubicBezTo>
                      <a:pt x="0" y="45587"/>
                      <a:pt x="14443" y="35489"/>
                      <a:pt x="35290" y="35489"/>
                    </a:cubicBezTo>
                    <a:close/>
                    <a:moveTo>
                      <a:pt x="59642" y="59403"/>
                    </a:moveTo>
                    <a:lnTo>
                      <a:pt x="59642" y="47195"/>
                    </a:lnTo>
                    <a:cubicBezTo>
                      <a:pt x="52420" y="44295"/>
                      <a:pt x="44408" y="42871"/>
                      <a:pt x="36528" y="42871"/>
                    </a:cubicBezTo>
                    <a:cubicBezTo>
                      <a:pt x="20794" y="42871"/>
                      <a:pt x="10384" y="49595"/>
                      <a:pt x="10384" y="60194"/>
                    </a:cubicBezTo>
                    <a:cubicBezTo>
                      <a:pt x="10384" y="69501"/>
                      <a:pt x="17921" y="78307"/>
                      <a:pt x="30756" y="78307"/>
                    </a:cubicBezTo>
                    <a:cubicBezTo>
                      <a:pt x="41193" y="78307"/>
                      <a:pt x="50971" y="73825"/>
                      <a:pt x="55952" y="67418"/>
                    </a:cubicBezTo>
                    <a:cubicBezTo>
                      <a:pt x="58350" y="64676"/>
                      <a:pt x="59642" y="61459"/>
                      <a:pt x="59642" y="59403"/>
                    </a:cubicBezTo>
                    <a:close/>
                  </a:path>
                </a:pathLst>
              </a:custGeom>
              <a:solidFill>
                <a:srgbClr val="FFFFFF"/>
              </a:solidFill>
              <a:ln w="2632" cap="flat">
                <a:noFill/>
                <a:prstDash val="solid"/>
                <a:miter/>
              </a:ln>
            </p:spPr>
            <p:txBody>
              <a:bodyPr rtlCol="0" anchor="ctr"/>
              <a:lstStyle/>
              <a:p>
                <a:endParaRPr lang="en-US"/>
              </a:p>
            </p:txBody>
          </p:sp>
          <p:sp>
            <p:nvSpPr>
              <p:cNvPr id="65" name="Freeform 64">
                <a:extLst>
                  <a:ext uri="{FF2B5EF4-FFF2-40B4-BE49-F238E27FC236}">
                    <a16:creationId xmlns:a16="http://schemas.microsoft.com/office/drawing/2014/main" id="{F6AD3F1E-55A5-A95C-38BC-26C4D6547B75}"/>
                  </a:ext>
                </a:extLst>
              </p:cNvPr>
              <p:cNvSpPr/>
              <p:nvPr/>
            </p:nvSpPr>
            <p:spPr>
              <a:xfrm>
                <a:off x="7248812" y="2356929"/>
                <a:ext cx="31283" cy="118119"/>
              </a:xfrm>
              <a:custGeom>
                <a:avLst/>
                <a:gdLst>
                  <a:gd name="connsiteX0" fmla="*/ 10911 w 31283"/>
                  <a:gd name="connsiteY0" fmla="*/ 0 h 118119"/>
                  <a:gd name="connsiteX1" fmla="*/ 10911 w 31283"/>
                  <a:gd name="connsiteY1" fmla="*/ 98214 h 118119"/>
                  <a:gd name="connsiteX2" fmla="*/ 18607 w 31283"/>
                  <a:gd name="connsiteY2" fmla="*/ 108338 h 118119"/>
                  <a:gd name="connsiteX3" fmla="*/ 29360 w 31283"/>
                  <a:gd name="connsiteY3" fmla="*/ 106413 h 118119"/>
                  <a:gd name="connsiteX4" fmla="*/ 31284 w 31283"/>
                  <a:gd name="connsiteY4" fmla="*/ 115246 h 118119"/>
                  <a:gd name="connsiteX5" fmla="*/ 16208 w 31283"/>
                  <a:gd name="connsiteY5" fmla="*/ 118120 h 118119"/>
                  <a:gd name="connsiteX6" fmla="*/ 0 w 31283"/>
                  <a:gd name="connsiteY6" fmla="*/ 101931 h 118119"/>
                  <a:gd name="connsiteX7" fmla="*/ 0 w 31283"/>
                  <a:gd name="connsiteY7" fmla="*/ 26 h 118119"/>
                  <a:gd name="connsiteX8" fmla="*/ 10911 w 31283"/>
                  <a:gd name="connsiteY8" fmla="*/ 26 h 118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283" h="118119">
                    <a:moveTo>
                      <a:pt x="10911" y="0"/>
                    </a:moveTo>
                    <a:lnTo>
                      <a:pt x="10911" y="98214"/>
                    </a:lnTo>
                    <a:cubicBezTo>
                      <a:pt x="10911" y="106572"/>
                      <a:pt x="14126" y="108338"/>
                      <a:pt x="18607" y="108338"/>
                    </a:cubicBezTo>
                    <a:cubicBezTo>
                      <a:pt x="22613" y="108338"/>
                      <a:pt x="26619" y="107389"/>
                      <a:pt x="29360" y="106413"/>
                    </a:cubicBezTo>
                    <a:lnTo>
                      <a:pt x="31284" y="115246"/>
                    </a:lnTo>
                    <a:cubicBezTo>
                      <a:pt x="27278" y="116854"/>
                      <a:pt x="20531" y="118120"/>
                      <a:pt x="16208" y="118120"/>
                    </a:cubicBezTo>
                    <a:cubicBezTo>
                      <a:pt x="6273" y="118120"/>
                      <a:pt x="0" y="112029"/>
                      <a:pt x="0" y="101931"/>
                    </a:cubicBezTo>
                    <a:lnTo>
                      <a:pt x="0" y="26"/>
                    </a:lnTo>
                    <a:lnTo>
                      <a:pt x="10911" y="26"/>
                    </a:lnTo>
                    <a:close/>
                  </a:path>
                </a:pathLst>
              </a:custGeom>
              <a:solidFill>
                <a:srgbClr val="FFFFFF"/>
              </a:solidFill>
              <a:ln w="2632" cap="flat">
                <a:noFill/>
                <a:prstDash val="solid"/>
                <a:miter/>
              </a:ln>
            </p:spPr>
            <p:txBody>
              <a:bodyPr rtlCol="0" anchor="ctr"/>
              <a:lstStyle/>
              <a:p>
                <a:endParaRPr lang="en-US"/>
              </a:p>
            </p:txBody>
          </p:sp>
          <p:sp>
            <p:nvSpPr>
              <p:cNvPr id="66" name="Freeform 65">
                <a:extLst>
                  <a:ext uri="{FF2B5EF4-FFF2-40B4-BE49-F238E27FC236}">
                    <a16:creationId xmlns:a16="http://schemas.microsoft.com/office/drawing/2014/main" id="{947FC4AD-943D-B525-85D3-CFC32D063DD3}"/>
                  </a:ext>
                </a:extLst>
              </p:cNvPr>
              <p:cNvSpPr/>
              <p:nvPr/>
            </p:nvSpPr>
            <p:spPr>
              <a:xfrm>
                <a:off x="7286131" y="2388990"/>
                <a:ext cx="83097" cy="86691"/>
              </a:xfrm>
              <a:custGeom>
                <a:avLst/>
                <a:gdLst>
                  <a:gd name="connsiteX0" fmla="*/ 26 w 83097"/>
                  <a:gd name="connsiteY0" fmla="*/ 43029 h 86691"/>
                  <a:gd name="connsiteX1" fmla="*/ 41720 w 83097"/>
                  <a:gd name="connsiteY1" fmla="*/ 0 h 86691"/>
                  <a:gd name="connsiteX2" fmla="*/ 83098 w 83097"/>
                  <a:gd name="connsiteY2" fmla="*/ 42871 h 86691"/>
                  <a:gd name="connsiteX3" fmla="*/ 82940 w 83097"/>
                  <a:gd name="connsiteY3" fmla="*/ 47195 h 86691"/>
                  <a:gd name="connsiteX4" fmla="*/ 11385 w 83097"/>
                  <a:gd name="connsiteY4" fmla="*/ 47195 h 86691"/>
                  <a:gd name="connsiteX5" fmla="*/ 42353 w 83097"/>
                  <a:gd name="connsiteY5" fmla="*/ 78334 h 86691"/>
                  <a:gd name="connsiteX6" fmla="*/ 68023 w 83097"/>
                  <a:gd name="connsiteY6" fmla="*/ 63252 h 86691"/>
                  <a:gd name="connsiteX7" fmla="*/ 77484 w 83097"/>
                  <a:gd name="connsiteY7" fmla="*/ 65836 h 86691"/>
                  <a:gd name="connsiteX8" fmla="*/ 41878 w 83097"/>
                  <a:gd name="connsiteY8" fmla="*/ 86692 h 86691"/>
                  <a:gd name="connsiteX9" fmla="*/ 0 w 83097"/>
                  <a:gd name="connsiteY9" fmla="*/ 43056 h 86691"/>
                  <a:gd name="connsiteX10" fmla="*/ 72846 w 83097"/>
                  <a:gd name="connsiteY10" fmla="*/ 39338 h 86691"/>
                  <a:gd name="connsiteX11" fmla="*/ 41878 w 83097"/>
                  <a:gd name="connsiteY11" fmla="*/ 8516 h 86691"/>
                  <a:gd name="connsiteX12" fmla="*/ 11069 w 83097"/>
                  <a:gd name="connsiteY12" fmla="*/ 39338 h 86691"/>
                  <a:gd name="connsiteX13" fmla="*/ 72819 w 83097"/>
                  <a:gd name="connsiteY13" fmla="*/ 39338 h 866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83097" h="86691">
                    <a:moveTo>
                      <a:pt x="26" y="43029"/>
                    </a:moveTo>
                    <a:cubicBezTo>
                      <a:pt x="26" y="19590"/>
                      <a:pt x="17684" y="0"/>
                      <a:pt x="41720" y="0"/>
                    </a:cubicBezTo>
                    <a:cubicBezTo>
                      <a:pt x="65756" y="0"/>
                      <a:pt x="83098" y="19906"/>
                      <a:pt x="83098" y="42871"/>
                    </a:cubicBezTo>
                    <a:cubicBezTo>
                      <a:pt x="83098" y="44638"/>
                      <a:pt x="83098" y="46404"/>
                      <a:pt x="82940" y="47195"/>
                    </a:cubicBezTo>
                    <a:lnTo>
                      <a:pt x="11385" y="47195"/>
                    </a:lnTo>
                    <a:cubicBezTo>
                      <a:pt x="12835" y="65177"/>
                      <a:pt x="26303" y="78334"/>
                      <a:pt x="42353" y="78334"/>
                    </a:cubicBezTo>
                    <a:cubicBezTo>
                      <a:pt x="53264" y="78334"/>
                      <a:pt x="64017" y="72243"/>
                      <a:pt x="68023" y="63252"/>
                    </a:cubicBezTo>
                    <a:lnTo>
                      <a:pt x="77484" y="65836"/>
                    </a:lnTo>
                    <a:cubicBezTo>
                      <a:pt x="72345" y="78017"/>
                      <a:pt x="58087" y="86692"/>
                      <a:pt x="41878" y="86692"/>
                    </a:cubicBezTo>
                    <a:cubicBezTo>
                      <a:pt x="17658" y="86692"/>
                      <a:pt x="0" y="66785"/>
                      <a:pt x="0" y="43056"/>
                    </a:cubicBezTo>
                    <a:close/>
                    <a:moveTo>
                      <a:pt x="72846" y="39338"/>
                    </a:moveTo>
                    <a:cubicBezTo>
                      <a:pt x="71396" y="21198"/>
                      <a:pt x="58245" y="8516"/>
                      <a:pt x="41878" y="8516"/>
                    </a:cubicBezTo>
                    <a:cubicBezTo>
                      <a:pt x="25512" y="8516"/>
                      <a:pt x="12202" y="21357"/>
                      <a:pt x="11069" y="39338"/>
                    </a:cubicBezTo>
                    <a:lnTo>
                      <a:pt x="72819" y="39338"/>
                    </a:lnTo>
                    <a:close/>
                  </a:path>
                </a:pathLst>
              </a:custGeom>
              <a:solidFill>
                <a:srgbClr val="FFFFFF"/>
              </a:solidFill>
              <a:ln w="2632" cap="flat">
                <a:noFill/>
                <a:prstDash val="solid"/>
                <a:miter/>
              </a:ln>
            </p:spPr>
            <p:txBody>
              <a:bodyPr rtlCol="0" anchor="ctr"/>
              <a:lstStyle/>
              <a:p>
                <a:endParaRPr lang="en-US"/>
              </a:p>
            </p:txBody>
          </p:sp>
          <p:sp>
            <p:nvSpPr>
              <p:cNvPr id="67" name="Freeform 66">
                <a:extLst>
                  <a:ext uri="{FF2B5EF4-FFF2-40B4-BE49-F238E27FC236}">
                    <a16:creationId xmlns:a16="http://schemas.microsoft.com/office/drawing/2014/main" id="{2FC8E6BA-4107-51D1-1167-CEF761D390FA}"/>
                  </a:ext>
                </a:extLst>
              </p:cNvPr>
              <p:cNvSpPr/>
              <p:nvPr/>
            </p:nvSpPr>
            <p:spPr>
              <a:xfrm>
                <a:off x="7379165" y="2389016"/>
                <a:ext cx="66441" cy="86665"/>
              </a:xfrm>
              <a:custGeom>
                <a:avLst/>
                <a:gdLst>
                  <a:gd name="connsiteX0" fmla="*/ 0 w 66441"/>
                  <a:gd name="connsiteY0" fmla="*/ 73008 h 86665"/>
                  <a:gd name="connsiteX1" fmla="*/ 4480 w 66441"/>
                  <a:gd name="connsiteY1" fmla="*/ 65309 h 86665"/>
                  <a:gd name="connsiteX2" fmla="*/ 33840 w 66441"/>
                  <a:gd name="connsiteY2" fmla="*/ 77833 h 86665"/>
                  <a:gd name="connsiteX3" fmla="*/ 55820 w 66441"/>
                  <a:gd name="connsiteY3" fmla="*/ 62593 h 86665"/>
                  <a:gd name="connsiteX4" fmla="*/ 31125 w 66441"/>
                  <a:gd name="connsiteY4" fmla="*/ 47011 h 86665"/>
                  <a:gd name="connsiteX5" fmla="*/ 4823 w 66441"/>
                  <a:gd name="connsiteY5" fmla="*/ 24547 h 86665"/>
                  <a:gd name="connsiteX6" fmla="*/ 36107 w 66441"/>
                  <a:gd name="connsiteY6" fmla="*/ 0 h 86665"/>
                  <a:gd name="connsiteX7" fmla="*/ 65150 w 66441"/>
                  <a:gd name="connsiteY7" fmla="*/ 11548 h 86665"/>
                  <a:gd name="connsiteX8" fmla="*/ 59853 w 66441"/>
                  <a:gd name="connsiteY8" fmla="*/ 18931 h 86665"/>
                  <a:gd name="connsiteX9" fmla="*/ 35474 w 66441"/>
                  <a:gd name="connsiteY9" fmla="*/ 8833 h 86665"/>
                  <a:gd name="connsiteX10" fmla="*/ 15102 w 66441"/>
                  <a:gd name="connsiteY10" fmla="*/ 23281 h 86665"/>
                  <a:gd name="connsiteX11" fmla="*/ 35158 w 66441"/>
                  <a:gd name="connsiteY11" fmla="*/ 38046 h 86665"/>
                  <a:gd name="connsiteX12" fmla="*/ 66441 w 66441"/>
                  <a:gd name="connsiteY12" fmla="*/ 61802 h 86665"/>
                  <a:gd name="connsiteX13" fmla="*/ 34367 w 66441"/>
                  <a:gd name="connsiteY13" fmla="*/ 86665 h 86665"/>
                  <a:gd name="connsiteX14" fmla="*/ 26 w 66441"/>
                  <a:gd name="connsiteY14" fmla="*/ 73034 h 866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6441" h="86665">
                    <a:moveTo>
                      <a:pt x="0" y="73008"/>
                    </a:moveTo>
                    <a:lnTo>
                      <a:pt x="4480" y="65309"/>
                    </a:lnTo>
                    <a:cubicBezTo>
                      <a:pt x="13784" y="74141"/>
                      <a:pt x="23245" y="77833"/>
                      <a:pt x="33840" y="77833"/>
                    </a:cubicBezTo>
                    <a:cubicBezTo>
                      <a:pt x="46833" y="77833"/>
                      <a:pt x="55820" y="72375"/>
                      <a:pt x="55820" y="62593"/>
                    </a:cubicBezTo>
                    <a:cubicBezTo>
                      <a:pt x="55820" y="52811"/>
                      <a:pt x="46517" y="51045"/>
                      <a:pt x="31125" y="47011"/>
                    </a:cubicBezTo>
                    <a:cubicBezTo>
                      <a:pt x="13810" y="42186"/>
                      <a:pt x="4823" y="37703"/>
                      <a:pt x="4823" y="24547"/>
                    </a:cubicBezTo>
                    <a:cubicBezTo>
                      <a:pt x="4823" y="8516"/>
                      <a:pt x="18290" y="0"/>
                      <a:pt x="36107" y="0"/>
                    </a:cubicBezTo>
                    <a:cubicBezTo>
                      <a:pt x="48783" y="0"/>
                      <a:pt x="59062" y="4350"/>
                      <a:pt x="65150" y="11548"/>
                    </a:cubicBezTo>
                    <a:lnTo>
                      <a:pt x="59853" y="18931"/>
                    </a:lnTo>
                    <a:cubicBezTo>
                      <a:pt x="54081" y="12208"/>
                      <a:pt x="45410" y="8833"/>
                      <a:pt x="35474" y="8833"/>
                    </a:cubicBezTo>
                    <a:cubicBezTo>
                      <a:pt x="25538" y="8833"/>
                      <a:pt x="15102" y="12524"/>
                      <a:pt x="15102" y="23281"/>
                    </a:cubicBezTo>
                    <a:cubicBezTo>
                      <a:pt x="15102" y="32114"/>
                      <a:pt x="21849" y="34197"/>
                      <a:pt x="35158" y="38046"/>
                    </a:cubicBezTo>
                    <a:cubicBezTo>
                      <a:pt x="54239" y="43188"/>
                      <a:pt x="66441" y="46721"/>
                      <a:pt x="66441" y="61802"/>
                    </a:cubicBezTo>
                    <a:cubicBezTo>
                      <a:pt x="66441" y="76883"/>
                      <a:pt x="53606" y="86665"/>
                      <a:pt x="34367" y="86665"/>
                    </a:cubicBezTo>
                    <a:cubicBezTo>
                      <a:pt x="20715" y="86665"/>
                      <a:pt x="8697" y="82157"/>
                      <a:pt x="26" y="73034"/>
                    </a:cubicBezTo>
                    <a:close/>
                  </a:path>
                </a:pathLst>
              </a:custGeom>
              <a:solidFill>
                <a:srgbClr val="FFFFFF"/>
              </a:solidFill>
              <a:ln w="2632" cap="flat">
                <a:noFill/>
                <a:prstDash val="solid"/>
                <a:miter/>
              </a:ln>
            </p:spPr>
            <p:txBody>
              <a:bodyPr rtlCol="0" anchor="ctr"/>
              <a:lstStyle/>
              <a:p>
                <a:endParaRPr lang="en-US"/>
              </a:p>
            </p:txBody>
          </p:sp>
          <p:sp>
            <p:nvSpPr>
              <p:cNvPr id="68" name="Freeform 67">
                <a:extLst>
                  <a:ext uri="{FF2B5EF4-FFF2-40B4-BE49-F238E27FC236}">
                    <a16:creationId xmlns:a16="http://schemas.microsoft.com/office/drawing/2014/main" id="{5B6F2192-40B4-57FC-C997-65DA1FB50998}"/>
                  </a:ext>
                </a:extLst>
              </p:cNvPr>
              <p:cNvSpPr/>
              <p:nvPr/>
            </p:nvSpPr>
            <p:spPr>
              <a:xfrm>
                <a:off x="7461893" y="2458333"/>
                <a:ext cx="9461" cy="15740"/>
              </a:xfrm>
              <a:custGeom>
                <a:avLst/>
                <a:gdLst>
                  <a:gd name="connsiteX0" fmla="*/ 0 w 9461"/>
                  <a:gd name="connsiteY0" fmla="*/ 0 h 15740"/>
                  <a:gd name="connsiteX1" fmla="*/ 9462 w 9461"/>
                  <a:gd name="connsiteY1" fmla="*/ 0 h 15740"/>
                  <a:gd name="connsiteX2" fmla="*/ 9462 w 9461"/>
                  <a:gd name="connsiteY2" fmla="*/ 15741 h 15740"/>
                  <a:gd name="connsiteX3" fmla="*/ 0 w 9461"/>
                  <a:gd name="connsiteY3" fmla="*/ 15741 h 15740"/>
                  <a:gd name="connsiteX4" fmla="*/ 0 w 9461"/>
                  <a:gd name="connsiteY4" fmla="*/ 0 h 157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461" h="15740">
                    <a:moveTo>
                      <a:pt x="0" y="0"/>
                    </a:moveTo>
                    <a:lnTo>
                      <a:pt x="9462" y="0"/>
                    </a:lnTo>
                    <a:lnTo>
                      <a:pt x="9462" y="15741"/>
                    </a:lnTo>
                    <a:lnTo>
                      <a:pt x="0" y="15741"/>
                    </a:lnTo>
                    <a:lnTo>
                      <a:pt x="0" y="0"/>
                    </a:lnTo>
                    <a:close/>
                  </a:path>
                </a:pathLst>
              </a:custGeom>
              <a:solidFill>
                <a:srgbClr val="FFFFFF"/>
              </a:solidFill>
              <a:ln w="2632" cap="flat">
                <a:noFill/>
                <a:prstDash val="solid"/>
                <a:miter/>
              </a:ln>
            </p:spPr>
            <p:txBody>
              <a:bodyPr rtlCol="0" anchor="ctr"/>
              <a:lstStyle/>
              <a:p>
                <a:endParaRPr lang="en-US"/>
              </a:p>
            </p:txBody>
          </p:sp>
        </p:grpSp>
      </p:grpSp>
      <p:grpSp>
        <p:nvGrpSpPr>
          <p:cNvPr id="69" name="Graphic 20">
            <a:extLst>
              <a:ext uri="{FF2B5EF4-FFF2-40B4-BE49-F238E27FC236}">
                <a16:creationId xmlns:a16="http://schemas.microsoft.com/office/drawing/2014/main" id="{9F9DA7E4-7C5F-9520-7383-56E66FDADD08}"/>
              </a:ext>
            </a:extLst>
          </p:cNvPr>
          <p:cNvGrpSpPr/>
          <p:nvPr/>
        </p:nvGrpSpPr>
        <p:grpSpPr>
          <a:xfrm>
            <a:off x="8698768" y="3167712"/>
            <a:ext cx="3086558" cy="725462"/>
            <a:chOff x="8698768" y="3167712"/>
            <a:chExt cx="3086558" cy="725462"/>
          </a:xfrm>
        </p:grpSpPr>
        <p:sp>
          <p:nvSpPr>
            <p:cNvPr id="70" name="Freeform 69">
              <a:extLst>
                <a:ext uri="{FF2B5EF4-FFF2-40B4-BE49-F238E27FC236}">
                  <a16:creationId xmlns:a16="http://schemas.microsoft.com/office/drawing/2014/main" id="{EDD4D84D-74CF-758D-079C-4015EB376CCB}"/>
                </a:ext>
              </a:extLst>
            </p:cNvPr>
            <p:cNvSpPr/>
            <p:nvPr/>
          </p:nvSpPr>
          <p:spPr>
            <a:xfrm>
              <a:off x="8698768" y="3167712"/>
              <a:ext cx="3086558" cy="725462"/>
            </a:xfrm>
            <a:custGeom>
              <a:avLst/>
              <a:gdLst>
                <a:gd name="connsiteX0" fmla="*/ 3011394 w 3086558"/>
                <a:gd name="connsiteY0" fmla="*/ 0 h 725462"/>
                <a:gd name="connsiteX1" fmla="*/ 3086559 w 3086558"/>
                <a:gd name="connsiteY1" fmla="*/ 75196 h 725462"/>
                <a:gd name="connsiteX2" fmla="*/ 3086559 w 3086558"/>
                <a:gd name="connsiteY2" fmla="*/ 650266 h 725462"/>
                <a:gd name="connsiteX3" fmla="*/ 3011394 w 3086558"/>
                <a:gd name="connsiteY3" fmla="*/ 725462 h 725462"/>
                <a:gd name="connsiteX4" fmla="*/ 75165 w 3086558"/>
                <a:gd name="connsiteY4" fmla="*/ 725462 h 725462"/>
                <a:gd name="connsiteX5" fmla="*/ 0 w 3086558"/>
                <a:gd name="connsiteY5" fmla="*/ 650266 h 725462"/>
                <a:gd name="connsiteX6" fmla="*/ 0 w 3086558"/>
                <a:gd name="connsiteY6" fmla="*/ 75196 h 725462"/>
                <a:gd name="connsiteX7" fmla="*/ 75165 w 3086558"/>
                <a:gd name="connsiteY7" fmla="*/ 0 h 725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86558" h="725462">
                  <a:moveTo>
                    <a:pt x="3011394" y="0"/>
                  </a:moveTo>
                  <a:cubicBezTo>
                    <a:pt x="3052906" y="0"/>
                    <a:pt x="3086559" y="33667"/>
                    <a:pt x="3086559" y="75196"/>
                  </a:cubicBezTo>
                  <a:lnTo>
                    <a:pt x="3086559" y="650266"/>
                  </a:lnTo>
                  <a:cubicBezTo>
                    <a:pt x="3086559" y="691796"/>
                    <a:pt x="3052906" y="725462"/>
                    <a:pt x="3011394" y="725462"/>
                  </a:cubicBezTo>
                  <a:lnTo>
                    <a:pt x="75165" y="725462"/>
                  </a:lnTo>
                  <a:cubicBezTo>
                    <a:pt x="33652" y="725462"/>
                    <a:pt x="0" y="691796"/>
                    <a:pt x="0" y="650266"/>
                  </a:cubicBezTo>
                  <a:lnTo>
                    <a:pt x="0" y="75196"/>
                  </a:lnTo>
                  <a:cubicBezTo>
                    <a:pt x="0" y="33667"/>
                    <a:pt x="33652" y="0"/>
                    <a:pt x="75165" y="0"/>
                  </a:cubicBezTo>
                  <a:close/>
                </a:path>
              </a:pathLst>
            </a:custGeom>
            <a:solidFill>
              <a:srgbClr val="9381A4"/>
            </a:solidFill>
            <a:ln w="2632" cap="flat">
              <a:noFill/>
              <a:prstDash val="solid"/>
              <a:miter/>
            </a:ln>
          </p:spPr>
          <p:txBody>
            <a:bodyPr rtlCol="0" anchor="ctr"/>
            <a:lstStyle/>
            <a:p>
              <a:endParaRPr lang="en-US"/>
            </a:p>
          </p:txBody>
        </p:sp>
        <p:sp>
          <p:nvSpPr>
            <p:cNvPr id="71" name="Freeform 70">
              <a:extLst>
                <a:ext uri="{FF2B5EF4-FFF2-40B4-BE49-F238E27FC236}">
                  <a16:creationId xmlns:a16="http://schemas.microsoft.com/office/drawing/2014/main" id="{C6BF79E6-5CC3-91A3-2A63-2B0E2735709B}"/>
                </a:ext>
              </a:extLst>
            </p:cNvPr>
            <p:cNvSpPr/>
            <p:nvPr/>
          </p:nvSpPr>
          <p:spPr>
            <a:xfrm>
              <a:off x="9599429" y="3427576"/>
              <a:ext cx="1295330" cy="200461"/>
            </a:xfrm>
            <a:custGeom>
              <a:avLst/>
              <a:gdLst>
                <a:gd name="connsiteX0" fmla="*/ 26 w 1295330"/>
                <a:gd name="connsiteY0" fmla="*/ 7989 h 200461"/>
                <a:gd name="connsiteX1" fmla="*/ 78565 w 1295330"/>
                <a:gd name="connsiteY1" fmla="*/ 7989 h 200461"/>
                <a:gd name="connsiteX2" fmla="*/ 134939 w 1295330"/>
                <a:gd name="connsiteY2" fmla="*/ 67602 h 200461"/>
                <a:gd name="connsiteX3" fmla="*/ 80173 w 1295330"/>
                <a:gd name="connsiteY3" fmla="*/ 127743 h 200461"/>
                <a:gd name="connsiteX4" fmla="*/ 18712 w 1295330"/>
                <a:gd name="connsiteY4" fmla="*/ 127743 h 200461"/>
                <a:gd name="connsiteX5" fmla="*/ 18712 w 1295330"/>
                <a:gd name="connsiteY5" fmla="*/ 197772 h 200461"/>
                <a:gd name="connsiteX6" fmla="*/ 0 w 1295330"/>
                <a:gd name="connsiteY6" fmla="*/ 197772 h 200461"/>
                <a:gd name="connsiteX7" fmla="*/ 0 w 1295330"/>
                <a:gd name="connsiteY7" fmla="*/ 7989 h 200461"/>
                <a:gd name="connsiteX8" fmla="*/ 79382 w 1295330"/>
                <a:gd name="connsiteY8" fmla="*/ 111159 h 200461"/>
                <a:gd name="connsiteX9" fmla="*/ 116253 w 1295330"/>
                <a:gd name="connsiteY9" fmla="*/ 67602 h 200461"/>
                <a:gd name="connsiteX10" fmla="*/ 77774 w 1295330"/>
                <a:gd name="connsiteY10" fmla="*/ 24573 h 200461"/>
                <a:gd name="connsiteX11" fmla="*/ 18738 w 1295330"/>
                <a:gd name="connsiteY11" fmla="*/ 24573 h 200461"/>
                <a:gd name="connsiteX12" fmla="*/ 18738 w 1295330"/>
                <a:gd name="connsiteY12" fmla="*/ 111186 h 200461"/>
                <a:gd name="connsiteX13" fmla="*/ 79382 w 1295330"/>
                <a:gd name="connsiteY13" fmla="*/ 111186 h 200461"/>
                <a:gd name="connsiteX14" fmla="*/ 152913 w 1295330"/>
                <a:gd name="connsiteY14" fmla="*/ 128535 h 200461"/>
                <a:gd name="connsiteX15" fmla="*/ 221832 w 1295330"/>
                <a:gd name="connsiteY15" fmla="*/ 56107 h 200461"/>
                <a:gd name="connsiteX16" fmla="*/ 291040 w 1295330"/>
                <a:gd name="connsiteY16" fmla="*/ 128535 h 200461"/>
                <a:gd name="connsiteX17" fmla="*/ 221832 w 1295330"/>
                <a:gd name="connsiteY17" fmla="*/ 200435 h 200461"/>
                <a:gd name="connsiteX18" fmla="*/ 152913 w 1295330"/>
                <a:gd name="connsiteY18" fmla="*/ 128535 h 200461"/>
                <a:gd name="connsiteX19" fmla="*/ 221832 w 1295330"/>
                <a:gd name="connsiteY19" fmla="*/ 184404 h 200461"/>
                <a:gd name="connsiteX20" fmla="*/ 272592 w 1295330"/>
                <a:gd name="connsiteY20" fmla="*/ 128271 h 200461"/>
                <a:gd name="connsiteX21" fmla="*/ 221832 w 1295330"/>
                <a:gd name="connsiteY21" fmla="*/ 72138 h 200461"/>
                <a:gd name="connsiteX22" fmla="*/ 171335 w 1295330"/>
                <a:gd name="connsiteY22" fmla="*/ 128798 h 200461"/>
                <a:gd name="connsiteX23" fmla="*/ 221832 w 1295330"/>
                <a:gd name="connsiteY23" fmla="*/ 184404 h 200461"/>
                <a:gd name="connsiteX24" fmla="*/ 412379 w 1295330"/>
                <a:gd name="connsiteY24" fmla="*/ 86032 h 200461"/>
                <a:gd name="connsiteX25" fmla="*/ 375245 w 1295330"/>
                <a:gd name="connsiteY25" fmla="*/ 197746 h 200461"/>
                <a:gd name="connsiteX26" fmla="*/ 356269 w 1295330"/>
                <a:gd name="connsiteY26" fmla="*/ 197746 h 200461"/>
                <a:gd name="connsiteX27" fmla="*/ 307380 w 1295330"/>
                <a:gd name="connsiteY27" fmla="*/ 58480 h 200461"/>
                <a:gd name="connsiteX28" fmla="*/ 326356 w 1295330"/>
                <a:gd name="connsiteY28" fmla="*/ 58480 h 200461"/>
                <a:gd name="connsiteX29" fmla="*/ 366442 w 1295330"/>
                <a:gd name="connsiteY29" fmla="*/ 175018 h 200461"/>
                <a:gd name="connsiteX30" fmla="*/ 403577 w 1295330"/>
                <a:gd name="connsiteY30" fmla="*/ 58480 h 200461"/>
                <a:gd name="connsiteX31" fmla="*/ 420945 w 1295330"/>
                <a:gd name="connsiteY31" fmla="*/ 58480 h 200461"/>
                <a:gd name="connsiteX32" fmla="*/ 458079 w 1295330"/>
                <a:gd name="connsiteY32" fmla="*/ 175018 h 200461"/>
                <a:gd name="connsiteX33" fmla="*/ 498165 w 1295330"/>
                <a:gd name="connsiteY33" fmla="*/ 58480 h 200461"/>
                <a:gd name="connsiteX34" fmla="*/ 517141 w 1295330"/>
                <a:gd name="connsiteY34" fmla="*/ 58480 h 200461"/>
                <a:gd name="connsiteX35" fmla="*/ 468252 w 1295330"/>
                <a:gd name="connsiteY35" fmla="*/ 197746 h 200461"/>
                <a:gd name="connsiteX36" fmla="*/ 449013 w 1295330"/>
                <a:gd name="connsiteY36" fmla="*/ 197746 h 200461"/>
                <a:gd name="connsiteX37" fmla="*/ 412406 w 1295330"/>
                <a:gd name="connsiteY37" fmla="*/ 86032 h 200461"/>
                <a:gd name="connsiteX38" fmla="*/ 529185 w 1295330"/>
                <a:gd name="connsiteY38" fmla="*/ 127743 h 200461"/>
                <a:gd name="connsiteX39" fmla="*/ 598658 w 1295330"/>
                <a:gd name="connsiteY39" fmla="*/ 56107 h 200461"/>
                <a:gd name="connsiteX40" fmla="*/ 667576 w 1295330"/>
                <a:gd name="connsiteY40" fmla="*/ 127480 h 200461"/>
                <a:gd name="connsiteX41" fmla="*/ 667313 w 1295330"/>
                <a:gd name="connsiteY41" fmla="*/ 134704 h 200461"/>
                <a:gd name="connsiteX42" fmla="*/ 548161 w 1295330"/>
                <a:gd name="connsiteY42" fmla="*/ 134704 h 200461"/>
                <a:gd name="connsiteX43" fmla="*/ 599738 w 1295330"/>
                <a:gd name="connsiteY43" fmla="*/ 186566 h 200461"/>
                <a:gd name="connsiteX44" fmla="*/ 642486 w 1295330"/>
                <a:gd name="connsiteY44" fmla="*/ 161439 h 200461"/>
                <a:gd name="connsiteX45" fmla="*/ 658247 w 1295330"/>
                <a:gd name="connsiteY45" fmla="*/ 165711 h 200461"/>
                <a:gd name="connsiteX46" fmla="*/ 598921 w 1295330"/>
                <a:gd name="connsiteY46" fmla="*/ 200461 h 200461"/>
                <a:gd name="connsiteX47" fmla="*/ 529185 w 1295330"/>
                <a:gd name="connsiteY47" fmla="*/ 127770 h 200461"/>
                <a:gd name="connsiteX48" fmla="*/ 650472 w 1295330"/>
                <a:gd name="connsiteY48" fmla="*/ 121600 h 200461"/>
                <a:gd name="connsiteX49" fmla="*/ 598895 w 1295330"/>
                <a:gd name="connsiteY49" fmla="*/ 70292 h 200461"/>
                <a:gd name="connsiteX50" fmla="*/ 547608 w 1295330"/>
                <a:gd name="connsiteY50" fmla="*/ 121600 h 200461"/>
                <a:gd name="connsiteX51" fmla="*/ 650472 w 1295330"/>
                <a:gd name="connsiteY51" fmla="*/ 121600 h 200461"/>
                <a:gd name="connsiteX52" fmla="*/ 713830 w 1295330"/>
                <a:gd name="connsiteY52" fmla="*/ 111159 h 200461"/>
                <a:gd name="connsiteX53" fmla="*/ 713830 w 1295330"/>
                <a:gd name="connsiteY53" fmla="*/ 197772 h 200461"/>
                <a:gd name="connsiteX54" fmla="*/ 695671 w 1295330"/>
                <a:gd name="connsiteY54" fmla="*/ 197772 h 200461"/>
                <a:gd name="connsiteX55" fmla="*/ 695671 w 1295330"/>
                <a:gd name="connsiteY55" fmla="*/ 58506 h 200461"/>
                <a:gd name="connsiteX56" fmla="*/ 712776 w 1295330"/>
                <a:gd name="connsiteY56" fmla="*/ 58506 h 200461"/>
                <a:gd name="connsiteX57" fmla="*/ 712776 w 1295330"/>
                <a:gd name="connsiteY57" fmla="*/ 91912 h 200461"/>
                <a:gd name="connsiteX58" fmla="*/ 757131 w 1295330"/>
                <a:gd name="connsiteY58" fmla="*/ 57979 h 200461"/>
                <a:gd name="connsiteX59" fmla="*/ 765143 w 1295330"/>
                <a:gd name="connsiteY59" fmla="*/ 57979 h 200461"/>
                <a:gd name="connsiteX60" fmla="*/ 765143 w 1295330"/>
                <a:gd name="connsiteY60" fmla="*/ 74563 h 200461"/>
                <a:gd name="connsiteX61" fmla="*/ 713856 w 1295330"/>
                <a:gd name="connsiteY61" fmla="*/ 111186 h 200461"/>
                <a:gd name="connsiteX62" fmla="*/ 848004 w 1295330"/>
                <a:gd name="connsiteY62" fmla="*/ 128535 h 200461"/>
                <a:gd name="connsiteX63" fmla="*/ 916923 w 1295330"/>
                <a:gd name="connsiteY63" fmla="*/ 56107 h 200461"/>
                <a:gd name="connsiteX64" fmla="*/ 986131 w 1295330"/>
                <a:gd name="connsiteY64" fmla="*/ 128535 h 200461"/>
                <a:gd name="connsiteX65" fmla="*/ 916923 w 1295330"/>
                <a:gd name="connsiteY65" fmla="*/ 200435 h 200461"/>
                <a:gd name="connsiteX66" fmla="*/ 848004 w 1295330"/>
                <a:gd name="connsiteY66" fmla="*/ 128535 h 200461"/>
                <a:gd name="connsiteX67" fmla="*/ 916923 w 1295330"/>
                <a:gd name="connsiteY67" fmla="*/ 184404 h 200461"/>
                <a:gd name="connsiteX68" fmla="*/ 967683 w 1295330"/>
                <a:gd name="connsiteY68" fmla="*/ 128271 h 200461"/>
                <a:gd name="connsiteX69" fmla="*/ 916923 w 1295330"/>
                <a:gd name="connsiteY69" fmla="*/ 72138 h 200461"/>
                <a:gd name="connsiteX70" fmla="*/ 866426 w 1295330"/>
                <a:gd name="connsiteY70" fmla="*/ 128798 h 200461"/>
                <a:gd name="connsiteX71" fmla="*/ 916923 w 1295330"/>
                <a:gd name="connsiteY71" fmla="*/ 184404 h 200461"/>
                <a:gd name="connsiteX72" fmla="*/ 1023318 w 1295330"/>
                <a:gd name="connsiteY72" fmla="*/ 72955 h 200461"/>
                <a:gd name="connsiteX73" fmla="*/ 1004079 w 1295330"/>
                <a:gd name="connsiteY73" fmla="*/ 72955 h 200461"/>
                <a:gd name="connsiteX74" fmla="*/ 1004079 w 1295330"/>
                <a:gd name="connsiteY74" fmla="*/ 58533 h 200461"/>
                <a:gd name="connsiteX75" fmla="*/ 1023318 w 1295330"/>
                <a:gd name="connsiteY75" fmla="*/ 58533 h 200461"/>
                <a:gd name="connsiteX76" fmla="*/ 1023318 w 1295330"/>
                <a:gd name="connsiteY76" fmla="*/ 54789 h 200461"/>
                <a:gd name="connsiteX77" fmla="*/ 1064195 w 1295330"/>
                <a:gd name="connsiteY77" fmla="*/ 0 h 200461"/>
                <a:gd name="connsiteX78" fmla="*/ 1093581 w 1295330"/>
                <a:gd name="connsiteY78" fmla="*/ 8833 h 200461"/>
                <a:gd name="connsiteX79" fmla="*/ 1087968 w 1295330"/>
                <a:gd name="connsiteY79" fmla="*/ 21937 h 200461"/>
                <a:gd name="connsiteX80" fmla="*/ 1067674 w 1295330"/>
                <a:gd name="connsiteY80" fmla="*/ 15793 h 200461"/>
                <a:gd name="connsiteX81" fmla="*/ 1041504 w 1295330"/>
                <a:gd name="connsiteY81" fmla="*/ 54288 h 200461"/>
                <a:gd name="connsiteX82" fmla="*/ 1041504 w 1295330"/>
                <a:gd name="connsiteY82" fmla="*/ 58559 h 200461"/>
                <a:gd name="connsiteX83" fmla="*/ 1079982 w 1295330"/>
                <a:gd name="connsiteY83" fmla="*/ 58559 h 200461"/>
                <a:gd name="connsiteX84" fmla="*/ 1079982 w 1295330"/>
                <a:gd name="connsiteY84" fmla="*/ 72981 h 200461"/>
                <a:gd name="connsiteX85" fmla="*/ 1041504 w 1295330"/>
                <a:gd name="connsiteY85" fmla="*/ 72981 h 200461"/>
                <a:gd name="connsiteX86" fmla="*/ 1041504 w 1295330"/>
                <a:gd name="connsiteY86" fmla="*/ 197798 h 200461"/>
                <a:gd name="connsiteX87" fmla="*/ 1023345 w 1295330"/>
                <a:gd name="connsiteY87" fmla="*/ 197798 h 200461"/>
                <a:gd name="connsiteX88" fmla="*/ 1023345 w 1295330"/>
                <a:gd name="connsiteY88" fmla="*/ 72981 h 200461"/>
                <a:gd name="connsiteX89" fmla="*/ 1165742 w 1295330"/>
                <a:gd name="connsiteY89" fmla="*/ 156061 h 200461"/>
                <a:gd name="connsiteX90" fmla="*/ 1176969 w 1295330"/>
                <a:gd name="connsiteY90" fmla="*/ 145910 h 200461"/>
                <a:gd name="connsiteX91" fmla="*/ 1229073 w 1295330"/>
                <a:gd name="connsiteY91" fmla="*/ 183060 h 200461"/>
                <a:gd name="connsiteX92" fmla="*/ 1276618 w 1295330"/>
                <a:gd name="connsiteY92" fmla="*/ 146437 h 200461"/>
                <a:gd name="connsiteX93" fmla="*/ 1215711 w 1295330"/>
                <a:gd name="connsiteY93" fmla="*/ 108760 h 200461"/>
                <a:gd name="connsiteX94" fmla="*/ 1206619 w 1295330"/>
                <a:gd name="connsiteY94" fmla="*/ 108760 h 200461"/>
                <a:gd name="connsiteX95" fmla="*/ 1206619 w 1295330"/>
                <a:gd name="connsiteY95" fmla="*/ 92993 h 200461"/>
                <a:gd name="connsiteX96" fmla="*/ 1215711 w 1295330"/>
                <a:gd name="connsiteY96" fmla="*/ 92993 h 200461"/>
                <a:gd name="connsiteX97" fmla="*/ 1271558 w 1295330"/>
                <a:gd name="connsiteY97" fmla="*/ 58770 h 200461"/>
                <a:gd name="connsiteX98" fmla="*/ 1227729 w 1295330"/>
                <a:gd name="connsiteY98" fmla="*/ 21884 h 200461"/>
                <a:gd name="connsiteX99" fmla="*/ 1179895 w 1295330"/>
                <a:gd name="connsiteY99" fmla="*/ 48883 h 200461"/>
                <a:gd name="connsiteX100" fmla="*/ 1167349 w 1295330"/>
                <a:gd name="connsiteY100" fmla="*/ 36596 h 200461"/>
                <a:gd name="connsiteX101" fmla="*/ 1227466 w 1295330"/>
                <a:gd name="connsiteY101" fmla="*/ 5590 h 200461"/>
                <a:gd name="connsiteX102" fmla="*/ 1290507 w 1295330"/>
                <a:gd name="connsiteY102" fmla="*/ 58243 h 200461"/>
                <a:gd name="connsiteX103" fmla="*/ 1253372 w 1295330"/>
                <a:gd name="connsiteY103" fmla="*/ 100217 h 200461"/>
                <a:gd name="connsiteX104" fmla="*/ 1295330 w 1295330"/>
                <a:gd name="connsiteY104" fmla="*/ 148599 h 200461"/>
                <a:gd name="connsiteX105" fmla="*/ 1229073 w 1295330"/>
                <a:gd name="connsiteY105" fmla="*/ 200198 h 200461"/>
                <a:gd name="connsiteX106" fmla="*/ 1165742 w 1295330"/>
                <a:gd name="connsiteY106" fmla="*/ 156087 h 2004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Lst>
              <a:rect l="l" t="t" r="r" b="b"/>
              <a:pathLst>
                <a:path w="1295330" h="200461">
                  <a:moveTo>
                    <a:pt x="26" y="7989"/>
                  </a:moveTo>
                  <a:lnTo>
                    <a:pt x="78565" y="7989"/>
                  </a:lnTo>
                  <a:cubicBezTo>
                    <a:pt x="111166" y="7989"/>
                    <a:pt x="134939" y="38204"/>
                    <a:pt x="134939" y="67602"/>
                  </a:cubicBezTo>
                  <a:cubicBezTo>
                    <a:pt x="134939" y="98609"/>
                    <a:pt x="112774" y="127743"/>
                    <a:pt x="80173" y="127743"/>
                  </a:cubicBezTo>
                  <a:lnTo>
                    <a:pt x="18712" y="127743"/>
                  </a:lnTo>
                  <a:lnTo>
                    <a:pt x="18712" y="197772"/>
                  </a:lnTo>
                  <a:lnTo>
                    <a:pt x="0" y="197772"/>
                  </a:lnTo>
                  <a:lnTo>
                    <a:pt x="0" y="7989"/>
                  </a:lnTo>
                  <a:close/>
                  <a:moveTo>
                    <a:pt x="79382" y="111159"/>
                  </a:moveTo>
                  <a:cubicBezTo>
                    <a:pt x="101836" y="111159"/>
                    <a:pt x="116253" y="90567"/>
                    <a:pt x="116253" y="67602"/>
                  </a:cubicBezTo>
                  <a:cubicBezTo>
                    <a:pt x="116253" y="44638"/>
                    <a:pt x="98621" y="24573"/>
                    <a:pt x="77774" y="24573"/>
                  </a:cubicBezTo>
                  <a:lnTo>
                    <a:pt x="18738" y="24573"/>
                  </a:lnTo>
                  <a:lnTo>
                    <a:pt x="18738" y="111186"/>
                  </a:lnTo>
                  <a:lnTo>
                    <a:pt x="79382" y="111186"/>
                  </a:lnTo>
                  <a:close/>
                  <a:moveTo>
                    <a:pt x="152913" y="128535"/>
                  </a:moveTo>
                  <a:cubicBezTo>
                    <a:pt x="152913" y="89513"/>
                    <a:pt x="182035" y="56107"/>
                    <a:pt x="221832" y="56107"/>
                  </a:cubicBezTo>
                  <a:cubicBezTo>
                    <a:pt x="261628" y="56107"/>
                    <a:pt x="291040" y="89513"/>
                    <a:pt x="291040" y="128535"/>
                  </a:cubicBezTo>
                  <a:cubicBezTo>
                    <a:pt x="291040" y="167556"/>
                    <a:pt x="262181" y="200435"/>
                    <a:pt x="221832" y="200435"/>
                  </a:cubicBezTo>
                  <a:cubicBezTo>
                    <a:pt x="181482" y="200435"/>
                    <a:pt x="152913" y="167293"/>
                    <a:pt x="152913" y="128535"/>
                  </a:cubicBezTo>
                  <a:close/>
                  <a:moveTo>
                    <a:pt x="221832" y="184404"/>
                  </a:moveTo>
                  <a:cubicBezTo>
                    <a:pt x="249610" y="184404"/>
                    <a:pt x="272592" y="159277"/>
                    <a:pt x="272592" y="128271"/>
                  </a:cubicBezTo>
                  <a:cubicBezTo>
                    <a:pt x="272592" y="97264"/>
                    <a:pt x="249610" y="72138"/>
                    <a:pt x="221832" y="72138"/>
                  </a:cubicBezTo>
                  <a:cubicBezTo>
                    <a:pt x="194053" y="72138"/>
                    <a:pt x="171335" y="97528"/>
                    <a:pt x="171335" y="128798"/>
                  </a:cubicBezTo>
                  <a:cubicBezTo>
                    <a:pt x="171335" y="160068"/>
                    <a:pt x="194053" y="184404"/>
                    <a:pt x="221832" y="184404"/>
                  </a:cubicBezTo>
                  <a:close/>
                  <a:moveTo>
                    <a:pt x="412379" y="86032"/>
                  </a:moveTo>
                  <a:lnTo>
                    <a:pt x="375245" y="197746"/>
                  </a:lnTo>
                  <a:lnTo>
                    <a:pt x="356269" y="197746"/>
                  </a:lnTo>
                  <a:lnTo>
                    <a:pt x="307380" y="58480"/>
                  </a:lnTo>
                  <a:lnTo>
                    <a:pt x="326356" y="58480"/>
                  </a:lnTo>
                  <a:lnTo>
                    <a:pt x="366442" y="175018"/>
                  </a:lnTo>
                  <a:lnTo>
                    <a:pt x="403577" y="58480"/>
                  </a:lnTo>
                  <a:lnTo>
                    <a:pt x="420945" y="58480"/>
                  </a:lnTo>
                  <a:lnTo>
                    <a:pt x="458079" y="175018"/>
                  </a:lnTo>
                  <a:lnTo>
                    <a:pt x="498165" y="58480"/>
                  </a:lnTo>
                  <a:lnTo>
                    <a:pt x="517141" y="58480"/>
                  </a:lnTo>
                  <a:lnTo>
                    <a:pt x="468252" y="197746"/>
                  </a:lnTo>
                  <a:lnTo>
                    <a:pt x="449013" y="197746"/>
                  </a:lnTo>
                  <a:lnTo>
                    <a:pt x="412406" y="86032"/>
                  </a:lnTo>
                  <a:close/>
                  <a:moveTo>
                    <a:pt x="529185" y="127743"/>
                  </a:moveTo>
                  <a:cubicBezTo>
                    <a:pt x="529185" y="88722"/>
                    <a:pt x="558572" y="56107"/>
                    <a:pt x="598658" y="56107"/>
                  </a:cubicBezTo>
                  <a:cubicBezTo>
                    <a:pt x="638744" y="56107"/>
                    <a:pt x="667576" y="89249"/>
                    <a:pt x="667576" y="127480"/>
                  </a:cubicBezTo>
                  <a:cubicBezTo>
                    <a:pt x="667576" y="130433"/>
                    <a:pt x="667576" y="133359"/>
                    <a:pt x="667313" y="134704"/>
                  </a:cubicBezTo>
                  <a:lnTo>
                    <a:pt x="548161" y="134704"/>
                  </a:lnTo>
                  <a:cubicBezTo>
                    <a:pt x="550559" y="164630"/>
                    <a:pt x="573014" y="186566"/>
                    <a:pt x="599738" y="186566"/>
                  </a:cubicBezTo>
                  <a:cubicBezTo>
                    <a:pt x="617897" y="186566"/>
                    <a:pt x="635818" y="176415"/>
                    <a:pt x="642486" y="161439"/>
                  </a:cubicBezTo>
                  <a:lnTo>
                    <a:pt x="658247" y="165711"/>
                  </a:lnTo>
                  <a:cubicBezTo>
                    <a:pt x="649708" y="186013"/>
                    <a:pt x="625909" y="200461"/>
                    <a:pt x="598921" y="200461"/>
                  </a:cubicBezTo>
                  <a:cubicBezTo>
                    <a:pt x="558572" y="200461"/>
                    <a:pt x="529185" y="167319"/>
                    <a:pt x="529185" y="127770"/>
                  </a:cubicBezTo>
                  <a:close/>
                  <a:moveTo>
                    <a:pt x="650472" y="121600"/>
                  </a:moveTo>
                  <a:cubicBezTo>
                    <a:pt x="648074" y="91385"/>
                    <a:pt x="626172" y="70292"/>
                    <a:pt x="598895" y="70292"/>
                  </a:cubicBezTo>
                  <a:cubicBezTo>
                    <a:pt x="571617" y="70292"/>
                    <a:pt x="549479" y="91675"/>
                    <a:pt x="547608" y="121600"/>
                  </a:cubicBezTo>
                  <a:lnTo>
                    <a:pt x="650472" y="121600"/>
                  </a:lnTo>
                  <a:close/>
                  <a:moveTo>
                    <a:pt x="713830" y="111159"/>
                  </a:moveTo>
                  <a:lnTo>
                    <a:pt x="713830" y="197772"/>
                  </a:lnTo>
                  <a:lnTo>
                    <a:pt x="695671" y="197772"/>
                  </a:lnTo>
                  <a:lnTo>
                    <a:pt x="695671" y="58506"/>
                  </a:lnTo>
                  <a:lnTo>
                    <a:pt x="712776" y="58506"/>
                  </a:lnTo>
                  <a:lnTo>
                    <a:pt x="712776" y="91912"/>
                  </a:lnTo>
                  <a:cubicBezTo>
                    <a:pt x="722395" y="72401"/>
                    <a:pt x="739236" y="59561"/>
                    <a:pt x="757131" y="57979"/>
                  </a:cubicBezTo>
                  <a:cubicBezTo>
                    <a:pt x="760610" y="57715"/>
                    <a:pt x="763272" y="57715"/>
                    <a:pt x="765143" y="57979"/>
                  </a:cubicBezTo>
                  <a:lnTo>
                    <a:pt x="765143" y="74563"/>
                  </a:lnTo>
                  <a:cubicBezTo>
                    <a:pt x="740844" y="75354"/>
                    <a:pt x="721315" y="88722"/>
                    <a:pt x="713856" y="111186"/>
                  </a:cubicBezTo>
                  <a:close/>
                  <a:moveTo>
                    <a:pt x="848004" y="128535"/>
                  </a:moveTo>
                  <a:cubicBezTo>
                    <a:pt x="848004" y="89513"/>
                    <a:pt x="877126" y="56107"/>
                    <a:pt x="916923" y="56107"/>
                  </a:cubicBezTo>
                  <a:cubicBezTo>
                    <a:pt x="956719" y="56107"/>
                    <a:pt x="986131" y="89513"/>
                    <a:pt x="986131" y="128535"/>
                  </a:cubicBezTo>
                  <a:cubicBezTo>
                    <a:pt x="986131" y="167556"/>
                    <a:pt x="957272" y="200435"/>
                    <a:pt x="916923" y="200435"/>
                  </a:cubicBezTo>
                  <a:cubicBezTo>
                    <a:pt x="876573" y="200435"/>
                    <a:pt x="848004" y="167293"/>
                    <a:pt x="848004" y="128535"/>
                  </a:cubicBezTo>
                  <a:close/>
                  <a:moveTo>
                    <a:pt x="916923" y="184404"/>
                  </a:moveTo>
                  <a:cubicBezTo>
                    <a:pt x="944701" y="184404"/>
                    <a:pt x="967683" y="159277"/>
                    <a:pt x="967683" y="128271"/>
                  </a:cubicBezTo>
                  <a:cubicBezTo>
                    <a:pt x="967683" y="97264"/>
                    <a:pt x="944701" y="72138"/>
                    <a:pt x="916923" y="72138"/>
                  </a:cubicBezTo>
                  <a:cubicBezTo>
                    <a:pt x="889144" y="72138"/>
                    <a:pt x="866426" y="97528"/>
                    <a:pt x="866426" y="128798"/>
                  </a:cubicBezTo>
                  <a:cubicBezTo>
                    <a:pt x="866426" y="160068"/>
                    <a:pt x="889144" y="184404"/>
                    <a:pt x="916923" y="184404"/>
                  </a:cubicBezTo>
                  <a:close/>
                  <a:moveTo>
                    <a:pt x="1023318" y="72955"/>
                  </a:moveTo>
                  <a:lnTo>
                    <a:pt x="1004079" y="72955"/>
                  </a:lnTo>
                  <a:lnTo>
                    <a:pt x="1004079" y="58533"/>
                  </a:lnTo>
                  <a:lnTo>
                    <a:pt x="1023318" y="58533"/>
                  </a:lnTo>
                  <a:lnTo>
                    <a:pt x="1023318" y="54789"/>
                  </a:lnTo>
                  <a:cubicBezTo>
                    <a:pt x="1023318" y="20855"/>
                    <a:pt x="1039079" y="0"/>
                    <a:pt x="1064195" y="0"/>
                  </a:cubicBezTo>
                  <a:cubicBezTo>
                    <a:pt x="1075159" y="0"/>
                    <a:pt x="1086096" y="3480"/>
                    <a:pt x="1093581" y="8833"/>
                  </a:cubicBezTo>
                  <a:lnTo>
                    <a:pt x="1087968" y="21937"/>
                  </a:lnTo>
                  <a:cubicBezTo>
                    <a:pt x="1083171" y="18192"/>
                    <a:pt x="1075133" y="15793"/>
                    <a:pt x="1067674" y="15793"/>
                  </a:cubicBezTo>
                  <a:cubicBezTo>
                    <a:pt x="1050833" y="15793"/>
                    <a:pt x="1041504" y="29424"/>
                    <a:pt x="1041504" y="54288"/>
                  </a:cubicBezTo>
                  <a:lnTo>
                    <a:pt x="1041504" y="58559"/>
                  </a:lnTo>
                  <a:lnTo>
                    <a:pt x="1079982" y="58559"/>
                  </a:lnTo>
                  <a:lnTo>
                    <a:pt x="1079982" y="72981"/>
                  </a:lnTo>
                  <a:lnTo>
                    <a:pt x="1041504" y="72981"/>
                  </a:lnTo>
                  <a:lnTo>
                    <a:pt x="1041504" y="197798"/>
                  </a:lnTo>
                  <a:lnTo>
                    <a:pt x="1023345" y="197798"/>
                  </a:lnTo>
                  <a:lnTo>
                    <a:pt x="1023345" y="72981"/>
                  </a:lnTo>
                  <a:close/>
                  <a:moveTo>
                    <a:pt x="1165742" y="156061"/>
                  </a:moveTo>
                  <a:lnTo>
                    <a:pt x="1176969" y="145910"/>
                  </a:lnTo>
                  <a:cubicBezTo>
                    <a:pt x="1178313" y="164340"/>
                    <a:pt x="1198870" y="183060"/>
                    <a:pt x="1229073" y="183060"/>
                  </a:cubicBezTo>
                  <a:cubicBezTo>
                    <a:pt x="1256061" y="183060"/>
                    <a:pt x="1276618" y="168084"/>
                    <a:pt x="1276618" y="146437"/>
                  </a:cubicBezTo>
                  <a:cubicBezTo>
                    <a:pt x="1276618" y="122919"/>
                    <a:pt x="1252845" y="108760"/>
                    <a:pt x="1215711" y="108760"/>
                  </a:cubicBezTo>
                  <a:lnTo>
                    <a:pt x="1206619" y="108760"/>
                  </a:lnTo>
                  <a:lnTo>
                    <a:pt x="1206619" y="92993"/>
                  </a:lnTo>
                  <a:lnTo>
                    <a:pt x="1215711" y="92993"/>
                  </a:lnTo>
                  <a:cubicBezTo>
                    <a:pt x="1250447" y="92993"/>
                    <a:pt x="1271558" y="81497"/>
                    <a:pt x="1271558" y="58770"/>
                  </a:cubicBezTo>
                  <a:cubicBezTo>
                    <a:pt x="1271558" y="36042"/>
                    <a:pt x="1251528" y="21884"/>
                    <a:pt x="1227729" y="21884"/>
                  </a:cubicBezTo>
                  <a:cubicBezTo>
                    <a:pt x="1203930" y="21884"/>
                    <a:pt x="1186589" y="33643"/>
                    <a:pt x="1179895" y="48883"/>
                  </a:cubicBezTo>
                  <a:lnTo>
                    <a:pt x="1167349" y="36596"/>
                  </a:lnTo>
                  <a:cubicBezTo>
                    <a:pt x="1177233" y="17349"/>
                    <a:pt x="1201822" y="5590"/>
                    <a:pt x="1227466" y="5590"/>
                  </a:cubicBezTo>
                  <a:cubicBezTo>
                    <a:pt x="1263809" y="5590"/>
                    <a:pt x="1290507" y="28317"/>
                    <a:pt x="1290507" y="58243"/>
                  </a:cubicBezTo>
                  <a:cubicBezTo>
                    <a:pt x="1290507" y="79889"/>
                    <a:pt x="1277409" y="94338"/>
                    <a:pt x="1253372" y="100217"/>
                  </a:cubicBezTo>
                  <a:cubicBezTo>
                    <a:pt x="1278753" y="105016"/>
                    <a:pt x="1295330" y="124817"/>
                    <a:pt x="1295330" y="148599"/>
                  </a:cubicBezTo>
                  <a:cubicBezTo>
                    <a:pt x="1295330" y="180397"/>
                    <a:pt x="1264600" y="200198"/>
                    <a:pt x="1229073" y="200198"/>
                  </a:cubicBezTo>
                  <a:cubicBezTo>
                    <a:pt x="1195418" y="200198"/>
                    <a:pt x="1169774" y="182295"/>
                    <a:pt x="1165742" y="156087"/>
                  </a:cubicBezTo>
                  <a:close/>
                </a:path>
              </a:pathLst>
            </a:custGeom>
            <a:solidFill>
              <a:srgbClr val="FFFFFF"/>
            </a:solidFill>
            <a:ln w="2632" cap="flat">
              <a:noFill/>
              <a:prstDash val="solid"/>
              <a:miter/>
            </a:ln>
          </p:spPr>
          <p:txBody>
            <a:bodyPr rtlCol="0" anchor="ctr"/>
            <a:lstStyle/>
            <a:p>
              <a:endParaRPr lang="en-US"/>
            </a:p>
          </p:txBody>
        </p:sp>
      </p:grpSp>
      <p:grpSp>
        <p:nvGrpSpPr>
          <p:cNvPr id="72" name="Graphic 20">
            <a:extLst>
              <a:ext uri="{FF2B5EF4-FFF2-40B4-BE49-F238E27FC236}">
                <a16:creationId xmlns:a16="http://schemas.microsoft.com/office/drawing/2014/main" id="{E9C909DE-82A8-594F-B024-CA5BE5D2A5E6}"/>
              </a:ext>
            </a:extLst>
          </p:cNvPr>
          <p:cNvGrpSpPr/>
          <p:nvPr/>
        </p:nvGrpSpPr>
        <p:grpSpPr>
          <a:xfrm>
            <a:off x="5449729" y="4045992"/>
            <a:ext cx="3086558" cy="725462"/>
            <a:chOff x="5449729" y="4045992"/>
            <a:chExt cx="3086558" cy="725462"/>
          </a:xfrm>
        </p:grpSpPr>
        <p:sp>
          <p:nvSpPr>
            <p:cNvPr id="73" name="Freeform 72">
              <a:extLst>
                <a:ext uri="{FF2B5EF4-FFF2-40B4-BE49-F238E27FC236}">
                  <a16:creationId xmlns:a16="http://schemas.microsoft.com/office/drawing/2014/main" id="{B0D9CC59-101B-4B10-C501-80F83C4633D2}"/>
                </a:ext>
              </a:extLst>
            </p:cNvPr>
            <p:cNvSpPr/>
            <p:nvPr/>
          </p:nvSpPr>
          <p:spPr>
            <a:xfrm>
              <a:off x="5449729" y="4045992"/>
              <a:ext cx="3086558" cy="725462"/>
            </a:xfrm>
            <a:custGeom>
              <a:avLst/>
              <a:gdLst>
                <a:gd name="connsiteX0" fmla="*/ 3011394 w 3086558"/>
                <a:gd name="connsiteY0" fmla="*/ 0 h 725462"/>
                <a:gd name="connsiteX1" fmla="*/ 3086559 w 3086558"/>
                <a:gd name="connsiteY1" fmla="*/ 75196 h 725462"/>
                <a:gd name="connsiteX2" fmla="*/ 3086559 w 3086558"/>
                <a:gd name="connsiteY2" fmla="*/ 650266 h 725462"/>
                <a:gd name="connsiteX3" fmla="*/ 3011394 w 3086558"/>
                <a:gd name="connsiteY3" fmla="*/ 725462 h 725462"/>
                <a:gd name="connsiteX4" fmla="*/ 75165 w 3086558"/>
                <a:gd name="connsiteY4" fmla="*/ 725462 h 725462"/>
                <a:gd name="connsiteX5" fmla="*/ 0 w 3086558"/>
                <a:gd name="connsiteY5" fmla="*/ 650266 h 725462"/>
                <a:gd name="connsiteX6" fmla="*/ 0 w 3086558"/>
                <a:gd name="connsiteY6" fmla="*/ 75196 h 725462"/>
                <a:gd name="connsiteX7" fmla="*/ 75165 w 3086558"/>
                <a:gd name="connsiteY7" fmla="*/ 0 h 725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86558" h="725462">
                  <a:moveTo>
                    <a:pt x="3011394" y="0"/>
                  </a:moveTo>
                  <a:cubicBezTo>
                    <a:pt x="3052906" y="0"/>
                    <a:pt x="3086559" y="33666"/>
                    <a:pt x="3086559" y="75196"/>
                  </a:cubicBezTo>
                  <a:lnTo>
                    <a:pt x="3086559" y="650266"/>
                  </a:lnTo>
                  <a:cubicBezTo>
                    <a:pt x="3086559" y="691796"/>
                    <a:pt x="3052906" y="725462"/>
                    <a:pt x="3011394" y="725462"/>
                  </a:cubicBezTo>
                  <a:lnTo>
                    <a:pt x="75165" y="725462"/>
                  </a:lnTo>
                  <a:cubicBezTo>
                    <a:pt x="33652" y="725462"/>
                    <a:pt x="0" y="691796"/>
                    <a:pt x="0" y="650266"/>
                  </a:cubicBezTo>
                  <a:lnTo>
                    <a:pt x="0" y="75196"/>
                  </a:lnTo>
                  <a:cubicBezTo>
                    <a:pt x="0" y="33666"/>
                    <a:pt x="33652" y="0"/>
                    <a:pt x="75165" y="0"/>
                  </a:cubicBezTo>
                  <a:close/>
                </a:path>
              </a:pathLst>
            </a:custGeom>
            <a:solidFill>
              <a:srgbClr val="87CA8E"/>
            </a:solidFill>
            <a:ln w="2632" cap="flat">
              <a:noFill/>
              <a:prstDash val="solid"/>
              <a:miter/>
            </a:ln>
          </p:spPr>
          <p:txBody>
            <a:bodyPr rtlCol="0" anchor="ctr"/>
            <a:lstStyle/>
            <a:p>
              <a:endParaRPr lang="en-US"/>
            </a:p>
          </p:txBody>
        </p:sp>
        <p:grpSp>
          <p:nvGrpSpPr>
            <p:cNvPr id="74" name="Graphic 20">
              <a:extLst>
                <a:ext uri="{FF2B5EF4-FFF2-40B4-BE49-F238E27FC236}">
                  <a16:creationId xmlns:a16="http://schemas.microsoft.com/office/drawing/2014/main" id="{379558F1-4860-3BD7-169A-A104B6BC3784}"/>
                </a:ext>
              </a:extLst>
            </p:cNvPr>
            <p:cNvGrpSpPr/>
            <p:nvPr/>
          </p:nvGrpSpPr>
          <p:grpSpPr>
            <a:xfrm>
              <a:off x="6505412" y="4308519"/>
              <a:ext cx="996488" cy="197798"/>
              <a:chOff x="6505412" y="4308519"/>
              <a:chExt cx="996488" cy="197798"/>
            </a:xfrm>
            <a:solidFill>
              <a:srgbClr val="FFFFFF"/>
            </a:solidFill>
          </p:grpSpPr>
          <p:sp>
            <p:nvSpPr>
              <p:cNvPr id="75" name="Freeform 74">
                <a:extLst>
                  <a:ext uri="{FF2B5EF4-FFF2-40B4-BE49-F238E27FC236}">
                    <a16:creationId xmlns:a16="http://schemas.microsoft.com/office/drawing/2014/main" id="{40E35382-9888-BACF-1628-8CB6D4C0CD79}"/>
                  </a:ext>
                </a:extLst>
              </p:cNvPr>
              <p:cNvSpPr/>
              <p:nvPr/>
            </p:nvSpPr>
            <p:spPr>
              <a:xfrm>
                <a:off x="6505412" y="4313871"/>
                <a:ext cx="159764" cy="191127"/>
              </a:xfrm>
              <a:custGeom>
                <a:avLst/>
                <a:gdLst>
                  <a:gd name="connsiteX0" fmla="*/ 0 w 159764"/>
                  <a:gd name="connsiteY0" fmla="*/ 95683 h 191127"/>
                  <a:gd name="connsiteX1" fmla="*/ 0 w 159764"/>
                  <a:gd name="connsiteY1" fmla="*/ 0 h 191127"/>
                  <a:gd name="connsiteX2" fmla="*/ 18422 w 159764"/>
                  <a:gd name="connsiteY2" fmla="*/ 0 h 191127"/>
                  <a:gd name="connsiteX3" fmla="*/ 18422 w 159764"/>
                  <a:gd name="connsiteY3" fmla="*/ 95683 h 191127"/>
                  <a:gd name="connsiteX4" fmla="*/ 79593 w 159764"/>
                  <a:gd name="connsiteY4" fmla="*/ 174280 h 191127"/>
                  <a:gd name="connsiteX5" fmla="*/ 141053 w 159764"/>
                  <a:gd name="connsiteY5" fmla="*/ 95683 h 191127"/>
                  <a:gd name="connsiteX6" fmla="*/ 141053 w 159764"/>
                  <a:gd name="connsiteY6" fmla="*/ 0 h 191127"/>
                  <a:gd name="connsiteX7" fmla="*/ 159765 w 159764"/>
                  <a:gd name="connsiteY7" fmla="*/ 0 h 191127"/>
                  <a:gd name="connsiteX8" fmla="*/ 159765 w 159764"/>
                  <a:gd name="connsiteY8" fmla="*/ 95683 h 191127"/>
                  <a:gd name="connsiteX9" fmla="*/ 79882 w 159764"/>
                  <a:gd name="connsiteY9" fmla="*/ 191128 h 191127"/>
                  <a:gd name="connsiteX10" fmla="*/ 0 w 159764"/>
                  <a:gd name="connsiteY10" fmla="*/ 95683 h 1911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59764" h="191127">
                    <a:moveTo>
                      <a:pt x="0" y="95683"/>
                    </a:moveTo>
                    <a:lnTo>
                      <a:pt x="0" y="0"/>
                    </a:lnTo>
                    <a:lnTo>
                      <a:pt x="18422" y="0"/>
                    </a:lnTo>
                    <a:lnTo>
                      <a:pt x="18422" y="95683"/>
                    </a:lnTo>
                    <a:cubicBezTo>
                      <a:pt x="18422" y="135522"/>
                      <a:pt x="32575" y="174280"/>
                      <a:pt x="79593" y="174280"/>
                    </a:cubicBezTo>
                    <a:cubicBezTo>
                      <a:pt x="126610" y="174280"/>
                      <a:pt x="141053" y="134441"/>
                      <a:pt x="141053" y="95683"/>
                    </a:cubicBezTo>
                    <a:lnTo>
                      <a:pt x="141053" y="0"/>
                    </a:lnTo>
                    <a:lnTo>
                      <a:pt x="159765" y="0"/>
                    </a:lnTo>
                    <a:lnTo>
                      <a:pt x="159765" y="95683"/>
                    </a:lnTo>
                    <a:cubicBezTo>
                      <a:pt x="159765" y="146727"/>
                      <a:pt x="138127" y="191128"/>
                      <a:pt x="79882" y="191128"/>
                    </a:cubicBezTo>
                    <a:cubicBezTo>
                      <a:pt x="21638" y="191128"/>
                      <a:pt x="0" y="144091"/>
                      <a:pt x="0" y="95683"/>
                    </a:cubicBezTo>
                    <a:close/>
                  </a:path>
                </a:pathLst>
              </a:custGeom>
              <a:solidFill>
                <a:srgbClr val="FFFFFF"/>
              </a:solidFill>
              <a:ln w="2632" cap="flat">
                <a:noFill/>
                <a:prstDash val="solid"/>
                <a:miter/>
              </a:ln>
            </p:spPr>
            <p:txBody>
              <a:bodyPr rtlCol="0" anchor="ctr"/>
              <a:lstStyle/>
              <a:p>
                <a:endParaRPr lang="en-US"/>
              </a:p>
            </p:txBody>
          </p:sp>
          <p:sp>
            <p:nvSpPr>
              <p:cNvPr id="76" name="Freeform 75">
                <a:extLst>
                  <a:ext uri="{FF2B5EF4-FFF2-40B4-BE49-F238E27FC236}">
                    <a16:creationId xmlns:a16="http://schemas.microsoft.com/office/drawing/2014/main" id="{05F4123B-3B0C-B5F4-4174-8B84A57FBEB5}"/>
                  </a:ext>
                </a:extLst>
              </p:cNvPr>
              <p:cNvSpPr/>
              <p:nvPr/>
            </p:nvSpPr>
            <p:spPr>
              <a:xfrm>
                <a:off x="6706133" y="4361963"/>
                <a:ext cx="117016" cy="141691"/>
              </a:xfrm>
              <a:custGeom>
                <a:avLst/>
                <a:gdLst>
                  <a:gd name="connsiteX0" fmla="*/ 98832 w 117016"/>
                  <a:gd name="connsiteY0" fmla="*/ 141691 h 141691"/>
                  <a:gd name="connsiteX1" fmla="*/ 98832 w 117016"/>
                  <a:gd name="connsiteY1" fmla="*/ 63911 h 141691"/>
                  <a:gd name="connsiteX2" fmla="*/ 68919 w 117016"/>
                  <a:gd name="connsiteY2" fmla="*/ 16584 h 141691"/>
                  <a:gd name="connsiteX3" fmla="*/ 18159 w 117016"/>
                  <a:gd name="connsiteY3" fmla="*/ 56423 h 141691"/>
                  <a:gd name="connsiteX4" fmla="*/ 18159 w 117016"/>
                  <a:gd name="connsiteY4" fmla="*/ 141691 h 141691"/>
                  <a:gd name="connsiteX5" fmla="*/ 0 w 117016"/>
                  <a:gd name="connsiteY5" fmla="*/ 141691 h 141691"/>
                  <a:gd name="connsiteX6" fmla="*/ 0 w 117016"/>
                  <a:gd name="connsiteY6" fmla="*/ 2426 h 141691"/>
                  <a:gd name="connsiteX7" fmla="*/ 16577 w 117016"/>
                  <a:gd name="connsiteY7" fmla="*/ 2426 h 141691"/>
                  <a:gd name="connsiteX8" fmla="*/ 16577 w 117016"/>
                  <a:gd name="connsiteY8" fmla="*/ 33960 h 141691"/>
                  <a:gd name="connsiteX9" fmla="*/ 75613 w 117016"/>
                  <a:gd name="connsiteY9" fmla="*/ 0 h 141691"/>
                  <a:gd name="connsiteX10" fmla="*/ 117017 w 117016"/>
                  <a:gd name="connsiteY10" fmla="*/ 60141 h 141691"/>
                  <a:gd name="connsiteX11" fmla="*/ 117017 w 117016"/>
                  <a:gd name="connsiteY11" fmla="*/ 141665 h 141691"/>
                  <a:gd name="connsiteX12" fmla="*/ 98858 w 117016"/>
                  <a:gd name="connsiteY12" fmla="*/ 141665 h 1416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7016" h="141691">
                    <a:moveTo>
                      <a:pt x="98832" y="141691"/>
                    </a:moveTo>
                    <a:lnTo>
                      <a:pt x="98832" y="63911"/>
                    </a:lnTo>
                    <a:cubicBezTo>
                      <a:pt x="98832" y="31033"/>
                      <a:pt x="89212" y="16584"/>
                      <a:pt x="68919" y="16584"/>
                    </a:cubicBezTo>
                    <a:cubicBezTo>
                      <a:pt x="47545" y="16584"/>
                      <a:pt x="24827" y="33432"/>
                      <a:pt x="18159" y="56423"/>
                    </a:cubicBezTo>
                    <a:lnTo>
                      <a:pt x="18159" y="141691"/>
                    </a:lnTo>
                    <a:lnTo>
                      <a:pt x="0" y="141691"/>
                    </a:lnTo>
                    <a:lnTo>
                      <a:pt x="0" y="2426"/>
                    </a:lnTo>
                    <a:lnTo>
                      <a:pt x="16577" y="2426"/>
                    </a:lnTo>
                    <a:lnTo>
                      <a:pt x="16577" y="33960"/>
                    </a:lnTo>
                    <a:cubicBezTo>
                      <a:pt x="27805" y="13658"/>
                      <a:pt x="50786" y="0"/>
                      <a:pt x="75613" y="0"/>
                    </a:cubicBezTo>
                    <a:cubicBezTo>
                      <a:pt x="106607" y="0"/>
                      <a:pt x="117017" y="23519"/>
                      <a:pt x="117017" y="60141"/>
                    </a:cubicBezTo>
                    <a:lnTo>
                      <a:pt x="117017" y="141665"/>
                    </a:lnTo>
                    <a:lnTo>
                      <a:pt x="98858" y="141665"/>
                    </a:lnTo>
                    <a:close/>
                  </a:path>
                </a:pathLst>
              </a:custGeom>
              <a:solidFill>
                <a:srgbClr val="FFFFFF"/>
              </a:solidFill>
              <a:ln w="2632" cap="flat">
                <a:noFill/>
                <a:prstDash val="solid"/>
                <a:miter/>
              </a:ln>
            </p:spPr>
            <p:txBody>
              <a:bodyPr rtlCol="0" anchor="ctr"/>
              <a:lstStyle/>
              <a:p>
                <a:endParaRPr lang="en-US"/>
              </a:p>
            </p:txBody>
          </p:sp>
          <p:sp>
            <p:nvSpPr>
              <p:cNvPr id="77" name="Freeform 76">
                <a:extLst>
                  <a:ext uri="{FF2B5EF4-FFF2-40B4-BE49-F238E27FC236}">
                    <a16:creationId xmlns:a16="http://schemas.microsoft.com/office/drawing/2014/main" id="{55D1BBFE-8677-CC4D-6D0C-9A6B6CB72D0B}"/>
                  </a:ext>
                </a:extLst>
              </p:cNvPr>
              <p:cNvSpPr/>
              <p:nvPr/>
            </p:nvSpPr>
            <p:spPr>
              <a:xfrm>
                <a:off x="6861918" y="4308519"/>
                <a:ext cx="18158" cy="195135"/>
              </a:xfrm>
              <a:custGeom>
                <a:avLst/>
                <a:gdLst>
                  <a:gd name="connsiteX0" fmla="*/ 0 w 18158"/>
                  <a:gd name="connsiteY0" fmla="*/ 0 h 195135"/>
                  <a:gd name="connsiteX1" fmla="*/ 18159 w 18158"/>
                  <a:gd name="connsiteY1" fmla="*/ 0 h 195135"/>
                  <a:gd name="connsiteX2" fmla="*/ 18159 w 18158"/>
                  <a:gd name="connsiteY2" fmla="*/ 26735 h 195135"/>
                  <a:gd name="connsiteX3" fmla="*/ 0 w 18158"/>
                  <a:gd name="connsiteY3" fmla="*/ 26735 h 195135"/>
                  <a:gd name="connsiteX4" fmla="*/ 0 w 18158"/>
                  <a:gd name="connsiteY4" fmla="*/ 0 h 195135"/>
                  <a:gd name="connsiteX5" fmla="*/ 0 w 18158"/>
                  <a:gd name="connsiteY5" fmla="*/ 55870 h 195135"/>
                  <a:gd name="connsiteX6" fmla="*/ 18159 w 18158"/>
                  <a:gd name="connsiteY6" fmla="*/ 55870 h 195135"/>
                  <a:gd name="connsiteX7" fmla="*/ 18159 w 18158"/>
                  <a:gd name="connsiteY7" fmla="*/ 195135 h 195135"/>
                  <a:gd name="connsiteX8" fmla="*/ 0 w 18158"/>
                  <a:gd name="connsiteY8" fmla="*/ 195135 h 195135"/>
                  <a:gd name="connsiteX9" fmla="*/ 0 w 18158"/>
                  <a:gd name="connsiteY9" fmla="*/ 55870 h 1951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158" h="195135">
                    <a:moveTo>
                      <a:pt x="0" y="0"/>
                    </a:moveTo>
                    <a:lnTo>
                      <a:pt x="18159" y="0"/>
                    </a:lnTo>
                    <a:lnTo>
                      <a:pt x="18159" y="26735"/>
                    </a:lnTo>
                    <a:lnTo>
                      <a:pt x="0" y="26735"/>
                    </a:lnTo>
                    <a:lnTo>
                      <a:pt x="0" y="0"/>
                    </a:lnTo>
                    <a:close/>
                    <a:moveTo>
                      <a:pt x="0" y="55870"/>
                    </a:moveTo>
                    <a:lnTo>
                      <a:pt x="18159" y="55870"/>
                    </a:lnTo>
                    <a:lnTo>
                      <a:pt x="18159" y="195135"/>
                    </a:lnTo>
                    <a:lnTo>
                      <a:pt x="0" y="195135"/>
                    </a:lnTo>
                    <a:lnTo>
                      <a:pt x="0" y="55870"/>
                    </a:lnTo>
                    <a:close/>
                  </a:path>
                </a:pathLst>
              </a:custGeom>
              <a:solidFill>
                <a:srgbClr val="FFFFFF"/>
              </a:solidFill>
              <a:ln w="2632" cap="flat">
                <a:noFill/>
                <a:prstDash val="solid"/>
                <a:miter/>
              </a:ln>
            </p:spPr>
            <p:txBody>
              <a:bodyPr rtlCol="0" anchor="ctr"/>
              <a:lstStyle/>
              <a:p>
                <a:endParaRPr lang="en-US"/>
              </a:p>
            </p:txBody>
          </p:sp>
          <p:sp>
            <p:nvSpPr>
              <p:cNvPr id="78" name="Freeform 77">
                <a:extLst>
                  <a:ext uri="{FF2B5EF4-FFF2-40B4-BE49-F238E27FC236}">
                    <a16:creationId xmlns:a16="http://schemas.microsoft.com/office/drawing/2014/main" id="{340F918E-F469-11AD-FD8C-B0B024F3E7CE}"/>
                  </a:ext>
                </a:extLst>
              </p:cNvPr>
              <p:cNvSpPr/>
              <p:nvPr/>
            </p:nvSpPr>
            <p:spPr>
              <a:xfrm>
                <a:off x="6920954" y="4308519"/>
                <a:ext cx="52104" cy="196743"/>
              </a:xfrm>
              <a:custGeom>
                <a:avLst/>
                <a:gdLst>
                  <a:gd name="connsiteX0" fmla="*/ 18185 w 52104"/>
                  <a:gd name="connsiteY0" fmla="*/ 0 h 196743"/>
                  <a:gd name="connsiteX1" fmla="*/ 18185 w 52104"/>
                  <a:gd name="connsiteY1" fmla="*/ 163575 h 196743"/>
                  <a:gd name="connsiteX2" fmla="*/ 30994 w 52104"/>
                  <a:gd name="connsiteY2" fmla="*/ 180423 h 196743"/>
                  <a:gd name="connsiteX3" fmla="*/ 48889 w 52104"/>
                  <a:gd name="connsiteY3" fmla="*/ 177207 h 196743"/>
                  <a:gd name="connsiteX4" fmla="*/ 52104 w 52104"/>
                  <a:gd name="connsiteY4" fmla="*/ 191919 h 196743"/>
                  <a:gd name="connsiteX5" fmla="*/ 26988 w 52104"/>
                  <a:gd name="connsiteY5" fmla="*/ 196744 h 196743"/>
                  <a:gd name="connsiteX6" fmla="*/ 0 w 52104"/>
                  <a:gd name="connsiteY6" fmla="*/ 169745 h 196743"/>
                  <a:gd name="connsiteX7" fmla="*/ 0 w 52104"/>
                  <a:gd name="connsiteY7" fmla="*/ 0 h 196743"/>
                  <a:gd name="connsiteX8" fmla="*/ 18159 w 52104"/>
                  <a:gd name="connsiteY8" fmla="*/ 0 h 1967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2104" h="196743">
                    <a:moveTo>
                      <a:pt x="18185" y="0"/>
                    </a:moveTo>
                    <a:lnTo>
                      <a:pt x="18185" y="163575"/>
                    </a:lnTo>
                    <a:cubicBezTo>
                      <a:pt x="18185" y="177470"/>
                      <a:pt x="23535" y="180423"/>
                      <a:pt x="30994" y="180423"/>
                    </a:cubicBezTo>
                    <a:cubicBezTo>
                      <a:pt x="37688" y="180423"/>
                      <a:pt x="44356" y="178815"/>
                      <a:pt x="48889" y="177207"/>
                    </a:cubicBezTo>
                    <a:lnTo>
                      <a:pt x="52104" y="191919"/>
                    </a:lnTo>
                    <a:cubicBezTo>
                      <a:pt x="45436" y="194582"/>
                      <a:pt x="34209" y="196744"/>
                      <a:pt x="26988" y="196744"/>
                    </a:cubicBezTo>
                    <a:cubicBezTo>
                      <a:pt x="10437" y="196744"/>
                      <a:pt x="0" y="186593"/>
                      <a:pt x="0" y="169745"/>
                    </a:cubicBezTo>
                    <a:lnTo>
                      <a:pt x="0" y="0"/>
                    </a:lnTo>
                    <a:lnTo>
                      <a:pt x="18159" y="0"/>
                    </a:lnTo>
                    <a:close/>
                  </a:path>
                </a:pathLst>
              </a:custGeom>
              <a:solidFill>
                <a:srgbClr val="FFFFFF"/>
              </a:solidFill>
              <a:ln w="2632" cap="flat">
                <a:noFill/>
                <a:prstDash val="solid"/>
                <a:miter/>
              </a:ln>
            </p:spPr>
            <p:txBody>
              <a:bodyPr rtlCol="0" anchor="ctr"/>
              <a:lstStyle/>
              <a:p>
                <a:endParaRPr lang="en-US"/>
              </a:p>
            </p:txBody>
          </p:sp>
          <p:sp>
            <p:nvSpPr>
              <p:cNvPr id="79" name="Freeform 78">
                <a:extLst>
                  <a:ext uri="{FF2B5EF4-FFF2-40B4-BE49-F238E27FC236}">
                    <a16:creationId xmlns:a16="http://schemas.microsoft.com/office/drawing/2014/main" id="{69C157B0-DEFC-0A49-9F8B-960D20D08442}"/>
                  </a:ext>
                </a:extLst>
              </p:cNvPr>
              <p:cNvSpPr/>
              <p:nvPr/>
            </p:nvSpPr>
            <p:spPr>
              <a:xfrm>
                <a:off x="6983231" y="4361989"/>
                <a:ext cx="138417" cy="144327"/>
              </a:xfrm>
              <a:custGeom>
                <a:avLst/>
                <a:gdLst>
                  <a:gd name="connsiteX0" fmla="*/ 0 w 138417"/>
                  <a:gd name="connsiteY0" fmla="*/ 71637 h 144327"/>
                  <a:gd name="connsiteX1" fmla="*/ 69472 w 138417"/>
                  <a:gd name="connsiteY1" fmla="*/ 0 h 144327"/>
                  <a:gd name="connsiteX2" fmla="*/ 138417 w 138417"/>
                  <a:gd name="connsiteY2" fmla="*/ 71373 h 144327"/>
                  <a:gd name="connsiteX3" fmla="*/ 138154 w 138417"/>
                  <a:gd name="connsiteY3" fmla="*/ 78597 h 144327"/>
                  <a:gd name="connsiteX4" fmla="*/ 19002 w 138417"/>
                  <a:gd name="connsiteY4" fmla="*/ 78597 h 144327"/>
                  <a:gd name="connsiteX5" fmla="*/ 70579 w 138417"/>
                  <a:gd name="connsiteY5" fmla="*/ 130433 h 144327"/>
                  <a:gd name="connsiteX6" fmla="*/ 113327 w 138417"/>
                  <a:gd name="connsiteY6" fmla="*/ 105306 h 144327"/>
                  <a:gd name="connsiteX7" fmla="*/ 129088 w 138417"/>
                  <a:gd name="connsiteY7" fmla="*/ 109604 h 144327"/>
                  <a:gd name="connsiteX8" fmla="*/ 69762 w 138417"/>
                  <a:gd name="connsiteY8" fmla="*/ 144328 h 144327"/>
                  <a:gd name="connsiteX9" fmla="*/ 26 w 138417"/>
                  <a:gd name="connsiteY9" fmla="*/ 71637 h 144327"/>
                  <a:gd name="connsiteX10" fmla="*/ 121313 w 138417"/>
                  <a:gd name="connsiteY10" fmla="*/ 65467 h 144327"/>
                  <a:gd name="connsiteX11" fmla="*/ 69736 w 138417"/>
                  <a:gd name="connsiteY11" fmla="*/ 14159 h 144327"/>
                  <a:gd name="connsiteX12" fmla="*/ 18449 w 138417"/>
                  <a:gd name="connsiteY12" fmla="*/ 65467 h 144327"/>
                  <a:gd name="connsiteX13" fmla="*/ 121313 w 138417"/>
                  <a:gd name="connsiteY13" fmla="*/ 65467 h 1443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38417" h="144327">
                    <a:moveTo>
                      <a:pt x="0" y="71637"/>
                    </a:moveTo>
                    <a:cubicBezTo>
                      <a:pt x="0" y="32615"/>
                      <a:pt x="29386" y="0"/>
                      <a:pt x="69472" y="0"/>
                    </a:cubicBezTo>
                    <a:cubicBezTo>
                      <a:pt x="109558" y="0"/>
                      <a:pt x="138417" y="33142"/>
                      <a:pt x="138417" y="71373"/>
                    </a:cubicBezTo>
                    <a:cubicBezTo>
                      <a:pt x="138417" y="74300"/>
                      <a:pt x="138417" y="77253"/>
                      <a:pt x="138154" y="78597"/>
                    </a:cubicBezTo>
                    <a:lnTo>
                      <a:pt x="19002" y="78597"/>
                    </a:lnTo>
                    <a:cubicBezTo>
                      <a:pt x="21400" y="108523"/>
                      <a:pt x="43855" y="130433"/>
                      <a:pt x="70579" y="130433"/>
                    </a:cubicBezTo>
                    <a:cubicBezTo>
                      <a:pt x="88738" y="130433"/>
                      <a:pt x="106633" y="120282"/>
                      <a:pt x="113327" y="105306"/>
                    </a:cubicBezTo>
                    <a:lnTo>
                      <a:pt x="129088" y="109604"/>
                    </a:lnTo>
                    <a:cubicBezTo>
                      <a:pt x="120548" y="129906"/>
                      <a:pt x="96750" y="144328"/>
                      <a:pt x="69762" y="144328"/>
                    </a:cubicBezTo>
                    <a:cubicBezTo>
                      <a:pt x="29412" y="144328"/>
                      <a:pt x="26" y="111186"/>
                      <a:pt x="26" y="71637"/>
                    </a:cubicBezTo>
                    <a:close/>
                    <a:moveTo>
                      <a:pt x="121313" y="65467"/>
                    </a:moveTo>
                    <a:cubicBezTo>
                      <a:pt x="118914" y="35278"/>
                      <a:pt x="96987" y="14159"/>
                      <a:pt x="69736" y="14159"/>
                    </a:cubicBezTo>
                    <a:cubicBezTo>
                      <a:pt x="42485" y="14159"/>
                      <a:pt x="20294" y="35541"/>
                      <a:pt x="18449" y="65467"/>
                    </a:cubicBezTo>
                    <a:lnTo>
                      <a:pt x="121313" y="65467"/>
                    </a:lnTo>
                    <a:close/>
                  </a:path>
                </a:pathLst>
              </a:custGeom>
              <a:solidFill>
                <a:srgbClr val="FFFFFF"/>
              </a:solidFill>
              <a:ln w="2632" cap="flat">
                <a:noFill/>
                <a:prstDash val="solid"/>
                <a:miter/>
              </a:ln>
            </p:spPr>
            <p:txBody>
              <a:bodyPr rtlCol="0" anchor="ctr"/>
              <a:lstStyle/>
              <a:p>
                <a:endParaRPr lang="en-US"/>
              </a:p>
            </p:txBody>
          </p:sp>
          <p:sp>
            <p:nvSpPr>
              <p:cNvPr id="80" name="Freeform 79">
                <a:extLst>
                  <a:ext uri="{FF2B5EF4-FFF2-40B4-BE49-F238E27FC236}">
                    <a16:creationId xmlns:a16="http://schemas.microsoft.com/office/drawing/2014/main" id="{24B1D1CC-DE35-DFEA-7EAD-FEEF464EAF0A}"/>
                  </a:ext>
                </a:extLst>
              </p:cNvPr>
              <p:cNvSpPr/>
              <p:nvPr/>
            </p:nvSpPr>
            <p:spPr>
              <a:xfrm>
                <a:off x="7134747" y="4364388"/>
                <a:ext cx="132250" cy="139265"/>
              </a:xfrm>
              <a:custGeom>
                <a:avLst/>
                <a:gdLst>
                  <a:gd name="connsiteX0" fmla="*/ 0 w 132250"/>
                  <a:gd name="connsiteY0" fmla="*/ 0 h 139265"/>
                  <a:gd name="connsiteX1" fmla="*/ 18976 w 132250"/>
                  <a:gd name="connsiteY1" fmla="*/ 0 h 139265"/>
                  <a:gd name="connsiteX2" fmla="*/ 66547 w 132250"/>
                  <a:gd name="connsiteY2" fmla="*/ 121073 h 139265"/>
                  <a:gd name="connsiteX3" fmla="*/ 114355 w 132250"/>
                  <a:gd name="connsiteY3" fmla="*/ 0 h 139265"/>
                  <a:gd name="connsiteX4" fmla="*/ 132250 w 132250"/>
                  <a:gd name="connsiteY4" fmla="*/ 0 h 139265"/>
                  <a:gd name="connsiteX5" fmla="*/ 75877 w 132250"/>
                  <a:gd name="connsiteY5" fmla="*/ 139265 h 139265"/>
                  <a:gd name="connsiteX6" fmla="*/ 56374 w 132250"/>
                  <a:gd name="connsiteY6" fmla="*/ 139265 h 139265"/>
                  <a:gd name="connsiteX7" fmla="*/ 0 w 132250"/>
                  <a:gd name="connsiteY7" fmla="*/ 0 h 1392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2250" h="139265">
                    <a:moveTo>
                      <a:pt x="0" y="0"/>
                    </a:moveTo>
                    <a:lnTo>
                      <a:pt x="18976" y="0"/>
                    </a:lnTo>
                    <a:lnTo>
                      <a:pt x="66547" y="121073"/>
                    </a:lnTo>
                    <a:lnTo>
                      <a:pt x="114355" y="0"/>
                    </a:lnTo>
                    <a:lnTo>
                      <a:pt x="132250" y="0"/>
                    </a:lnTo>
                    <a:lnTo>
                      <a:pt x="75877" y="139265"/>
                    </a:lnTo>
                    <a:lnTo>
                      <a:pt x="56374" y="139265"/>
                    </a:lnTo>
                    <a:lnTo>
                      <a:pt x="0" y="0"/>
                    </a:lnTo>
                    <a:close/>
                  </a:path>
                </a:pathLst>
              </a:custGeom>
              <a:solidFill>
                <a:srgbClr val="FFFFFF"/>
              </a:solidFill>
              <a:ln w="2632" cap="flat">
                <a:noFill/>
                <a:prstDash val="solid"/>
                <a:miter/>
              </a:ln>
            </p:spPr>
            <p:txBody>
              <a:bodyPr rtlCol="0" anchor="ctr"/>
              <a:lstStyle/>
              <a:p>
                <a:endParaRPr lang="en-US"/>
              </a:p>
            </p:txBody>
          </p:sp>
          <p:sp>
            <p:nvSpPr>
              <p:cNvPr id="81" name="Freeform 80">
                <a:extLst>
                  <a:ext uri="{FF2B5EF4-FFF2-40B4-BE49-F238E27FC236}">
                    <a16:creationId xmlns:a16="http://schemas.microsoft.com/office/drawing/2014/main" id="{61CB93B2-509D-E4B8-E535-7E9798E075DE}"/>
                  </a:ext>
                </a:extLst>
              </p:cNvPr>
              <p:cNvSpPr/>
              <p:nvPr/>
            </p:nvSpPr>
            <p:spPr>
              <a:xfrm>
                <a:off x="7282547" y="4361989"/>
                <a:ext cx="138417" cy="144327"/>
              </a:xfrm>
              <a:custGeom>
                <a:avLst/>
                <a:gdLst>
                  <a:gd name="connsiteX0" fmla="*/ 0 w 138417"/>
                  <a:gd name="connsiteY0" fmla="*/ 71637 h 144327"/>
                  <a:gd name="connsiteX1" fmla="*/ 69472 w 138417"/>
                  <a:gd name="connsiteY1" fmla="*/ 0 h 144327"/>
                  <a:gd name="connsiteX2" fmla="*/ 138417 w 138417"/>
                  <a:gd name="connsiteY2" fmla="*/ 71373 h 144327"/>
                  <a:gd name="connsiteX3" fmla="*/ 138154 w 138417"/>
                  <a:gd name="connsiteY3" fmla="*/ 78597 h 144327"/>
                  <a:gd name="connsiteX4" fmla="*/ 19002 w 138417"/>
                  <a:gd name="connsiteY4" fmla="*/ 78597 h 144327"/>
                  <a:gd name="connsiteX5" fmla="*/ 70579 w 138417"/>
                  <a:gd name="connsiteY5" fmla="*/ 130433 h 144327"/>
                  <a:gd name="connsiteX6" fmla="*/ 113327 w 138417"/>
                  <a:gd name="connsiteY6" fmla="*/ 105306 h 144327"/>
                  <a:gd name="connsiteX7" fmla="*/ 129088 w 138417"/>
                  <a:gd name="connsiteY7" fmla="*/ 109604 h 144327"/>
                  <a:gd name="connsiteX8" fmla="*/ 69762 w 138417"/>
                  <a:gd name="connsiteY8" fmla="*/ 144328 h 144327"/>
                  <a:gd name="connsiteX9" fmla="*/ 26 w 138417"/>
                  <a:gd name="connsiteY9" fmla="*/ 71637 h 144327"/>
                  <a:gd name="connsiteX10" fmla="*/ 121287 w 138417"/>
                  <a:gd name="connsiteY10" fmla="*/ 65467 h 144327"/>
                  <a:gd name="connsiteX11" fmla="*/ 69709 w 138417"/>
                  <a:gd name="connsiteY11" fmla="*/ 14159 h 144327"/>
                  <a:gd name="connsiteX12" fmla="*/ 18422 w 138417"/>
                  <a:gd name="connsiteY12" fmla="*/ 65467 h 144327"/>
                  <a:gd name="connsiteX13" fmla="*/ 121287 w 138417"/>
                  <a:gd name="connsiteY13" fmla="*/ 65467 h 1443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38417" h="144327">
                    <a:moveTo>
                      <a:pt x="0" y="71637"/>
                    </a:moveTo>
                    <a:cubicBezTo>
                      <a:pt x="0" y="32615"/>
                      <a:pt x="29386" y="0"/>
                      <a:pt x="69472" y="0"/>
                    </a:cubicBezTo>
                    <a:cubicBezTo>
                      <a:pt x="109558" y="0"/>
                      <a:pt x="138417" y="33142"/>
                      <a:pt x="138417" y="71373"/>
                    </a:cubicBezTo>
                    <a:cubicBezTo>
                      <a:pt x="138417" y="74300"/>
                      <a:pt x="138417" y="77253"/>
                      <a:pt x="138154" y="78597"/>
                    </a:cubicBezTo>
                    <a:lnTo>
                      <a:pt x="19002" y="78597"/>
                    </a:lnTo>
                    <a:cubicBezTo>
                      <a:pt x="21400" y="108523"/>
                      <a:pt x="43855" y="130433"/>
                      <a:pt x="70579" y="130433"/>
                    </a:cubicBezTo>
                    <a:cubicBezTo>
                      <a:pt x="88738" y="130433"/>
                      <a:pt x="106633" y="120282"/>
                      <a:pt x="113327" y="105306"/>
                    </a:cubicBezTo>
                    <a:lnTo>
                      <a:pt x="129088" y="109604"/>
                    </a:lnTo>
                    <a:cubicBezTo>
                      <a:pt x="120548" y="129906"/>
                      <a:pt x="96750" y="144328"/>
                      <a:pt x="69762" y="144328"/>
                    </a:cubicBezTo>
                    <a:cubicBezTo>
                      <a:pt x="29412" y="144328"/>
                      <a:pt x="26" y="111186"/>
                      <a:pt x="26" y="71637"/>
                    </a:cubicBezTo>
                    <a:close/>
                    <a:moveTo>
                      <a:pt x="121287" y="65467"/>
                    </a:moveTo>
                    <a:cubicBezTo>
                      <a:pt x="118888" y="35278"/>
                      <a:pt x="96961" y="14159"/>
                      <a:pt x="69709" y="14159"/>
                    </a:cubicBezTo>
                    <a:cubicBezTo>
                      <a:pt x="42458" y="14159"/>
                      <a:pt x="20267" y="35541"/>
                      <a:pt x="18422" y="65467"/>
                    </a:cubicBezTo>
                    <a:lnTo>
                      <a:pt x="121287" y="65467"/>
                    </a:lnTo>
                    <a:close/>
                  </a:path>
                </a:pathLst>
              </a:custGeom>
              <a:solidFill>
                <a:srgbClr val="FFFFFF"/>
              </a:solidFill>
              <a:ln w="2632" cap="flat">
                <a:noFill/>
                <a:prstDash val="solid"/>
                <a:miter/>
              </a:ln>
            </p:spPr>
            <p:txBody>
              <a:bodyPr rtlCol="0" anchor="ctr"/>
              <a:lstStyle/>
              <a:p>
                <a:endParaRPr lang="en-US"/>
              </a:p>
            </p:txBody>
          </p:sp>
          <p:sp>
            <p:nvSpPr>
              <p:cNvPr id="82" name="Freeform 81">
                <a:extLst>
                  <a:ext uri="{FF2B5EF4-FFF2-40B4-BE49-F238E27FC236}">
                    <a16:creationId xmlns:a16="http://schemas.microsoft.com/office/drawing/2014/main" id="{06249D46-6442-3C21-7C4D-710BD8B670ED}"/>
                  </a:ext>
                </a:extLst>
              </p:cNvPr>
              <p:cNvSpPr/>
              <p:nvPr/>
            </p:nvSpPr>
            <p:spPr>
              <a:xfrm>
                <a:off x="7449796" y="4308519"/>
                <a:ext cx="52104" cy="196743"/>
              </a:xfrm>
              <a:custGeom>
                <a:avLst/>
                <a:gdLst>
                  <a:gd name="connsiteX0" fmla="*/ 18185 w 52104"/>
                  <a:gd name="connsiteY0" fmla="*/ 0 h 196743"/>
                  <a:gd name="connsiteX1" fmla="*/ 18185 w 52104"/>
                  <a:gd name="connsiteY1" fmla="*/ 163575 h 196743"/>
                  <a:gd name="connsiteX2" fmla="*/ 30994 w 52104"/>
                  <a:gd name="connsiteY2" fmla="*/ 180423 h 196743"/>
                  <a:gd name="connsiteX3" fmla="*/ 48889 w 52104"/>
                  <a:gd name="connsiteY3" fmla="*/ 177207 h 196743"/>
                  <a:gd name="connsiteX4" fmla="*/ 52104 w 52104"/>
                  <a:gd name="connsiteY4" fmla="*/ 191919 h 196743"/>
                  <a:gd name="connsiteX5" fmla="*/ 26988 w 52104"/>
                  <a:gd name="connsiteY5" fmla="*/ 196744 h 196743"/>
                  <a:gd name="connsiteX6" fmla="*/ 0 w 52104"/>
                  <a:gd name="connsiteY6" fmla="*/ 169745 h 196743"/>
                  <a:gd name="connsiteX7" fmla="*/ 0 w 52104"/>
                  <a:gd name="connsiteY7" fmla="*/ 0 h 196743"/>
                  <a:gd name="connsiteX8" fmla="*/ 18159 w 52104"/>
                  <a:gd name="connsiteY8" fmla="*/ 0 h 1967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2104" h="196743">
                    <a:moveTo>
                      <a:pt x="18185" y="0"/>
                    </a:moveTo>
                    <a:lnTo>
                      <a:pt x="18185" y="163575"/>
                    </a:lnTo>
                    <a:cubicBezTo>
                      <a:pt x="18185" y="177470"/>
                      <a:pt x="23535" y="180423"/>
                      <a:pt x="30994" y="180423"/>
                    </a:cubicBezTo>
                    <a:cubicBezTo>
                      <a:pt x="37688" y="180423"/>
                      <a:pt x="44356" y="178815"/>
                      <a:pt x="48889" y="177207"/>
                    </a:cubicBezTo>
                    <a:lnTo>
                      <a:pt x="52104" y="191919"/>
                    </a:lnTo>
                    <a:cubicBezTo>
                      <a:pt x="45436" y="194582"/>
                      <a:pt x="34209" y="196744"/>
                      <a:pt x="26988" y="196744"/>
                    </a:cubicBezTo>
                    <a:cubicBezTo>
                      <a:pt x="10437" y="196744"/>
                      <a:pt x="0" y="186593"/>
                      <a:pt x="0" y="169745"/>
                    </a:cubicBezTo>
                    <a:lnTo>
                      <a:pt x="0" y="0"/>
                    </a:lnTo>
                    <a:lnTo>
                      <a:pt x="18159" y="0"/>
                    </a:lnTo>
                    <a:close/>
                  </a:path>
                </a:pathLst>
              </a:custGeom>
              <a:solidFill>
                <a:srgbClr val="FFFFFF"/>
              </a:solidFill>
              <a:ln w="2632" cap="flat">
                <a:noFill/>
                <a:prstDash val="solid"/>
                <a:miter/>
              </a:ln>
            </p:spPr>
            <p:txBody>
              <a:bodyPr rtlCol="0" anchor="ctr"/>
              <a:lstStyle/>
              <a:p>
                <a:endParaRPr lang="en-US"/>
              </a:p>
            </p:txBody>
          </p:sp>
        </p:grpSp>
      </p:grpSp>
      <p:grpSp>
        <p:nvGrpSpPr>
          <p:cNvPr id="83" name="Graphic 20">
            <a:extLst>
              <a:ext uri="{FF2B5EF4-FFF2-40B4-BE49-F238E27FC236}">
                <a16:creationId xmlns:a16="http://schemas.microsoft.com/office/drawing/2014/main" id="{706C5B5F-192E-F8EB-B852-62978F0C0BB4}"/>
              </a:ext>
            </a:extLst>
          </p:cNvPr>
          <p:cNvGrpSpPr/>
          <p:nvPr/>
        </p:nvGrpSpPr>
        <p:grpSpPr>
          <a:xfrm>
            <a:off x="5442086" y="4914305"/>
            <a:ext cx="3073908" cy="493388"/>
            <a:chOff x="5442086" y="4914305"/>
            <a:chExt cx="3073908" cy="493388"/>
          </a:xfrm>
        </p:grpSpPr>
        <p:sp>
          <p:nvSpPr>
            <p:cNvPr id="84" name="Freeform 83">
              <a:extLst>
                <a:ext uri="{FF2B5EF4-FFF2-40B4-BE49-F238E27FC236}">
                  <a16:creationId xmlns:a16="http://schemas.microsoft.com/office/drawing/2014/main" id="{7FCA32C8-894E-58BC-659D-6D3F879B7DC9}"/>
                </a:ext>
              </a:extLst>
            </p:cNvPr>
            <p:cNvSpPr/>
            <p:nvPr/>
          </p:nvSpPr>
          <p:spPr>
            <a:xfrm>
              <a:off x="5442086" y="4914305"/>
              <a:ext cx="3073908" cy="493388"/>
            </a:xfrm>
            <a:custGeom>
              <a:avLst/>
              <a:gdLst>
                <a:gd name="connsiteX0" fmla="*/ 2998743 w 3073908"/>
                <a:gd name="connsiteY0" fmla="*/ 0 h 493388"/>
                <a:gd name="connsiteX1" fmla="*/ 3073908 w 3073908"/>
                <a:gd name="connsiteY1" fmla="*/ 75196 h 493388"/>
                <a:gd name="connsiteX2" fmla="*/ 3073908 w 3073908"/>
                <a:gd name="connsiteY2" fmla="*/ 418192 h 493388"/>
                <a:gd name="connsiteX3" fmla="*/ 2998743 w 3073908"/>
                <a:gd name="connsiteY3" fmla="*/ 493388 h 493388"/>
                <a:gd name="connsiteX4" fmla="*/ 75165 w 3073908"/>
                <a:gd name="connsiteY4" fmla="*/ 493388 h 493388"/>
                <a:gd name="connsiteX5" fmla="*/ 0 w 3073908"/>
                <a:gd name="connsiteY5" fmla="*/ 418192 h 493388"/>
                <a:gd name="connsiteX6" fmla="*/ 0 w 3073908"/>
                <a:gd name="connsiteY6" fmla="*/ 75196 h 493388"/>
                <a:gd name="connsiteX7" fmla="*/ 75165 w 3073908"/>
                <a:gd name="connsiteY7" fmla="*/ 0 h 493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73908" h="493388">
                  <a:moveTo>
                    <a:pt x="2998743" y="0"/>
                  </a:moveTo>
                  <a:cubicBezTo>
                    <a:pt x="3040256" y="0"/>
                    <a:pt x="3073908" y="33666"/>
                    <a:pt x="3073908" y="75196"/>
                  </a:cubicBezTo>
                  <a:lnTo>
                    <a:pt x="3073908" y="418192"/>
                  </a:lnTo>
                  <a:cubicBezTo>
                    <a:pt x="3073908" y="459722"/>
                    <a:pt x="3040256" y="493388"/>
                    <a:pt x="2998743" y="493388"/>
                  </a:cubicBezTo>
                  <a:lnTo>
                    <a:pt x="75165" y="493388"/>
                  </a:lnTo>
                  <a:cubicBezTo>
                    <a:pt x="33652" y="493388"/>
                    <a:pt x="0" y="459722"/>
                    <a:pt x="0" y="418192"/>
                  </a:cubicBezTo>
                  <a:lnTo>
                    <a:pt x="0" y="75196"/>
                  </a:lnTo>
                  <a:cubicBezTo>
                    <a:pt x="0" y="33666"/>
                    <a:pt x="33652" y="0"/>
                    <a:pt x="75165" y="0"/>
                  </a:cubicBezTo>
                  <a:close/>
                </a:path>
              </a:pathLst>
            </a:custGeom>
            <a:solidFill>
              <a:srgbClr val="CB7771"/>
            </a:solidFill>
            <a:ln w="2632" cap="flat">
              <a:noFill/>
              <a:prstDash val="solid"/>
              <a:miter/>
            </a:ln>
          </p:spPr>
          <p:txBody>
            <a:bodyPr rtlCol="0" anchor="ctr"/>
            <a:lstStyle/>
            <a:p>
              <a:endParaRPr lang="en-US"/>
            </a:p>
          </p:txBody>
        </p:sp>
        <p:grpSp>
          <p:nvGrpSpPr>
            <p:cNvPr id="85" name="Graphic 20">
              <a:extLst>
                <a:ext uri="{FF2B5EF4-FFF2-40B4-BE49-F238E27FC236}">
                  <a16:creationId xmlns:a16="http://schemas.microsoft.com/office/drawing/2014/main" id="{D2A7A997-D8AA-64BF-BBCE-CFE276E7ED36}"/>
                </a:ext>
              </a:extLst>
            </p:cNvPr>
            <p:cNvGrpSpPr/>
            <p:nvPr/>
          </p:nvGrpSpPr>
          <p:grpSpPr>
            <a:xfrm>
              <a:off x="6427242" y="5085342"/>
              <a:ext cx="1105177" cy="147359"/>
              <a:chOff x="6427242" y="5085342"/>
              <a:chExt cx="1105177" cy="147359"/>
            </a:xfrm>
            <a:solidFill>
              <a:srgbClr val="FFFFFF"/>
            </a:solidFill>
          </p:grpSpPr>
          <p:sp>
            <p:nvSpPr>
              <p:cNvPr id="86" name="Freeform 85">
                <a:extLst>
                  <a:ext uri="{FF2B5EF4-FFF2-40B4-BE49-F238E27FC236}">
                    <a16:creationId xmlns:a16="http://schemas.microsoft.com/office/drawing/2014/main" id="{A77D3E6D-8B35-57FB-3041-9258639F97E2}"/>
                  </a:ext>
                </a:extLst>
              </p:cNvPr>
              <p:cNvSpPr/>
              <p:nvPr/>
            </p:nvSpPr>
            <p:spPr>
              <a:xfrm>
                <a:off x="6427242" y="5091248"/>
                <a:ext cx="103285" cy="139502"/>
              </a:xfrm>
              <a:custGeom>
                <a:avLst/>
                <a:gdLst>
                  <a:gd name="connsiteX0" fmla="*/ 0 w 103285"/>
                  <a:gd name="connsiteY0" fmla="*/ 0 h 139502"/>
                  <a:gd name="connsiteX1" fmla="*/ 58904 w 103285"/>
                  <a:gd name="connsiteY1" fmla="*/ 0 h 139502"/>
                  <a:gd name="connsiteX2" fmla="*/ 100123 w 103285"/>
                  <a:gd name="connsiteY2" fmla="*/ 43820 h 139502"/>
                  <a:gd name="connsiteX3" fmla="*/ 69103 w 103285"/>
                  <a:gd name="connsiteY3" fmla="*/ 85663 h 139502"/>
                  <a:gd name="connsiteX4" fmla="*/ 103286 w 103285"/>
                  <a:gd name="connsiteY4" fmla="*/ 139503 h 139502"/>
                  <a:gd name="connsiteX5" fmla="*/ 87763 w 103285"/>
                  <a:gd name="connsiteY5" fmla="*/ 139503 h 139502"/>
                  <a:gd name="connsiteX6" fmla="*/ 54977 w 103285"/>
                  <a:gd name="connsiteY6" fmla="*/ 88036 h 139502"/>
                  <a:gd name="connsiteX7" fmla="*/ 13731 w 103285"/>
                  <a:gd name="connsiteY7" fmla="*/ 88036 h 139502"/>
                  <a:gd name="connsiteX8" fmla="*/ 13731 w 103285"/>
                  <a:gd name="connsiteY8" fmla="*/ 139503 h 139502"/>
                  <a:gd name="connsiteX9" fmla="*/ 0 w 103285"/>
                  <a:gd name="connsiteY9" fmla="*/ 139503 h 139502"/>
                  <a:gd name="connsiteX10" fmla="*/ 0 w 103285"/>
                  <a:gd name="connsiteY10" fmla="*/ 26 h 139502"/>
                  <a:gd name="connsiteX11" fmla="*/ 59326 w 103285"/>
                  <a:gd name="connsiteY11" fmla="*/ 75829 h 139502"/>
                  <a:gd name="connsiteX12" fmla="*/ 86419 w 103285"/>
                  <a:gd name="connsiteY12" fmla="*/ 43820 h 139502"/>
                  <a:gd name="connsiteX13" fmla="*/ 58139 w 103285"/>
                  <a:gd name="connsiteY13" fmla="*/ 12181 h 139502"/>
                  <a:gd name="connsiteX14" fmla="*/ 13757 w 103285"/>
                  <a:gd name="connsiteY14" fmla="*/ 12181 h 139502"/>
                  <a:gd name="connsiteX15" fmla="*/ 13757 w 103285"/>
                  <a:gd name="connsiteY15" fmla="*/ 75829 h 139502"/>
                  <a:gd name="connsiteX16" fmla="*/ 59326 w 103285"/>
                  <a:gd name="connsiteY16" fmla="*/ 75829 h 1395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03285" h="139502">
                    <a:moveTo>
                      <a:pt x="0" y="0"/>
                    </a:moveTo>
                    <a:lnTo>
                      <a:pt x="58904" y="0"/>
                    </a:lnTo>
                    <a:cubicBezTo>
                      <a:pt x="82861" y="0"/>
                      <a:pt x="100123" y="22200"/>
                      <a:pt x="100123" y="43820"/>
                    </a:cubicBezTo>
                    <a:cubicBezTo>
                      <a:pt x="100123" y="64043"/>
                      <a:pt x="87763" y="81920"/>
                      <a:pt x="69103" y="85663"/>
                    </a:cubicBezTo>
                    <a:lnTo>
                      <a:pt x="103286" y="139503"/>
                    </a:lnTo>
                    <a:lnTo>
                      <a:pt x="87763" y="139503"/>
                    </a:lnTo>
                    <a:lnTo>
                      <a:pt x="54977" y="88036"/>
                    </a:lnTo>
                    <a:lnTo>
                      <a:pt x="13731" y="88036"/>
                    </a:lnTo>
                    <a:lnTo>
                      <a:pt x="13731" y="139503"/>
                    </a:lnTo>
                    <a:lnTo>
                      <a:pt x="0" y="139503"/>
                    </a:lnTo>
                    <a:lnTo>
                      <a:pt x="0" y="26"/>
                    </a:lnTo>
                    <a:close/>
                    <a:moveTo>
                      <a:pt x="59326" y="75829"/>
                    </a:moveTo>
                    <a:cubicBezTo>
                      <a:pt x="75824" y="75829"/>
                      <a:pt x="86419" y="60299"/>
                      <a:pt x="86419" y="43820"/>
                    </a:cubicBezTo>
                    <a:cubicBezTo>
                      <a:pt x="86419" y="27342"/>
                      <a:pt x="73452" y="12181"/>
                      <a:pt x="58139" y="12181"/>
                    </a:cubicBezTo>
                    <a:lnTo>
                      <a:pt x="13757" y="12181"/>
                    </a:lnTo>
                    <a:lnTo>
                      <a:pt x="13757" y="75829"/>
                    </a:lnTo>
                    <a:lnTo>
                      <a:pt x="59326" y="75829"/>
                    </a:lnTo>
                    <a:close/>
                  </a:path>
                </a:pathLst>
              </a:custGeom>
              <a:solidFill>
                <a:srgbClr val="FFFFFF"/>
              </a:solidFill>
              <a:ln w="2632" cap="flat">
                <a:noFill/>
                <a:prstDash val="solid"/>
                <a:miter/>
              </a:ln>
            </p:spPr>
            <p:txBody>
              <a:bodyPr rtlCol="0" anchor="ctr"/>
              <a:lstStyle/>
              <a:p>
                <a:endParaRPr lang="en-US"/>
              </a:p>
            </p:txBody>
          </p:sp>
          <p:sp>
            <p:nvSpPr>
              <p:cNvPr id="87" name="Freeform 86">
                <a:extLst>
                  <a:ext uri="{FF2B5EF4-FFF2-40B4-BE49-F238E27FC236}">
                    <a16:creationId xmlns:a16="http://schemas.microsoft.com/office/drawing/2014/main" id="{8E2BA95C-E60C-20DF-1D1B-8314395692A6}"/>
                  </a:ext>
                </a:extLst>
              </p:cNvPr>
              <p:cNvSpPr/>
              <p:nvPr/>
            </p:nvSpPr>
            <p:spPr>
              <a:xfrm>
                <a:off x="6545630" y="5126579"/>
                <a:ext cx="101730" cy="106097"/>
              </a:xfrm>
              <a:custGeom>
                <a:avLst/>
                <a:gdLst>
                  <a:gd name="connsiteX0" fmla="*/ 26 w 101730"/>
                  <a:gd name="connsiteY0" fmla="*/ 52653 h 106097"/>
                  <a:gd name="connsiteX1" fmla="*/ 51076 w 101730"/>
                  <a:gd name="connsiteY1" fmla="*/ 0 h 106097"/>
                  <a:gd name="connsiteX2" fmla="*/ 101731 w 101730"/>
                  <a:gd name="connsiteY2" fmla="*/ 52442 h 106097"/>
                  <a:gd name="connsiteX3" fmla="*/ 101520 w 101730"/>
                  <a:gd name="connsiteY3" fmla="*/ 57742 h 106097"/>
                  <a:gd name="connsiteX4" fmla="*/ 13942 w 101730"/>
                  <a:gd name="connsiteY4" fmla="*/ 57742 h 106097"/>
                  <a:gd name="connsiteX5" fmla="*/ 51841 w 101730"/>
                  <a:gd name="connsiteY5" fmla="*/ 95867 h 106097"/>
                  <a:gd name="connsiteX6" fmla="*/ 83256 w 101730"/>
                  <a:gd name="connsiteY6" fmla="*/ 77411 h 106097"/>
                  <a:gd name="connsiteX7" fmla="*/ 94826 w 101730"/>
                  <a:gd name="connsiteY7" fmla="*/ 80548 h 106097"/>
                  <a:gd name="connsiteX8" fmla="*/ 51234 w 101730"/>
                  <a:gd name="connsiteY8" fmla="*/ 106097 h 106097"/>
                  <a:gd name="connsiteX9" fmla="*/ 0 w 101730"/>
                  <a:gd name="connsiteY9" fmla="*/ 52653 h 106097"/>
                  <a:gd name="connsiteX10" fmla="*/ 89159 w 101730"/>
                  <a:gd name="connsiteY10" fmla="*/ 48144 h 106097"/>
                  <a:gd name="connsiteX11" fmla="*/ 51261 w 101730"/>
                  <a:gd name="connsiteY11" fmla="*/ 10415 h 106097"/>
                  <a:gd name="connsiteX12" fmla="*/ 13547 w 101730"/>
                  <a:gd name="connsiteY12" fmla="*/ 48144 h 106097"/>
                  <a:gd name="connsiteX13" fmla="*/ 89159 w 101730"/>
                  <a:gd name="connsiteY13" fmla="*/ 48144 h 1060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01730" h="106097">
                    <a:moveTo>
                      <a:pt x="26" y="52653"/>
                    </a:moveTo>
                    <a:cubicBezTo>
                      <a:pt x="26" y="23993"/>
                      <a:pt x="21611" y="0"/>
                      <a:pt x="51076" y="0"/>
                    </a:cubicBezTo>
                    <a:cubicBezTo>
                      <a:pt x="80541" y="0"/>
                      <a:pt x="101731" y="24362"/>
                      <a:pt x="101731" y="52442"/>
                    </a:cubicBezTo>
                    <a:cubicBezTo>
                      <a:pt x="101731" y="54604"/>
                      <a:pt x="101731" y="56766"/>
                      <a:pt x="101520" y="57742"/>
                    </a:cubicBezTo>
                    <a:lnTo>
                      <a:pt x="13942" y="57742"/>
                    </a:lnTo>
                    <a:cubicBezTo>
                      <a:pt x="15708" y="79757"/>
                      <a:pt x="32206" y="95867"/>
                      <a:pt x="51841" y="95867"/>
                    </a:cubicBezTo>
                    <a:cubicBezTo>
                      <a:pt x="65203" y="95867"/>
                      <a:pt x="78354" y="88406"/>
                      <a:pt x="83256" y="77411"/>
                    </a:cubicBezTo>
                    <a:lnTo>
                      <a:pt x="94826" y="80548"/>
                    </a:lnTo>
                    <a:cubicBezTo>
                      <a:pt x="88553" y="95472"/>
                      <a:pt x="71080" y="106097"/>
                      <a:pt x="51234" y="106097"/>
                    </a:cubicBezTo>
                    <a:cubicBezTo>
                      <a:pt x="21585" y="106097"/>
                      <a:pt x="0" y="81735"/>
                      <a:pt x="0" y="52653"/>
                    </a:cubicBezTo>
                    <a:close/>
                    <a:moveTo>
                      <a:pt x="89159" y="48144"/>
                    </a:moveTo>
                    <a:cubicBezTo>
                      <a:pt x="87394" y="25944"/>
                      <a:pt x="71291" y="10415"/>
                      <a:pt x="51261" y="10415"/>
                    </a:cubicBezTo>
                    <a:cubicBezTo>
                      <a:pt x="31231" y="10415"/>
                      <a:pt x="14943" y="26155"/>
                      <a:pt x="13547" y="48144"/>
                    </a:cubicBezTo>
                    <a:lnTo>
                      <a:pt x="89159" y="48144"/>
                    </a:lnTo>
                    <a:close/>
                  </a:path>
                </a:pathLst>
              </a:custGeom>
              <a:solidFill>
                <a:srgbClr val="FFFFFF"/>
              </a:solidFill>
              <a:ln w="2632" cap="flat">
                <a:noFill/>
                <a:prstDash val="solid"/>
                <a:miter/>
              </a:ln>
            </p:spPr>
            <p:txBody>
              <a:bodyPr rtlCol="0" anchor="ctr"/>
              <a:lstStyle/>
              <a:p>
                <a:endParaRPr lang="en-US"/>
              </a:p>
            </p:txBody>
          </p:sp>
          <p:sp>
            <p:nvSpPr>
              <p:cNvPr id="88" name="Freeform 87">
                <a:extLst>
                  <a:ext uri="{FF2B5EF4-FFF2-40B4-BE49-F238E27FC236}">
                    <a16:creationId xmlns:a16="http://schemas.microsoft.com/office/drawing/2014/main" id="{4C83DE74-6914-65B7-2648-70EAAD0DBDE6}"/>
                  </a:ext>
                </a:extLst>
              </p:cNvPr>
              <p:cNvSpPr/>
              <p:nvPr/>
            </p:nvSpPr>
            <p:spPr>
              <a:xfrm>
                <a:off x="6658140" y="5093832"/>
                <a:ext cx="58930" cy="138079"/>
              </a:xfrm>
              <a:custGeom>
                <a:avLst/>
                <a:gdLst>
                  <a:gd name="connsiteX0" fmla="*/ 35738 w 58930"/>
                  <a:gd name="connsiteY0" fmla="*/ 138079 h 138079"/>
                  <a:gd name="connsiteX1" fmla="*/ 14153 w 58930"/>
                  <a:gd name="connsiteY1" fmla="*/ 118436 h 138079"/>
                  <a:gd name="connsiteX2" fmla="*/ 14153 w 58930"/>
                  <a:gd name="connsiteY2" fmla="*/ 45165 h 138079"/>
                  <a:gd name="connsiteX3" fmla="*/ 0 w 58930"/>
                  <a:gd name="connsiteY3" fmla="*/ 45165 h 138079"/>
                  <a:gd name="connsiteX4" fmla="*/ 0 w 58930"/>
                  <a:gd name="connsiteY4" fmla="*/ 34566 h 138079"/>
                  <a:gd name="connsiteX5" fmla="*/ 14153 w 58930"/>
                  <a:gd name="connsiteY5" fmla="*/ 34566 h 138079"/>
                  <a:gd name="connsiteX6" fmla="*/ 14153 w 58930"/>
                  <a:gd name="connsiteY6" fmla="*/ 0 h 138079"/>
                  <a:gd name="connsiteX7" fmla="*/ 27515 w 58930"/>
                  <a:gd name="connsiteY7" fmla="*/ 0 h 138079"/>
                  <a:gd name="connsiteX8" fmla="*/ 27515 w 58930"/>
                  <a:gd name="connsiteY8" fmla="*/ 34566 h 138079"/>
                  <a:gd name="connsiteX9" fmla="*/ 51076 w 58930"/>
                  <a:gd name="connsiteY9" fmla="*/ 34566 h 138079"/>
                  <a:gd name="connsiteX10" fmla="*/ 51076 w 58930"/>
                  <a:gd name="connsiteY10" fmla="*/ 45165 h 138079"/>
                  <a:gd name="connsiteX11" fmla="*/ 27515 w 58930"/>
                  <a:gd name="connsiteY11" fmla="*/ 45165 h 138079"/>
                  <a:gd name="connsiteX12" fmla="*/ 27515 w 58930"/>
                  <a:gd name="connsiteY12" fmla="*/ 114718 h 138079"/>
                  <a:gd name="connsiteX13" fmla="*/ 39875 w 58930"/>
                  <a:gd name="connsiteY13" fmla="*/ 125713 h 138079"/>
                  <a:gd name="connsiteX14" fmla="*/ 55399 w 58930"/>
                  <a:gd name="connsiteY14" fmla="*/ 121205 h 138079"/>
                  <a:gd name="connsiteX15" fmla="*/ 58930 w 58930"/>
                  <a:gd name="connsiteY15" fmla="*/ 131988 h 138079"/>
                  <a:gd name="connsiteX16" fmla="*/ 35764 w 58930"/>
                  <a:gd name="connsiteY16" fmla="*/ 138079 h 1380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8930" h="138079">
                    <a:moveTo>
                      <a:pt x="35738" y="138079"/>
                    </a:moveTo>
                    <a:cubicBezTo>
                      <a:pt x="24168" y="138079"/>
                      <a:pt x="14153" y="131593"/>
                      <a:pt x="14153" y="118436"/>
                    </a:cubicBezTo>
                    <a:lnTo>
                      <a:pt x="14153" y="45165"/>
                    </a:lnTo>
                    <a:lnTo>
                      <a:pt x="0" y="45165"/>
                    </a:lnTo>
                    <a:lnTo>
                      <a:pt x="0" y="34566"/>
                    </a:lnTo>
                    <a:lnTo>
                      <a:pt x="14153" y="34566"/>
                    </a:lnTo>
                    <a:lnTo>
                      <a:pt x="14153" y="0"/>
                    </a:lnTo>
                    <a:lnTo>
                      <a:pt x="27515" y="0"/>
                    </a:lnTo>
                    <a:lnTo>
                      <a:pt x="27515" y="34566"/>
                    </a:lnTo>
                    <a:lnTo>
                      <a:pt x="51076" y="34566"/>
                    </a:lnTo>
                    <a:lnTo>
                      <a:pt x="51076" y="45165"/>
                    </a:lnTo>
                    <a:lnTo>
                      <a:pt x="27515" y="45165"/>
                    </a:lnTo>
                    <a:lnTo>
                      <a:pt x="27515" y="114718"/>
                    </a:lnTo>
                    <a:cubicBezTo>
                      <a:pt x="28095" y="122180"/>
                      <a:pt x="33603" y="125713"/>
                      <a:pt x="39875" y="125713"/>
                    </a:cubicBezTo>
                    <a:cubicBezTo>
                      <a:pt x="47334" y="125713"/>
                      <a:pt x="53817" y="122180"/>
                      <a:pt x="55399" y="121205"/>
                    </a:cubicBezTo>
                    <a:lnTo>
                      <a:pt x="58930" y="131988"/>
                    </a:lnTo>
                    <a:cubicBezTo>
                      <a:pt x="55794" y="133359"/>
                      <a:pt x="46754" y="138079"/>
                      <a:pt x="35764" y="138079"/>
                    </a:cubicBezTo>
                    <a:close/>
                  </a:path>
                </a:pathLst>
              </a:custGeom>
              <a:solidFill>
                <a:srgbClr val="FFFFFF"/>
              </a:solidFill>
              <a:ln w="2632" cap="flat">
                <a:noFill/>
                <a:prstDash val="solid"/>
                <a:miter/>
              </a:ln>
            </p:spPr>
            <p:txBody>
              <a:bodyPr rtlCol="0" anchor="ctr"/>
              <a:lstStyle/>
              <a:p>
                <a:endParaRPr lang="en-US"/>
              </a:p>
            </p:txBody>
          </p:sp>
          <p:sp>
            <p:nvSpPr>
              <p:cNvPr id="89" name="Freeform 88">
                <a:extLst>
                  <a:ext uri="{FF2B5EF4-FFF2-40B4-BE49-F238E27FC236}">
                    <a16:creationId xmlns:a16="http://schemas.microsoft.com/office/drawing/2014/main" id="{4A020694-491F-3C8C-A833-377C1F3A257B}"/>
                  </a:ext>
                </a:extLst>
              </p:cNvPr>
              <p:cNvSpPr/>
              <p:nvPr/>
            </p:nvSpPr>
            <p:spPr>
              <a:xfrm>
                <a:off x="6725557" y="5126631"/>
                <a:ext cx="91294" cy="106070"/>
              </a:xfrm>
              <a:custGeom>
                <a:avLst/>
                <a:gdLst>
                  <a:gd name="connsiteX0" fmla="*/ 43117 w 91294"/>
                  <a:gd name="connsiteY0" fmla="*/ 43398 h 106070"/>
                  <a:gd name="connsiteX1" fmla="*/ 72977 w 91294"/>
                  <a:gd name="connsiteY1" fmla="*/ 48118 h 106070"/>
                  <a:gd name="connsiteX2" fmla="*/ 72977 w 91294"/>
                  <a:gd name="connsiteY2" fmla="*/ 39496 h 106070"/>
                  <a:gd name="connsiteX3" fmla="*/ 44119 w 91294"/>
                  <a:gd name="connsiteY3" fmla="*/ 11206 h 106070"/>
                  <a:gd name="connsiteX4" fmla="*/ 11333 w 91294"/>
                  <a:gd name="connsiteY4" fmla="*/ 23202 h 106070"/>
                  <a:gd name="connsiteX5" fmla="*/ 6246 w 91294"/>
                  <a:gd name="connsiteY5" fmla="*/ 13763 h 106070"/>
                  <a:gd name="connsiteX6" fmla="*/ 45515 w 91294"/>
                  <a:gd name="connsiteY6" fmla="*/ 0 h 106070"/>
                  <a:gd name="connsiteX7" fmla="*/ 86366 w 91294"/>
                  <a:gd name="connsiteY7" fmla="*/ 40657 h 106070"/>
                  <a:gd name="connsiteX8" fmla="*/ 86366 w 91294"/>
                  <a:gd name="connsiteY8" fmla="*/ 88010 h 106070"/>
                  <a:gd name="connsiteX9" fmla="*/ 91294 w 91294"/>
                  <a:gd name="connsiteY9" fmla="*/ 93520 h 106070"/>
                  <a:gd name="connsiteX10" fmla="*/ 91294 w 91294"/>
                  <a:gd name="connsiteY10" fmla="*/ 104120 h 106070"/>
                  <a:gd name="connsiteX11" fmla="*/ 85206 w 91294"/>
                  <a:gd name="connsiteY11" fmla="*/ 104515 h 106070"/>
                  <a:gd name="connsiteX12" fmla="*/ 74980 w 91294"/>
                  <a:gd name="connsiteY12" fmla="*/ 95076 h 106070"/>
                  <a:gd name="connsiteX13" fmla="*/ 74796 w 91294"/>
                  <a:gd name="connsiteY13" fmla="*/ 87614 h 106070"/>
                  <a:gd name="connsiteX14" fmla="*/ 34552 w 91294"/>
                  <a:gd name="connsiteY14" fmla="*/ 106071 h 106070"/>
                  <a:gd name="connsiteX15" fmla="*/ 0 w 91294"/>
                  <a:gd name="connsiteY15" fmla="*/ 74642 h 106070"/>
                  <a:gd name="connsiteX16" fmla="*/ 43196 w 91294"/>
                  <a:gd name="connsiteY16" fmla="*/ 43425 h 106070"/>
                  <a:gd name="connsiteX17" fmla="*/ 72977 w 91294"/>
                  <a:gd name="connsiteY17" fmla="*/ 72665 h 106070"/>
                  <a:gd name="connsiteX18" fmla="*/ 72977 w 91294"/>
                  <a:gd name="connsiteY18" fmla="*/ 57715 h 106070"/>
                  <a:gd name="connsiteX19" fmla="*/ 44698 w 91294"/>
                  <a:gd name="connsiteY19" fmla="*/ 52416 h 106070"/>
                  <a:gd name="connsiteX20" fmla="*/ 12677 w 91294"/>
                  <a:gd name="connsiteY20" fmla="*/ 73641 h 106070"/>
                  <a:gd name="connsiteX21" fmla="*/ 37609 w 91294"/>
                  <a:gd name="connsiteY21" fmla="*/ 95841 h 106070"/>
                  <a:gd name="connsiteX22" fmla="*/ 68444 w 91294"/>
                  <a:gd name="connsiteY22" fmla="*/ 82473 h 106070"/>
                  <a:gd name="connsiteX23" fmla="*/ 72951 w 91294"/>
                  <a:gd name="connsiteY23" fmla="*/ 72665 h 1060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91294" h="106070">
                    <a:moveTo>
                      <a:pt x="43117" y="43398"/>
                    </a:moveTo>
                    <a:cubicBezTo>
                      <a:pt x="53132" y="43398"/>
                      <a:pt x="64517" y="45165"/>
                      <a:pt x="72977" y="48118"/>
                    </a:cubicBezTo>
                    <a:lnTo>
                      <a:pt x="72977" y="39496"/>
                    </a:lnTo>
                    <a:cubicBezTo>
                      <a:pt x="72977" y="22200"/>
                      <a:pt x="62172" y="11206"/>
                      <a:pt x="44119" y="11206"/>
                    </a:cubicBezTo>
                    <a:cubicBezTo>
                      <a:pt x="33313" y="11206"/>
                      <a:pt x="22718" y="15345"/>
                      <a:pt x="11333" y="23202"/>
                    </a:cubicBezTo>
                    <a:lnTo>
                      <a:pt x="6246" y="13763"/>
                    </a:lnTo>
                    <a:cubicBezTo>
                      <a:pt x="19397" y="4720"/>
                      <a:pt x="32153" y="0"/>
                      <a:pt x="45515" y="0"/>
                    </a:cubicBezTo>
                    <a:cubicBezTo>
                      <a:pt x="70658" y="0"/>
                      <a:pt x="86366" y="15319"/>
                      <a:pt x="86366" y="40657"/>
                    </a:cubicBezTo>
                    <a:lnTo>
                      <a:pt x="86366" y="88010"/>
                    </a:lnTo>
                    <a:cubicBezTo>
                      <a:pt x="86366" y="91754"/>
                      <a:pt x="87947" y="93310"/>
                      <a:pt x="91294" y="93520"/>
                    </a:cubicBezTo>
                    <a:lnTo>
                      <a:pt x="91294" y="104120"/>
                    </a:lnTo>
                    <a:cubicBezTo>
                      <a:pt x="88342" y="104515"/>
                      <a:pt x="86366" y="104700"/>
                      <a:pt x="85206" y="104515"/>
                    </a:cubicBezTo>
                    <a:cubicBezTo>
                      <a:pt x="78538" y="104304"/>
                      <a:pt x="75191" y="99400"/>
                      <a:pt x="74980" y="95076"/>
                    </a:cubicBezTo>
                    <a:lnTo>
                      <a:pt x="74796" y="87614"/>
                    </a:lnTo>
                    <a:cubicBezTo>
                      <a:pt x="65572" y="99400"/>
                      <a:pt x="49653" y="106071"/>
                      <a:pt x="34552" y="106071"/>
                    </a:cubicBezTo>
                    <a:cubicBezTo>
                      <a:pt x="14522" y="106071"/>
                      <a:pt x="0" y="92123"/>
                      <a:pt x="0" y="74642"/>
                    </a:cubicBezTo>
                    <a:cubicBezTo>
                      <a:pt x="0" y="55791"/>
                      <a:pt x="17658" y="43425"/>
                      <a:pt x="43196" y="43425"/>
                    </a:cubicBezTo>
                    <a:close/>
                    <a:moveTo>
                      <a:pt x="72977" y="72665"/>
                    </a:moveTo>
                    <a:lnTo>
                      <a:pt x="72977" y="57715"/>
                    </a:lnTo>
                    <a:cubicBezTo>
                      <a:pt x="64148" y="54182"/>
                      <a:pt x="54318" y="52416"/>
                      <a:pt x="44698" y="52416"/>
                    </a:cubicBezTo>
                    <a:cubicBezTo>
                      <a:pt x="25459" y="52416"/>
                      <a:pt x="12677" y="60668"/>
                      <a:pt x="12677" y="73641"/>
                    </a:cubicBezTo>
                    <a:cubicBezTo>
                      <a:pt x="12677" y="85031"/>
                      <a:pt x="21901" y="95841"/>
                      <a:pt x="37609" y="95841"/>
                    </a:cubicBezTo>
                    <a:cubicBezTo>
                      <a:pt x="50365" y="95841"/>
                      <a:pt x="62330" y="90330"/>
                      <a:pt x="68444" y="82473"/>
                    </a:cubicBezTo>
                    <a:cubicBezTo>
                      <a:pt x="71396" y="79125"/>
                      <a:pt x="72951" y="75196"/>
                      <a:pt x="72951" y="72665"/>
                    </a:cubicBezTo>
                    <a:close/>
                  </a:path>
                </a:pathLst>
              </a:custGeom>
              <a:solidFill>
                <a:srgbClr val="FFFFFF"/>
              </a:solidFill>
              <a:ln w="2632" cap="flat">
                <a:noFill/>
                <a:prstDash val="solid"/>
                <a:miter/>
              </a:ln>
            </p:spPr>
            <p:txBody>
              <a:bodyPr rtlCol="0" anchor="ctr"/>
              <a:lstStyle/>
              <a:p>
                <a:endParaRPr lang="en-US"/>
              </a:p>
            </p:txBody>
          </p:sp>
          <p:sp>
            <p:nvSpPr>
              <p:cNvPr id="90" name="Freeform 89">
                <a:extLst>
                  <a:ext uri="{FF2B5EF4-FFF2-40B4-BE49-F238E27FC236}">
                    <a16:creationId xmlns:a16="http://schemas.microsoft.com/office/drawing/2014/main" id="{660A964C-B015-8C2E-D216-1100CD479728}"/>
                  </a:ext>
                </a:extLst>
              </p:cNvPr>
              <p:cNvSpPr/>
              <p:nvPr/>
            </p:nvSpPr>
            <p:spPr>
              <a:xfrm>
                <a:off x="6840729" y="5087320"/>
                <a:ext cx="13362" cy="143405"/>
              </a:xfrm>
              <a:custGeom>
                <a:avLst/>
                <a:gdLst>
                  <a:gd name="connsiteX0" fmla="*/ 0 w 13362"/>
                  <a:gd name="connsiteY0" fmla="*/ 0 h 143405"/>
                  <a:gd name="connsiteX1" fmla="*/ 13362 w 13362"/>
                  <a:gd name="connsiteY1" fmla="*/ 0 h 143405"/>
                  <a:gd name="connsiteX2" fmla="*/ 13362 w 13362"/>
                  <a:gd name="connsiteY2" fmla="*/ 19643 h 143405"/>
                  <a:gd name="connsiteX3" fmla="*/ 0 w 13362"/>
                  <a:gd name="connsiteY3" fmla="*/ 19643 h 143405"/>
                  <a:gd name="connsiteX4" fmla="*/ 0 w 13362"/>
                  <a:gd name="connsiteY4" fmla="*/ 0 h 143405"/>
                  <a:gd name="connsiteX5" fmla="*/ 0 w 13362"/>
                  <a:gd name="connsiteY5" fmla="*/ 41052 h 143405"/>
                  <a:gd name="connsiteX6" fmla="*/ 13362 w 13362"/>
                  <a:gd name="connsiteY6" fmla="*/ 41052 h 143405"/>
                  <a:gd name="connsiteX7" fmla="*/ 13362 w 13362"/>
                  <a:gd name="connsiteY7" fmla="*/ 143405 h 143405"/>
                  <a:gd name="connsiteX8" fmla="*/ 0 w 13362"/>
                  <a:gd name="connsiteY8" fmla="*/ 143405 h 143405"/>
                  <a:gd name="connsiteX9" fmla="*/ 0 w 13362"/>
                  <a:gd name="connsiteY9" fmla="*/ 41052 h 1434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362" h="143405">
                    <a:moveTo>
                      <a:pt x="0" y="0"/>
                    </a:moveTo>
                    <a:lnTo>
                      <a:pt x="13362" y="0"/>
                    </a:lnTo>
                    <a:lnTo>
                      <a:pt x="13362" y="19643"/>
                    </a:lnTo>
                    <a:lnTo>
                      <a:pt x="0" y="19643"/>
                    </a:lnTo>
                    <a:lnTo>
                      <a:pt x="0" y="0"/>
                    </a:lnTo>
                    <a:close/>
                    <a:moveTo>
                      <a:pt x="0" y="41052"/>
                    </a:moveTo>
                    <a:lnTo>
                      <a:pt x="13362" y="41052"/>
                    </a:lnTo>
                    <a:lnTo>
                      <a:pt x="13362" y="143405"/>
                    </a:lnTo>
                    <a:lnTo>
                      <a:pt x="0" y="143405"/>
                    </a:lnTo>
                    <a:lnTo>
                      <a:pt x="0" y="41052"/>
                    </a:lnTo>
                    <a:close/>
                  </a:path>
                </a:pathLst>
              </a:custGeom>
              <a:solidFill>
                <a:srgbClr val="FFFFFF"/>
              </a:solidFill>
              <a:ln w="2632" cap="flat">
                <a:noFill/>
                <a:prstDash val="solid"/>
                <a:miter/>
              </a:ln>
            </p:spPr>
            <p:txBody>
              <a:bodyPr rtlCol="0" anchor="ctr"/>
              <a:lstStyle/>
              <a:p>
                <a:endParaRPr lang="en-US"/>
              </a:p>
            </p:txBody>
          </p:sp>
          <p:sp>
            <p:nvSpPr>
              <p:cNvPr id="91" name="Freeform 90">
                <a:extLst>
                  <a:ext uri="{FF2B5EF4-FFF2-40B4-BE49-F238E27FC236}">
                    <a16:creationId xmlns:a16="http://schemas.microsoft.com/office/drawing/2014/main" id="{1C249CCA-3B7B-39CA-FED8-10957F15DDFE}"/>
                  </a:ext>
                </a:extLst>
              </p:cNvPr>
              <p:cNvSpPr/>
              <p:nvPr/>
            </p:nvSpPr>
            <p:spPr>
              <a:xfrm>
                <a:off x="6884083" y="5087320"/>
                <a:ext cx="38294" cy="144591"/>
              </a:xfrm>
              <a:custGeom>
                <a:avLst/>
                <a:gdLst>
                  <a:gd name="connsiteX0" fmla="*/ 13388 w 38294"/>
                  <a:gd name="connsiteY0" fmla="*/ 0 h 144591"/>
                  <a:gd name="connsiteX1" fmla="*/ 13388 w 38294"/>
                  <a:gd name="connsiteY1" fmla="*/ 120230 h 144591"/>
                  <a:gd name="connsiteX2" fmla="*/ 22797 w 38294"/>
                  <a:gd name="connsiteY2" fmla="*/ 132595 h 144591"/>
                  <a:gd name="connsiteX3" fmla="*/ 35948 w 38294"/>
                  <a:gd name="connsiteY3" fmla="*/ 130248 h 144591"/>
                  <a:gd name="connsiteX4" fmla="*/ 38294 w 38294"/>
                  <a:gd name="connsiteY4" fmla="*/ 141058 h 144591"/>
                  <a:gd name="connsiteX5" fmla="*/ 19846 w 38294"/>
                  <a:gd name="connsiteY5" fmla="*/ 144592 h 144591"/>
                  <a:gd name="connsiteX6" fmla="*/ 0 w 38294"/>
                  <a:gd name="connsiteY6" fmla="*/ 124738 h 144591"/>
                  <a:gd name="connsiteX7" fmla="*/ 0 w 38294"/>
                  <a:gd name="connsiteY7" fmla="*/ 0 h 144591"/>
                  <a:gd name="connsiteX8" fmla="*/ 13362 w 38294"/>
                  <a:gd name="connsiteY8" fmla="*/ 0 h 1445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294" h="144591">
                    <a:moveTo>
                      <a:pt x="13388" y="0"/>
                    </a:moveTo>
                    <a:lnTo>
                      <a:pt x="13388" y="120230"/>
                    </a:lnTo>
                    <a:cubicBezTo>
                      <a:pt x="13388" y="130433"/>
                      <a:pt x="17315" y="132595"/>
                      <a:pt x="22797" y="132595"/>
                    </a:cubicBezTo>
                    <a:cubicBezTo>
                      <a:pt x="27699" y="132595"/>
                      <a:pt x="32628" y="131435"/>
                      <a:pt x="35948" y="130248"/>
                    </a:cubicBezTo>
                    <a:lnTo>
                      <a:pt x="38294" y="141058"/>
                    </a:lnTo>
                    <a:cubicBezTo>
                      <a:pt x="33392" y="143010"/>
                      <a:pt x="25143" y="144592"/>
                      <a:pt x="19846" y="144592"/>
                    </a:cubicBezTo>
                    <a:cubicBezTo>
                      <a:pt x="7669" y="144592"/>
                      <a:pt x="0" y="137130"/>
                      <a:pt x="0" y="124738"/>
                    </a:cubicBezTo>
                    <a:lnTo>
                      <a:pt x="0" y="0"/>
                    </a:lnTo>
                    <a:lnTo>
                      <a:pt x="13362" y="0"/>
                    </a:lnTo>
                    <a:close/>
                  </a:path>
                </a:pathLst>
              </a:custGeom>
              <a:solidFill>
                <a:srgbClr val="FFFFFF"/>
              </a:solidFill>
              <a:ln w="2632" cap="flat">
                <a:noFill/>
                <a:prstDash val="solid"/>
                <a:miter/>
              </a:ln>
            </p:spPr>
            <p:txBody>
              <a:bodyPr rtlCol="0" anchor="ctr"/>
              <a:lstStyle/>
              <a:p>
                <a:endParaRPr lang="en-US"/>
              </a:p>
            </p:txBody>
          </p:sp>
          <p:sp>
            <p:nvSpPr>
              <p:cNvPr id="92" name="Freeform 91">
                <a:extLst>
                  <a:ext uri="{FF2B5EF4-FFF2-40B4-BE49-F238E27FC236}">
                    <a16:creationId xmlns:a16="http://schemas.microsoft.com/office/drawing/2014/main" id="{5AA744D7-45E4-5063-347E-918C14EBC078}"/>
                  </a:ext>
                </a:extLst>
              </p:cNvPr>
              <p:cNvSpPr/>
              <p:nvPr/>
            </p:nvSpPr>
            <p:spPr>
              <a:xfrm>
                <a:off x="6989741" y="5091248"/>
                <a:ext cx="99148" cy="139476"/>
              </a:xfrm>
              <a:custGeom>
                <a:avLst/>
                <a:gdLst>
                  <a:gd name="connsiteX0" fmla="*/ 0 w 99148"/>
                  <a:gd name="connsiteY0" fmla="*/ 0 h 139476"/>
                  <a:gd name="connsiteX1" fmla="*/ 57718 w 99148"/>
                  <a:gd name="connsiteY1" fmla="*/ 0 h 139476"/>
                  <a:gd name="connsiteX2" fmla="*/ 99148 w 99148"/>
                  <a:gd name="connsiteY2" fmla="*/ 43820 h 139476"/>
                  <a:gd name="connsiteX3" fmla="*/ 58904 w 99148"/>
                  <a:gd name="connsiteY3" fmla="*/ 88010 h 139476"/>
                  <a:gd name="connsiteX4" fmla="*/ 13731 w 99148"/>
                  <a:gd name="connsiteY4" fmla="*/ 88010 h 139476"/>
                  <a:gd name="connsiteX5" fmla="*/ 13731 w 99148"/>
                  <a:gd name="connsiteY5" fmla="*/ 139477 h 139476"/>
                  <a:gd name="connsiteX6" fmla="*/ 0 w 99148"/>
                  <a:gd name="connsiteY6" fmla="*/ 139477 h 139476"/>
                  <a:gd name="connsiteX7" fmla="*/ 0 w 99148"/>
                  <a:gd name="connsiteY7" fmla="*/ 0 h 139476"/>
                  <a:gd name="connsiteX8" fmla="*/ 58324 w 99148"/>
                  <a:gd name="connsiteY8" fmla="*/ 75829 h 139476"/>
                  <a:gd name="connsiteX9" fmla="*/ 85417 w 99148"/>
                  <a:gd name="connsiteY9" fmla="*/ 43820 h 139476"/>
                  <a:gd name="connsiteX10" fmla="*/ 57138 w 99148"/>
                  <a:gd name="connsiteY10" fmla="*/ 12181 h 139476"/>
                  <a:gd name="connsiteX11" fmla="*/ 13731 w 99148"/>
                  <a:gd name="connsiteY11" fmla="*/ 12181 h 139476"/>
                  <a:gd name="connsiteX12" fmla="*/ 13731 w 99148"/>
                  <a:gd name="connsiteY12" fmla="*/ 75829 h 139476"/>
                  <a:gd name="connsiteX13" fmla="*/ 58298 w 99148"/>
                  <a:gd name="connsiteY13" fmla="*/ 75829 h 139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9148" h="139476">
                    <a:moveTo>
                      <a:pt x="0" y="0"/>
                    </a:moveTo>
                    <a:lnTo>
                      <a:pt x="57718" y="0"/>
                    </a:lnTo>
                    <a:cubicBezTo>
                      <a:pt x="81675" y="0"/>
                      <a:pt x="99148" y="22200"/>
                      <a:pt x="99148" y="43820"/>
                    </a:cubicBezTo>
                    <a:cubicBezTo>
                      <a:pt x="99148" y="66601"/>
                      <a:pt x="82834" y="88010"/>
                      <a:pt x="58904" y="88010"/>
                    </a:cubicBezTo>
                    <a:lnTo>
                      <a:pt x="13731" y="88010"/>
                    </a:lnTo>
                    <a:lnTo>
                      <a:pt x="13731" y="139477"/>
                    </a:lnTo>
                    <a:lnTo>
                      <a:pt x="0" y="139477"/>
                    </a:lnTo>
                    <a:lnTo>
                      <a:pt x="0" y="0"/>
                    </a:lnTo>
                    <a:close/>
                    <a:moveTo>
                      <a:pt x="58324" y="75829"/>
                    </a:moveTo>
                    <a:cubicBezTo>
                      <a:pt x="74822" y="75829"/>
                      <a:pt x="85417" y="60695"/>
                      <a:pt x="85417" y="43820"/>
                    </a:cubicBezTo>
                    <a:cubicBezTo>
                      <a:pt x="85417" y="26946"/>
                      <a:pt x="72450" y="12181"/>
                      <a:pt x="57138" y="12181"/>
                    </a:cubicBezTo>
                    <a:lnTo>
                      <a:pt x="13731" y="12181"/>
                    </a:lnTo>
                    <a:lnTo>
                      <a:pt x="13731" y="75829"/>
                    </a:lnTo>
                    <a:lnTo>
                      <a:pt x="58298" y="75829"/>
                    </a:lnTo>
                    <a:close/>
                  </a:path>
                </a:pathLst>
              </a:custGeom>
              <a:solidFill>
                <a:srgbClr val="FFFFFF"/>
              </a:solidFill>
              <a:ln w="2632" cap="flat">
                <a:noFill/>
                <a:prstDash val="solid"/>
                <a:miter/>
              </a:ln>
            </p:spPr>
            <p:txBody>
              <a:bodyPr rtlCol="0" anchor="ctr"/>
              <a:lstStyle/>
              <a:p>
                <a:endParaRPr lang="en-US"/>
              </a:p>
            </p:txBody>
          </p:sp>
          <p:sp>
            <p:nvSpPr>
              <p:cNvPr id="93" name="Freeform 92">
                <a:extLst>
                  <a:ext uri="{FF2B5EF4-FFF2-40B4-BE49-F238E27FC236}">
                    <a16:creationId xmlns:a16="http://schemas.microsoft.com/office/drawing/2014/main" id="{6E03562E-7FE0-E392-106B-FDDABA8BE8A8}"/>
                  </a:ext>
                </a:extLst>
              </p:cNvPr>
              <p:cNvSpPr/>
              <p:nvPr/>
            </p:nvSpPr>
            <p:spPr>
              <a:xfrm>
                <a:off x="7109103" y="5127838"/>
                <a:ext cx="51076" cy="102886"/>
              </a:xfrm>
              <a:custGeom>
                <a:avLst/>
                <a:gdLst>
                  <a:gd name="connsiteX0" fmla="*/ 13362 w 51076"/>
                  <a:gd name="connsiteY0" fmla="*/ 39239 h 102886"/>
                  <a:gd name="connsiteX1" fmla="*/ 13362 w 51076"/>
                  <a:gd name="connsiteY1" fmla="*/ 102887 h 102886"/>
                  <a:gd name="connsiteX2" fmla="*/ 0 w 51076"/>
                  <a:gd name="connsiteY2" fmla="*/ 102887 h 102886"/>
                  <a:gd name="connsiteX3" fmla="*/ 0 w 51076"/>
                  <a:gd name="connsiteY3" fmla="*/ 534 h 102886"/>
                  <a:gd name="connsiteX4" fmla="*/ 12571 w 51076"/>
                  <a:gd name="connsiteY4" fmla="*/ 534 h 102886"/>
                  <a:gd name="connsiteX5" fmla="*/ 12571 w 51076"/>
                  <a:gd name="connsiteY5" fmla="*/ 25081 h 102886"/>
                  <a:gd name="connsiteX6" fmla="*/ 45173 w 51076"/>
                  <a:gd name="connsiteY6" fmla="*/ 138 h 102886"/>
                  <a:gd name="connsiteX7" fmla="*/ 51076 w 51076"/>
                  <a:gd name="connsiteY7" fmla="*/ 138 h 102886"/>
                  <a:gd name="connsiteX8" fmla="*/ 51076 w 51076"/>
                  <a:gd name="connsiteY8" fmla="*/ 12319 h 102886"/>
                  <a:gd name="connsiteX9" fmla="*/ 13362 w 51076"/>
                  <a:gd name="connsiteY9" fmla="*/ 39213 h 1028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1076" h="102886">
                    <a:moveTo>
                      <a:pt x="13362" y="39239"/>
                    </a:moveTo>
                    <a:lnTo>
                      <a:pt x="13362" y="102887"/>
                    </a:lnTo>
                    <a:lnTo>
                      <a:pt x="0" y="102887"/>
                    </a:lnTo>
                    <a:lnTo>
                      <a:pt x="0" y="534"/>
                    </a:lnTo>
                    <a:lnTo>
                      <a:pt x="12571" y="534"/>
                    </a:lnTo>
                    <a:lnTo>
                      <a:pt x="12571" y="25081"/>
                    </a:lnTo>
                    <a:cubicBezTo>
                      <a:pt x="19635" y="10738"/>
                      <a:pt x="31995" y="1325"/>
                      <a:pt x="45173" y="138"/>
                    </a:cubicBezTo>
                    <a:cubicBezTo>
                      <a:pt x="47729" y="-46"/>
                      <a:pt x="49679" y="-46"/>
                      <a:pt x="51076" y="138"/>
                    </a:cubicBezTo>
                    <a:lnTo>
                      <a:pt x="51076" y="12319"/>
                    </a:lnTo>
                    <a:cubicBezTo>
                      <a:pt x="33207" y="12899"/>
                      <a:pt x="18870" y="22734"/>
                      <a:pt x="13362" y="39213"/>
                    </a:cubicBezTo>
                    <a:close/>
                  </a:path>
                </a:pathLst>
              </a:custGeom>
              <a:solidFill>
                <a:srgbClr val="FFFFFF"/>
              </a:solidFill>
              <a:ln w="2632" cap="flat">
                <a:noFill/>
                <a:prstDash val="solid"/>
                <a:miter/>
              </a:ln>
            </p:spPr>
            <p:txBody>
              <a:bodyPr rtlCol="0" anchor="ctr"/>
              <a:lstStyle/>
              <a:p>
                <a:endParaRPr lang="en-US"/>
              </a:p>
            </p:txBody>
          </p:sp>
          <p:sp>
            <p:nvSpPr>
              <p:cNvPr id="94" name="Freeform 93">
                <a:extLst>
                  <a:ext uri="{FF2B5EF4-FFF2-40B4-BE49-F238E27FC236}">
                    <a16:creationId xmlns:a16="http://schemas.microsoft.com/office/drawing/2014/main" id="{475FA8BB-DC75-C31F-35CC-0AD7C45C4A7E}"/>
                  </a:ext>
                </a:extLst>
              </p:cNvPr>
              <p:cNvSpPr/>
              <p:nvPr/>
            </p:nvSpPr>
            <p:spPr>
              <a:xfrm>
                <a:off x="7170959" y="5126605"/>
                <a:ext cx="101520" cy="106097"/>
              </a:xfrm>
              <a:custGeom>
                <a:avLst/>
                <a:gdLst>
                  <a:gd name="connsiteX0" fmla="*/ 0 w 101520"/>
                  <a:gd name="connsiteY0" fmla="*/ 53233 h 106097"/>
                  <a:gd name="connsiteX1" fmla="*/ 50655 w 101520"/>
                  <a:gd name="connsiteY1" fmla="*/ 0 h 106097"/>
                  <a:gd name="connsiteX2" fmla="*/ 101520 w 101520"/>
                  <a:gd name="connsiteY2" fmla="*/ 53233 h 106097"/>
                  <a:gd name="connsiteX3" fmla="*/ 50655 w 101520"/>
                  <a:gd name="connsiteY3" fmla="*/ 106097 h 106097"/>
                  <a:gd name="connsiteX4" fmla="*/ 0 w 101520"/>
                  <a:gd name="connsiteY4" fmla="*/ 53233 h 106097"/>
                  <a:gd name="connsiteX5" fmla="*/ 50655 w 101520"/>
                  <a:gd name="connsiteY5" fmla="*/ 94285 h 106097"/>
                  <a:gd name="connsiteX6" fmla="*/ 87974 w 101520"/>
                  <a:gd name="connsiteY6" fmla="*/ 53022 h 106097"/>
                  <a:gd name="connsiteX7" fmla="*/ 50655 w 101520"/>
                  <a:gd name="connsiteY7" fmla="*/ 11759 h 106097"/>
                  <a:gd name="connsiteX8" fmla="*/ 13547 w 101520"/>
                  <a:gd name="connsiteY8" fmla="*/ 53391 h 106097"/>
                  <a:gd name="connsiteX9" fmla="*/ 50655 w 101520"/>
                  <a:gd name="connsiteY9" fmla="*/ 94259 h 1060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1520" h="106097">
                    <a:moveTo>
                      <a:pt x="0" y="53233"/>
                    </a:moveTo>
                    <a:cubicBezTo>
                      <a:pt x="0" y="24547"/>
                      <a:pt x="21401" y="0"/>
                      <a:pt x="50655" y="0"/>
                    </a:cubicBezTo>
                    <a:cubicBezTo>
                      <a:pt x="79909" y="0"/>
                      <a:pt x="101520" y="24547"/>
                      <a:pt x="101520" y="53233"/>
                    </a:cubicBezTo>
                    <a:cubicBezTo>
                      <a:pt x="101520" y="81920"/>
                      <a:pt x="80304" y="106097"/>
                      <a:pt x="50655" y="106097"/>
                    </a:cubicBezTo>
                    <a:cubicBezTo>
                      <a:pt x="21005" y="106097"/>
                      <a:pt x="0" y="81735"/>
                      <a:pt x="0" y="53233"/>
                    </a:cubicBezTo>
                    <a:close/>
                    <a:moveTo>
                      <a:pt x="50655" y="94285"/>
                    </a:moveTo>
                    <a:cubicBezTo>
                      <a:pt x="71080" y="94285"/>
                      <a:pt x="87974" y="75829"/>
                      <a:pt x="87974" y="53022"/>
                    </a:cubicBezTo>
                    <a:cubicBezTo>
                      <a:pt x="87974" y="30215"/>
                      <a:pt x="71080" y="11759"/>
                      <a:pt x="50655" y="11759"/>
                    </a:cubicBezTo>
                    <a:cubicBezTo>
                      <a:pt x="30229" y="11759"/>
                      <a:pt x="13547" y="30427"/>
                      <a:pt x="13547" y="53391"/>
                    </a:cubicBezTo>
                    <a:cubicBezTo>
                      <a:pt x="13547" y="76356"/>
                      <a:pt x="30256" y="94259"/>
                      <a:pt x="50655" y="94259"/>
                    </a:cubicBezTo>
                    <a:close/>
                  </a:path>
                </a:pathLst>
              </a:custGeom>
              <a:solidFill>
                <a:srgbClr val="FFFFFF"/>
              </a:solidFill>
              <a:ln w="2632" cap="flat">
                <a:noFill/>
                <a:prstDash val="solid"/>
                <a:miter/>
              </a:ln>
            </p:spPr>
            <p:txBody>
              <a:bodyPr rtlCol="0" anchor="ctr"/>
              <a:lstStyle/>
              <a:p>
                <a:endParaRPr lang="en-US"/>
              </a:p>
            </p:txBody>
          </p:sp>
          <p:sp>
            <p:nvSpPr>
              <p:cNvPr id="95" name="Freeform 94">
                <a:extLst>
                  <a:ext uri="{FF2B5EF4-FFF2-40B4-BE49-F238E27FC236}">
                    <a16:creationId xmlns:a16="http://schemas.microsoft.com/office/drawing/2014/main" id="{D2A7C313-F768-5BC4-FCE3-C562347DF435}"/>
                  </a:ext>
                </a:extLst>
              </p:cNvPr>
              <p:cNvSpPr/>
              <p:nvPr/>
            </p:nvSpPr>
            <p:spPr>
              <a:xfrm>
                <a:off x="7285604" y="5085342"/>
                <a:ext cx="79908" cy="145382"/>
              </a:xfrm>
              <a:custGeom>
                <a:avLst/>
                <a:gdLst>
                  <a:gd name="connsiteX0" fmla="*/ 0 w 79908"/>
                  <a:gd name="connsiteY0" fmla="*/ 53629 h 145382"/>
                  <a:gd name="connsiteX1" fmla="*/ 0 w 79908"/>
                  <a:gd name="connsiteY1" fmla="*/ 43030 h 145382"/>
                  <a:gd name="connsiteX2" fmla="*/ 14126 w 79908"/>
                  <a:gd name="connsiteY2" fmla="*/ 43030 h 145382"/>
                  <a:gd name="connsiteX3" fmla="*/ 14126 w 79908"/>
                  <a:gd name="connsiteY3" fmla="*/ 40287 h 145382"/>
                  <a:gd name="connsiteX4" fmla="*/ 50259 w 79908"/>
                  <a:gd name="connsiteY4" fmla="*/ 0 h 145382"/>
                  <a:gd name="connsiteX5" fmla="*/ 79909 w 79908"/>
                  <a:gd name="connsiteY5" fmla="*/ 9255 h 145382"/>
                  <a:gd name="connsiteX6" fmla="*/ 73821 w 79908"/>
                  <a:gd name="connsiteY6" fmla="*/ 18878 h 145382"/>
                  <a:gd name="connsiteX7" fmla="*/ 51050 w 79908"/>
                  <a:gd name="connsiteY7" fmla="*/ 11786 h 145382"/>
                  <a:gd name="connsiteX8" fmla="*/ 27489 w 79908"/>
                  <a:gd name="connsiteY8" fmla="*/ 39865 h 145382"/>
                  <a:gd name="connsiteX9" fmla="*/ 27489 w 79908"/>
                  <a:gd name="connsiteY9" fmla="*/ 43030 h 145382"/>
                  <a:gd name="connsiteX10" fmla="*/ 78749 w 79908"/>
                  <a:gd name="connsiteY10" fmla="*/ 43030 h 145382"/>
                  <a:gd name="connsiteX11" fmla="*/ 78749 w 79908"/>
                  <a:gd name="connsiteY11" fmla="*/ 145383 h 145382"/>
                  <a:gd name="connsiteX12" fmla="*/ 65387 w 79908"/>
                  <a:gd name="connsiteY12" fmla="*/ 145383 h 145382"/>
                  <a:gd name="connsiteX13" fmla="*/ 65387 w 79908"/>
                  <a:gd name="connsiteY13" fmla="*/ 53655 h 145382"/>
                  <a:gd name="connsiteX14" fmla="*/ 27489 w 79908"/>
                  <a:gd name="connsiteY14" fmla="*/ 53655 h 145382"/>
                  <a:gd name="connsiteX15" fmla="*/ 27489 w 79908"/>
                  <a:gd name="connsiteY15" fmla="*/ 145383 h 145382"/>
                  <a:gd name="connsiteX16" fmla="*/ 14126 w 79908"/>
                  <a:gd name="connsiteY16" fmla="*/ 145383 h 145382"/>
                  <a:gd name="connsiteX17" fmla="*/ 14126 w 79908"/>
                  <a:gd name="connsiteY17" fmla="*/ 53655 h 145382"/>
                  <a:gd name="connsiteX18" fmla="*/ 0 w 79908"/>
                  <a:gd name="connsiteY18" fmla="*/ 53655 h 1453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79908" h="145382">
                    <a:moveTo>
                      <a:pt x="0" y="53629"/>
                    </a:moveTo>
                    <a:lnTo>
                      <a:pt x="0" y="43030"/>
                    </a:lnTo>
                    <a:lnTo>
                      <a:pt x="14126" y="43030"/>
                    </a:lnTo>
                    <a:lnTo>
                      <a:pt x="14126" y="40287"/>
                    </a:lnTo>
                    <a:cubicBezTo>
                      <a:pt x="14126" y="21225"/>
                      <a:pt x="25117" y="0"/>
                      <a:pt x="50259" y="0"/>
                    </a:cubicBezTo>
                    <a:cubicBezTo>
                      <a:pt x="64597" y="0"/>
                      <a:pt x="75402" y="5906"/>
                      <a:pt x="79909" y="9255"/>
                    </a:cubicBezTo>
                    <a:lnTo>
                      <a:pt x="73821" y="18878"/>
                    </a:lnTo>
                    <a:cubicBezTo>
                      <a:pt x="69499" y="14950"/>
                      <a:pt x="60670" y="11786"/>
                      <a:pt x="51050" y="11786"/>
                    </a:cubicBezTo>
                    <a:cubicBezTo>
                      <a:pt x="34367" y="11786"/>
                      <a:pt x="27489" y="26524"/>
                      <a:pt x="27489" y="39865"/>
                    </a:cubicBezTo>
                    <a:lnTo>
                      <a:pt x="27489" y="43030"/>
                    </a:lnTo>
                    <a:lnTo>
                      <a:pt x="78749" y="43030"/>
                    </a:lnTo>
                    <a:lnTo>
                      <a:pt x="78749" y="145383"/>
                    </a:lnTo>
                    <a:lnTo>
                      <a:pt x="65387" y="145383"/>
                    </a:lnTo>
                    <a:lnTo>
                      <a:pt x="65387" y="53655"/>
                    </a:lnTo>
                    <a:lnTo>
                      <a:pt x="27489" y="53655"/>
                    </a:lnTo>
                    <a:lnTo>
                      <a:pt x="27489" y="145383"/>
                    </a:lnTo>
                    <a:lnTo>
                      <a:pt x="14126" y="145383"/>
                    </a:lnTo>
                    <a:lnTo>
                      <a:pt x="14126" y="53655"/>
                    </a:lnTo>
                    <a:lnTo>
                      <a:pt x="0" y="53655"/>
                    </a:lnTo>
                    <a:close/>
                  </a:path>
                </a:pathLst>
              </a:custGeom>
              <a:solidFill>
                <a:srgbClr val="FFFFFF"/>
              </a:solidFill>
              <a:ln w="2632" cap="flat">
                <a:noFill/>
                <a:prstDash val="solid"/>
                <a:miter/>
              </a:ln>
            </p:spPr>
            <p:txBody>
              <a:bodyPr rtlCol="0" anchor="ctr"/>
              <a:lstStyle/>
              <a:p>
                <a:endParaRPr lang="en-US"/>
              </a:p>
            </p:txBody>
          </p:sp>
          <p:sp>
            <p:nvSpPr>
              <p:cNvPr id="96" name="Freeform 95">
                <a:extLst>
                  <a:ext uri="{FF2B5EF4-FFF2-40B4-BE49-F238E27FC236}">
                    <a16:creationId xmlns:a16="http://schemas.microsoft.com/office/drawing/2014/main" id="{67C0A2F0-4784-E00B-1342-49AE50989F2F}"/>
                  </a:ext>
                </a:extLst>
              </p:cNvPr>
              <p:cNvSpPr/>
              <p:nvPr/>
            </p:nvSpPr>
            <p:spPr>
              <a:xfrm>
                <a:off x="7383961" y="5093832"/>
                <a:ext cx="58930" cy="138079"/>
              </a:xfrm>
              <a:custGeom>
                <a:avLst/>
                <a:gdLst>
                  <a:gd name="connsiteX0" fmla="*/ 35738 w 58930"/>
                  <a:gd name="connsiteY0" fmla="*/ 138079 h 138079"/>
                  <a:gd name="connsiteX1" fmla="*/ 14153 w 58930"/>
                  <a:gd name="connsiteY1" fmla="*/ 118436 h 138079"/>
                  <a:gd name="connsiteX2" fmla="*/ 14153 w 58930"/>
                  <a:gd name="connsiteY2" fmla="*/ 45165 h 138079"/>
                  <a:gd name="connsiteX3" fmla="*/ 0 w 58930"/>
                  <a:gd name="connsiteY3" fmla="*/ 45165 h 138079"/>
                  <a:gd name="connsiteX4" fmla="*/ 0 w 58930"/>
                  <a:gd name="connsiteY4" fmla="*/ 34566 h 138079"/>
                  <a:gd name="connsiteX5" fmla="*/ 14153 w 58930"/>
                  <a:gd name="connsiteY5" fmla="*/ 34566 h 138079"/>
                  <a:gd name="connsiteX6" fmla="*/ 14153 w 58930"/>
                  <a:gd name="connsiteY6" fmla="*/ 0 h 138079"/>
                  <a:gd name="connsiteX7" fmla="*/ 27515 w 58930"/>
                  <a:gd name="connsiteY7" fmla="*/ 0 h 138079"/>
                  <a:gd name="connsiteX8" fmla="*/ 27515 w 58930"/>
                  <a:gd name="connsiteY8" fmla="*/ 34566 h 138079"/>
                  <a:gd name="connsiteX9" fmla="*/ 51076 w 58930"/>
                  <a:gd name="connsiteY9" fmla="*/ 34566 h 138079"/>
                  <a:gd name="connsiteX10" fmla="*/ 51076 w 58930"/>
                  <a:gd name="connsiteY10" fmla="*/ 45165 h 138079"/>
                  <a:gd name="connsiteX11" fmla="*/ 27515 w 58930"/>
                  <a:gd name="connsiteY11" fmla="*/ 45165 h 138079"/>
                  <a:gd name="connsiteX12" fmla="*/ 27515 w 58930"/>
                  <a:gd name="connsiteY12" fmla="*/ 114718 h 138079"/>
                  <a:gd name="connsiteX13" fmla="*/ 39875 w 58930"/>
                  <a:gd name="connsiteY13" fmla="*/ 125713 h 138079"/>
                  <a:gd name="connsiteX14" fmla="*/ 55399 w 58930"/>
                  <a:gd name="connsiteY14" fmla="*/ 121205 h 138079"/>
                  <a:gd name="connsiteX15" fmla="*/ 58930 w 58930"/>
                  <a:gd name="connsiteY15" fmla="*/ 131988 h 138079"/>
                  <a:gd name="connsiteX16" fmla="*/ 35764 w 58930"/>
                  <a:gd name="connsiteY16" fmla="*/ 138079 h 1380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8930" h="138079">
                    <a:moveTo>
                      <a:pt x="35738" y="138079"/>
                    </a:moveTo>
                    <a:cubicBezTo>
                      <a:pt x="24168" y="138079"/>
                      <a:pt x="14153" y="131593"/>
                      <a:pt x="14153" y="118436"/>
                    </a:cubicBezTo>
                    <a:lnTo>
                      <a:pt x="14153" y="45165"/>
                    </a:lnTo>
                    <a:lnTo>
                      <a:pt x="0" y="45165"/>
                    </a:lnTo>
                    <a:lnTo>
                      <a:pt x="0" y="34566"/>
                    </a:lnTo>
                    <a:lnTo>
                      <a:pt x="14153" y="34566"/>
                    </a:lnTo>
                    <a:lnTo>
                      <a:pt x="14153" y="0"/>
                    </a:lnTo>
                    <a:lnTo>
                      <a:pt x="27515" y="0"/>
                    </a:lnTo>
                    <a:lnTo>
                      <a:pt x="27515" y="34566"/>
                    </a:lnTo>
                    <a:lnTo>
                      <a:pt x="51076" y="34566"/>
                    </a:lnTo>
                    <a:lnTo>
                      <a:pt x="51076" y="45165"/>
                    </a:lnTo>
                    <a:lnTo>
                      <a:pt x="27515" y="45165"/>
                    </a:lnTo>
                    <a:lnTo>
                      <a:pt x="27515" y="114718"/>
                    </a:lnTo>
                    <a:cubicBezTo>
                      <a:pt x="28095" y="122180"/>
                      <a:pt x="33603" y="125713"/>
                      <a:pt x="39875" y="125713"/>
                    </a:cubicBezTo>
                    <a:cubicBezTo>
                      <a:pt x="47334" y="125713"/>
                      <a:pt x="53817" y="122180"/>
                      <a:pt x="55399" y="121205"/>
                    </a:cubicBezTo>
                    <a:lnTo>
                      <a:pt x="58930" y="131988"/>
                    </a:lnTo>
                    <a:cubicBezTo>
                      <a:pt x="55794" y="133359"/>
                      <a:pt x="46754" y="138079"/>
                      <a:pt x="35764" y="138079"/>
                    </a:cubicBezTo>
                    <a:close/>
                  </a:path>
                </a:pathLst>
              </a:custGeom>
              <a:solidFill>
                <a:srgbClr val="FFFFFF"/>
              </a:solidFill>
              <a:ln w="2632" cap="flat">
                <a:noFill/>
                <a:prstDash val="solid"/>
                <a:miter/>
              </a:ln>
            </p:spPr>
            <p:txBody>
              <a:bodyPr rtlCol="0" anchor="ctr"/>
              <a:lstStyle/>
              <a:p>
                <a:endParaRPr lang="en-US"/>
              </a:p>
            </p:txBody>
          </p:sp>
          <p:sp>
            <p:nvSpPr>
              <p:cNvPr id="97" name="Freeform 96">
                <a:extLst>
                  <a:ext uri="{FF2B5EF4-FFF2-40B4-BE49-F238E27FC236}">
                    <a16:creationId xmlns:a16="http://schemas.microsoft.com/office/drawing/2014/main" id="{23183F60-88C3-7BBC-DDB2-100B371C6023}"/>
                  </a:ext>
                </a:extLst>
              </p:cNvPr>
              <p:cNvSpPr/>
              <p:nvPr/>
            </p:nvSpPr>
            <p:spPr>
              <a:xfrm>
                <a:off x="7451114" y="5126579"/>
                <a:ext cx="81305" cy="106044"/>
              </a:xfrm>
              <a:custGeom>
                <a:avLst/>
                <a:gdLst>
                  <a:gd name="connsiteX0" fmla="*/ 0 w 81305"/>
                  <a:gd name="connsiteY0" fmla="*/ 89407 h 106044"/>
                  <a:gd name="connsiteX1" fmla="*/ 5508 w 81305"/>
                  <a:gd name="connsiteY1" fmla="*/ 79968 h 106044"/>
                  <a:gd name="connsiteX2" fmla="*/ 41430 w 81305"/>
                  <a:gd name="connsiteY2" fmla="*/ 95287 h 106044"/>
                  <a:gd name="connsiteX3" fmla="*/ 68339 w 81305"/>
                  <a:gd name="connsiteY3" fmla="*/ 76620 h 106044"/>
                  <a:gd name="connsiteX4" fmla="*/ 38109 w 81305"/>
                  <a:gd name="connsiteY4" fmla="*/ 57557 h 106044"/>
                  <a:gd name="connsiteX5" fmla="*/ 5904 w 81305"/>
                  <a:gd name="connsiteY5" fmla="*/ 30057 h 106044"/>
                  <a:gd name="connsiteX6" fmla="*/ 44198 w 81305"/>
                  <a:gd name="connsiteY6" fmla="*/ 0 h 106044"/>
                  <a:gd name="connsiteX7" fmla="*/ 79751 w 81305"/>
                  <a:gd name="connsiteY7" fmla="*/ 14132 h 106044"/>
                  <a:gd name="connsiteX8" fmla="*/ 73267 w 81305"/>
                  <a:gd name="connsiteY8" fmla="*/ 23176 h 106044"/>
                  <a:gd name="connsiteX9" fmla="*/ 43407 w 81305"/>
                  <a:gd name="connsiteY9" fmla="*/ 10784 h 106044"/>
                  <a:gd name="connsiteX10" fmla="*/ 18475 w 81305"/>
                  <a:gd name="connsiteY10" fmla="*/ 28475 h 106044"/>
                  <a:gd name="connsiteX11" fmla="*/ 43012 w 81305"/>
                  <a:gd name="connsiteY11" fmla="*/ 46536 h 106044"/>
                  <a:gd name="connsiteX12" fmla="*/ 81306 w 81305"/>
                  <a:gd name="connsiteY12" fmla="*/ 75592 h 106044"/>
                  <a:gd name="connsiteX13" fmla="*/ 42036 w 81305"/>
                  <a:gd name="connsiteY13" fmla="*/ 106044 h 106044"/>
                  <a:gd name="connsiteX14" fmla="*/ 0 w 81305"/>
                  <a:gd name="connsiteY14" fmla="*/ 89328 h 1060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81305" h="106044">
                    <a:moveTo>
                      <a:pt x="0" y="89407"/>
                    </a:moveTo>
                    <a:lnTo>
                      <a:pt x="5508" y="79968"/>
                    </a:lnTo>
                    <a:cubicBezTo>
                      <a:pt x="16894" y="90779"/>
                      <a:pt x="28490" y="95287"/>
                      <a:pt x="41430" y="95287"/>
                    </a:cubicBezTo>
                    <a:cubicBezTo>
                      <a:pt x="57322" y="95287"/>
                      <a:pt x="68339" y="88616"/>
                      <a:pt x="68339" y="76620"/>
                    </a:cubicBezTo>
                    <a:cubicBezTo>
                      <a:pt x="68339" y="64623"/>
                      <a:pt x="56953" y="62488"/>
                      <a:pt x="38109" y="57557"/>
                    </a:cubicBezTo>
                    <a:cubicBezTo>
                      <a:pt x="16894" y="51651"/>
                      <a:pt x="5904" y="46167"/>
                      <a:pt x="5904" y="30057"/>
                    </a:cubicBezTo>
                    <a:cubicBezTo>
                      <a:pt x="5904" y="10415"/>
                      <a:pt x="22402" y="0"/>
                      <a:pt x="44198" y="0"/>
                    </a:cubicBezTo>
                    <a:cubicBezTo>
                      <a:pt x="59694" y="0"/>
                      <a:pt x="72266" y="5300"/>
                      <a:pt x="79751" y="14132"/>
                    </a:cubicBezTo>
                    <a:lnTo>
                      <a:pt x="73267" y="23176"/>
                    </a:lnTo>
                    <a:cubicBezTo>
                      <a:pt x="66204" y="14923"/>
                      <a:pt x="55583" y="10784"/>
                      <a:pt x="43407" y="10784"/>
                    </a:cubicBezTo>
                    <a:cubicBezTo>
                      <a:pt x="31231" y="10784"/>
                      <a:pt x="18475" y="15292"/>
                      <a:pt x="18475" y="28475"/>
                    </a:cubicBezTo>
                    <a:cubicBezTo>
                      <a:pt x="18475" y="39259"/>
                      <a:pt x="26724" y="41843"/>
                      <a:pt x="43012" y="46536"/>
                    </a:cubicBezTo>
                    <a:cubicBezTo>
                      <a:pt x="66389" y="52838"/>
                      <a:pt x="81306" y="57162"/>
                      <a:pt x="81306" y="75592"/>
                    </a:cubicBezTo>
                    <a:cubicBezTo>
                      <a:pt x="81306" y="94021"/>
                      <a:pt x="65598" y="106044"/>
                      <a:pt x="42036" y="106044"/>
                    </a:cubicBezTo>
                    <a:cubicBezTo>
                      <a:pt x="25354" y="106044"/>
                      <a:pt x="10621" y="100534"/>
                      <a:pt x="0" y="89328"/>
                    </a:cubicBezTo>
                    <a:close/>
                  </a:path>
                </a:pathLst>
              </a:custGeom>
              <a:solidFill>
                <a:srgbClr val="FFFFFF"/>
              </a:solidFill>
              <a:ln w="2632" cap="flat">
                <a:noFill/>
                <a:prstDash val="solid"/>
                <a:miter/>
              </a:ln>
            </p:spPr>
            <p:txBody>
              <a:bodyPr rtlCol="0" anchor="ctr"/>
              <a:lstStyle/>
              <a:p>
                <a:endParaRPr lang="en-US"/>
              </a:p>
            </p:txBody>
          </p:sp>
        </p:grpSp>
      </p:grpSp>
      <p:grpSp>
        <p:nvGrpSpPr>
          <p:cNvPr id="98" name="Graphic 20">
            <a:extLst>
              <a:ext uri="{FF2B5EF4-FFF2-40B4-BE49-F238E27FC236}">
                <a16:creationId xmlns:a16="http://schemas.microsoft.com/office/drawing/2014/main" id="{09B55057-BEA5-BF80-9812-BEBD678F8561}"/>
              </a:ext>
            </a:extLst>
          </p:cNvPr>
          <p:cNvGrpSpPr/>
          <p:nvPr/>
        </p:nvGrpSpPr>
        <p:grpSpPr>
          <a:xfrm>
            <a:off x="5429462" y="3183057"/>
            <a:ext cx="3086558" cy="720083"/>
            <a:chOff x="5429462" y="3183057"/>
            <a:chExt cx="3086558" cy="720083"/>
          </a:xfrm>
        </p:grpSpPr>
        <p:sp>
          <p:nvSpPr>
            <p:cNvPr id="99" name="Freeform 98">
              <a:extLst>
                <a:ext uri="{FF2B5EF4-FFF2-40B4-BE49-F238E27FC236}">
                  <a16:creationId xmlns:a16="http://schemas.microsoft.com/office/drawing/2014/main" id="{B7190311-F70B-846B-2087-E5FC1B480623}"/>
                </a:ext>
              </a:extLst>
            </p:cNvPr>
            <p:cNvSpPr/>
            <p:nvPr/>
          </p:nvSpPr>
          <p:spPr>
            <a:xfrm>
              <a:off x="5429462" y="3183057"/>
              <a:ext cx="3086558" cy="720083"/>
            </a:xfrm>
            <a:custGeom>
              <a:avLst/>
              <a:gdLst>
                <a:gd name="connsiteX0" fmla="*/ 3011394 w 3086558"/>
                <a:gd name="connsiteY0" fmla="*/ 0 h 720083"/>
                <a:gd name="connsiteX1" fmla="*/ 3086559 w 3086558"/>
                <a:gd name="connsiteY1" fmla="*/ 75196 h 720083"/>
                <a:gd name="connsiteX2" fmla="*/ 3086559 w 3086558"/>
                <a:gd name="connsiteY2" fmla="*/ 644888 h 720083"/>
                <a:gd name="connsiteX3" fmla="*/ 3011394 w 3086558"/>
                <a:gd name="connsiteY3" fmla="*/ 720084 h 720083"/>
                <a:gd name="connsiteX4" fmla="*/ 75165 w 3086558"/>
                <a:gd name="connsiteY4" fmla="*/ 720084 h 720083"/>
                <a:gd name="connsiteX5" fmla="*/ 0 w 3086558"/>
                <a:gd name="connsiteY5" fmla="*/ 644888 h 720083"/>
                <a:gd name="connsiteX6" fmla="*/ 0 w 3086558"/>
                <a:gd name="connsiteY6" fmla="*/ 75196 h 720083"/>
                <a:gd name="connsiteX7" fmla="*/ 75165 w 3086558"/>
                <a:gd name="connsiteY7" fmla="*/ 0 h 7200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86558" h="720083">
                  <a:moveTo>
                    <a:pt x="3011394" y="0"/>
                  </a:moveTo>
                  <a:cubicBezTo>
                    <a:pt x="3052906" y="0"/>
                    <a:pt x="3086559" y="33666"/>
                    <a:pt x="3086559" y="75196"/>
                  </a:cubicBezTo>
                  <a:lnTo>
                    <a:pt x="3086559" y="644888"/>
                  </a:lnTo>
                  <a:cubicBezTo>
                    <a:pt x="3086559" y="686417"/>
                    <a:pt x="3052906" y="720084"/>
                    <a:pt x="3011394" y="720084"/>
                  </a:cubicBezTo>
                  <a:lnTo>
                    <a:pt x="75165" y="720084"/>
                  </a:lnTo>
                  <a:cubicBezTo>
                    <a:pt x="33652" y="720084"/>
                    <a:pt x="0" y="686417"/>
                    <a:pt x="0" y="644888"/>
                  </a:cubicBezTo>
                  <a:lnTo>
                    <a:pt x="0" y="75196"/>
                  </a:lnTo>
                  <a:cubicBezTo>
                    <a:pt x="0" y="33666"/>
                    <a:pt x="33652" y="0"/>
                    <a:pt x="75165" y="0"/>
                  </a:cubicBezTo>
                  <a:close/>
                </a:path>
              </a:pathLst>
            </a:custGeom>
            <a:solidFill>
              <a:srgbClr val="7AA1CE"/>
            </a:solidFill>
            <a:ln w="2632" cap="flat">
              <a:noFill/>
              <a:prstDash val="solid"/>
              <a:miter/>
            </a:ln>
          </p:spPr>
          <p:txBody>
            <a:bodyPr rtlCol="0" anchor="ctr"/>
            <a:lstStyle/>
            <a:p>
              <a:endParaRPr lang="en-US"/>
            </a:p>
          </p:txBody>
        </p:sp>
        <p:sp>
          <p:nvSpPr>
            <p:cNvPr id="100" name="Freeform 99">
              <a:extLst>
                <a:ext uri="{FF2B5EF4-FFF2-40B4-BE49-F238E27FC236}">
                  <a16:creationId xmlns:a16="http://schemas.microsoft.com/office/drawing/2014/main" id="{9F80ED59-6BA8-8CE2-1467-885A1986E450}"/>
                </a:ext>
              </a:extLst>
            </p:cNvPr>
            <p:cNvSpPr/>
            <p:nvPr/>
          </p:nvSpPr>
          <p:spPr>
            <a:xfrm>
              <a:off x="6411245" y="3448220"/>
              <a:ext cx="124501" cy="189783"/>
            </a:xfrm>
            <a:custGeom>
              <a:avLst/>
              <a:gdLst>
                <a:gd name="connsiteX0" fmla="*/ 0 w 124501"/>
                <a:gd name="connsiteY0" fmla="*/ 26 h 189783"/>
                <a:gd name="connsiteX1" fmla="*/ 124502 w 124501"/>
                <a:gd name="connsiteY1" fmla="*/ 26 h 189783"/>
                <a:gd name="connsiteX2" fmla="*/ 124502 w 124501"/>
                <a:gd name="connsiteY2" fmla="*/ 16584 h 189783"/>
                <a:gd name="connsiteX3" fmla="*/ 18712 w 124501"/>
                <a:gd name="connsiteY3" fmla="*/ 16584 h 189783"/>
                <a:gd name="connsiteX4" fmla="*/ 18712 w 124501"/>
                <a:gd name="connsiteY4" fmla="*/ 86349 h 189783"/>
                <a:gd name="connsiteX5" fmla="*/ 107951 w 124501"/>
                <a:gd name="connsiteY5" fmla="*/ 86349 h 189783"/>
                <a:gd name="connsiteX6" fmla="*/ 107951 w 124501"/>
                <a:gd name="connsiteY6" fmla="*/ 101852 h 189783"/>
                <a:gd name="connsiteX7" fmla="*/ 18712 w 124501"/>
                <a:gd name="connsiteY7" fmla="*/ 101852 h 189783"/>
                <a:gd name="connsiteX8" fmla="*/ 18712 w 124501"/>
                <a:gd name="connsiteY8" fmla="*/ 189783 h 189783"/>
                <a:gd name="connsiteX9" fmla="*/ 0 w 124501"/>
                <a:gd name="connsiteY9" fmla="*/ 189783 h 189783"/>
                <a:gd name="connsiteX10" fmla="*/ 0 w 124501"/>
                <a:gd name="connsiteY10" fmla="*/ 0 h 1897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4501" h="189783">
                  <a:moveTo>
                    <a:pt x="0" y="26"/>
                  </a:moveTo>
                  <a:lnTo>
                    <a:pt x="124502" y="26"/>
                  </a:lnTo>
                  <a:lnTo>
                    <a:pt x="124502" y="16584"/>
                  </a:lnTo>
                  <a:lnTo>
                    <a:pt x="18712" y="16584"/>
                  </a:lnTo>
                  <a:lnTo>
                    <a:pt x="18712" y="86349"/>
                  </a:lnTo>
                  <a:lnTo>
                    <a:pt x="107951" y="86349"/>
                  </a:lnTo>
                  <a:lnTo>
                    <a:pt x="107951" y="101852"/>
                  </a:lnTo>
                  <a:lnTo>
                    <a:pt x="18712" y="101852"/>
                  </a:lnTo>
                  <a:lnTo>
                    <a:pt x="18712" y="189783"/>
                  </a:lnTo>
                  <a:lnTo>
                    <a:pt x="0" y="189783"/>
                  </a:lnTo>
                  <a:lnTo>
                    <a:pt x="0" y="0"/>
                  </a:lnTo>
                  <a:close/>
                </a:path>
              </a:pathLst>
            </a:custGeom>
            <a:solidFill>
              <a:srgbClr val="FFFFFF"/>
            </a:solidFill>
            <a:ln w="2632" cap="flat">
              <a:noFill/>
              <a:prstDash val="solid"/>
              <a:miter/>
            </a:ln>
          </p:spPr>
          <p:txBody>
            <a:bodyPr rtlCol="0" anchor="ctr"/>
            <a:lstStyle/>
            <a:p>
              <a:endParaRPr lang="en-US"/>
            </a:p>
          </p:txBody>
        </p:sp>
        <p:sp>
          <p:nvSpPr>
            <p:cNvPr id="101" name="Freeform 100">
              <a:extLst>
                <a:ext uri="{FF2B5EF4-FFF2-40B4-BE49-F238E27FC236}">
                  <a16:creationId xmlns:a16="http://schemas.microsoft.com/office/drawing/2014/main" id="{132681EB-B6DE-D197-99DF-372C3475E1DF}"/>
                </a:ext>
              </a:extLst>
            </p:cNvPr>
            <p:cNvSpPr/>
            <p:nvPr/>
          </p:nvSpPr>
          <p:spPr>
            <a:xfrm>
              <a:off x="6553695" y="3496312"/>
              <a:ext cx="124211" cy="144327"/>
            </a:xfrm>
            <a:custGeom>
              <a:avLst/>
              <a:gdLst>
                <a:gd name="connsiteX0" fmla="*/ 58772 w 124211"/>
                <a:gd name="connsiteY0" fmla="*/ 59113 h 144327"/>
                <a:gd name="connsiteX1" fmla="*/ 99385 w 124211"/>
                <a:gd name="connsiteY1" fmla="*/ 65520 h 144327"/>
                <a:gd name="connsiteX2" fmla="*/ 99385 w 124211"/>
                <a:gd name="connsiteY2" fmla="*/ 53760 h 144327"/>
                <a:gd name="connsiteX3" fmla="*/ 60116 w 124211"/>
                <a:gd name="connsiteY3" fmla="*/ 15266 h 144327"/>
                <a:gd name="connsiteX4" fmla="*/ 15497 w 124211"/>
                <a:gd name="connsiteY4" fmla="*/ 31560 h 144327"/>
                <a:gd name="connsiteX5" fmla="*/ 8539 w 124211"/>
                <a:gd name="connsiteY5" fmla="*/ 18720 h 144327"/>
                <a:gd name="connsiteX6" fmla="*/ 61961 w 124211"/>
                <a:gd name="connsiteY6" fmla="*/ 0 h 144327"/>
                <a:gd name="connsiteX7" fmla="*/ 117518 w 124211"/>
                <a:gd name="connsiteY7" fmla="*/ 55316 h 144327"/>
                <a:gd name="connsiteX8" fmla="*/ 117518 w 124211"/>
                <a:gd name="connsiteY8" fmla="*/ 119728 h 144327"/>
                <a:gd name="connsiteX9" fmla="*/ 124212 w 124211"/>
                <a:gd name="connsiteY9" fmla="*/ 127216 h 144327"/>
                <a:gd name="connsiteX10" fmla="*/ 124212 w 124211"/>
                <a:gd name="connsiteY10" fmla="*/ 141665 h 144327"/>
                <a:gd name="connsiteX11" fmla="*/ 115936 w 124211"/>
                <a:gd name="connsiteY11" fmla="*/ 142218 h 144327"/>
                <a:gd name="connsiteX12" fmla="*/ 102047 w 124211"/>
                <a:gd name="connsiteY12" fmla="*/ 129378 h 144327"/>
                <a:gd name="connsiteX13" fmla="*/ 101784 w 124211"/>
                <a:gd name="connsiteY13" fmla="*/ 119201 h 144327"/>
                <a:gd name="connsiteX14" fmla="*/ 47018 w 124211"/>
                <a:gd name="connsiteY14" fmla="*/ 144328 h 144327"/>
                <a:gd name="connsiteX15" fmla="*/ 0 w 124211"/>
                <a:gd name="connsiteY15" fmla="*/ 101562 h 144327"/>
                <a:gd name="connsiteX16" fmla="*/ 58772 w 124211"/>
                <a:gd name="connsiteY16" fmla="*/ 59060 h 144327"/>
                <a:gd name="connsiteX17" fmla="*/ 99385 w 124211"/>
                <a:gd name="connsiteY17" fmla="*/ 98952 h 144327"/>
                <a:gd name="connsiteX18" fmla="*/ 99385 w 124211"/>
                <a:gd name="connsiteY18" fmla="*/ 78650 h 144327"/>
                <a:gd name="connsiteX19" fmla="*/ 60907 w 124211"/>
                <a:gd name="connsiteY19" fmla="*/ 71426 h 144327"/>
                <a:gd name="connsiteX20" fmla="*/ 17368 w 124211"/>
                <a:gd name="connsiteY20" fmla="*/ 100296 h 144327"/>
                <a:gd name="connsiteX21" fmla="*/ 51314 w 124211"/>
                <a:gd name="connsiteY21" fmla="*/ 130486 h 144327"/>
                <a:gd name="connsiteX22" fmla="*/ 93271 w 124211"/>
                <a:gd name="connsiteY22" fmla="*/ 112319 h 144327"/>
                <a:gd name="connsiteX23" fmla="*/ 99412 w 124211"/>
                <a:gd name="connsiteY23" fmla="*/ 98952 h 1443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24211" h="144327">
                  <a:moveTo>
                    <a:pt x="58772" y="59113"/>
                  </a:moveTo>
                  <a:cubicBezTo>
                    <a:pt x="72398" y="59113"/>
                    <a:pt x="87894" y="61512"/>
                    <a:pt x="99385" y="65520"/>
                  </a:cubicBezTo>
                  <a:lnTo>
                    <a:pt x="99385" y="53760"/>
                  </a:lnTo>
                  <a:cubicBezTo>
                    <a:pt x="99385" y="30242"/>
                    <a:pt x="84679" y="15266"/>
                    <a:pt x="60116" y="15266"/>
                  </a:cubicBezTo>
                  <a:cubicBezTo>
                    <a:pt x="45410" y="15266"/>
                    <a:pt x="30994" y="20882"/>
                    <a:pt x="15497" y="31560"/>
                  </a:cubicBezTo>
                  <a:lnTo>
                    <a:pt x="8539" y="18720"/>
                  </a:lnTo>
                  <a:cubicBezTo>
                    <a:pt x="26434" y="6433"/>
                    <a:pt x="43802" y="0"/>
                    <a:pt x="61961" y="0"/>
                  </a:cubicBezTo>
                  <a:cubicBezTo>
                    <a:pt x="96170" y="0"/>
                    <a:pt x="117518" y="20855"/>
                    <a:pt x="117518" y="55316"/>
                  </a:cubicBezTo>
                  <a:lnTo>
                    <a:pt x="117518" y="119728"/>
                  </a:lnTo>
                  <a:cubicBezTo>
                    <a:pt x="117518" y="124790"/>
                    <a:pt x="119652" y="126953"/>
                    <a:pt x="124212" y="127216"/>
                  </a:cubicBezTo>
                  <a:lnTo>
                    <a:pt x="124212" y="141665"/>
                  </a:lnTo>
                  <a:cubicBezTo>
                    <a:pt x="120206" y="142218"/>
                    <a:pt x="117518" y="142456"/>
                    <a:pt x="115936" y="142218"/>
                  </a:cubicBezTo>
                  <a:cubicBezTo>
                    <a:pt x="106844" y="141928"/>
                    <a:pt x="102311" y="135258"/>
                    <a:pt x="102047" y="129378"/>
                  </a:cubicBezTo>
                  <a:lnTo>
                    <a:pt x="101784" y="119201"/>
                  </a:lnTo>
                  <a:cubicBezTo>
                    <a:pt x="89212" y="135232"/>
                    <a:pt x="67575" y="144328"/>
                    <a:pt x="47018" y="144328"/>
                  </a:cubicBezTo>
                  <a:cubicBezTo>
                    <a:pt x="19766" y="144328"/>
                    <a:pt x="0" y="125344"/>
                    <a:pt x="0" y="101562"/>
                  </a:cubicBezTo>
                  <a:cubicBezTo>
                    <a:pt x="0" y="75881"/>
                    <a:pt x="24036" y="59060"/>
                    <a:pt x="58772" y="59060"/>
                  </a:cubicBezTo>
                  <a:close/>
                  <a:moveTo>
                    <a:pt x="99385" y="98952"/>
                  </a:moveTo>
                  <a:lnTo>
                    <a:pt x="99385" y="78650"/>
                  </a:lnTo>
                  <a:cubicBezTo>
                    <a:pt x="87367" y="73825"/>
                    <a:pt x="74005" y="71426"/>
                    <a:pt x="60907" y="71426"/>
                  </a:cubicBezTo>
                  <a:cubicBezTo>
                    <a:pt x="34736" y="71426"/>
                    <a:pt x="17368" y="82631"/>
                    <a:pt x="17368" y="100296"/>
                  </a:cubicBezTo>
                  <a:cubicBezTo>
                    <a:pt x="17368" y="115800"/>
                    <a:pt x="29939" y="130486"/>
                    <a:pt x="51314" y="130486"/>
                  </a:cubicBezTo>
                  <a:cubicBezTo>
                    <a:pt x="68682" y="130486"/>
                    <a:pt x="84969" y="122998"/>
                    <a:pt x="93271" y="112319"/>
                  </a:cubicBezTo>
                  <a:cubicBezTo>
                    <a:pt x="97277" y="107758"/>
                    <a:pt x="99412" y="102432"/>
                    <a:pt x="99412" y="98952"/>
                  </a:cubicBezTo>
                  <a:close/>
                </a:path>
              </a:pathLst>
            </a:custGeom>
            <a:solidFill>
              <a:srgbClr val="FFFFFF"/>
            </a:solidFill>
            <a:ln w="2632" cap="flat">
              <a:noFill/>
              <a:prstDash val="solid"/>
              <a:miter/>
            </a:ln>
          </p:spPr>
          <p:txBody>
            <a:bodyPr rtlCol="0" anchor="ctr"/>
            <a:lstStyle/>
            <a:p>
              <a:endParaRPr lang="en-US"/>
            </a:p>
          </p:txBody>
        </p:sp>
        <p:sp>
          <p:nvSpPr>
            <p:cNvPr id="102" name="Freeform 101">
              <a:extLst>
                <a:ext uri="{FF2B5EF4-FFF2-40B4-BE49-F238E27FC236}">
                  <a16:creationId xmlns:a16="http://schemas.microsoft.com/office/drawing/2014/main" id="{2AD0399A-970E-FA60-273C-2B1673AC67C5}"/>
                </a:ext>
              </a:extLst>
            </p:cNvPr>
            <p:cNvSpPr/>
            <p:nvPr/>
          </p:nvSpPr>
          <p:spPr>
            <a:xfrm>
              <a:off x="6699070" y="3496365"/>
              <a:ext cx="110665" cy="144327"/>
            </a:xfrm>
            <a:custGeom>
              <a:avLst/>
              <a:gdLst>
                <a:gd name="connsiteX0" fmla="*/ 0 w 110665"/>
                <a:gd name="connsiteY0" fmla="*/ 121600 h 144327"/>
                <a:gd name="connsiteX1" fmla="*/ 7485 w 110665"/>
                <a:gd name="connsiteY1" fmla="*/ 108786 h 144327"/>
                <a:gd name="connsiteX2" fmla="*/ 56374 w 110665"/>
                <a:gd name="connsiteY2" fmla="*/ 129616 h 144327"/>
                <a:gd name="connsiteX3" fmla="*/ 92981 w 110665"/>
                <a:gd name="connsiteY3" fmla="*/ 104225 h 144327"/>
                <a:gd name="connsiteX4" fmla="*/ 51841 w 110665"/>
                <a:gd name="connsiteY4" fmla="*/ 78307 h 144327"/>
                <a:gd name="connsiteX5" fmla="*/ 8038 w 110665"/>
                <a:gd name="connsiteY5" fmla="*/ 40894 h 144327"/>
                <a:gd name="connsiteX6" fmla="*/ 60143 w 110665"/>
                <a:gd name="connsiteY6" fmla="*/ 0 h 144327"/>
                <a:gd name="connsiteX7" fmla="*/ 108504 w 110665"/>
                <a:gd name="connsiteY7" fmla="*/ 19247 h 144327"/>
                <a:gd name="connsiteX8" fmla="*/ 99702 w 110665"/>
                <a:gd name="connsiteY8" fmla="*/ 31534 h 144327"/>
                <a:gd name="connsiteX9" fmla="*/ 59088 w 110665"/>
                <a:gd name="connsiteY9" fmla="*/ 14686 h 144327"/>
                <a:gd name="connsiteX10" fmla="*/ 25169 w 110665"/>
                <a:gd name="connsiteY10" fmla="*/ 38758 h 144327"/>
                <a:gd name="connsiteX11" fmla="*/ 58561 w 110665"/>
                <a:gd name="connsiteY11" fmla="*/ 63358 h 144327"/>
                <a:gd name="connsiteX12" fmla="*/ 110665 w 110665"/>
                <a:gd name="connsiteY12" fmla="*/ 102907 h 144327"/>
                <a:gd name="connsiteX13" fmla="*/ 57217 w 110665"/>
                <a:gd name="connsiteY13" fmla="*/ 144328 h 144327"/>
                <a:gd name="connsiteX14" fmla="*/ 53 w 110665"/>
                <a:gd name="connsiteY14" fmla="*/ 121600 h 1443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10665" h="144327">
                  <a:moveTo>
                    <a:pt x="0" y="121600"/>
                  </a:moveTo>
                  <a:lnTo>
                    <a:pt x="7485" y="108786"/>
                  </a:lnTo>
                  <a:cubicBezTo>
                    <a:pt x="22982" y="123499"/>
                    <a:pt x="38742" y="129616"/>
                    <a:pt x="56374" y="129616"/>
                  </a:cubicBezTo>
                  <a:cubicBezTo>
                    <a:pt x="78011" y="129616"/>
                    <a:pt x="92981" y="120519"/>
                    <a:pt x="92981" y="104225"/>
                  </a:cubicBezTo>
                  <a:cubicBezTo>
                    <a:pt x="92981" y="87931"/>
                    <a:pt x="77484" y="84978"/>
                    <a:pt x="51841" y="78307"/>
                  </a:cubicBezTo>
                  <a:cubicBezTo>
                    <a:pt x="22982" y="70292"/>
                    <a:pt x="8038" y="62804"/>
                    <a:pt x="8038" y="40894"/>
                  </a:cubicBezTo>
                  <a:cubicBezTo>
                    <a:pt x="8038" y="14159"/>
                    <a:pt x="30493" y="0"/>
                    <a:pt x="60143" y="0"/>
                  </a:cubicBezTo>
                  <a:cubicBezTo>
                    <a:pt x="81253" y="0"/>
                    <a:pt x="98331" y="7224"/>
                    <a:pt x="108504" y="19247"/>
                  </a:cubicBezTo>
                  <a:lnTo>
                    <a:pt x="99702" y="31534"/>
                  </a:lnTo>
                  <a:cubicBezTo>
                    <a:pt x="90082" y="20302"/>
                    <a:pt x="75666" y="14686"/>
                    <a:pt x="59088" y="14686"/>
                  </a:cubicBezTo>
                  <a:cubicBezTo>
                    <a:pt x="42511" y="14686"/>
                    <a:pt x="25169" y="20829"/>
                    <a:pt x="25169" y="38758"/>
                  </a:cubicBezTo>
                  <a:cubicBezTo>
                    <a:pt x="25169" y="53470"/>
                    <a:pt x="36397" y="56924"/>
                    <a:pt x="58561" y="63358"/>
                  </a:cubicBezTo>
                  <a:cubicBezTo>
                    <a:pt x="90346" y="71900"/>
                    <a:pt x="110665" y="77806"/>
                    <a:pt x="110665" y="102907"/>
                  </a:cubicBezTo>
                  <a:cubicBezTo>
                    <a:pt x="110665" y="128007"/>
                    <a:pt x="89291" y="144328"/>
                    <a:pt x="57217" y="144328"/>
                  </a:cubicBezTo>
                  <a:cubicBezTo>
                    <a:pt x="34525" y="144328"/>
                    <a:pt x="14469" y="136840"/>
                    <a:pt x="53" y="121600"/>
                  </a:cubicBezTo>
                  <a:close/>
                </a:path>
              </a:pathLst>
            </a:custGeom>
            <a:solidFill>
              <a:srgbClr val="FFFFFF"/>
            </a:solidFill>
            <a:ln w="2632" cap="flat">
              <a:noFill/>
              <a:prstDash val="solid"/>
              <a:miter/>
            </a:ln>
          </p:spPr>
          <p:txBody>
            <a:bodyPr rtlCol="0" anchor="ctr"/>
            <a:lstStyle/>
            <a:p>
              <a:endParaRPr lang="en-US"/>
            </a:p>
          </p:txBody>
        </p:sp>
        <p:sp>
          <p:nvSpPr>
            <p:cNvPr id="103" name="Freeform 102">
              <a:extLst>
                <a:ext uri="{FF2B5EF4-FFF2-40B4-BE49-F238E27FC236}">
                  <a16:creationId xmlns:a16="http://schemas.microsoft.com/office/drawing/2014/main" id="{AE1AB372-8FC8-9AE4-EE77-7B5A19C741AE}"/>
                </a:ext>
              </a:extLst>
            </p:cNvPr>
            <p:cNvSpPr/>
            <p:nvPr/>
          </p:nvSpPr>
          <p:spPr>
            <a:xfrm>
              <a:off x="6826286" y="3451701"/>
              <a:ext cx="80172" cy="187911"/>
            </a:xfrm>
            <a:custGeom>
              <a:avLst/>
              <a:gdLst>
                <a:gd name="connsiteX0" fmla="*/ 48625 w 80172"/>
                <a:gd name="connsiteY0" fmla="*/ 187911 h 187911"/>
                <a:gd name="connsiteX1" fmla="*/ 19239 w 80172"/>
                <a:gd name="connsiteY1" fmla="*/ 161176 h 187911"/>
                <a:gd name="connsiteX2" fmla="*/ 19239 w 80172"/>
                <a:gd name="connsiteY2" fmla="*/ 61486 h 187911"/>
                <a:gd name="connsiteX3" fmla="*/ 0 w 80172"/>
                <a:gd name="connsiteY3" fmla="*/ 61486 h 187911"/>
                <a:gd name="connsiteX4" fmla="*/ 0 w 80172"/>
                <a:gd name="connsiteY4" fmla="*/ 47037 h 187911"/>
                <a:gd name="connsiteX5" fmla="*/ 19239 w 80172"/>
                <a:gd name="connsiteY5" fmla="*/ 47037 h 187911"/>
                <a:gd name="connsiteX6" fmla="*/ 19239 w 80172"/>
                <a:gd name="connsiteY6" fmla="*/ 0 h 187911"/>
                <a:gd name="connsiteX7" fmla="*/ 37398 w 80172"/>
                <a:gd name="connsiteY7" fmla="*/ 0 h 187911"/>
                <a:gd name="connsiteX8" fmla="*/ 37398 w 80172"/>
                <a:gd name="connsiteY8" fmla="*/ 47037 h 187911"/>
                <a:gd name="connsiteX9" fmla="*/ 69472 w 80172"/>
                <a:gd name="connsiteY9" fmla="*/ 47037 h 187911"/>
                <a:gd name="connsiteX10" fmla="*/ 69472 w 80172"/>
                <a:gd name="connsiteY10" fmla="*/ 61486 h 187911"/>
                <a:gd name="connsiteX11" fmla="*/ 37398 w 80172"/>
                <a:gd name="connsiteY11" fmla="*/ 61486 h 187911"/>
                <a:gd name="connsiteX12" fmla="*/ 37398 w 80172"/>
                <a:gd name="connsiteY12" fmla="*/ 156114 h 187911"/>
                <a:gd name="connsiteX13" fmla="*/ 54239 w 80172"/>
                <a:gd name="connsiteY13" fmla="*/ 171063 h 187911"/>
                <a:gd name="connsiteX14" fmla="*/ 75349 w 80172"/>
                <a:gd name="connsiteY14" fmla="*/ 164920 h 187911"/>
                <a:gd name="connsiteX15" fmla="*/ 80172 w 80172"/>
                <a:gd name="connsiteY15" fmla="*/ 179632 h 187911"/>
                <a:gd name="connsiteX16" fmla="*/ 48652 w 80172"/>
                <a:gd name="connsiteY16" fmla="*/ 187911 h 1879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80172" h="187911">
                  <a:moveTo>
                    <a:pt x="48625" y="187911"/>
                  </a:moveTo>
                  <a:cubicBezTo>
                    <a:pt x="32865" y="187911"/>
                    <a:pt x="19239" y="179078"/>
                    <a:pt x="19239" y="161176"/>
                  </a:cubicBezTo>
                  <a:lnTo>
                    <a:pt x="19239" y="61486"/>
                  </a:lnTo>
                  <a:lnTo>
                    <a:pt x="0" y="61486"/>
                  </a:lnTo>
                  <a:lnTo>
                    <a:pt x="0" y="47037"/>
                  </a:lnTo>
                  <a:lnTo>
                    <a:pt x="19239" y="47037"/>
                  </a:lnTo>
                  <a:lnTo>
                    <a:pt x="19239" y="0"/>
                  </a:lnTo>
                  <a:lnTo>
                    <a:pt x="37398" y="0"/>
                  </a:lnTo>
                  <a:lnTo>
                    <a:pt x="37398" y="47037"/>
                  </a:lnTo>
                  <a:lnTo>
                    <a:pt x="69472" y="47037"/>
                  </a:lnTo>
                  <a:lnTo>
                    <a:pt x="69472" y="61486"/>
                  </a:lnTo>
                  <a:lnTo>
                    <a:pt x="37398" y="61486"/>
                  </a:lnTo>
                  <a:lnTo>
                    <a:pt x="37398" y="156114"/>
                  </a:lnTo>
                  <a:cubicBezTo>
                    <a:pt x="38189" y="166264"/>
                    <a:pt x="45674" y="171063"/>
                    <a:pt x="54239" y="171063"/>
                  </a:cubicBezTo>
                  <a:cubicBezTo>
                    <a:pt x="64386" y="171063"/>
                    <a:pt x="73215" y="166238"/>
                    <a:pt x="75349" y="164920"/>
                  </a:cubicBezTo>
                  <a:lnTo>
                    <a:pt x="80172" y="179632"/>
                  </a:lnTo>
                  <a:cubicBezTo>
                    <a:pt x="75903" y="181504"/>
                    <a:pt x="63621" y="187911"/>
                    <a:pt x="48652" y="187911"/>
                  </a:cubicBezTo>
                  <a:close/>
                </a:path>
              </a:pathLst>
            </a:custGeom>
            <a:solidFill>
              <a:srgbClr val="FFFFFF"/>
            </a:solidFill>
            <a:ln w="2632" cap="flat">
              <a:noFill/>
              <a:prstDash val="solid"/>
              <a:miter/>
            </a:ln>
          </p:spPr>
          <p:txBody>
            <a:bodyPr rtlCol="0" anchor="ctr"/>
            <a:lstStyle/>
            <a:p>
              <a:endParaRPr lang="en-US"/>
            </a:p>
          </p:txBody>
        </p:sp>
        <p:sp>
          <p:nvSpPr>
            <p:cNvPr id="104" name="Freeform 103">
              <a:extLst>
                <a:ext uri="{FF2B5EF4-FFF2-40B4-BE49-F238E27FC236}">
                  <a16:creationId xmlns:a16="http://schemas.microsoft.com/office/drawing/2014/main" id="{96ED525A-B89E-5CC3-91CA-29022D2E39EB}"/>
                </a:ext>
              </a:extLst>
            </p:cNvPr>
            <p:cNvSpPr/>
            <p:nvPr/>
          </p:nvSpPr>
          <p:spPr>
            <a:xfrm>
              <a:off x="6985814" y="3446902"/>
              <a:ext cx="144531" cy="192709"/>
            </a:xfrm>
            <a:custGeom>
              <a:avLst/>
              <a:gdLst>
                <a:gd name="connsiteX0" fmla="*/ 74269 w 144531"/>
                <a:gd name="connsiteY0" fmla="*/ 16584 h 192709"/>
                <a:gd name="connsiteX1" fmla="*/ 26171 w 144531"/>
                <a:gd name="connsiteY1" fmla="*/ 51862 h 192709"/>
                <a:gd name="connsiteX2" fmla="*/ 78802 w 144531"/>
                <a:gd name="connsiteY2" fmla="*/ 88221 h 192709"/>
                <a:gd name="connsiteX3" fmla="*/ 144532 w 144531"/>
                <a:gd name="connsiteY3" fmla="*/ 141401 h 192709"/>
                <a:gd name="connsiteX4" fmla="*/ 76140 w 144531"/>
                <a:gd name="connsiteY4" fmla="*/ 192710 h 192709"/>
                <a:gd name="connsiteX5" fmla="*/ 0 w 144531"/>
                <a:gd name="connsiteY5" fmla="*/ 165183 h 192709"/>
                <a:gd name="connsiteX6" fmla="*/ 9356 w 144531"/>
                <a:gd name="connsiteY6" fmla="*/ 149944 h 192709"/>
                <a:gd name="connsiteX7" fmla="*/ 76694 w 144531"/>
                <a:gd name="connsiteY7" fmla="*/ 176152 h 192709"/>
                <a:gd name="connsiteX8" fmla="*/ 124792 w 144531"/>
                <a:gd name="connsiteY8" fmla="*/ 143273 h 192709"/>
                <a:gd name="connsiteX9" fmla="*/ 67627 w 144531"/>
                <a:gd name="connsiteY9" fmla="*/ 103988 h 192709"/>
                <a:gd name="connsiteX10" fmla="*/ 6984 w 144531"/>
                <a:gd name="connsiteY10" fmla="*/ 54525 h 192709"/>
                <a:gd name="connsiteX11" fmla="*/ 74585 w 144531"/>
                <a:gd name="connsiteY11" fmla="*/ 0 h 192709"/>
                <a:gd name="connsiteX12" fmla="*/ 135228 w 144531"/>
                <a:gd name="connsiteY12" fmla="*/ 21910 h 192709"/>
                <a:gd name="connsiteX13" fmla="*/ 126136 w 144531"/>
                <a:gd name="connsiteY13" fmla="*/ 36886 h 192709"/>
                <a:gd name="connsiteX14" fmla="*/ 74295 w 144531"/>
                <a:gd name="connsiteY14" fmla="*/ 16584 h 1927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44531" h="192709">
                  <a:moveTo>
                    <a:pt x="74269" y="16584"/>
                  </a:moveTo>
                  <a:cubicBezTo>
                    <a:pt x="40877" y="16584"/>
                    <a:pt x="26171" y="30216"/>
                    <a:pt x="26171" y="51862"/>
                  </a:cubicBezTo>
                  <a:cubicBezTo>
                    <a:pt x="26171" y="73509"/>
                    <a:pt x="42458" y="80206"/>
                    <a:pt x="78802" y="88221"/>
                  </a:cubicBezTo>
                  <a:cubicBezTo>
                    <a:pt x="119152" y="96764"/>
                    <a:pt x="144532" y="107442"/>
                    <a:pt x="144532" y="141401"/>
                  </a:cubicBezTo>
                  <a:cubicBezTo>
                    <a:pt x="144532" y="175361"/>
                    <a:pt x="115937" y="192710"/>
                    <a:pt x="76140" y="192710"/>
                  </a:cubicBezTo>
                  <a:cubicBezTo>
                    <a:pt x="46754" y="192710"/>
                    <a:pt x="21111" y="183350"/>
                    <a:pt x="0" y="165183"/>
                  </a:cubicBezTo>
                  <a:lnTo>
                    <a:pt x="9356" y="149944"/>
                  </a:lnTo>
                  <a:cubicBezTo>
                    <a:pt x="22982" y="164393"/>
                    <a:pt x="47835" y="176152"/>
                    <a:pt x="76694" y="176152"/>
                  </a:cubicBezTo>
                  <a:cubicBezTo>
                    <a:pt x="105553" y="176152"/>
                    <a:pt x="124792" y="165183"/>
                    <a:pt x="124792" y="143273"/>
                  </a:cubicBezTo>
                  <a:cubicBezTo>
                    <a:pt x="124792" y="120018"/>
                    <a:pt x="105289" y="112557"/>
                    <a:pt x="67627" y="103988"/>
                  </a:cubicBezTo>
                  <a:cubicBezTo>
                    <a:pt x="28095" y="94892"/>
                    <a:pt x="6984" y="85268"/>
                    <a:pt x="6984" y="54525"/>
                  </a:cubicBezTo>
                  <a:cubicBezTo>
                    <a:pt x="6984" y="19247"/>
                    <a:pt x="35026" y="0"/>
                    <a:pt x="74585" y="0"/>
                  </a:cubicBezTo>
                  <a:cubicBezTo>
                    <a:pt x="99702" y="0"/>
                    <a:pt x="119468" y="8015"/>
                    <a:pt x="135228" y="21910"/>
                  </a:cubicBezTo>
                  <a:lnTo>
                    <a:pt x="126136" y="36886"/>
                  </a:lnTo>
                  <a:cubicBezTo>
                    <a:pt x="115462" y="24863"/>
                    <a:pt x="97013" y="16584"/>
                    <a:pt x="74295" y="16584"/>
                  </a:cubicBezTo>
                  <a:close/>
                </a:path>
              </a:pathLst>
            </a:custGeom>
            <a:solidFill>
              <a:srgbClr val="FFFFFF"/>
            </a:solidFill>
            <a:ln w="2632" cap="flat">
              <a:noFill/>
              <a:prstDash val="solid"/>
              <a:miter/>
            </a:ln>
          </p:spPr>
          <p:txBody>
            <a:bodyPr rtlCol="0" anchor="ctr"/>
            <a:lstStyle/>
            <a:p>
              <a:endParaRPr lang="en-US"/>
            </a:p>
          </p:txBody>
        </p:sp>
        <p:sp>
          <p:nvSpPr>
            <p:cNvPr id="105" name="Freeform 104">
              <a:extLst>
                <a:ext uri="{FF2B5EF4-FFF2-40B4-BE49-F238E27FC236}">
                  <a16:creationId xmlns:a16="http://schemas.microsoft.com/office/drawing/2014/main" id="{C8645832-92FB-8245-8141-A1CA68578E27}"/>
                </a:ext>
              </a:extLst>
            </p:cNvPr>
            <p:cNvSpPr/>
            <p:nvPr/>
          </p:nvSpPr>
          <p:spPr>
            <a:xfrm>
              <a:off x="7146159" y="3451701"/>
              <a:ext cx="80172" cy="187911"/>
            </a:xfrm>
            <a:custGeom>
              <a:avLst/>
              <a:gdLst>
                <a:gd name="connsiteX0" fmla="*/ 48625 w 80172"/>
                <a:gd name="connsiteY0" fmla="*/ 187911 h 187911"/>
                <a:gd name="connsiteX1" fmla="*/ 19239 w 80172"/>
                <a:gd name="connsiteY1" fmla="*/ 161176 h 187911"/>
                <a:gd name="connsiteX2" fmla="*/ 19239 w 80172"/>
                <a:gd name="connsiteY2" fmla="*/ 61486 h 187911"/>
                <a:gd name="connsiteX3" fmla="*/ 0 w 80172"/>
                <a:gd name="connsiteY3" fmla="*/ 61486 h 187911"/>
                <a:gd name="connsiteX4" fmla="*/ 0 w 80172"/>
                <a:gd name="connsiteY4" fmla="*/ 47037 h 187911"/>
                <a:gd name="connsiteX5" fmla="*/ 19239 w 80172"/>
                <a:gd name="connsiteY5" fmla="*/ 47037 h 187911"/>
                <a:gd name="connsiteX6" fmla="*/ 19239 w 80172"/>
                <a:gd name="connsiteY6" fmla="*/ 0 h 187911"/>
                <a:gd name="connsiteX7" fmla="*/ 37398 w 80172"/>
                <a:gd name="connsiteY7" fmla="*/ 0 h 187911"/>
                <a:gd name="connsiteX8" fmla="*/ 37398 w 80172"/>
                <a:gd name="connsiteY8" fmla="*/ 47037 h 187911"/>
                <a:gd name="connsiteX9" fmla="*/ 69472 w 80172"/>
                <a:gd name="connsiteY9" fmla="*/ 47037 h 187911"/>
                <a:gd name="connsiteX10" fmla="*/ 69472 w 80172"/>
                <a:gd name="connsiteY10" fmla="*/ 61486 h 187911"/>
                <a:gd name="connsiteX11" fmla="*/ 37398 w 80172"/>
                <a:gd name="connsiteY11" fmla="*/ 61486 h 187911"/>
                <a:gd name="connsiteX12" fmla="*/ 37398 w 80172"/>
                <a:gd name="connsiteY12" fmla="*/ 156114 h 187911"/>
                <a:gd name="connsiteX13" fmla="*/ 54239 w 80172"/>
                <a:gd name="connsiteY13" fmla="*/ 171063 h 187911"/>
                <a:gd name="connsiteX14" fmla="*/ 75349 w 80172"/>
                <a:gd name="connsiteY14" fmla="*/ 164920 h 187911"/>
                <a:gd name="connsiteX15" fmla="*/ 80172 w 80172"/>
                <a:gd name="connsiteY15" fmla="*/ 179632 h 187911"/>
                <a:gd name="connsiteX16" fmla="*/ 48652 w 80172"/>
                <a:gd name="connsiteY16" fmla="*/ 187911 h 1879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80172" h="187911">
                  <a:moveTo>
                    <a:pt x="48625" y="187911"/>
                  </a:moveTo>
                  <a:cubicBezTo>
                    <a:pt x="32865" y="187911"/>
                    <a:pt x="19239" y="179078"/>
                    <a:pt x="19239" y="161176"/>
                  </a:cubicBezTo>
                  <a:lnTo>
                    <a:pt x="19239" y="61486"/>
                  </a:lnTo>
                  <a:lnTo>
                    <a:pt x="0" y="61486"/>
                  </a:lnTo>
                  <a:lnTo>
                    <a:pt x="0" y="47037"/>
                  </a:lnTo>
                  <a:lnTo>
                    <a:pt x="19239" y="47037"/>
                  </a:lnTo>
                  <a:lnTo>
                    <a:pt x="19239" y="0"/>
                  </a:lnTo>
                  <a:lnTo>
                    <a:pt x="37398" y="0"/>
                  </a:lnTo>
                  <a:lnTo>
                    <a:pt x="37398" y="47037"/>
                  </a:lnTo>
                  <a:lnTo>
                    <a:pt x="69472" y="47037"/>
                  </a:lnTo>
                  <a:lnTo>
                    <a:pt x="69472" y="61486"/>
                  </a:lnTo>
                  <a:lnTo>
                    <a:pt x="37398" y="61486"/>
                  </a:lnTo>
                  <a:lnTo>
                    <a:pt x="37398" y="156114"/>
                  </a:lnTo>
                  <a:cubicBezTo>
                    <a:pt x="38189" y="166264"/>
                    <a:pt x="45674" y="171063"/>
                    <a:pt x="54239" y="171063"/>
                  </a:cubicBezTo>
                  <a:cubicBezTo>
                    <a:pt x="64386" y="171063"/>
                    <a:pt x="73215" y="166238"/>
                    <a:pt x="75349" y="164920"/>
                  </a:cubicBezTo>
                  <a:lnTo>
                    <a:pt x="80172" y="179632"/>
                  </a:lnTo>
                  <a:cubicBezTo>
                    <a:pt x="75903" y="181504"/>
                    <a:pt x="63621" y="187911"/>
                    <a:pt x="48652" y="187911"/>
                  </a:cubicBezTo>
                  <a:close/>
                </a:path>
              </a:pathLst>
            </a:custGeom>
            <a:solidFill>
              <a:srgbClr val="FFFFFF"/>
            </a:solidFill>
            <a:ln w="2632" cap="flat">
              <a:noFill/>
              <a:prstDash val="solid"/>
              <a:miter/>
            </a:ln>
          </p:spPr>
          <p:txBody>
            <a:bodyPr rtlCol="0" anchor="ctr"/>
            <a:lstStyle/>
            <a:p>
              <a:endParaRPr lang="en-US"/>
            </a:p>
          </p:txBody>
        </p:sp>
        <p:sp>
          <p:nvSpPr>
            <p:cNvPr id="106" name="Freeform 105">
              <a:extLst>
                <a:ext uri="{FF2B5EF4-FFF2-40B4-BE49-F238E27FC236}">
                  <a16:creationId xmlns:a16="http://schemas.microsoft.com/office/drawing/2014/main" id="{F9AF31A1-3702-99C9-1240-7FAE675ECEDB}"/>
                </a:ext>
              </a:extLst>
            </p:cNvPr>
            <p:cNvSpPr/>
            <p:nvPr/>
          </p:nvSpPr>
          <p:spPr>
            <a:xfrm>
              <a:off x="7237822" y="3496312"/>
              <a:ext cx="124211" cy="144327"/>
            </a:xfrm>
            <a:custGeom>
              <a:avLst/>
              <a:gdLst>
                <a:gd name="connsiteX0" fmla="*/ 58772 w 124211"/>
                <a:gd name="connsiteY0" fmla="*/ 59113 h 144327"/>
                <a:gd name="connsiteX1" fmla="*/ 99385 w 124211"/>
                <a:gd name="connsiteY1" fmla="*/ 65520 h 144327"/>
                <a:gd name="connsiteX2" fmla="*/ 99385 w 124211"/>
                <a:gd name="connsiteY2" fmla="*/ 53760 h 144327"/>
                <a:gd name="connsiteX3" fmla="*/ 60116 w 124211"/>
                <a:gd name="connsiteY3" fmla="*/ 15266 h 144327"/>
                <a:gd name="connsiteX4" fmla="*/ 15497 w 124211"/>
                <a:gd name="connsiteY4" fmla="*/ 31560 h 144327"/>
                <a:gd name="connsiteX5" fmla="*/ 8539 w 124211"/>
                <a:gd name="connsiteY5" fmla="*/ 18720 h 144327"/>
                <a:gd name="connsiteX6" fmla="*/ 61961 w 124211"/>
                <a:gd name="connsiteY6" fmla="*/ 0 h 144327"/>
                <a:gd name="connsiteX7" fmla="*/ 117518 w 124211"/>
                <a:gd name="connsiteY7" fmla="*/ 55316 h 144327"/>
                <a:gd name="connsiteX8" fmla="*/ 117518 w 124211"/>
                <a:gd name="connsiteY8" fmla="*/ 119728 h 144327"/>
                <a:gd name="connsiteX9" fmla="*/ 124212 w 124211"/>
                <a:gd name="connsiteY9" fmla="*/ 127216 h 144327"/>
                <a:gd name="connsiteX10" fmla="*/ 124212 w 124211"/>
                <a:gd name="connsiteY10" fmla="*/ 141665 h 144327"/>
                <a:gd name="connsiteX11" fmla="*/ 115936 w 124211"/>
                <a:gd name="connsiteY11" fmla="*/ 142218 h 144327"/>
                <a:gd name="connsiteX12" fmla="*/ 102047 w 124211"/>
                <a:gd name="connsiteY12" fmla="*/ 129378 h 144327"/>
                <a:gd name="connsiteX13" fmla="*/ 101784 w 124211"/>
                <a:gd name="connsiteY13" fmla="*/ 119201 h 144327"/>
                <a:gd name="connsiteX14" fmla="*/ 47018 w 124211"/>
                <a:gd name="connsiteY14" fmla="*/ 144328 h 144327"/>
                <a:gd name="connsiteX15" fmla="*/ 0 w 124211"/>
                <a:gd name="connsiteY15" fmla="*/ 101562 h 144327"/>
                <a:gd name="connsiteX16" fmla="*/ 58772 w 124211"/>
                <a:gd name="connsiteY16" fmla="*/ 59060 h 144327"/>
                <a:gd name="connsiteX17" fmla="*/ 99385 w 124211"/>
                <a:gd name="connsiteY17" fmla="*/ 98952 h 144327"/>
                <a:gd name="connsiteX18" fmla="*/ 99385 w 124211"/>
                <a:gd name="connsiteY18" fmla="*/ 78650 h 144327"/>
                <a:gd name="connsiteX19" fmla="*/ 60907 w 124211"/>
                <a:gd name="connsiteY19" fmla="*/ 71426 h 144327"/>
                <a:gd name="connsiteX20" fmla="*/ 17368 w 124211"/>
                <a:gd name="connsiteY20" fmla="*/ 100296 h 144327"/>
                <a:gd name="connsiteX21" fmla="*/ 51313 w 124211"/>
                <a:gd name="connsiteY21" fmla="*/ 130486 h 144327"/>
                <a:gd name="connsiteX22" fmla="*/ 93271 w 124211"/>
                <a:gd name="connsiteY22" fmla="*/ 112319 h 144327"/>
                <a:gd name="connsiteX23" fmla="*/ 99412 w 124211"/>
                <a:gd name="connsiteY23" fmla="*/ 98952 h 1443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24211" h="144327">
                  <a:moveTo>
                    <a:pt x="58772" y="59113"/>
                  </a:moveTo>
                  <a:cubicBezTo>
                    <a:pt x="72398" y="59113"/>
                    <a:pt x="87894" y="61512"/>
                    <a:pt x="99385" y="65520"/>
                  </a:cubicBezTo>
                  <a:lnTo>
                    <a:pt x="99385" y="53760"/>
                  </a:lnTo>
                  <a:cubicBezTo>
                    <a:pt x="99385" y="30242"/>
                    <a:pt x="84679" y="15266"/>
                    <a:pt x="60116" y="15266"/>
                  </a:cubicBezTo>
                  <a:cubicBezTo>
                    <a:pt x="45410" y="15266"/>
                    <a:pt x="30994" y="20882"/>
                    <a:pt x="15497" y="31560"/>
                  </a:cubicBezTo>
                  <a:lnTo>
                    <a:pt x="8539" y="18720"/>
                  </a:lnTo>
                  <a:cubicBezTo>
                    <a:pt x="26434" y="6433"/>
                    <a:pt x="43802" y="0"/>
                    <a:pt x="61961" y="0"/>
                  </a:cubicBezTo>
                  <a:cubicBezTo>
                    <a:pt x="96170" y="0"/>
                    <a:pt x="117518" y="20855"/>
                    <a:pt x="117518" y="55316"/>
                  </a:cubicBezTo>
                  <a:lnTo>
                    <a:pt x="117518" y="119728"/>
                  </a:lnTo>
                  <a:cubicBezTo>
                    <a:pt x="117518" y="124790"/>
                    <a:pt x="119652" y="126953"/>
                    <a:pt x="124212" y="127216"/>
                  </a:cubicBezTo>
                  <a:lnTo>
                    <a:pt x="124212" y="141665"/>
                  </a:lnTo>
                  <a:cubicBezTo>
                    <a:pt x="120206" y="142218"/>
                    <a:pt x="117518" y="142456"/>
                    <a:pt x="115936" y="142218"/>
                  </a:cubicBezTo>
                  <a:cubicBezTo>
                    <a:pt x="106844" y="141928"/>
                    <a:pt x="102311" y="135258"/>
                    <a:pt x="102047" y="129378"/>
                  </a:cubicBezTo>
                  <a:lnTo>
                    <a:pt x="101784" y="119201"/>
                  </a:lnTo>
                  <a:cubicBezTo>
                    <a:pt x="89212" y="135232"/>
                    <a:pt x="67575" y="144328"/>
                    <a:pt x="47018" y="144328"/>
                  </a:cubicBezTo>
                  <a:cubicBezTo>
                    <a:pt x="19766" y="144328"/>
                    <a:pt x="0" y="125344"/>
                    <a:pt x="0" y="101562"/>
                  </a:cubicBezTo>
                  <a:cubicBezTo>
                    <a:pt x="0" y="75881"/>
                    <a:pt x="24036" y="59060"/>
                    <a:pt x="58772" y="59060"/>
                  </a:cubicBezTo>
                  <a:close/>
                  <a:moveTo>
                    <a:pt x="99385" y="98952"/>
                  </a:moveTo>
                  <a:lnTo>
                    <a:pt x="99385" y="78650"/>
                  </a:lnTo>
                  <a:cubicBezTo>
                    <a:pt x="87367" y="73825"/>
                    <a:pt x="74005" y="71426"/>
                    <a:pt x="60907" y="71426"/>
                  </a:cubicBezTo>
                  <a:cubicBezTo>
                    <a:pt x="34736" y="71426"/>
                    <a:pt x="17368" y="82631"/>
                    <a:pt x="17368" y="100296"/>
                  </a:cubicBezTo>
                  <a:cubicBezTo>
                    <a:pt x="17368" y="115800"/>
                    <a:pt x="29939" y="130486"/>
                    <a:pt x="51313" y="130486"/>
                  </a:cubicBezTo>
                  <a:cubicBezTo>
                    <a:pt x="68682" y="130486"/>
                    <a:pt x="84969" y="122998"/>
                    <a:pt x="93271" y="112319"/>
                  </a:cubicBezTo>
                  <a:cubicBezTo>
                    <a:pt x="97277" y="107758"/>
                    <a:pt x="99412" y="102432"/>
                    <a:pt x="99412" y="98952"/>
                  </a:cubicBezTo>
                  <a:close/>
                </a:path>
              </a:pathLst>
            </a:custGeom>
            <a:solidFill>
              <a:srgbClr val="FFFFFF"/>
            </a:solidFill>
            <a:ln w="2632" cap="flat">
              <a:noFill/>
              <a:prstDash val="solid"/>
              <a:miter/>
            </a:ln>
          </p:spPr>
          <p:txBody>
            <a:bodyPr rtlCol="0" anchor="ctr"/>
            <a:lstStyle/>
            <a:p>
              <a:endParaRPr lang="en-US"/>
            </a:p>
          </p:txBody>
        </p:sp>
        <p:sp>
          <p:nvSpPr>
            <p:cNvPr id="107" name="Freeform 106">
              <a:extLst>
                <a:ext uri="{FF2B5EF4-FFF2-40B4-BE49-F238E27FC236}">
                  <a16:creationId xmlns:a16="http://schemas.microsoft.com/office/drawing/2014/main" id="{8522EDCB-0512-2702-CFC3-579EEA4B5624}"/>
                </a:ext>
              </a:extLst>
            </p:cNvPr>
            <p:cNvSpPr/>
            <p:nvPr/>
          </p:nvSpPr>
          <p:spPr>
            <a:xfrm>
              <a:off x="7394688" y="3497986"/>
              <a:ext cx="69472" cy="140017"/>
            </a:xfrm>
            <a:custGeom>
              <a:avLst/>
              <a:gdLst>
                <a:gd name="connsiteX0" fmla="*/ 18159 w 69472"/>
                <a:gd name="connsiteY0" fmla="*/ 53431 h 140017"/>
                <a:gd name="connsiteX1" fmla="*/ 18159 w 69472"/>
                <a:gd name="connsiteY1" fmla="*/ 140017 h 140017"/>
                <a:gd name="connsiteX2" fmla="*/ 0 w 69472"/>
                <a:gd name="connsiteY2" fmla="*/ 140017 h 140017"/>
                <a:gd name="connsiteX3" fmla="*/ 0 w 69472"/>
                <a:gd name="connsiteY3" fmla="*/ 751 h 140017"/>
                <a:gd name="connsiteX4" fmla="*/ 17104 w 69472"/>
                <a:gd name="connsiteY4" fmla="*/ 751 h 140017"/>
                <a:gd name="connsiteX5" fmla="*/ 17104 w 69472"/>
                <a:gd name="connsiteY5" fmla="*/ 34157 h 140017"/>
                <a:gd name="connsiteX6" fmla="*/ 61460 w 69472"/>
                <a:gd name="connsiteY6" fmla="*/ 198 h 140017"/>
                <a:gd name="connsiteX7" fmla="*/ 69472 w 69472"/>
                <a:gd name="connsiteY7" fmla="*/ 198 h 140017"/>
                <a:gd name="connsiteX8" fmla="*/ 69472 w 69472"/>
                <a:gd name="connsiteY8" fmla="*/ 16782 h 140017"/>
                <a:gd name="connsiteX9" fmla="*/ 18185 w 69472"/>
                <a:gd name="connsiteY9" fmla="*/ 53404 h 1400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9472" h="140017">
                  <a:moveTo>
                    <a:pt x="18159" y="53431"/>
                  </a:moveTo>
                  <a:lnTo>
                    <a:pt x="18159" y="140017"/>
                  </a:lnTo>
                  <a:lnTo>
                    <a:pt x="0" y="140017"/>
                  </a:lnTo>
                  <a:lnTo>
                    <a:pt x="0" y="751"/>
                  </a:lnTo>
                  <a:lnTo>
                    <a:pt x="17104" y="751"/>
                  </a:lnTo>
                  <a:lnTo>
                    <a:pt x="17104" y="34157"/>
                  </a:lnTo>
                  <a:cubicBezTo>
                    <a:pt x="26724" y="14646"/>
                    <a:pt x="43565" y="1806"/>
                    <a:pt x="61460" y="198"/>
                  </a:cubicBezTo>
                  <a:cubicBezTo>
                    <a:pt x="64939" y="-66"/>
                    <a:pt x="67601" y="-66"/>
                    <a:pt x="69472" y="198"/>
                  </a:cubicBezTo>
                  <a:lnTo>
                    <a:pt x="69472" y="16782"/>
                  </a:lnTo>
                  <a:cubicBezTo>
                    <a:pt x="45146" y="17573"/>
                    <a:pt x="25644" y="30941"/>
                    <a:pt x="18185" y="53404"/>
                  </a:cubicBezTo>
                  <a:close/>
                </a:path>
              </a:pathLst>
            </a:custGeom>
            <a:solidFill>
              <a:srgbClr val="FFFFFF"/>
            </a:solidFill>
            <a:ln w="2632" cap="flat">
              <a:noFill/>
              <a:prstDash val="solid"/>
              <a:miter/>
            </a:ln>
          </p:spPr>
          <p:txBody>
            <a:bodyPr rtlCol="0" anchor="ctr"/>
            <a:lstStyle/>
            <a:p>
              <a:endParaRPr lang="en-US"/>
            </a:p>
          </p:txBody>
        </p:sp>
        <p:sp>
          <p:nvSpPr>
            <p:cNvPr id="108" name="Freeform 107">
              <a:extLst>
                <a:ext uri="{FF2B5EF4-FFF2-40B4-BE49-F238E27FC236}">
                  <a16:creationId xmlns:a16="http://schemas.microsoft.com/office/drawing/2014/main" id="{09080292-5233-6554-8E07-95859CA6A523}"/>
                </a:ext>
              </a:extLst>
            </p:cNvPr>
            <p:cNvSpPr/>
            <p:nvPr/>
          </p:nvSpPr>
          <p:spPr>
            <a:xfrm>
              <a:off x="7475124" y="3451701"/>
              <a:ext cx="80172" cy="187911"/>
            </a:xfrm>
            <a:custGeom>
              <a:avLst/>
              <a:gdLst>
                <a:gd name="connsiteX0" fmla="*/ 48625 w 80172"/>
                <a:gd name="connsiteY0" fmla="*/ 187911 h 187911"/>
                <a:gd name="connsiteX1" fmla="*/ 19239 w 80172"/>
                <a:gd name="connsiteY1" fmla="*/ 161176 h 187911"/>
                <a:gd name="connsiteX2" fmla="*/ 19239 w 80172"/>
                <a:gd name="connsiteY2" fmla="*/ 61486 h 187911"/>
                <a:gd name="connsiteX3" fmla="*/ 0 w 80172"/>
                <a:gd name="connsiteY3" fmla="*/ 61486 h 187911"/>
                <a:gd name="connsiteX4" fmla="*/ 0 w 80172"/>
                <a:gd name="connsiteY4" fmla="*/ 47037 h 187911"/>
                <a:gd name="connsiteX5" fmla="*/ 19239 w 80172"/>
                <a:gd name="connsiteY5" fmla="*/ 47037 h 187911"/>
                <a:gd name="connsiteX6" fmla="*/ 19239 w 80172"/>
                <a:gd name="connsiteY6" fmla="*/ 0 h 187911"/>
                <a:gd name="connsiteX7" fmla="*/ 37398 w 80172"/>
                <a:gd name="connsiteY7" fmla="*/ 0 h 187911"/>
                <a:gd name="connsiteX8" fmla="*/ 37398 w 80172"/>
                <a:gd name="connsiteY8" fmla="*/ 47037 h 187911"/>
                <a:gd name="connsiteX9" fmla="*/ 69472 w 80172"/>
                <a:gd name="connsiteY9" fmla="*/ 47037 h 187911"/>
                <a:gd name="connsiteX10" fmla="*/ 69472 w 80172"/>
                <a:gd name="connsiteY10" fmla="*/ 61486 h 187911"/>
                <a:gd name="connsiteX11" fmla="*/ 37398 w 80172"/>
                <a:gd name="connsiteY11" fmla="*/ 61486 h 187911"/>
                <a:gd name="connsiteX12" fmla="*/ 37398 w 80172"/>
                <a:gd name="connsiteY12" fmla="*/ 156114 h 187911"/>
                <a:gd name="connsiteX13" fmla="*/ 54239 w 80172"/>
                <a:gd name="connsiteY13" fmla="*/ 171063 h 187911"/>
                <a:gd name="connsiteX14" fmla="*/ 75349 w 80172"/>
                <a:gd name="connsiteY14" fmla="*/ 164920 h 187911"/>
                <a:gd name="connsiteX15" fmla="*/ 80172 w 80172"/>
                <a:gd name="connsiteY15" fmla="*/ 179632 h 187911"/>
                <a:gd name="connsiteX16" fmla="*/ 48652 w 80172"/>
                <a:gd name="connsiteY16" fmla="*/ 187911 h 1879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80172" h="187911">
                  <a:moveTo>
                    <a:pt x="48625" y="187911"/>
                  </a:moveTo>
                  <a:cubicBezTo>
                    <a:pt x="32865" y="187911"/>
                    <a:pt x="19239" y="179078"/>
                    <a:pt x="19239" y="161176"/>
                  </a:cubicBezTo>
                  <a:lnTo>
                    <a:pt x="19239" y="61486"/>
                  </a:lnTo>
                  <a:lnTo>
                    <a:pt x="0" y="61486"/>
                  </a:lnTo>
                  <a:lnTo>
                    <a:pt x="0" y="47037"/>
                  </a:lnTo>
                  <a:lnTo>
                    <a:pt x="19239" y="47037"/>
                  </a:lnTo>
                  <a:lnTo>
                    <a:pt x="19239" y="0"/>
                  </a:lnTo>
                  <a:lnTo>
                    <a:pt x="37398" y="0"/>
                  </a:lnTo>
                  <a:lnTo>
                    <a:pt x="37398" y="47037"/>
                  </a:lnTo>
                  <a:lnTo>
                    <a:pt x="69472" y="47037"/>
                  </a:lnTo>
                  <a:lnTo>
                    <a:pt x="69472" y="61486"/>
                  </a:lnTo>
                  <a:lnTo>
                    <a:pt x="37398" y="61486"/>
                  </a:lnTo>
                  <a:lnTo>
                    <a:pt x="37398" y="156114"/>
                  </a:lnTo>
                  <a:cubicBezTo>
                    <a:pt x="38189" y="166264"/>
                    <a:pt x="45674" y="171063"/>
                    <a:pt x="54239" y="171063"/>
                  </a:cubicBezTo>
                  <a:cubicBezTo>
                    <a:pt x="64386" y="171063"/>
                    <a:pt x="73215" y="166238"/>
                    <a:pt x="75349" y="164920"/>
                  </a:cubicBezTo>
                  <a:lnTo>
                    <a:pt x="80172" y="179632"/>
                  </a:lnTo>
                  <a:cubicBezTo>
                    <a:pt x="75903" y="181504"/>
                    <a:pt x="63621" y="187911"/>
                    <a:pt x="48652" y="187911"/>
                  </a:cubicBezTo>
                  <a:close/>
                </a:path>
              </a:pathLst>
            </a:custGeom>
            <a:solidFill>
              <a:srgbClr val="FFFFFF"/>
            </a:solidFill>
            <a:ln w="2632" cap="flat">
              <a:noFill/>
              <a:prstDash val="solid"/>
              <a:miter/>
            </a:ln>
          </p:spPr>
          <p:txBody>
            <a:bodyPr rtlCol="0" anchor="ctr"/>
            <a:lstStyle/>
            <a:p>
              <a:endParaRPr lang="en-US"/>
            </a:p>
          </p:txBody>
        </p:sp>
      </p:grpSp>
      <p:grpSp>
        <p:nvGrpSpPr>
          <p:cNvPr id="109" name="Graphic 20">
            <a:extLst>
              <a:ext uri="{FF2B5EF4-FFF2-40B4-BE49-F238E27FC236}">
                <a16:creationId xmlns:a16="http://schemas.microsoft.com/office/drawing/2014/main" id="{A8F603F0-D31E-C30C-995D-D2CEC7D2FEB5}"/>
              </a:ext>
            </a:extLst>
          </p:cNvPr>
          <p:cNvGrpSpPr/>
          <p:nvPr/>
        </p:nvGrpSpPr>
        <p:grpSpPr>
          <a:xfrm>
            <a:off x="8703907" y="4054165"/>
            <a:ext cx="3086558" cy="734031"/>
            <a:chOff x="8703907" y="4054165"/>
            <a:chExt cx="3086558" cy="734031"/>
          </a:xfrm>
        </p:grpSpPr>
        <p:sp>
          <p:nvSpPr>
            <p:cNvPr id="110" name="Freeform 109">
              <a:extLst>
                <a:ext uri="{FF2B5EF4-FFF2-40B4-BE49-F238E27FC236}">
                  <a16:creationId xmlns:a16="http://schemas.microsoft.com/office/drawing/2014/main" id="{46220344-C6B6-42B5-9188-AECB09A903A2}"/>
                </a:ext>
              </a:extLst>
            </p:cNvPr>
            <p:cNvSpPr/>
            <p:nvPr/>
          </p:nvSpPr>
          <p:spPr>
            <a:xfrm>
              <a:off x="8703907" y="4054165"/>
              <a:ext cx="3086558" cy="734031"/>
            </a:xfrm>
            <a:custGeom>
              <a:avLst/>
              <a:gdLst>
                <a:gd name="connsiteX0" fmla="*/ 3011394 w 3086558"/>
                <a:gd name="connsiteY0" fmla="*/ 0 h 734031"/>
                <a:gd name="connsiteX1" fmla="*/ 3086559 w 3086558"/>
                <a:gd name="connsiteY1" fmla="*/ 75196 h 734031"/>
                <a:gd name="connsiteX2" fmla="*/ 3086559 w 3086558"/>
                <a:gd name="connsiteY2" fmla="*/ 658835 h 734031"/>
                <a:gd name="connsiteX3" fmla="*/ 3011394 w 3086558"/>
                <a:gd name="connsiteY3" fmla="*/ 734031 h 734031"/>
                <a:gd name="connsiteX4" fmla="*/ 75165 w 3086558"/>
                <a:gd name="connsiteY4" fmla="*/ 734031 h 734031"/>
                <a:gd name="connsiteX5" fmla="*/ 0 w 3086558"/>
                <a:gd name="connsiteY5" fmla="*/ 658835 h 734031"/>
                <a:gd name="connsiteX6" fmla="*/ 0 w 3086558"/>
                <a:gd name="connsiteY6" fmla="*/ 75196 h 734031"/>
                <a:gd name="connsiteX7" fmla="*/ 75165 w 3086558"/>
                <a:gd name="connsiteY7" fmla="*/ 0 h 7340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86558" h="734031">
                  <a:moveTo>
                    <a:pt x="3011394" y="0"/>
                  </a:moveTo>
                  <a:cubicBezTo>
                    <a:pt x="3052906" y="0"/>
                    <a:pt x="3086559" y="33666"/>
                    <a:pt x="3086559" y="75196"/>
                  </a:cubicBezTo>
                  <a:lnTo>
                    <a:pt x="3086559" y="658835"/>
                  </a:lnTo>
                  <a:cubicBezTo>
                    <a:pt x="3086559" y="700365"/>
                    <a:pt x="3052906" y="734031"/>
                    <a:pt x="3011394" y="734031"/>
                  </a:cubicBezTo>
                  <a:lnTo>
                    <a:pt x="75165" y="734031"/>
                  </a:lnTo>
                  <a:cubicBezTo>
                    <a:pt x="33652" y="734031"/>
                    <a:pt x="0" y="700365"/>
                    <a:pt x="0" y="658835"/>
                  </a:cubicBezTo>
                  <a:lnTo>
                    <a:pt x="0" y="75196"/>
                  </a:lnTo>
                  <a:cubicBezTo>
                    <a:pt x="0" y="33666"/>
                    <a:pt x="33652" y="0"/>
                    <a:pt x="75165" y="0"/>
                  </a:cubicBezTo>
                  <a:close/>
                </a:path>
              </a:pathLst>
            </a:custGeom>
            <a:solidFill>
              <a:srgbClr val="FFD46E"/>
            </a:solidFill>
            <a:ln w="2632" cap="flat">
              <a:noFill/>
              <a:prstDash val="solid"/>
              <a:miter/>
            </a:ln>
          </p:spPr>
          <p:txBody>
            <a:bodyPr rtlCol="0" anchor="ctr"/>
            <a:lstStyle/>
            <a:p>
              <a:endParaRPr lang="en-US"/>
            </a:p>
          </p:txBody>
        </p:sp>
        <p:grpSp>
          <p:nvGrpSpPr>
            <p:cNvPr id="111" name="Graphic 20">
              <a:extLst>
                <a:ext uri="{FF2B5EF4-FFF2-40B4-BE49-F238E27FC236}">
                  <a16:creationId xmlns:a16="http://schemas.microsoft.com/office/drawing/2014/main" id="{ECDC711E-4057-EFC1-41A6-5B12E13CC505}"/>
                </a:ext>
              </a:extLst>
            </p:cNvPr>
            <p:cNvGrpSpPr/>
            <p:nvPr/>
          </p:nvGrpSpPr>
          <p:grpSpPr>
            <a:xfrm>
              <a:off x="9895845" y="4317457"/>
              <a:ext cx="652369" cy="197798"/>
              <a:chOff x="9895845" y="4317457"/>
              <a:chExt cx="652369" cy="197798"/>
            </a:xfrm>
            <a:solidFill>
              <a:srgbClr val="FFFFFF"/>
            </a:solidFill>
          </p:grpSpPr>
          <p:sp>
            <p:nvSpPr>
              <p:cNvPr id="112" name="Freeform 111">
                <a:extLst>
                  <a:ext uri="{FF2B5EF4-FFF2-40B4-BE49-F238E27FC236}">
                    <a16:creationId xmlns:a16="http://schemas.microsoft.com/office/drawing/2014/main" id="{6A082944-4E02-BD03-D137-C5DE0CE9107B}"/>
                  </a:ext>
                </a:extLst>
              </p:cNvPr>
              <p:cNvSpPr/>
              <p:nvPr/>
            </p:nvSpPr>
            <p:spPr>
              <a:xfrm>
                <a:off x="9895845" y="4322809"/>
                <a:ext cx="134938" cy="189782"/>
              </a:xfrm>
              <a:custGeom>
                <a:avLst/>
                <a:gdLst>
                  <a:gd name="connsiteX0" fmla="*/ 26 w 134938"/>
                  <a:gd name="connsiteY0" fmla="*/ 0 h 189782"/>
                  <a:gd name="connsiteX1" fmla="*/ 78565 w 134938"/>
                  <a:gd name="connsiteY1" fmla="*/ 0 h 189782"/>
                  <a:gd name="connsiteX2" fmla="*/ 134939 w 134938"/>
                  <a:gd name="connsiteY2" fmla="*/ 59614 h 189782"/>
                  <a:gd name="connsiteX3" fmla="*/ 80173 w 134938"/>
                  <a:gd name="connsiteY3" fmla="*/ 119755 h 189782"/>
                  <a:gd name="connsiteX4" fmla="*/ 18712 w 134938"/>
                  <a:gd name="connsiteY4" fmla="*/ 119755 h 189782"/>
                  <a:gd name="connsiteX5" fmla="*/ 18712 w 134938"/>
                  <a:gd name="connsiteY5" fmla="*/ 189783 h 189782"/>
                  <a:gd name="connsiteX6" fmla="*/ 0 w 134938"/>
                  <a:gd name="connsiteY6" fmla="*/ 189783 h 189782"/>
                  <a:gd name="connsiteX7" fmla="*/ 0 w 134938"/>
                  <a:gd name="connsiteY7" fmla="*/ 0 h 189782"/>
                  <a:gd name="connsiteX8" fmla="*/ 79382 w 134938"/>
                  <a:gd name="connsiteY8" fmla="*/ 103197 h 189782"/>
                  <a:gd name="connsiteX9" fmla="*/ 116253 w 134938"/>
                  <a:gd name="connsiteY9" fmla="*/ 59614 h 189782"/>
                  <a:gd name="connsiteX10" fmla="*/ 77774 w 134938"/>
                  <a:gd name="connsiteY10" fmla="*/ 16584 h 189782"/>
                  <a:gd name="connsiteX11" fmla="*/ 18739 w 134938"/>
                  <a:gd name="connsiteY11" fmla="*/ 16584 h 189782"/>
                  <a:gd name="connsiteX12" fmla="*/ 18739 w 134938"/>
                  <a:gd name="connsiteY12" fmla="*/ 103197 h 189782"/>
                  <a:gd name="connsiteX13" fmla="*/ 79382 w 134938"/>
                  <a:gd name="connsiteY13" fmla="*/ 103197 h 1897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34938" h="189782">
                    <a:moveTo>
                      <a:pt x="26" y="0"/>
                    </a:moveTo>
                    <a:lnTo>
                      <a:pt x="78565" y="0"/>
                    </a:lnTo>
                    <a:cubicBezTo>
                      <a:pt x="111166" y="0"/>
                      <a:pt x="134939" y="30189"/>
                      <a:pt x="134939" y="59614"/>
                    </a:cubicBezTo>
                    <a:cubicBezTo>
                      <a:pt x="134939" y="90620"/>
                      <a:pt x="112747" y="119755"/>
                      <a:pt x="80173" y="119755"/>
                    </a:cubicBezTo>
                    <a:lnTo>
                      <a:pt x="18712" y="119755"/>
                    </a:lnTo>
                    <a:lnTo>
                      <a:pt x="18712" y="189783"/>
                    </a:lnTo>
                    <a:lnTo>
                      <a:pt x="0" y="189783"/>
                    </a:lnTo>
                    <a:lnTo>
                      <a:pt x="0" y="0"/>
                    </a:lnTo>
                    <a:close/>
                    <a:moveTo>
                      <a:pt x="79382" y="103197"/>
                    </a:moveTo>
                    <a:cubicBezTo>
                      <a:pt x="101836" y="103197"/>
                      <a:pt x="116253" y="82605"/>
                      <a:pt x="116253" y="59614"/>
                    </a:cubicBezTo>
                    <a:cubicBezTo>
                      <a:pt x="116253" y="36623"/>
                      <a:pt x="98621" y="16584"/>
                      <a:pt x="77774" y="16584"/>
                    </a:cubicBezTo>
                    <a:lnTo>
                      <a:pt x="18739" y="16584"/>
                    </a:lnTo>
                    <a:lnTo>
                      <a:pt x="18739" y="103197"/>
                    </a:lnTo>
                    <a:lnTo>
                      <a:pt x="79382" y="103197"/>
                    </a:lnTo>
                    <a:close/>
                  </a:path>
                </a:pathLst>
              </a:custGeom>
              <a:solidFill>
                <a:srgbClr val="FFFFFF"/>
              </a:solidFill>
              <a:ln w="2632" cap="flat">
                <a:noFill/>
                <a:prstDash val="solid"/>
                <a:miter/>
              </a:ln>
            </p:spPr>
            <p:txBody>
              <a:bodyPr rtlCol="0" anchor="ctr"/>
              <a:lstStyle/>
              <a:p>
                <a:endParaRPr lang="en-US"/>
              </a:p>
            </p:txBody>
          </p:sp>
          <p:sp>
            <p:nvSpPr>
              <p:cNvPr id="113" name="Freeform 112">
                <a:extLst>
                  <a:ext uri="{FF2B5EF4-FFF2-40B4-BE49-F238E27FC236}">
                    <a16:creationId xmlns:a16="http://schemas.microsoft.com/office/drawing/2014/main" id="{196FA253-4403-E18C-DBA2-332F89FE2DF0}"/>
                  </a:ext>
                </a:extLst>
              </p:cNvPr>
              <p:cNvSpPr/>
              <p:nvPr/>
            </p:nvSpPr>
            <p:spPr>
              <a:xfrm>
                <a:off x="10048732" y="4370927"/>
                <a:ext cx="138127" cy="144327"/>
              </a:xfrm>
              <a:custGeom>
                <a:avLst/>
                <a:gdLst>
                  <a:gd name="connsiteX0" fmla="*/ 0 w 138127"/>
                  <a:gd name="connsiteY0" fmla="*/ 72428 h 144327"/>
                  <a:gd name="connsiteX1" fmla="*/ 68919 w 138127"/>
                  <a:gd name="connsiteY1" fmla="*/ 0 h 144327"/>
                  <a:gd name="connsiteX2" fmla="*/ 138128 w 138127"/>
                  <a:gd name="connsiteY2" fmla="*/ 72428 h 144327"/>
                  <a:gd name="connsiteX3" fmla="*/ 68919 w 138127"/>
                  <a:gd name="connsiteY3" fmla="*/ 144328 h 144327"/>
                  <a:gd name="connsiteX4" fmla="*/ 0 w 138127"/>
                  <a:gd name="connsiteY4" fmla="*/ 72428 h 144327"/>
                  <a:gd name="connsiteX5" fmla="*/ 68945 w 138127"/>
                  <a:gd name="connsiteY5" fmla="*/ 128297 h 144327"/>
                  <a:gd name="connsiteX6" fmla="*/ 119705 w 138127"/>
                  <a:gd name="connsiteY6" fmla="*/ 72164 h 144327"/>
                  <a:gd name="connsiteX7" fmla="*/ 68945 w 138127"/>
                  <a:gd name="connsiteY7" fmla="*/ 16030 h 144327"/>
                  <a:gd name="connsiteX8" fmla="*/ 18449 w 138127"/>
                  <a:gd name="connsiteY8" fmla="*/ 72691 h 144327"/>
                  <a:gd name="connsiteX9" fmla="*/ 68945 w 138127"/>
                  <a:gd name="connsiteY9" fmla="*/ 128297 h 1443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8127" h="144327">
                    <a:moveTo>
                      <a:pt x="0" y="72428"/>
                    </a:moveTo>
                    <a:cubicBezTo>
                      <a:pt x="0" y="33406"/>
                      <a:pt x="29123" y="0"/>
                      <a:pt x="68919" y="0"/>
                    </a:cubicBezTo>
                    <a:cubicBezTo>
                      <a:pt x="108715" y="0"/>
                      <a:pt x="138128" y="33406"/>
                      <a:pt x="138128" y="72428"/>
                    </a:cubicBezTo>
                    <a:cubicBezTo>
                      <a:pt x="138128" y="111449"/>
                      <a:pt x="109269" y="144328"/>
                      <a:pt x="68919" y="144328"/>
                    </a:cubicBezTo>
                    <a:cubicBezTo>
                      <a:pt x="28569" y="144328"/>
                      <a:pt x="0" y="111186"/>
                      <a:pt x="0" y="72428"/>
                    </a:cubicBezTo>
                    <a:close/>
                    <a:moveTo>
                      <a:pt x="68945" y="128297"/>
                    </a:moveTo>
                    <a:cubicBezTo>
                      <a:pt x="96724" y="128297"/>
                      <a:pt x="119705" y="103170"/>
                      <a:pt x="119705" y="72164"/>
                    </a:cubicBezTo>
                    <a:cubicBezTo>
                      <a:pt x="119705" y="41157"/>
                      <a:pt x="96724" y="16030"/>
                      <a:pt x="68945" y="16030"/>
                    </a:cubicBezTo>
                    <a:cubicBezTo>
                      <a:pt x="41167" y="16030"/>
                      <a:pt x="18449" y="41421"/>
                      <a:pt x="18449" y="72691"/>
                    </a:cubicBezTo>
                    <a:cubicBezTo>
                      <a:pt x="18449" y="103962"/>
                      <a:pt x="41167" y="128297"/>
                      <a:pt x="68945" y="128297"/>
                    </a:cubicBezTo>
                    <a:close/>
                  </a:path>
                </a:pathLst>
              </a:custGeom>
              <a:solidFill>
                <a:srgbClr val="FFFFFF"/>
              </a:solidFill>
              <a:ln w="2632" cap="flat">
                <a:noFill/>
                <a:prstDash val="solid"/>
                <a:miter/>
              </a:ln>
            </p:spPr>
            <p:txBody>
              <a:bodyPr rtlCol="0" anchor="ctr"/>
              <a:lstStyle/>
              <a:p>
                <a:endParaRPr lang="en-US"/>
              </a:p>
            </p:txBody>
          </p:sp>
          <p:sp>
            <p:nvSpPr>
              <p:cNvPr id="114" name="Freeform 113">
                <a:extLst>
                  <a:ext uri="{FF2B5EF4-FFF2-40B4-BE49-F238E27FC236}">
                    <a16:creationId xmlns:a16="http://schemas.microsoft.com/office/drawing/2014/main" id="{6418FDD5-92BC-924A-0E76-6E8188597E08}"/>
                  </a:ext>
                </a:extLst>
              </p:cNvPr>
              <p:cNvSpPr/>
              <p:nvPr/>
            </p:nvSpPr>
            <p:spPr>
              <a:xfrm>
                <a:off x="10207733" y="4370927"/>
                <a:ext cx="138127" cy="144327"/>
              </a:xfrm>
              <a:custGeom>
                <a:avLst/>
                <a:gdLst>
                  <a:gd name="connsiteX0" fmla="*/ 0 w 138127"/>
                  <a:gd name="connsiteY0" fmla="*/ 72428 h 144327"/>
                  <a:gd name="connsiteX1" fmla="*/ 68919 w 138127"/>
                  <a:gd name="connsiteY1" fmla="*/ 0 h 144327"/>
                  <a:gd name="connsiteX2" fmla="*/ 138127 w 138127"/>
                  <a:gd name="connsiteY2" fmla="*/ 72428 h 144327"/>
                  <a:gd name="connsiteX3" fmla="*/ 68919 w 138127"/>
                  <a:gd name="connsiteY3" fmla="*/ 144328 h 144327"/>
                  <a:gd name="connsiteX4" fmla="*/ 0 w 138127"/>
                  <a:gd name="connsiteY4" fmla="*/ 72428 h 144327"/>
                  <a:gd name="connsiteX5" fmla="*/ 68945 w 138127"/>
                  <a:gd name="connsiteY5" fmla="*/ 128297 h 144327"/>
                  <a:gd name="connsiteX6" fmla="*/ 119705 w 138127"/>
                  <a:gd name="connsiteY6" fmla="*/ 72164 h 144327"/>
                  <a:gd name="connsiteX7" fmla="*/ 68945 w 138127"/>
                  <a:gd name="connsiteY7" fmla="*/ 16030 h 144327"/>
                  <a:gd name="connsiteX8" fmla="*/ 18449 w 138127"/>
                  <a:gd name="connsiteY8" fmla="*/ 72691 h 144327"/>
                  <a:gd name="connsiteX9" fmla="*/ 68945 w 138127"/>
                  <a:gd name="connsiteY9" fmla="*/ 128297 h 1443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8127" h="144327">
                    <a:moveTo>
                      <a:pt x="0" y="72428"/>
                    </a:moveTo>
                    <a:cubicBezTo>
                      <a:pt x="0" y="33406"/>
                      <a:pt x="29122" y="0"/>
                      <a:pt x="68919" y="0"/>
                    </a:cubicBezTo>
                    <a:cubicBezTo>
                      <a:pt x="108715" y="0"/>
                      <a:pt x="138127" y="33406"/>
                      <a:pt x="138127" y="72428"/>
                    </a:cubicBezTo>
                    <a:cubicBezTo>
                      <a:pt x="138127" y="111449"/>
                      <a:pt x="109268" y="144328"/>
                      <a:pt x="68919" y="144328"/>
                    </a:cubicBezTo>
                    <a:cubicBezTo>
                      <a:pt x="28569" y="144328"/>
                      <a:pt x="0" y="111186"/>
                      <a:pt x="0" y="72428"/>
                    </a:cubicBezTo>
                    <a:close/>
                    <a:moveTo>
                      <a:pt x="68945" y="128297"/>
                    </a:moveTo>
                    <a:cubicBezTo>
                      <a:pt x="96723" y="128297"/>
                      <a:pt x="119705" y="103170"/>
                      <a:pt x="119705" y="72164"/>
                    </a:cubicBezTo>
                    <a:cubicBezTo>
                      <a:pt x="119705" y="41157"/>
                      <a:pt x="96723" y="16030"/>
                      <a:pt x="68945" y="16030"/>
                    </a:cubicBezTo>
                    <a:cubicBezTo>
                      <a:pt x="41167" y="16030"/>
                      <a:pt x="18449" y="41421"/>
                      <a:pt x="18449" y="72691"/>
                    </a:cubicBezTo>
                    <a:cubicBezTo>
                      <a:pt x="18449" y="103962"/>
                      <a:pt x="41167" y="128297"/>
                      <a:pt x="68945" y="128297"/>
                    </a:cubicBezTo>
                    <a:close/>
                  </a:path>
                </a:pathLst>
              </a:custGeom>
              <a:solidFill>
                <a:srgbClr val="FFFFFF"/>
              </a:solidFill>
              <a:ln w="2632" cap="flat">
                <a:noFill/>
                <a:prstDash val="solid"/>
                <a:miter/>
              </a:ln>
            </p:spPr>
            <p:txBody>
              <a:bodyPr rtlCol="0" anchor="ctr"/>
              <a:lstStyle/>
              <a:p>
                <a:endParaRPr lang="en-US"/>
              </a:p>
            </p:txBody>
          </p:sp>
          <p:sp>
            <p:nvSpPr>
              <p:cNvPr id="115" name="Freeform 114">
                <a:extLst>
                  <a:ext uri="{FF2B5EF4-FFF2-40B4-BE49-F238E27FC236}">
                    <a16:creationId xmlns:a16="http://schemas.microsoft.com/office/drawing/2014/main" id="{3995CE10-7AC7-8859-20B4-8466C9146F3F}"/>
                  </a:ext>
                </a:extLst>
              </p:cNvPr>
              <p:cNvSpPr/>
              <p:nvPr/>
            </p:nvSpPr>
            <p:spPr>
              <a:xfrm>
                <a:off x="10377143" y="4317457"/>
                <a:ext cx="52104" cy="196743"/>
              </a:xfrm>
              <a:custGeom>
                <a:avLst/>
                <a:gdLst>
                  <a:gd name="connsiteX0" fmla="*/ 18185 w 52104"/>
                  <a:gd name="connsiteY0" fmla="*/ 0 h 196743"/>
                  <a:gd name="connsiteX1" fmla="*/ 18185 w 52104"/>
                  <a:gd name="connsiteY1" fmla="*/ 163575 h 196743"/>
                  <a:gd name="connsiteX2" fmla="*/ 30994 w 52104"/>
                  <a:gd name="connsiteY2" fmla="*/ 180423 h 196743"/>
                  <a:gd name="connsiteX3" fmla="*/ 48889 w 52104"/>
                  <a:gd name="connsiteY3" fmla="*/ 177207 h 196743"/>
                  <a:gd name="connsiteX4" fmla="*/ 52104 w 52104"/>
                  <a:gd name="connsiteY4" fmla="*/ 191919 h 196743"/>
                  <a:gd name="connsiteX5" fmla="*/ 26988 w 52104"/>
                  <a:gd name="connsiteY5" fmla="*/ 196744 h 196743"/>
                  <a:gd name="connsiteX6" fmla="*/ 0 w 52104"/>
                  <a:gd name="connsiteY6" fmla="*/ 169745 h 196743"/>
                  <a:gd name="connsiteX7" fmla="*/ 0 w 52104"/>
                  <a:gd name="connsiteY7" fmla="*/ 0 h 196743"/>
                  <a:gd name="connsiteX8" fmla="*/ 18159 w 52104"/>
                  <a:gd name="connsiteY8" fmla="*/ 0 h 1967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2104" h="196743">
                    <a:moveTo>
                      <a:pt x="18185" y="0"/>
                    </a:moveTo>
                    <a:lnTo>
                      <a:pt x="18185" y="163575"/>
                    </a:lnTo>
                    <a:cubicBezTo>
                      <a:pt x="18185" y="177470"/>
                      <a:pt x="23535" y="180423"/>
                      <a:pt x="30994" y="180423"/>
                    </a:cubicBezTo>
                    <a:cubicBezTo>
                      <a:pt x="37688" y="180423"/>
                      <a:pt x="44356" y="178815"/>
                      <a:pt x="48889" y="177207"/>
                    </a:cubicBezTo>
                    <a:lnTo>
                      <a:pt x="52104" y="191919"/>
                    </a:lnTo>
                    <a:cubicBezTo>
                      <a:pt x="45437" y="194582"/>
                      <a:pt x="34209" y="196744"/>
                      <a:pt x="26988" y="196744"/>
                    </a:cubicBezTo>
                    <a:cubicBezTo>
                      <a:pt x="10437" y="196744"/>
                      <a:pt x="0" y="186566"/>
                      <a:pt x="0" y="169745"/>
                    </a:cubicBezTo>
                    <a:lnTo>
                      <a:pt x="0" y="0"/>
                    </a:lnTo>
                    <a:lnTo>
                      <a:pt x="18159" y="0"/>
                    </a:lnTo>
                    <a:close/>
                  </a:path>
                </a:pathLst>
              </a:custGeom>
              <a:solidFill>
                <a:srgbClr val="FFFFFF"/>
              </a:solidFill>
              <a:ln w="2632" cap="flat">
                <a:noFill/>
                <a:prstDash val="solid"/>
                <a:miter/>
              </a:ln>
            </p:spPr>
            <p:txBody>
              <a:bodyPr rtlCol="0" anchor="ctr"/>
              <a:lstStyle/>
              <a:p>
                <a:endParaRPr lang="en-US"/>
              </a:p>
            </p:txBody>
          </p:sp>
          <p:sp>
            <p:nvSpPr>
              <p:cNvPr id="116" name="Freeform 115">
                <a:extLst>
                  <a:ext uri="{FF2B5EF4-FFF2-40B4-BE49-F238E27FC236}">
                    <a16:creationId xmlns:a16="http://schemas.microsoft.com/office/drawing/2014/main" id="{B679395A-7860-3EA3-E099-84B4E7AC9AD6}"/>
                  </a:ext>
                </a:extLst>
              </p:cNvPr>
              <p:cNvSpPr/>
              <p:nvPr/>
            </p:nvSpPr>
            <p:spPr>
              <a:xfrm>
                <a:off x="10437549" y="4370927"/>
                <a:ext cx="110665" cy="144327"/>
              </a:xfrm>
              <a:custGeom>
                <a:avLst/>
                <a:gdLst>
                  <a:gd name="connsiteX0" fmla="*/ 0 w 110665"/>
                  <a:gd name="connsiteY0" fmla="*/ 121600 h 144327"/>
                  <a:gd name="connsiteX1" fmla="*/ 7485 w 110665"/>
                  <a:gd name="connsiteY1" fmla="*/ 108786 h 144327"/>
                  <a:gd name="connsiteX2" fmla="*/ 56374 w 110665"/>
                  <a:gd name="connsiteY2" fmla="*/ 129616 h 144327"/>
                  <a:gd name="connsiteX3" fmla="*/ 92981 w 110665"/>
                  <a:gd name="connsiteY3" fmla="*/ 104225 h 144327"/>
                  <a:gd name="connsiteX4" fmla="*/ 51841 w 110665"/>
                  <a:gd name="connsiteY4" fmla="*/ 78307 h 144327"/>
                  <a:gd name="connsiteX5" fmla="*/ 8038 w 110665"/>
                  <a:gd name="connsiteY5" fmla="*/ 40894 h 144327"/>
                  <a:gd name="connsiteX6" fmla="*/ 60143 w 110665"/>
                  <a:gd name="connsiteY6" fmla="*/ 0 h 144327"/>
                  <a:gd name="connsiteX7" fmla="*/ 108504 w 110665"/>
                  <a:gd name="connsiteY7" fmla="*/ 19247 h 144327"/>
                  <a:gd name="connsiteX8" fmla="*/ 99701 w 110665"/>
                  <a:gd name="connsiteY8" fmla="*/ 31534 h 144327"/>
                  <a:gd name="connsiteX9" fmla="*/ 59088 w 110665"/>
                  <a:gd name="connsiteY9" fmla="*/ 14686 h 144327"/>
                  <a:gd name="connsiteX10" fmla="*/ 25169 w 110665"/>
                  <a:gd name="connsiteY10" fmla="*/ 38758 h 144327"/>
                  <a:gd name="connsiteX11" fmla="*/ 58561 w 110665"/>
                  <a:gd name="connsiteY11" fmla="*/ 63358 h 144327"/>
                  <a:gd name="connsiteX12" fmla="*/ 110665 w 110665"/>
                  <a:gd name="connsiteY12" fmla="*/ 102907 h 144327"/>
                  <a:gd name="connsiteX13" fmla="*/ 57217 w 110665"/>
                  <a:gd name="connsiteY13" fmla="*/ 144328 h 144327"/>
                  <a:gd name="connsiteX14" fmla="*/ 53 w 110665"/>
                  <a:gd name="connsiteY14" fmla="*/ 121600 h 1443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10665" h="144327">
                    <a:moveTo>
                      <a:pt x="0" y="121600"/>
                    </a:moveTo>
                    <a:lnTo>
                      <a:pt x="7485" y="108786"/>
                    </a:lnTo>
                    <a:cubicBezTo>
                      <a:pt x="22982" y="123499"/>
                      <a:pt x="38742" y="129616"/>
                      <a:pt x="56374" y="129616"/>
                    </a:cubicBezTo>
                    <a:cubicBezTo>
                      <a:pt x="78011" y="129616"/>
                      <a:pt x="92981" y="120519"/>
                      <a:pt x="92981" y="104225"/>
                    </a:cubicBezTo>
                    <a:cubicBezTo>
                      <a:pt x="92981" y="87931"/>
                      <a:pt x="77484" y="84978"/>
                      <a:pt x="51841" y="78307"/>
                    </a:cubicBezTo>
                    <a:cubicBezTo>
                      <a:pt x="22982" y="70292"/>
                      <a:pt x="8038" y="62804"/>
                      <a:pt x="8038" y="40894"/>
                    </a:cubicBezTo>
                    <a:cubicBezTo>
                      <a:pt x="8038" y="14159"/>
                      <a:pt x="30493" y="0"/>
                      <a:pt x="60143" y="0"/>
                    </a:cubicBezTo>
                    <a:cubicBezTo>
                      <a:pt x="81253" y="0"/>
                      <a:pt x="98331" y="7224"/>
                      <a:pt x="108504" y="19247"/>
                    </a:cubicBezTo>
                    <a:lnTo>
                      <a:pt x="99701" y="31534"/>
                    </a:lnTo>
                    <a:cubicBezTo>
                      <a:pt x="90082" y="20302"/>
                      <a:pt x="75666" y="14686"/>
                      <a:pt x="59088" y="14686"/>
                    </a:cubicBezTo>
                    <a:cubicBezTo>
                      <a:pt x="42511" y="14686"/>
                      <a:pt x="25169" y="20829"/>
                      <a:pt x="25169" y="38758"/>
                    </a:cubicBezTo>
                    <a:cubicBezTo>
                      <a:pt x="25169" y="53470"/>
                      <a:pt x="36397" y="56924"/>
                      <a:pt x="58561" y="63358"/>
                    </a:cubicBezTo>
                    <a:cubicBezTo>
                      <a:pt x="90346" y="71900"/>
                      <a:pt x="110665" y="77806"/>
                      <a:pt x="110665" y="102907"/>
                    </a:cubicBezTo>
                    <a:cubicBezTo>
                      <a:pt x="110665" y="128007"/>
                      <a:pt x="89291" y="144328"/>
                      <a:pt x="57217" y="144328"/>
                    </a:cubicBezTo>
                    <a:cubicBezTo>
                      <a:pt x="34525" y="144328"/>
                      <a:pt x="14469" y="136840"/>
                      <a:pt x="53" y="121600"/>
                    </a:cubicBezTo>
                    <a:close/>
                  </a:path>
                </a:pathLst>
              </a:custGeom>
              <a:solidFill>
                <a:srgbClr val="FFFFFF"/>
              </a:solidFill>
              <a:ln w="2632" cap="flat">
                <a:noFill/>
                <a:prstDash val="solid"/>
                <a:miter/>
              </a:ln>
            </p:spPr>
            <p:txBody>
              <a:bodyPr rtlCol="0" anchor="ctr"/>
              <a:lstStyle/>
              <a:p>
                <a:endParaRPr lang="en-US"/>
              </a:p>
            </p:txBody>
          </p:sp>
        </p:grpSp>
      </p:grpSp>
      <p:grpSp>
        <p:nvGrpSpPr>
          <p:cNvPr id="117" name="Graphic 20">
            <a:extLst>
              <a:ext uri="{FF2B5EF4-FFF2-40B4-BE49-F238E27FC236}">
                <a16:creationId xmlns:a16="http://schemas.microsoft.com/office/drawing/2014/main" id="{E2B31AB8-0D28-67D6-B93C-C061E23F462E}"/>
              </a:ext>
            </a:extLst>
          </p:cNvPr>
          <p:cNvGrpSpPr/>
          <p:nvPr/>
        </p:nvGrpSpPr>
        <p:grpSpPr>
          <a:xfrm>
            <a:off x="8691230" y="1461537"/>
            <a:ext cx="3086558" cy="1581173"/>
            <a:chOff x="8691230" y="1461537"/>
            <a:chExt cx="3086558" cy="1581173"/>
          </a:xfrm>
        </p:grpSpPr>
        <p:sp>
          <p:nvSpPr>
            <p:cNvPr id="118" name="Freeform 117">
              <a:extLst>
                <a:ext uri="{FF2B5EF4-FFF2-40B4-BE49-F238E27FC236}">
                  <a16:creationId xmlns:a16="http://schemas.microsoft.com/office/drawing/2014/main" id="{A69A0F1C-E97B-0A21-6D29-A3F3D10613D8}"/>
                </a:ext>
              </a:extLst>
            </p:cNvPr>
            <p:cNvSpPr/>
            <p:nvPr/>
          </p:nvSpPr>
          <p:spPr>
            <a:xfrm>
              <a:off x="8691230" y="1461537"/>
              <a:ext cx="3086558" cy="1581173"/>
            </a:xfrm>
            <a:custGeom>
              <a:avLst/>
              <a:gdLst>
                <a:gd name="connsiteX0" fmla="*/ 3011394 w 3086558"/>
                <a:gd name="connsiteY0" fmla="*/ 0 h 1581173"/>
                <a:gd name="connsiteX1" fmla="*/ 3086559 w 3086558"/>
                <a:gd name="connsiteY1" fmla="*/ 75196 h 1581173"/>
                <a:gd name="connsiteX2" fmla="*/ 3086559 w 3086558"/>
                <a:gd name="connsiteY2" fmla="*/ 1505977 h 1581173"/>
                <a:gd name="connsiteX3" fmla="*/ 3011394 w 3086558"/>
                <a:gd name="connsiteY3" fmla="*/ 1581173 h 1581173"/>
                <a:gd name="connsiteX4" fmla="*/ 75165 w 3086558"/>
                <a:gd name="connsiteY4" fmla="*/ 1581173 h 1581173"/>
                <a:gd name="connsiteX5" fmla="*/ 0 w 3086558"/>
                <a:gd name="connsiteY5" fmla="*/ 1505977 h 1581173"/>
                <a:gd name="connsiteX6" fmla="*/ 0 w 3086558"/>
                <a:gd name="connsiteY6" fmla="*/ 75196 h 1581173"/>
                <a:gd name="connsiteX7" fmla="*/ 75165 w 3086558"/>
                <a:gd name="connsiteY7" fmla="*/ 0 h 15811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86558" h="1581173">
                  <a:moveTo>
                    <a:pt x="3011394" y="0"/>
                  </a:moveTo>
                  <a:cubicBezTo>
                    <a:pt x="3052907" y="0"/>
                    <a:pt x="3086559" y="33666"/>
                    <a:pt x="3086559" y="75196"/>
                  </a:cubicBezTo>
                  <a:lnTo>
                    <a:pt x="3086559" y="1505977"/>
                  </a:lnTo>
                  <a:cubicBezTo>
                    <a:pt x="3086559" y="1547507"/>
                    <a:pt x="3052907" y="1581173"/>
                    <a:pt x="3011394" y="1581173"/>
                  </a:cubicBezTo>
                  <a:lnTo>
                    <a:pt x="75165" y="1581173"/>
                  </a:lnTo>
                  <a:cubicBezTo>
                    <a:pt x="33653" y="1581173"/>
                    <a:pt x="0" y="1547507"/>
                    <a:pt x="0" y="1505977"/>
                  </a:cubicBezTo>
                  <a:lnTo>
                    <a:pt x="0" y="75196"/>
                  </a:lnTo>
                  <a:cubicBezTo>
                    <a:pt x="0" y="33666"/>
                    <a:pt x="33653" y="0"/>
                    <a:pt x="75165" y="0"/>
                  </a:cubicBezTo>
                  <a:close/>
                </a:path>
              </a:pathLst>
            </a:custGeom>
            <a:solidFill>
              <a:srgbClr val="1E384B"/>
            </a:solidFill>
            <a:ln w="2632" cap="flat">
              <a:noFill/>
              <a:prstDash val="solid"/>
              <a:miter/>
            </a:ln>
          </p:spPr>
          <p:txBody>
            <a:bodyPr rtlCol="0" anchor="ctr"/>
            <a:lstStyle/>
            <a:p>
              <a:endParaRPr lang="en-US"/>
            </a:p>
          </p:txBody>
        </p:sp>
        <p:grpSp>
          <p:nvGrpSpPr>
            <p:cNvPr id="119" name="Graphic 20">
              <a:extLst>
                <a:ext uri="{FF2B5EF4-FFF2-40B4-BE49-F238E27FC236}">
                  <a16:creationId xmlns:a16="http://schemas.microsoft.com/office/drawing/2014/main" id="{C17CB51E-2AF7-948A-AE66-5ECFD4CA9B41}"/>
                </a:ext>
              </a:extLst>
            </p:cNvPr>
            <p:cNvGrpSpPr/>
            <p:nvPr/>
          </p:nvGrpSpPr>
          <p:grpSpPr>
            <a:xfrm>
              <a:off x="9707116" y="1806353"/>
              <a:ext cx="1066540" cy="192524"/>
              <a:chOff x="9707116" y="1806353"/>
              <a:chExt cx="1066540" cy="192524"/>
            </a:xfrm>
            <a:solidFill>
              <a:srgbClr val="FFFFFF"/>
            </a:solidFill>
          </p:grpSpPr>
          <p:sp>
            <p:nvSpPr>
              <p:cNvPr id="120" name="Freeform 119">
                <a:extLst>
                  <a:ext uri="{FF2B5EF4-FFF2-40B4-BE49-F238E27FC236}">
                    <a16:creationId xmlns:a16="http://schemas.microsoft.com/office/drawing/2014/main" id="{6A8D82EE-A551-A6D4-A3BA-8E14C70D2504}"/>
                  </a:ext>
                </a:extLst>
              </p:cNvPr>
              <p:cNvSpPr/>
              <p:nvPr/>
            </p:nvSpPr>
            <p:spPr>
              <a:xfrm>
                <a:off x="9707116" y="1806353"/>
                <a:ext cx="152807" cy="189782"/>
              </a:xfrm>
              <a:custGeom>
                <a:avLst/>
                <a:gdLst>
                  <a:gd name="connsiteX0" fmla="*/ 91637 w 152807"/>
                  <a:gd name="connsiteY0" fmla="*/ 189783 h 189782"/>
                  <a:gd name="connsiteX1" fmla="*/ 0 w 152807"/>
                  <a:gd name="connsiteY1" fmla="*/ 189783 h 189782"/>
                  <a:gd name="connsiteX2" fmla="*/ 0 w 152807"/>
                  <a:gd name="connsiteY2" fmla="*/ 0 h 189782"/>
                  <a:gd name="connsiteX3" fmla="*/ 101520 w 152807"/>
                  <a:gd name="connsiteY3" fmla="*/ 0 h 189782"/>
                  <a:gd name="connsiteX4" fmla="*/ 144795 w 152807"/>
                  <a:gd name="connsiteY4" fmla="*/ 48382 h 189782"/>
                  <a:gd name="connsiteX5" fmla="*/ 117544 w 152807"/>
                  <a:gd name="connsiteY5" fmla="*/ 92492 h 189782"/>
                  <a:gd name="connsiteX6" fmla="*/ 152807 w 152807"/>
                  <a:gd name="connsiteY6" fmla="*/ 140874 h 189782"/>
                  <a:gd name="connsiteX7" fmla="*/ 91637 w 152807"/>
                  <a:gd name="connsiteY7" fmla="*/ 189783 h 189782"/>
                  <a:gd name="connsiteX8" fmla="*/ 36871 w 152807"/>
                  <a:gd name="connsiteY8" fmla="*/ 79388 h 189782"/>
                  <a:gd name="connsiteX9" fmla="*/ 86023 w 152807"/>
                  <a:gd name="connsiteY9" fmla="*/ 79388 h 189782"/>
                  <a:gd name="connsiteX10" fmla="*/ 108478 w 152807"/>
                  <a:gd name="connsiteY10" fmla="*/ 55342 h 189782"/>
                  <a:gd name="connsiteX11" fmla="*/ 87631 w 152807"/>
                  <a:gd name="connsiteY11" fmla="*/ 31560 h 189782"/>
                  <a:gd name="connsiteX12" fmla="*/ 36871 w 152807"/>
                  <a:gd name="connsiteY12" fmla="*/ 31560 h 189782"/>
                  <a:gd name="connsiteX13" fmla="*/ 36871 w 152807"/>
                  <a:gd name="connsiteY13" fmla="*/ 79388 h 189782"/>
                  <a:gd name="connsiteX14" fmla="*/ 93508 w 152807"/>
                  <a:gd name="connsiteY14" fmla="*/ 108523 h 189782"/>
                  <a:gd name="connsiteX15" fmla="*/ 36871 w 152807"/>
                  <a:gd name="connsiteY15" fmla="*/ 108523 h 189782"/>
                  <a:gd name="connsiteX16" fmla="*/ 36871 w 152807"/>
                  <a:gd name="connsiteY16" fmla="*/ 158513 h 189782"/>
                  <a:gd name="connsiteX17" fmla="*/ 91637 w 152807"/>
                  <a:gd name="connsiteY17" fmla="*/ 158513 h 189782"/>
                  <a:gd name="connsiteX18" fmla="*/ 115673 w 152807"/>
                  <a:gd name="connsiteY18" fmla="*/ 133913 h 189782"/>
                  <a:gd name="connsiteX19" fmla="*/ 93482 w 152807"/>
                  <a:gd name="connsiteY19" fmla="*/ 108523 h 1897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52807" h="189782">
                    <a:moveTo>
                      <a:pt x="91637" y="189783"/>
                    </a:moveTo>
                    <a:lnTo>
                      <a:pt x="0" y="189783"/>
                    </a:lnTo>
                    <a:lnTo>
                      <a:pt x="0" y="0"/>
                    </a:lnTo>
                    <a:lnTo>
                      <a:pt x="101520" y="0"/>
                    </a:lnTo>
                    <a:cubicBezTo>
                      <a:pt x="128244" y="0"/>
                      <a:pt x="144795" y="24600"/>
                      <a:pt x="144795" y="48382"/>
                    </a:cubicBezTo>
                    <a:cubicBezTo>
                      <a:pt x="144795" y="66838"/>
                      <a:pt x="135176" y="84741"/>
                      <a:pt x="117544" y="92492"/>
                    </a:cubicBezTo>
                    <a:cubicBezTo>
                      <a:pt x="139182" y="98899"/>
                      <a:pt x="152807" y="116011"/>
                      <a:pt x="152807" y="140874"/>
                    </a:cubicBezTo>
                    <a:cubicBezTo>
                      <a:pt x="152807" y="172671"/>
                      <a:pt x="125029" y="189783"/>
                      <a:pt x="91637" y="189783"/>
                    </a:cubicBezTo>
                    <a:close/>
                    <a:moveTo>
                      <a:pt x="36871" y="79388"/>
                    </a:moveTo>
                    <a:lnTo>
                      <a:pt x="86023" y="79388"/>
                    </a:lnTo>
                    <a:cubicBezTo>
                      <a:pt x="98305" y="79388"/>
                      <a:pt x="108478" y="70292"/>
                      <a:pt x="108478" y="55342"/>
                    </a:cubicBezTo>
                    <a:cubicBezTo>
                      <a:pt x="108478" y="40393"/>
                      <a:pt x="99386" y="31560"/>
                      <a:pt x="87631" y="31560"/>
                    </a:cubicBezTo>
                    <a:lnTo>
                      <a:pt x="36871" y="31560"/>
                    </a:lnTo>
                    <a:lnTo>
                      <a:pt x="36871" y="79388"/>
                    </a:lnTo>
                    <a:close/>
                    <a:moveTo>
                      <a:pt x="93508" y="108523"/>
                    </a:moveTo>
                    <a:lnTo>
                      <a:pt x="36871" y="108523"/>
                    </a:lnTo>
                    <a:lnTo>
                      <a:pt x="36871" y="158513"/>
                    </a:lnTo>
                    <a:lnTo>
                      <a:pt x="91637" y="158513"/>
                    </a:lnTo>
                    <a:cubicBezTo>
                      <a:pt x="104999" y="158513"/>
                      <a:pt x="115673" y="147544"/>
                      <a:pt x="115673" y="133913"/>
                    </a:cubicBezTo>
                    <a:cubicBezTo>
                      <a:pt x="115673" y="120282"/>
                      <a:pt x="106053" y="108523"/>
                      <a:pt x="93482" y="108523"/>
                    </a:cubicBezTo>
                    <a:close/>
                  </a:path>
                </a:pathLst>
              </a:custGeom>
              <a:solidFill>
                <a:srgbClr val="FFFFFF"/>
              </a:solidFill>
              <a:ln w="2632" cap="flat">
                <a:noFill/>
                <a:prstDash val="solid"/>
                <a:miter/>
              </a:ln>
            </p:spPr>
            <p:txBody>
              <a:bodyPr rtlCol="0" anchor="ctr"/>
              <a:lstStyle/>
              <a:p>
                <a:endParaRPr lang="en-US"/>
              </a:p>
            </p:txBody>
          </p:sp>
          <p:sp>
            <p:nvSpPr>
              <p:cNvPr id="121" name="Freeform 120">
                <a:extLst>
                  <a:ext uri="{FF2B5EF4-FFF2-40B4-BE49-F238E27FC236}">
                    <a16:creationId xmlns:a16="http://schemas.microsoft.com/office/drawing/2014/main" id="{F8402541-4409-04BC-195B-02ECAF678FF2}"/>
                  </a:ext>
                </a:extLst>
              </p:cNvPr>
              <p:cNvSpPr/>
              <p:nvPr/>
            </p:nvSpPr>
            <p:spPr>
              <a:xfrm>
                <a:off x="9876554" y="1853680"/>
                <a:ext cx="146692" cy="145118"/>
              </a:xfrm>
              <a:custGeom>
                <a:avLst/>
                <a:gdLst>
                  <a:gd name="connsiteX0" fmla="*/ 0 w 146692"/>
                  <a:gd name="connsiteY0" fmla="*/ 72691 h 145118"/>
                  <a:gd name="connsiteX1" fmla="*/ 73478 w 146692"/>
                  <a:gd name="connsiteY1" fmla="*/ 0 h 145118"/>
                  <a:gd name="connsiteX2" fmla="*/ 146693 w 146692"/>
                  <a:gd name="connsiteY2" fmla="*/ 72691 h 145118"/>
                  <a:gd name="connsiteX3" fmla="*/ 73478 w 146692"/>
                  <a:gd name="connsiteY3" fmla="*/ 145119 h 145118"/>
                  <a:gd name="connsiteX4" fmla="*/ 0 w 146692"/>
                  <a:gd name="connsiteY4" fmla="*/ 72691 h 145118"/>
                  <a:gd name="connsiteX5" fmla="*/ 73478 w 146692"/>
                  <a:gd name="connsiteY5" fmla="*/ 114666 h 145118"/>
                  <a:gd name="connsiteX6" fmla="*/ 110086 w 146692"/>
                  <a:gd name="connsiteY6" fmla="*/ 72428 h 145118"/>
                  <a:gd name="connsiteX7" fmla="*/ 73478 w 146692"/>
                  <a:gd name="connsiteY7" fmla="*/ 30479 h 145118"/>
                  <a:gd name="connsiteX8" fmla="*/ 36871 w 146692"/>
                  <a:gd name="connsiteY8" fmla="*/ 72691 h 145118"/>
                  <a:gd name="connsiteX9" fmla="*/ 73478 w 146692"/>
                  <a:gd name="connsiteY9" fmla="*/ 114666 h 1451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6692" h="145118">
                    <a:moveTo>
                      <a:pt x="0" y="72691"/>
                    </a:moveTo>
                    <a:cubicBezTo>
                      <a:pt x="0" y="33669"/>
                      <a:pt x="28042" y="0"/>
                      <a:pt x="73478" y="0"/>
                    </a:cubicBezTo>
                    <a:cubicBezTo>
                      <a:pt x="118914" y="0"/>
                      <a:pt x="146693" y="33669"/>
                      <a:pt x="146693" y="72691"/>
                    </a:cubicBezTo>
                    <a:cubicBezTo>
                      <a:pt x="146693" y="111713"/>
                      <a:pt x="119178" y="145119"/>
                      <a:pt x="73478" y="145119"/>
                    </a:cubicBezTo>
                    <a:cubicBezTo>
                      <a:pt x="27778" y="145119"/>
                      <a:pt x="0" y="111186"/>
                      <a:pt x="0" y="72691"/>
                    </a:cubicBezTo>
                    <a:close/>
                    <a:moveTo>
                      <a:pt x="73478" y="114666"/>
                    </a:moveTo>
                    <a:cubicBezTo>
                      <a:pt x="94035" y="114666"/>
                      <a:pt x="110086" y="97027"/>
                      <a:pt x="110086" y="72428"/>
                    </a:cubicBezTo>
                    <a:cubicBezTo>
                      <a:pt x="110086" y="47828"/>
                      <a:pt x="94061" y="30479"/>
                      <a:pt x="73478" y="30479"/>
                    </a:cubicBezTo>
                    <a:cubicBezTo>
                      <a:pt x="52895" y="30479"/>
                      <a:pt x="36871" y="48382"/>
                      <a:pt x="36871" y="72691"/>
                    </a:cubicBezTo>
                    <a:cubicBezTo>
                      <a:pt x="36871" y="97001"/>
                      <a:pt x="52895" y="114666"/>
                      <a:pt x="73478" y="114666"/>
                    </a:cubicBezTo>
                    <a:close/>
                  </a:path>
                </a:pathLst>
              </a:custGeom>
              <a:solidFill>
                <a:srgbClr val="FFFFFF"/>
              </a:solidFill>
              <a:ln w="2632" cap="flat">
                <a:noFill/>
                <a:prstDash val="solid"/>
                <a:miter/>
              </a:ln>
            </p:spPr>
            <p:txBody>
              <a:bodyPr rtlCol="0" anchor="ctr"/>
              <a:lstStyle/>
              <a:p>
                <a:endParaRPr lang="en-US"/>
              </a:p>
            </p:txBody>
          </p:sp>
          <p:sp>
            <p:nvSpPr>
              <p:cNvPr id="122" name="Freeform 121">
                <a:extLst>
                  <a:ext uri="{FF2B5EF4-FFF2-40B4-BE49-F238E27FC236}">
                    <a16:creationId xmlns:a16="http://schemas.microsoft.com/office/drawing/2014/main" id="{E38BCFD1-DF60-3131-631C-26A32445BE13}"/>
                  </a:ext>
                </a:extLst>
              </p:cNvPr>
              <p:cNvSpPr/>
              <p:nvPr/>
            </p:nvSpPr>
            <p:spPr>
              <a:xfrm>
                <a:off x="10047309" y="1853653"/>
                <a:ext cx="130115" cy="142482"/>
              </a:xfrm>
              <a:custGeom>
                <a:avLst/>
                <a:gdLst>
                  <a:gd name="connsiteX0" fmla="*/ 94325 w 130115"/>
                  <a:gd name="connsiteY0" fmla="*/ 142482 h 142482"/>
                  <a:gd name="connsiteX1" fmla="*/ 94325 w 130115"/>
                  <a:gd name="connsiteY1" fmla="*/ 63911 h 142482"/>
                  <a:gd name="connsiteX2" fmla="*/ 72134 w 130115"/>
                  <a:gd name="connsiteY2" fmla="*/ 31560 h 142482"/>
                  <a:gd name="connsiteX3" fmla="*/ 35790 w 130115"/>
                  <a:gd name="connsiteY3" fmla="*/ 60695 h 142482"/>
                  <a:gd name="connsiteX4" fmla="*/ 35790 w 130115"/>
                  <a:gd name="connsiteY4" fmla="*/ 142482 h 142482"/>
                  <a:gd name="connsiteX5" fmla="*/ 0 w 130115"/>
                  <a:gd name="connsiteY5" fmla="*/ 142482 h 142482"/>
                  <a:gd name="connsiteX6" fmla="*/ 0 w 130115"/>
                  <a:gd name="connsiteY6" fmla="*/ 2426 h 142482"/>
                  <a:gd name="connsiteX7" fmla="*/ 32311 w 130115"/>
                  <a:gd name="connsiteY7" fmla="*/ 2426 h 142482"/>
                  <a:gd name="connsiteX8" fmla="*/ 32311 w 130115"/>
                  <a:gd name="connsiteY8" fmla="*/ 28344 h 142482"/>
                  <a:gd name="connsiteX9" fmla="*/ 87894 w 130115"/>
                  <a:gd name="connsiteY9" fmla="*/ 0 h 142482"/>
                  <a:gd name="connsiteX10" fmla="*/ 130115 w 130115"/>
                  <a:gd name="connsiteY10" fmla="*/ 55079 h 142482"/>
                  <a:gd name="connsiteX11" fmla="*/ 130115 w 130115"/>
                  <a:gd name="connsiteY11" fmla="*/ 142482 h 142482"/>
                  <a:gd name="connsiteX12" fmla="*/ 94325 w 130115"/>
                  <a:gd name="connsiteY12" fmla="*/ 142482 h 1424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30115" h="142482">
                    <a:moveTo>
                      <a:pt x="94325" y="142482"/>
                    </a:moveTo>
                    <a:lnTo>
                      <a:pt x="94325" y="63911"/>
                    </a:lnTo>
                    <a:cubicBezTo>
                      <a:pt x="94325" y="41447"/>
                      <a:pt x="86049" y="31560"/>
                      <a:pt x="72134" y="31560"/>
                    </a:cubicBezTo>
                    <a:cubicBezTo>
                      <a:pt x="58218" y="31560"/>
                      <a:pt x="41140" y="43847"/>
                      <a:pt x="35790" y="60695"/>
                    </a:cubicBezTo>
                    <a:lnTo>
                      <a:pt x="35790" y="142482"/>
                    </a:lnTo>
                    <a:lnTo>
                      <a:pt x="0" y="142482"/>
                    </a:lnTo>
                    <a:lnTo>
                      <a:pt x="0" y="2426"/>
                    </a:lnTo>
                    <a:lnTo>
                      <a:pt x="32311" y="2426"/>
                    </a:lnTo>
                    <a:lnTo>
                      <a:pt x="32311" y="28344"/>
                    </a:lnTo>
                    <a:cubicBezTo>
                      <a:pt x="42722" y="10705"/>
                      <a:pt x="63569" y="0"/>
                      <a:pt x="87894" y="0"/>
                    </a:cubicBezTo>
                    <a:cubicBezTo>
                      <a:pt x="122894" y="0"/>
                      <a:pt x="130115" y="27790"/>
                      <a:pt x="130115" y="55079"/>
                    </a:cubicBezTo>
                    <a:lnTo>
                      <a:pt x="130115" y="142482"/>
                    </a:lnTo>
                    <a:lnTo>
                      <a:pt x="94325" y="142482"/>
                    </a:lnTo>
                    <a:close/>
                  </a:path>
                </a:pathLst>
              </a:custGeom>
              <a:solidFill>
                <a:srgbClr val="FFFFFF"/>
              </a:solidFill>
              <a:ln w="2632" cap="flat">
                <a:noFill/>
                <a:prstDash val="solid"/>
                <a:miter/>
              </a:ln>
            </p:spPr>
            <p:txBody>
              <a:bodyPr rtlCol="0" anchor="ctr"/>
              <a:lstStyle/>
              <a:p>
                <a:endParaRPr lang="en-US"/>
              </a:p>
            </p:txBody>
          </p:sp>
          <p:sp>
            <p:nvSpPr>
              <p:cNvPr id="123" name="Freeform 122">
                <a:extLst>
                  <a:ext uri="{FF2B5EF4-FFF2-40B4-BE49-F238E27FC236}">
                    <a16:creationId xmlns:a16="http://schemas.microsoft.com/office/drawing/2014/main" id="{19BC3565-CD6E-4F07-DF20-29B642CFBBAA}"/>
                  </a:ext>
                </a:extLst>
              </p:cNvPr>
              <p:cNvSpPr/>
              <p:nvPr/>
            </p:nvSpPr>
            <p:spPr>
              <a:xfrm>
                <a:off x="10207337" y="1856079"/>
                <a:ext cx="139471" cy="142745"/>
              </a:xfrm>
              <a:custGeom>
                <a:avLst/>
                <a:gdLst>
                  <a:gd name="connsiteX0" fmla="*/ 53 w 139471"/>
                  <a:gd name="connsiteY0" fmla="*/ 0 h 142745"/>
                  <a:gd name="connsiteX1" fmla="*/ 35843 w 139471"/>
                  <a:gd name="connsiteY1" fmla="*/ 0 h 142745"/>
                  <a:gd name="connsiteX2" fmla="*/ 35843 w 139471"/>
                  <a:gd name="connsiteY2" fmla="*/ 79916 h 142745"/>
                  <a:gd name="connsiteX3" fmla="*/ 59088 w 139471"/>
                  <a:gd name="connsiteY3" fmla="*/ 112267 h 142745"/>
                  <a:gd name="connsiteX4" fmla="*/ 95142 w 139471"/>
                  <a:gd name="connsiteY4" fmla="*/ 86876 h 142745"/>
                  <a:gd name="connsiteX5" fmla="*/ 95142 w 139471"/>
                  <a:gd name="connsiteY5" fmla="*/ 0 h 142745"/>
                  <a:gd name="connsiteX6" fmla="*/ 130932 w 139471"/>
                  <a:gd name="connsiteY6" fmla="*/ 0 h 142745"/>
                  <a:gd name="connsiteX7" fmla="*/ 130932 w 139471"/>
                  <a:gd name="connsiteY7" fmla="*/ 99980 h 142745"/>
                  <a:gd name="connsiteX8" fmla="*/ 139472 w 139471"/>
                  <a:gd name="connsiteY8" fmla="*/ 110922 h 142745"/>
                  <a:gd name="connsiteX9" fmla="*/ 139472 w 139471"/>
                  <a:gd name="connsiteY9" fmla="*/ 140057 h 142745"/>
                  <a:gd name="connsiteX10" fmla="*/ 123975 w 139471"/>
                  <a:gd name="connsiteY10" fmla="*/ 141665 h 142745"/>
                  <a:gd name="connsiteX11" fmla="*/ 101257 w 139471"/>
                  <a:gd name="connsiteY11" fmla="*/ 125107 h 142745"/>
                  <a:gd name="connsiteX12" fmla="*/ 100466 w 139471"/>
                  <a:gd name="connsiteY12" fmla="*/ 113875 h 142745"/>
                  <a:gd name="connsiteX13" fmla="*/ 44092 w 139471"/>
                  <a:gd name="connsiteY13" fmla="*/ 142746 h 142745"/>
                  <a:gd name="connsiteX14" fmla="*/ 0 w 139471"/>
                  <a:gd name="connsiteY14" fmla="*/ 87694 h 142745"/>
                  <a:gd name="connsiteX15" fmla="*/ 0 w 139471"/>
                  <a:gd name="connsiteY15" fmla="*/ 26 h 142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39471" h="142745">
                    <a:moveTo>
                      <a:pt x="53" y="0"/>
                    </a:moveTo>
                    <a:lnTo>
                      <a:pt x="35843" y="0"/>
                    </a:lnTo>
                    <a:lnTo>
                      <a:pt x="35843" y="79916"/>
                    </a:lnTo>
                    <a:cubicBezTo>
                      <a:pt x="35843" y="101298"/>
                      <a:pt x="43855" y="112267"/>
                      <a:pt x="59088" y="112267"/>
                    </a:cubicBezTo>
                    <a:cubicBezTo>
                      <a:pt x="72977" y="112267"/>
                      <a:pt x="86867" y="103988"/>
                      <a:pt x="95142" y="86876"/>
                    </a:cubicBezTo>
                    <a:lnTo>
                      <a:pt x="95142" y="0"/>
                    </a:lnTo>
                    <a:lnTo>
                      <a:pt x="130932" y="0"/>
                    </a:lnTo>
                    <a:lnTo>
                      <a:pt x="130932" y="99980"/>
                    </a:lnTo>
                    <a:cubicBezTo>
                      <a:pt x="130932" y="107732"/>
                      <a:pt x="133331" y="110395"/>
                      <a:pt x="139472" y="110922"/>
                    </a:cubicBezTo>
                    <a:lnTo>
                      <a:pt x="139472" y="140057"/>
                    </a:lnTo>
                    <a:cubicBezTo>
                      <a:pt x="132276" y="141401"/>
                      <a:pt x="127981" y="141665"/>
                      <a:pt x="123975" y="141665"/>
                    </a:cubicBezTo>
                    <a:cubicBezTo>
                      <a:pt x="111166" y="141665"/>
                      <a:pt x="102600" y="135522"/>
                      <a:pt x="101257" y="125107"/>
                    </a:cubicBezTo>
                    <a:lnTo>
                      <a:pt x="100466" y="113875"/>
                    </a:lnTo>
                    <a:cubicBezTo>
                      <a:pt x="87894" y="133096"/>
                      <a:pt x="67601" y="142746"/>
                      <a:pt x="44092" y="142746"/>
                    </a:cubicBezTo>
                    <a:cubicBezTo>
                      <a:pt x="15233" y="142746"/>
                      <a:pt x="0" y="123762"/>
                      <a:pt x="0" y="87694"/>
                    </a:cubicBezTo>
                    <a:lnTo>
                      <a:pt x="0" y="26"/>
                    </a:lnTo>
                    <a:close/>
                  </a:path>
                </a:pathLst>
              </a:custGeom>
              <a:solidFill>
                <a:srgbClr val="FFFFFF"/>
              </a:solidFill>
              <a:ln w="2632" cap="flat">
                <a:noFill/>
                <a:prstDash val="solid"/>
                <a:miter/>
              </a:ln>
            </p:spPr>
            <p:txBody>
              <a:bodyPr rtlCol="0" anchor="ctr"/>
              <a:lstStyle/>
              <a:p>
                <a:endParaRPr lang="en-US"/>
              </a:p>
            </p:txBody>
          </p:sp>
          <p:sp>
            <p:nvSpPr>
              <p:cNvPr id="124" name="Freeform 123">
                <a:extLst>
                  <a:ext uri="{FF2B5EF4-FFF2-40B4-BE49-F238E27FC236}">
                    <a16:creationId xmlns:a16="http://schemas.microsoft.com/office/drawing/2014/main" id="{6A6C6422-393C-BD0D-FE76-DDA07E353F8A}"/>
                  </a:ext>
                </a:extLst>
              </p:cNvPr>
              <p:cNvSpPr/>
              <p:nvPr/>
            </p:nvSpPr>
            <p:spPr>
              <a:xfrm>
                <a:off x="10363175" y="1853442"/>
                <a:ext cx="118361" cy="145435"/>
              </a:xfrm>
              <a:custGeom>
                <a:avLst/>
                <a:gdLst>
                  <a:gd name="connsiteX0" fmla="*/ 0 w 118361"/>
                  <a:gd name="connsiteY0" fmla="*/ 122128 h 145435"/>
                  <a:gd name="connsiteX1" fmla="*/ 12809 w 118361"/>
                  <a:gd name="connsiteY1" fmla="*/ 98873 h 145435"/>
                  <a:gd name="connsiteX2" fmla="*/ 60907 w 118361"/>
                  <a:gd name="connsiteY2" fmla="*/ 118647 h 145435"/>
                  <a:gd name="connsiteX3" fmla="*/ 83888 w 118361"/>
                  <a:gd name="connsiteY3" fmla="*/ 103698 h 145435"/>
                  <a:gd name="connsiteX4" fmla="*/ 54502 w 118361"/>
                  <a:gd name="connsiteY4" fmla="*/ 86059 h 145435"/>
                  <a:gd name="connsiteX5" fmla="*/ 7748 w 118361"/>
                  <a:gd name="connsiteY5" fmla="*/ 45165 h 145435"/>
                  <a:gd name="connsiteX6" fmla="*/ 64385 w 118361"/>
                  <a:gd name="connsiteY6" fmla="*/ 0 h 145435"/>
                  <a:gd name="connsiteX7" fmla="*/ 117017 w 118361"/>
                  <a:gd name="connsiteY7" fmla="*/ 19775 h 145435"/>
                  <a:gd name="connsiteX8" fmla="*/ 102600 w 118361"/>
                  <a:gd name="connsiteY8" fmla="*/ 42502 h 145435"/>
                  <a:gd name="connsiteX9" fmla="*/ 62778 w 118361"/>
                  <a:gd name="connsiteY9" fmla="*/ 26472 h 145435"/>
                  <a:gd name="connsiteX10" fmla="*/ 41140 w 118361"/>
                  <a:gd name="connsiteY10" fmla="*/ 40920 h 145435"/>
                  <a:gd name="connsiteX11" fmla="*/ 66520 w 118361"/>
                  <a:gd name="connsiteY11" fmla="*/ 58559 h 145435"/>
                  <a:gd name="connsiteX12" fmla="*/ 118361 w 118361"/>
                  <a:gd name="connsiteY12" fmla="*/ 101061 h 145435"/>
                  <a:gd name="connsiteX13" fmla="*/ 62251 w 118361"/>
                  <a:gd name="connsiteY13" fmla="*/ 145435 h 145435"/>
                  <a:gd name="connsiteX14" fmla="*/ 0 w 118361"/>
                  <a:gd name="connsiteY14" fmla="*/ 122180 h 145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18361" h="145435">
                    <a:moveTo>
                      <a:pt x="0" y="122128"/>
                    </a:moveTo>
                    <a:lnTo>
                      <a:pt x="12809" y="98873"/>
                    </a:lnTo>
                    <a:cubicBezTo>
                      <a:pt x="29650" y="112240"/>
                      <a:pt x="45673" y="118647"/>
                      <a:pt x="60907" y="118647"/>
                    </a:cubicBezTo>
                    <a:cubicBezTo>
                      <a:pt x="74796" y="118647"/>
                      <a:pt x="83888" y="113585"/>
                      <a:pt x="83888" y="103698"/>
                    </a:cubicBezTo>
                    <a:cubicBezTo>
                      <a:pt x="83888" y="93810"/>
                      <a:pt x="73215" y="91675"/>
                      <a:pt x="54502" y="86059"/>
                    </a:cubicBezTo>
                    <a:cubicBezTo>
                      <a:pt x="23509" y="76172"/>
                      <a:pt x="7748" y="68420"/>
                      <a:pt x="7748" y="45165"/>
                    </a:cubicBezTo>
                    <a:cubicBezTo>
                      <a:pt x="7748" y="17639"/>
                      <a:pt x="30203" y="0"/>
                      <a:pt x="64385" y="0"/>
                    </a:cubicBezTo>
                    <a:cubicBezTo>
                      <a:pt x="84152" y="0"/>
                      <a:pt x="102311" y="5880"/>
                      <a:pt x="117017" y="19775"/>
                    </a:cubicBezTo>
                    <a:lnTo>
                      <a:pt x="102600" y="42502"/>
                    </a:lnTo>
                    <a:cubicBezTo>
                      <a:pt x="88448" y="31560"/>
                      <a:pt x="76140" y="26472"/>
                      <a:pt x="62778" y="26472"/>
                    </a:cubicBezTo>
                    <a:cubicBezTo>
                      <a:pt x="51551" y="26472"/>
                      <a:pt x="41140" y="29952"/>
                      <a:pt x="41140" y="40920"/>
                    </a:cubicBezTo>
                    <a:cubicBezTo>
                      <a:pt x="41140" y="50807"/>
                      <a:pt x="49416" y="53760"/>
                      <a:pt x="66520" y="58559"/>
                    </a:cubicBezTo>
                    <a:cubicBezTo>
                      <a:pt x="99913" y="68446"/>
                      <a:pt x="118361" y="75671"/>
                      <a:pt x="118361" y="101061"/>
                    </a:cubicBezTo>
                    <a:cubicBezTo>
                      <a:pt x="118361" y="128851"/>
                      <a:pt x="96196" y="145435"/>
                      <a:pt x="62251" y="145435"/>
                    </a:cubicBezTo>
                    <a:cubicBezTo>
                      <a:pt x="38478" y="145435"/>
                      <a:pt x="15497" y="137420"/>
                      <a:pt x="0" y="122180"/>
                    </a:cubicBezTo>
                    <a:close/>
                  </a:path>
                </a:pathLst>
              </a:custGeom>
              <a:solidFill>
                <a:srgbClr val="FFFFFF"/>
              </a:solidFill>
              <a:ln w="2632" cap="flat">
                <a:noFill/>
                <a:prstDash val="solid"/>
                <a:miter/>
              </a:ln>
            </p:spPr>
            <p:txBody>
              <a:bodyPr rtlCol="0" anchor="ctr"/>
              <a:lstStyle/>
              <a:p>
                <a:endParaRPr lang="en-US"/>
              </a:p>
            </p:txBody>
          </p:sp>
          <p:sp>
            <p:nvSpPr>
              <p:cNvPr id="125" name="Freeform 124">
                <a:extLst>
                  <a:ext uri="{FF2B5EF4-FFF2-40B4-BE49-F238E27FC236}">
                    <a16:creationId xmlns:a16="http://schemas.microsoft.com/office/drawing/2014/main" id="{C8CCA7B9-9122-E1DC-30DF-4DF6EA102730}"/>
                  </a:ext>
                </a:extLst>
              </p:cNvPr>
              <p:cNvSpPr/>
              <p:nvPr/>
            </p:nvSpPr>
            <p:spPr>
              <a:xfrm>
                <a:off x="10497059" y="1853653"/>
                <a:ext cx="146930" cy="145118"/>
              </a:xfrm>
              <a:custGeom>
                <a:avLst/>
                <a:gdLst>
                  <a:gd name="connsiteX0" fmla="*/ 0 w 146930"/>
                  <a:gd name="connsiteY0" fmla="*/ 73245 h 145118"/>
                  <a:gd name="connsiteX1" fmla="*/ 74006 w 146930"/>
                  <a:gd name="connsiteY1" fmla="*/ 0 h 145118"/>
                  <a:gd name="connsiteX2" fmla="*/ 146930 w 146930"/>
                  <a:gd name="connsiteY2" fmla="*/ 71900 h 145118"/>
                  <a:gd name="connsiteX3" fmla="*/ 146140 w 146930"/>
                  <a:gd name="connsiteY3" fmla="*/ 83923 h 145118"/>
                  <a:gd name="connsiteX4" fmla="*/ 37952 w 146930"/>
                  <a:gd name="connsiteY4" fmla="*/ 83923 h 145118"/>
                  <a:gd name="connsiteX5" fmla="*/ 75086 w 146930"/>
                  <a:gd name="connsiteY5" fmla="*/ 118937 h 145118"/>
                  <a:gd name="connsiteX6" fmla="*/ 108214 w 146930"/>
                  <a:gd name="connsiteY6" fmla="*/ 99954 h 145118"/>
                  <a:gd name="connsiteX7" fmla="*/ 138945 w 146930"/>
                  <a:gd name="connsiteY7" fmla="*/ 108496 h 145118"/>
                  <a:gd name="connsiteX8" fmla="*/ 73768 w 146930"/>
                  <a:gd name="connsiteY8" fmla="*/ 145119 h 145118"/>
                  <a:gd name="connsiteX9" fmla="*/ 26 w 146930"/>
                  <a:gd name="connsiteY9" fmla="*/ 73219 h 145118"/>
                  <a:gd name="connsiteX10" fmla="*/ 110349 w 146930"/>
                  <a:gd name="connsiteY10" fmla="*/ 61222 h 145118"/>
                  <a:gd name="connsiteX11" fmla="*/ 73478 w 146930"/>
                  <a:gd name="connsiteY11" fmla="*/ 25944 h 145118"/>
                  <a:gd name="connsiteX12" fmla="*/ 37135 w 146930"/>
                  <a:gd name="connsiteY12" fmla="*/ 61222 h 145118"/>
                  <a:gd name="connsiteX13" fmla="*/ 110323 w 146930"/>
                  <a:gd name="connsiteY13" fmla="*/ 61222 h 1451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46930" h="145118">
                    <a:moveTo>
                      <a:pt x="0" y="73245"/>
                    </a:moveTo>
                    <a:cubicBezTo>
                      <a:pt x="0" y="33406"/>
                      <a:pt x="28332" y="0"/>
                      <a:pt x="74006" y="0"/>
                    </a:cubicBezTo>
                    <a:cubicBezTo>
                      <a:pt x="119679" y="0"/>
                      <a:pt x="146930" y="33960"/>
                      <a:pt x="146930" y="71900"/>
                    </a:cubicBezTo>
                    <a:cubicBezTo>
                      <a:pt x="146930" y="76462"/>
                      <a:pt x="146667" y="80997"/>
                      <a:pt x="146140" y="83923"/>
                    </a:cubicBezTo>
                    <a:lnTo>
                      <a:pt x="37952" y="83923"/>
                    </a:lnTo>
                    <a:cubicBezTo>
                      <a:pt x="39823" y="105833"/>
                      <a:pt x="56374" y="118937"/>
                      <a:pt x="75086" y="118937"/>
                    </a:cubicBezTo>
                    <a:cubicBezTo>
                      <a:pt x="89239" y="118937"/>
                      <a:pt x="103681" y="111449"/>
                      <a:pt x="108214" y="99954"/>
                    </a:cubicBezTo>
                    <a:lnTo>
                      <a:pt x="138945" y="108496"/>
                    </a:lnTo>
                    <a:cubicBezTo>
                      <a:pt x="128798" y="129879"/>
                      <a:pt x="104736" y="145119"/>
                      <a:pt x="73768" y="145119"/>
                    </a:cubicBezTo>
                    <a:cubicBezTo>
                      <a:pt x="28622" y="145119"/>
                      <a:pt x="26" y="111977"/>
                      <a:pt x="26" y="73219"/>
                    </a:cubicBezTo>
                    <a:close/>
                    <a:moveTo>
                      <a:pt x="110349" y="61222"/>
                    </a:moveTo>
                    <a:cubicBezTo>
                      <a:pt x="108214" y="40103"/>
                      <a:pt x="92981" y="25944"/>
                      <a:pt x="73478" y="25944"/>
                    </a:cubicBezTo>
                    <a:cubicBezTo>
                      <a:pt x="53976" y="25944"/>
                      <a:pt x="39006" y="40103"/>
                      <a:pt x="37135" y="61222"/>
                    </a:cubicBezTo>
                    <a:lnTo>
                      <a:pt x="110323" y="61222"/>
                    </a:lnTo>
                    <a:close/>
                  </a:path>
                </a:pathLst>
              </a:custGeom>
              <a:solidFill>
                <a:srgbClr val="FFFFFF"/>
              </a:solidFill>
              <a:ln w="2632" cap="flat">
                <a:noFill/>
                <a:prstDash val="solid"/>
                <a:miter/>
              </a:ln>
            </p:spPr>
            <p:txBody>
              <a:bodyPr rtlCol="0" anchor="ctr"/>
              <a:lstStyle/>
              <a:p>
                <a:endParaRPr lang="en-US"/>
              </a:p>
            </p:txBody>
          </p:sp>
          <p:sp>
            <p:nvSpPr>
              <p:cNvPr id="126" name="Freeform 125">
                <a:extLst>
                  <a:ext uri="{FF2B5EF4-FFF2-40B4-BE49-F238E27FC236}">
                    <a16:creationId xmlns:a16="http://schemas.microsoft.com/office/drawing/2014/main" id="{C57ADDFF-0FA2-332F-CF75-FB1C190CBF20}"/>
                  </a:ext>
                </a:extLst>
              </p:cNvPr>
              <p:cNvSpPr/>
              <p:nvPr/>
            </p:nvSpPr>
            <p:spPr>
              <a:xfrm>
                <a:off x="10655296" y="1853442"/>
                <a:ext cx="118361" cy="145435"/>
              </a:xfrm>
              <a:custGeom>
                <a:avLst/>
                <a:gdLst>
                  <a:gd name="connsiteX0" fmla="*/ 0 w 118361"/>
                  <a:gd name="connsiteY0" fmla="*/ 122128 h 145435"/>
                  <a:gd name="connsiteX1" fmla="*/ 12809 w 118361"/>
                  <a:gd name="connsiteY1" fmla="*/ 98873 h 145435"/>
                  <a:gd name="connsiteX2" fmla="*/ 60907 w 118361"/>
                  <a:gd name="connsiteY2" fmla="*/ 118647 h 145435"/>
                  <a:gd name="connsiteX3" fmla="*/ 83889 w 118361"/>
                  <a:gd name="connsiteY3" fmla="*/ 103698 h 145435"/>
                  <a:gd name="connsiteX4" fmla="*/ 54503 w 118361"/>
                  <a:gd name="connsiteY4" fmla="*/ 86059 h 145435"/>
                  <a:gd name="connsiteX5" fmla="*/ 7749 w 118361"/>
                  <a:gd name="connsiteY5" fmla="*/ 45165 h 145435"/>
                  <a:gd name="connsiteX6" fmla="*/ 64386 w 118361"/>
                  <a:gd name="connsiteY6" fmla="*/ 0 h 145435"/>
                  <a:gd name="connsiteX7" fmla="*/ 117017 w 118361"/>
                  <a:gd name="connsiteY7" fmla="*/ 19775 h 145435"/>
                  <a:gd name="connsiteX8" fmla="*/ 102601 w 118361"/>
                  <a:gd name="connsiteY8" fmla="*/ 42502 h 145435"/>
                  <a:gd name="connsiteX9" fmla="*/ 62778 w 118361"/>
                  <a:gd name="connsiteY9" fmla="*/ 26472 h 145435"/>
                  <a:gd name="connsiteX10" fmla="*/ 41140 w 118361"/>
                  <a:gd name="connsiteY10" fmla="*/ 40920 h 145435"/>
                  <a:gd name="connsiteX11" fmla="*/ 66520 w 118361"/>
                  <a:gd name="connsiteY11" fmla="*/ 58559 h 145435"/>
                  <a:gd name="connsiteX12" fmla="*/ 118361 w 118361"/>
                  <a:gd name="connsiteY12" fmla="*/ 101061 h 145435"/>
                  <a:gd name="connsiteX13" fmla="*/ 62251 w 118361"/>
                  <a:gd name="connsiteY13" fmla="*/ 145435 h 145435"/>
                  <a:gd name="connsiteX14" fmla="*/ 0 w 118361"/>
                  <a:gd name="connsiteY14" fmla="*/ 122180 h 145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18361" h="145435">
                    <a:moveTo>
                      <a:pt x="0" y="122128"/>
                    </a:moveTo>
                    <a:lnTo>
                      <a:pt x="12809" y="98873"/>
                    </a:lnTo>
                    <a:cubicBezTo>
                      <a:pt x="29650" y="112240"/>
                      <a:pt x="45674" y="118647"/>
                      <a:pt x="60907" y="118647"/>
                    </a:cubicBezTo>
                    <a:cubicBezTo>
                      <a:pt x="74796" y="118647"/>
                      <a:pt x="83889" y="113585"/>
                      <a:pt x="83889" y="103698"/>
                    </a:cubicBezTo>
                    <a:cubicBezTo>
                      <a:pt x="83889" y="93810"/>
                      <a:pt x="73215" y="91675"/>
                      <a:pt x="54503" y="86059"/>
                    </a:cubicBezTo>
                    <a:cubicBezTo>
                      <a:pt x="23509" y="76172"/>
                      <a:pt x="7749" y="68420"/>
                      <a:pt x="7749" y="45165"/>
                    </a:cubicBezTo>
                    <a:cubicBezTo>
                      <a:pt x="7749" y="17639"/>
                      <a:pt x="30203" y="0"/>
                      <a:pt x="64386" y="0"/>
                    </a:cubicBezTo>
                    <a:cubicBezTo>
                      <a:pt x="84152" y="0"/>
                      <a:pt x="102311" y="5880"/>
                      <a:pt x="117017" y="19775"/>
                    </a:cubicBezTo>
                    <a:lnTo>
                      <a:pt x="102601" y="42502"/>
                    </a:lnTo>
                    <a:cubicBezTo>
                      <a:pt x="88448" y="31560"/>
                      <a:pt x="76140" y="26472"/>
                      <a:pt x="62778" y="26472"/>
                    </a:cubicBezTo>
                    <a:cubicBezTo>
                      <a:pt x="51551" y="26472"/>
                      <a:pt x="41140" y="29952"/>
                      <a:pt x="41140" y="40920"/>
                    </a:cubicBezTo>
                    <a:cubicBezTo>
                      <a:pt x="41140" y="50807"/>
                      <a:pt x="49416" y="53760"/>
                      <a:pt x="66520" y="58559"/>
                    </a:cubicBezTo>
                    <a:cubicBezTo>
                      <a:pt x="99913" y="68446"/>
                      <a:pt x="118361" y="75671"/>
                      <a:pt x="118361" y="101061"/>
                    </a:cubicBezTo>
                    <a:cubicBezTo>
                      <a:pt x="118361" y="128851"/>
                      <a:pt x="96196" y="145435"/>
                      <a:pt x="62251" y="145435"/>
                    </a:cubicBezTo>
                    <a:cubicBezTo>
                      <a:pt x="38478" y="145435"/>
                      <a:pt x="15497" y="137420"/>
                      <a:pt x="0" y="122180"/>
                    </a:cubicBezTo>
                    <a:close/>
                  </a:path>
                </a:pathLst>
              </a:custGeom>
              <a:solidFill>
                <a:srgbClr val="FFFFFF"/>
              </a:solidFill>
              <a:ln w="2632" cap="flat">
                <a:noFill/>
                <a:prstDash val="solid"/>
                <a:miter/>
              </a:ln>
            </p:spPr>
            <p:txBody>
              <a:bodyPr rtlCol="0" anchor="ctr"/>
              <a:lstStyle/>
              <a:p>
                <a:endParaRPr lang="en-US"/>
              </a:p>
            </p:txBody>
          </p:sp>
        </p:grpSp>
        <p:grpSp>
          <p:nvGrpSpPr>
            <p:cNvPr id="127" name="Graphic 20">
              <a:extLst>
                <a:ext uri="{FF2B5EF4-FFF2-40B4-BE49-F238E27FC236}">
                  <a16:creationId xmlns:a16="http://schemas.microsoft.com/office/drawing/2014/main" id="{4B73A86A-5160-F43C-50FD-50F44894745C}"/>
                </a:ext>
              </a:extLst>
            </p:cNvPr>
            <p:cNvGrpSpPr/>
            <p:nvPr/>
          </p:nvGrpSpPr>
          <p:grpSpPr>
            <a:xfrm>
              <a:off x="9004856" y="2153040"/>
              <a:ext cx="2471982" cy="153062"/>
              <a:chOff x="9004856" y="2153040"/>
              <a:chExt cx="2471982" cy="153062"/>
            </a:xfrm>
            <a:solidFill>
              <a:srgbClr val="FFFFFF"/>
            </a:solidFill>
          </p:grpSpPr>
          <p:sp>
            <p:nvSpPr>
              <p:cNvPr id="128" name="Freeform 127">
                <a:extLst>
                  <a:ext uri="{FF2B5EF4-FFF2-40B4-BE49-F238E27FC236}">
                    <a16:creationId xmlns:a16="http://schemas.microsoft.com/office/drawing/2014/main" id="{4C86B8B4-E8D1-D46A-F95B-DEABB63F8659}"/>
                  </a:ext>
                </a:extLst>
              </p:cNvPr>
              <p:cNvSpPr/>
              <p:nvPr/>
            </p:nvSpPr>
            <p:spPr>
              <a:xfrm>
                <a:off x="9004856" y="2156257"/>
                <a:ext cx="76509" cy="113927"/>
              </a:xfrm>
              <a:custGeom>
                <a:avLst/>
                <a:gdLst>
                  <a:gd name="connsiteX0" fmla="*/ 76509 w 76509"/>
                  <a:gd name="connsiteY0" fmla="*/ 113928 h 113927"/>
                  <a:gd name="connsiteX1" fmla="*/ 0 w 76509"/>
                  <a:gd name="connsiteY1" fmla="*/ 113928 h 113927"/>
                  <a:gd name="connsiteX2" fmla="*/ 0 w 76509"/>
                  <a:gd name="connsiteY2" fmla="*/ 0 h 113927"/>
                  <a:gd name="connsiteX3" fmla="*/ 75059 w 76509"/>
                  <a:gd name="connsiteY3" fmla="*/ 0 h 113927"/>
                  <a:gd name="connsiteX4" fmla="*/ 75059 w 76509"/>
                  <a:gd name="connsiteY4" fmla="*/ 9940 h 113927"/>
                  <a:gd name="connsiteX5" fmla="*/ 11227 w 76509"/>
                  <a:gd name="connsiteY5" fmla="*/ 9940 h 113927"/>
                  <a:gd name="connsiteX6" fmla="*/ 11227 w 76509"/>
                  <a:gd name="connsiteY6" fmla="*/ 51018 h 113927"/>
                  <a:gd name="connsiteX7" fmla="*/ 66889 w 76509"/>
                  <a:gd name="connsiteY7" fmla="*/ 51018 h 113927"/>
                  <a:gd name="connsiteX8" fmla="*/ 66889 w 76509"/>
                  <a:gd name="connsiteY8" fmla="*/ 60484 h 113927"/>
                  <a:gd name="connsiteX9" fmla="*/ 11227 w 76509"/>
                  <a:gd name="connsiteY9" fmla="*/ 60484 h 113927"/>
                  <a:gd name="connsiteX10" fmla="*/ 11227 w 76509"/>
                  <a:gd name="connsiteY10" fmla="*/ 103961 h 113927"/>
                  <a:gd name="connsiteX11" fmla="*/ 76509 w 76509"/>
                  <a:gd name="connsiteY11" fmla="*/ 103961 h 113927"/>
                  <a:gd name="connsiteX12" fmla="*/ 76509 w 76509"/>
                  <a:gd name="connsiteY12" fmla="*/ 113928 h 1139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6509" h="113927">
                    <a:moveTo>
                      <a:pt x="76509" y="113928"/>
                    </a:moveTo>
                    <a:lnTo>
                      <a:pt x="0" y="113928"/>
                    </a:lnTo>
                    <a:lnTo>
                      <a:pt x="0" y="0"/>
                    </a:lnTo>
                    <a:lnTo>
                      <a:pt x="75059" y="0"/>
                    </a:lnTo>
                    <a:lnTo>
                      <a:pt x="75059" y="9940"/>
                    </a:lnTo>
                    <a:lnTo>
                      <a:pt x="11227" y="9940"/>
                    </a:lnTo>
                    <a:lnTo>
                      <a:pt x="11227" y="51018"/>
                    </a:lnTo>
                    <a:lnTo>
                      <a:pt x="66889" y="51018"/>
                    </a:lnTo>
                    <a:lnTo>
                      <a:pt x="66889" y="60484"/>
                    </a:lnTo>
                    <a:lnTo>
                      <a:pt x="11227" y="60484"/>
                    </a:lnTo>
                    <a:lnTo>
                      <a:pt x="11227" y="103961"/>
                    </a:lnTo>
                    <a:lnTo>
                      <a:pt x="76509" y="103961"/>
                    </a:lnTo>
                    <a:lnTo>
                      <a:pt x="76509" y="113928"/>
                    </a:lnTo>
                    <a:close/>
                  </a:path>
                </a:pathLst>
              </a:custGeom>
              <a:solidFill>
                <a:srgbClr val="FFFFFF"/>
              </a:solidFill>
              <a:ln w="2632" cap="flat">
                <a:noFill/>
                <a:prstDash val="solid"/>
                <a:miter/>
              </a:ln>
            </p:spPr>
            <p:txBody>
              <a:bodyPr rtlCol="0" anchor="ctr"/>
              <a:lstStyle/>
              <a:p>
                <a:endParaRPr lang="en-US"/>
              </a:p>
            </p:txBody>
          </p:sp>
          <p:sp>
            <p:nvSpPr>
              <p:cNvPr id="129" name="Freeform 128">
                <a:extLst>
                  <a:ext uri="{FF2B5EF4-FFF2-40B4-BE49-F238E27FC236}">
                    <a16:creationId xmlns:a16="http://schemas.microsoft.com/office/drawing/2014/main" id="{22E6059C-A293-7F68-8121-71B6AB7824AC}"/>
                  </a:ext>
                </a:extLst>
              </p:cNvPr>
              <p:cNvSpPr/>
              <p:nvPr/>
            </p:nvSpPr>
            <p:spPr>
              <a:xfrm>
                <a:off x="9093568" y="2185101"/>
                <a:ext cx="74558" cy="86691"/>
              </a:xfrm>
              <a:custGeom>
                <a:avLst/>
                <a:gdLst>
                  <a:gd name="connsiteX0" fmla="*/ 35263 w 74558"/>
                  <a:gd name="connsiteY0" fmla="*/ 35489 h 86691"/>
                  <a:gd name="connsiteX1" fmla="*/ 59642 w 74558"/>
                  <a:gd name="connsiteY1" fmla="*/ 39338 h 86691"/>
                  <a:gd name="connsiteX2" fmla="*/ 59642 w 74558"/>
                  <a:gd name="connsiteY2" fmla="*/ 32272 h 86691"/>
                  <a:gd name="connsiteX3" fmla="*/ 36054 w 74558"/>
                  <a:gd name="connsiteY3" fmla="*/ 9175 h 86691"/>
                  <a:gd name="connsiteX4" fmla="*/ 9251 w 74558"/>
                  <a:gd name="connsiteY4" fmla="*/ 18957 h 86691"/>
                  <a:gd name="connsiteX5" fmla="*/ 5086 w 74558"/>
                  <a:gd name="connsiteY5" fmla="*/ 11258 h 86691"/>
                  <a:gd name="connsiteX6" fmla="*/ 37187 w 74558"/>
                  <a:gd name="connsiteY6" fmla="*/ 0 h 86691"/>
                  <a:gd name="connsiteX7" fmla="*/ 70553 w 74558"/>
                  <a:gd name="connsiteY7" fmla="*/ 33221 h 86691"/>
                  <a:gd name="connsiteX8" fmla="*/ 70553 w 74558"/>
                  <a:gd name="connsiteY8" fmla="*/ 71900 h 86691"/>
                  <a:gd name="connsiteX9" fmla="*/ 74559 w 74558"/>
                  <a:gd name="connsiteY9" fmla="*/ 76409 h 86691"/>
                  <a:gd name="connsiteX10" fmla="*/ 74559 w 74558"/>
                  <a:gd name="connsiteY10" fmla="*/ 85083 h 86691"/>
                  <a:gd name="connsiteX11" fmla="*/ 69604 w 74558"/>
                  <a:gd name="connsiteY11" fmla="*/ 85400 h 86691"/>
                  <a:gd name="connsiteX12" fmla="*/ 61276 w 74558"/>
                  <a:gd name="connsiteY12" fmla="*/ 77701 h 86691"/>
                  <a:gd name="connsiteX13" fmla="*/ 61117 w 74558"/>
                  <a:gd name="connsiteY13" fmla="*/ 71610 h 86691"/>
                  <a:gd name="connsiteX14" fmla="*/ 28226 w 74558"/>
                  <a:gd name="connsiteY14" fmla="*/ 86692 h 86691"/>
                  <a:gd name="connsiteX15" fmla="*/ 0 w 74558"/>
                  <a:gd name="connsiteY15" fmla="*/ 61011 h 86691"/>
                  <a:gd name="connsiteX16" fmla="*/ 35290 w 74558"/>
                  <a:gd name="connsiteY16" fmla="*/ 35489 h 86691"/>
                  <a:gd name="connsiteX17" fmla="*/ 59642 w 74558"/>
                  <a:gd name="connsiteY17" fmla="*/ 59403 h 86691"/>
                  <a:gd name="connsiteX18" fmla="*/ 59642 w 74558"/>
                  <a:gd name="connsiteY18" fmla="*/ 47195 h 86691"/>
                  <a:gd name="connsiteX19" fmla="*/ 36528 w 74558"/>
                  <a:gd name="connsiteY19" fmla="*/ 42871 h 86691"/>
                  <a:gd name="connsiteX20" fmla="*/ 10384 w 74558"/>
                  <a:gd name="connsiteY20" fmla="*/ 60194 h 86691"/>
                  <a:gd name="connsiteX21" fmla="*/ 30756 w 74558"/>
                  <a:gd name="connsiteY21" fmla="*/ 78307 h 86691"/>
                  <a:gd name="connsiteX22" fmla="*/ 55952 w 74558"/>
                  <a:gd name="connsiteY22" fmla="*/ 67418 h 86691"/>
                  <a:gd name="connsiteX23" fmla="*/ 59642 w 74558"/>
                  <a:gd name="connsiteY23" fmla="*/ 59403 h 866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74558" h="86691">
                    <a:moveTo>
                      <a:pt x="35263" y="35489"/>
                    </a:moveTo>
                    <a:cubicBezTo>
                      <a:pt x="43460" y="35489"/>
                      <a:pt x="52737" y="36939"/>
                      <a:pt x="59642" y="39338"/>
                    </a:cubicBezTo>
                    <a:lnTo>
                      <a:pt x="59642" y="32272"/>
                    </a:lnTo>
                    <a:cubicBezTo>
                      <a:pt x="59642" y="18140"/>
                      <a:pt x="50813" y="9175"/>
                      <a:pt x="36054" y="9175"/>
                    </a:cubicBezTo>
                    <a:cubicBezTo>
                      <a:pt x="27225" y="9175"/>
                      <a:pt x="18580" y="12550"/>
                      <a:pt x="9251" y="18957"/>
                    </a:cubicBezTo>
                    <a:lnTo>
                      <a:pt x="5086" y="11258"/>
                    </a:lnTo>
                    <a:cubicBezTo>
                      <a:pt x="15839" y="3876"/>
                      <a:pt x="26276" y="0"/>
                      <a:pt x="37187" y="0"/>
                    </a:cubicBezTo>
                    <a:cubicBezTo>
                      <a:pt x="57718" y="0"/>
                      <a:pt x="70553" y="12524"/>
                      <a:pt x="70553" y="33221"/>
                    </a:cubicBezTo>
                    <a:lnTo>
                      <a:pt x="70553" y="71900"/>
                    </a:lnTo>
                    <a:cubicBezTo>
                      <a:pt x="70553" y="74959"/>
                      <a:pt x="71844" y="76251"/>
                      <a:pt x="74559" y="76409"/>
                    </a:cubicBezTo>
                    <a:lnTo>
                      <a:pt x="74559" y="85083"/>
                    </a:lnTo>
                    <a:cubicBezTo>
                      <a:pt x="72160" y="85400"/>
                      <a:pt x="70553" y="85584"/>
                      <a:pt x="69604" y="85400"/>
                    </a:cubicBezTo>
                    <a:cubicBezTo>
                      <a:pt x="64148" y="85241"/>
                      <a:pt x="61407" y="81234"/>
                      <a:pt x="61276" y="77701"/>
                    </a:cubicBezTo>
                    <a:lnTo>
                      <a:pt x="61117" y="71610"/>
                    </a:lnTo>
                    <a:cubicBezTo>
                      <a:pt x="53580" y="81234"/>
                      <a:pt x="40587" y="86692"/>
                      <a:pt x="28226" y="86692"/>
                    </a:cubicBezTo>
                    <a:cubicBezTo>
                      <a:pt x="11860" y="86692"/>
                      <a:pt x="0" y="75301"/>
                      <a:pt x="0" y="61011"/>
                    </a:cubicBezTo>
                    <a:cubicBezTo>
                      <a:pt x="0" y="45587"/>
                      <a:pt x="14443" y="35489"/>
                      <a:pt x="35290" y="35489"/>
                    </a:cubicBezTo>
                    <a:close/>
                    <a:moveTo>
                      <a:pt x="59642" y="59403"/>
                    </a:moveTo>
                    <a:lnTo>
                      <a:pt x="59642" y="47195"/>
                    </a:lnTo>
                    <a:cubicBezTo>
                      <a:pt x="52420" y="44295"/>
                      <a:pt x="44408" y="42871"/>
                      <a:pt x="36528" y="42871"/>
                    </a:cubicBezTo>
                    <a:cubicBezTo>
                      <a:pt x="20794" y="42871"/>
                      <a:pt x="10384" y="49595"/>
                      <a:pt x="10384" y="60194"/>
                    </a:cubicBezTo>
                    <a:cubicBezTo>
                      <a:pt x="10384" y="69501"/>
                      <a:pt x="17921" y="78307"/>
                      <a:pt x="30756" y="78307"/>
                    </a:cubicBezTo>
                    <a:cubicBezTo>
                      <a:pt x="41193" y="78307"/>
                      <a:pt x="50971" y="73825"/>
                      <a:pt x="55952" y="67418"/>
                    </a:cubicBezTo>
                    <a:cubicBezTo>
                      <a:pt x="58350" y="64676"/>
                      <a:pt x="59642" y="61459"/>
                      <a:pt x="59642" y="59403"/>
                    </a:cubicBezTo>
                    <a:close/>
                  </a:path>
                </a:pathLst>
              </a:custGeom>
              <a:solidFill>
                <a:srgbClr val="FFFFFF"/>
              </a:solidFill>
              <a:ln w="2632" cap="flat">
                <a:noFill/>
                <a:prstDash val="solid"/>
                <a:miter/>
              </a:ln>
            </p:spPr>
            <p:txBody>
              <a:bodyPr rtlCol="0" anchor="ctr"/>
              <a:lstStyle/>
              <a:p>
                <a:endParaRPr lang="en-US"/>
              </a:p>
            </p:txBody>
          </p:sp>
          <p:sp>
            <p:nvSpPr>
              <p:cNvPr id="130" name="Freeform 129">
                <a:extLst>
                  <a:ext uri="{FF2B5EF4-FFF2-40B4-BE49-F238E27FC236}">
                    <a16:creationId xmlns:a16="http://schemas.microsoft.com/office/drawing/2014/main" id="{162441B7-47D8-A878-F3DC-85D1538B9898}"/>
                  </a:ext>
                </a:extLst>
              </p:cNvPr>
              <p:cNvSpPr/>
              <p:nvPr/>
            </p:nvSpPr>
            <p:spPr>
              <a:xfrm>
                <a:off x="9187656" y="2186143"/>
                <a:ext cx="41746" cy="84041"/>
              </a:xfrm>
              <a:custGeom>
                <a:avLst/>
                <a:gdLst>
                  <a:gd name="connsiteX0" fmla="*/ 10911 w 41746"/>
                  <a:gd name="connsiteY0" fmla="*/ 32048 h 84041"/>
                  <a:gd name="connsiteX1" fmla="*/ 10911 w 41746"/>
                  <a:gd name="connsiteY1" fmla="*/ 84042 h 84041"/>
                  <a:gd name="connsiteX2" fmla="*/ 0 w 41746"/>
                  <a:gd name="connsiteY2" fmla="*/ 84042 h 84041"/>
                  <a:gd name="connsiteX3" fmla="*/ 0 w 41746"/>
                  <a:gd name="connsiteY3" fmla="*/ 435 h 84041"/>
                  <a:gd name="connsiteX4" fmla="*/ 10279 w 41746"/>
                  <a:gd name="connsiteY4" fmla="*/ 435 h 84041"/>
                  <a:gd name="connsiteX5" fmla="*/ 10279 w 41746"/>
                  <a:gd name="connsiteY5" fmla="*/ 20500 h 84041"/>
                  <a:gd name="connsiteX6" fmla="*/ 36924 w 41746"/>
                  <a:gd name="connsiteY6" fmla="*/ 119 h 84041"/>
                  <a:gd name="connsiteX7" fmla="*/ 41746 w 41746"/>
                  <a:gd name="connsiteY7" fmla="*/ 119 h 84041"/>
                  <a:gd name="connsiteX8" fmla="*/ 41746 w 41746"/>
                  <a:gd name="connsiteY8" fmla="*/ 10059 h 84041"/>
                  <a:gd name="connsiteX9" fmla="*/ 10937 w 41746"/>
                  <a:gd name="connsiteY9" fmla="*/ 32048 h 84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1746" h="84041">
                    <a:moveTo>
                      <a:pt x="10911" y="32048"/>
                    </a:moveTo>
                    <a:lnTo>
                      <a:pt x="10911" y="84042"/>
                    </a:lnTo>
                    <a:lnTo>
                      <a:pt x="0" y="84042"/>
                    </a:lnTo>
                    <a:lnTo>
                      <a:pt x="0" y="435"/>
                    </a:lnTo>
                    <a:lnTo>
                      <a:pt x="10279" y="435"/>
                    </a:lnTo>
                    <a:lnTo>
                      <a:pt x="10279" y="20500"/>
                    </a:lnTo>
                    <a:cubicBezTo>
                      <a:pt x="16050" y="8793"/>
                      <a:pt x="26171" y="1068"/>
                      <a:pt x="36924" y="119"/>
                    </a:cubicBezTo>
                    <a:cubicBezTo>
                      <a:pt x="39006" y="-40"/>
                      <a:pt x="40613" y="-40"/>
                      <a:pt x="41746" y="119"/>
                    </a:cubicBezTo>
                    <a:lnTo>
                      <a:pt x="41746" y="10059"/>
                    </a:lnTo>
                    <a:cubicBezTo>
                      <a:pt x="27146" y="10560"/>
                      <a:pt x="15444" y="18575"/>
                      <a:pt x="10937" y="32048"/>
                    </a:cubicBezTo>
                    <a:close/>
                  </a:path>
                </a:pathLst>
              </a:custGeom>
              <a:solidFill>
                <a:srgbClr val="FFFFFF"/>
              </a:solidFill>
              <a:ln w="2632" cap="flat">
                <a:noFill/>
                <a:prstDash val="solid"/>
                <a:miter/>
              </a:ln>
            </p:spPr>
            <p:txBody>
              <a:bodyPr rtlCol="0" anchor="ctr"/>
              <a:lstStyle/>
              <a:p>
                <a:endParaRPr lang="en-US"/>
              </a:p>
            </p:txBody>
          </p:sp>
          <p:sp>
            <p:nvSpPr>
              <p:cNvPr id="131" name="Freeform 130">
                <a:extLst>
                  <a:ext uri="{FF2B5EF4-FFF2-40B4-BE49-F238E27FC236}">
                    <a16:creationId xmlns:a16="http://schemas.microsoft.com/office/drawing/2014/main" id="{5F890222-6F1A-3FFF-1E12-5B277EA36E12}"/>
                  </a:ext>
                </a:extLst>
              </p:cNvPr>
              <p:cNvSpPr/>
              <p:nvPr/>
            </p:nvSpPr>
            <p:spPr>
              <a:xfrm>
                <a:off x="9243924" y="2185154"/>
                <a:ext cx="70262" cy="85056"/>
              </a:xfrm>
              <a:custGeom>
                <a:avLst/>
                <a:gdLst>
                  <a:gd name="connsiteX0" fmla="*/ 59352 w 70262"/>
                  <a:gd name="connsiteY0" fmla="*/ 85031 h 85056"/>
                  <a:gd name="connsiteX1" fmla="*/ 59352 w 70262"/>
                  <a:gd name="connsiteY1" fmla="*/ 38336 h 85056"/>
                  <a:gd name="connsiteX2" fmla="*/ 41378 w 70262"/>
                  <a:gd name="connsiteY2" fmla="*/ 9940 h 85056"/>
                  <a:gd name="connsiteX3" fmla="*/ 10911 w 70262"/>
                  <a:gd name="connsiteY3" fmla="*/ 33854 h 85056"/>
                  <a:gd name="connsiteX4" fmla="*/ 10911 w 70262"/>
                  <a:gd name="connsiteY4" fmla="*/ 85057 h 85056"/>
                  <a:gd name="connsiteX5" fmla="*/ 0 w 70262"/>
                  <a:gd name="connsiteY5" fmla="*/ 85057 h 85056"/>
                  <a:gd name="connsiteX6" fmla="*/ 0 w 70262"/>
                  <a:gd name="connsiteY6" fmla="*/ 1450 h 85056"/>
                  <a:gd name="connsiteX7" fmla="*/ 9962 w 70262"/>
                  <a:gd name="connsiteY7" fmla="*/ 1450 h 85056"/>
                  <a:gd name="connsiteX8" fmla="*/ 9962 w 70262"/>
                  <a:gd name="connsiteY8" fmla="*/ 20381 h 85056"/>
                  <a:gd name="connsiteX9" fmla="*/ 45410 w 70262"/>
                  <a:gd name="connsiteY9" fmla="*/ 0 h 85056"/>
                  <a:gd name="connsiteX10" fmla="*/ 70263 w 70262"/>
                  <a:gd name="connsiteY10" fmla="*/ 36122 h 85056"/>
                  <a:gd name="connsiteX11" fmla="*/ 70263 w 70262"/>
                  <a:gd name="connsiteY11" fmla="*/ 85057 h 85056"/>
                  <a:gd name="connsiteX12" fmla="*/ 59352 w 70262"/>
                  <a:gd name="connsiteY12" fmla="*/ 85057 h 850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0262" h="85056">
                    <a:moveTo>
                      <a:pt x="59352" y="85031"/>
                    </a:moveTo>
                    <a:lnTo>
                      <a:pt x="59352" y="38336"/>
                    </a:lnTo>
                    <a:cubicBezTo>
                      <a:pt x="59352" y="18588"/>
                      <a:pt x="53580" y="9940"/>
                      <a:pt x="41378" y="9940"/>
                    </a:cubicBezTo>
                    <a:cubicBezTo>
                      <a:pt x="28543" y="9940"/>
                      <a:pt x="14917" y="20065"/>
                      <a:pt x="10911" y="33854"/>
                    </a:cubicBezTo>
                    <a:lnTo>
                      <a:pt x="10911" y="85057"/>
                    </a:lnTo>
                    <a:lnTo>
                      <a:pt x="0" y="85057"/>
                    </a:lnTo>
                    <a:lnTo>
                      <a:pt x="0" y="1450"/>
                    </a:lnTo>
                    <a:lnTo>
                      <a:pt x="9962" y="1450"/>
                    </a:lnTo>
                    <a:lnTo>
                      <a:pt x="9962" y="20381"/>
                    </a:lnTo>
                    <a:cubicBezTo>
                      <a:pt x="16709" y="8200"/>
                      <a:pt x="30493" y="0"/>
                      <a:pt x="45410" y="0"/>
                    </a:cubicBezTo>
                    <a:cubicBezTo>
                      <a:pt x="64017" y="0"/>
                      <a:pt x="70263" y="14132"/>
                      <a:pt x="70263" y="36122"/>
                    </a:cubicBezTo>
                    <a:lnTo>
                      <a:pt x="70263" y="85057"/>
                    </a:lnTo>
                    <a:lnTo>
                      <a:pt x="59352" y="85057"/>
                    </a:lnTo>
                    <a:close/>
                  </a:path>
                </a:pathLst>
              </a:custGeom>
              <a:solidFill>
                <a:srgbClr val="FFFFFF"/>
              </a:solidFill>
              <a:ln w="2632" cap="flat">
                <a:noFill/>
                <a:prstDash val="solid"/>
                <a:miter/>
              </a:ln>
            </p:spPr>
            <p:txBody>
              <a:bodyPr rtlCol="0" anchor="ctr"/>
              <a:lstStyle/>
              <a:p>
                <a:endParaRPr lang="en-US"/>
              </a:p>
            </p:txBody>
          </p:sp>
          <p:sp>
            <p:nvSpPr>
              <p:cNvPr id="132" name="Freeform 131">
                <a:extLst>
                  <a:ext uri="{FF2B5EF4-FFF2-40B4-BE49-F238E27FC236}">
                    <a16:creationId xmlns:a16="http://schemas.microsoft.com/office/drawing/2014/main" id="{5E623C9F-398D-B01F-A724-9A2E86E72416}"/>
                  </a:ext>
                </a:extLst>
              </p:cNvPr>
              <p:cNvSpPr/>
              <p:nvPr/>
            </p:nvSpPr>
            <p:spPr>
              <a:xfrm>
                <a:off x="9337406" y="2153040"/>
                <a:ext cx="10910" cy="117144"/>
              </a:xfrm>
              <a:custGeom>
                <a:avLst/>
                <a:gdLst>
                  <a:gd name="connsiteX0" fmla="*/ 0 w 10910"/>
                  <a:gd name="connsiteY0" fmla="*/ 0 h 117144"/>
                  <a:gd name="connsiteX1" fmla="*/ 10911 w 10910"/>
                  <a:gd name="connsiteY1" fmla="*/ 0 h 117144"/>
                  <a:gd name="connsiteX2" fmla="*/ 10911 w 10910"/>
                  <a:gd name="connsiteY2" fmla="*/ 16031 h 117144"/>
                  <a:gd name="connsiteX3" fmla="*/ 0 w 10910"/>
                  <a:gd name="connsiteY3" fmla="*/ 16031 h 117144"/>
                  <a:gd name="connsiteX4" fmla="*/ 0 w 10910"/>
                  <a:gd name="connsiteY4" fmla="*/ 0 h 117144"/>
                  <a:gd name="connsiteX5" fmla="*/ 0 w 10910"/>
                  <a:gd name="connsiteY5" fmla="*/ 33538 h 117144"/>
                  <a:gd name="connsiteX6" fmla="*/ 10911 w 10910"/>
                  <a:gd name="connsiteY6" fmla="*/ 33538 h 117144"/>
                  <a:gd name="connsiteX7" fmla="*/ 10911 w 10910"/>
                  <a:gd name="connsiteY7" fmla="*/ 117144 h 117144"/>
                  <a:gd name="connsiteX8" fmla="*/ 0 w 10910"/>
                  <a:gd name="connsiteY8" fmla="*/ 117144 h 117144"/>
                  <a:gd name="connsiteX9" fmla="*/ 0 w 10910"/>
                  <a:gd name="connsiteY9" fmla="*/ 33538 h 1171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910" h="117144">
                    <a:moveTo>
                      <a:pt x="0" y="0"/>
                    </a:moveTo>
                    <a:lnTo>
                      <a:pt x="10911" y="0"/>
                    </a:lnTo>
                    <a:lnTo>
                      <a:pt x="10911" y="16031"/>
                    </a:lnTo>
                    <a:lnTo>
                      <a:pt x="0" y="16031"/>
                    </a:lnTo>
                    <a:lnTo>
                      <a:pt x="0" y="0"/>
                    </a:lnTo>
                    <a:close/>
                    <a:moveTo>
                      <a:pt x="0" y="33538"/>
                    </a:moveTo>
                    <a:lnTo>
                      <a:pt x="10911" y="33538"/>
                    </a:lnTo>
                    <a:lnTo>
                      <a:pt x="10911" y="117144"/>
                    </a:lnTo>
                    <a:lnTo>
                      <a:pt x="0" y="117144"/>
                    </a:lnTo>
                    <a:lnTo>
                      <a:pt x="0" y="33538"/>
                    </a:lnTo>
                    <a:close/>
                  </a:path>
                </a:pathLst>
              </a:custGeom>
              <a:solidFill>
                <a:srgbClr val="FFFFFF"/>
              </a:solidFill>
              <a:ln w="2632" cap="flat">
                <a:noFill/>
                <a:prstDash val="solid"/>
                <a:miter/>
              </a:ln>
            </p:spPr>
            <p:txBody>
              <a:bodyPr rtlCol="0" anchor="ctr"/>
              <a:lstStyle/>
              <a:p>
                <a:endParaRPr lang="en-US"/>
              </a:p>
            </p:txBody>
          </p:sp>
          <p:sp>
            <p:nvSpPr>
              <p:cNvPr id="133" name="Freeform 132">
                <a:extLst>
                  <a:ext uri="{FF2B5EF4-FFF2-40B4-BE49-F238E27FC236}">
                    <a16:creationId xmlns:a16="http://schemas.microsoft.com/office/drawing/2014/main" id="{86B1EA21-7958-4F6B-39D1-EE8E6142B92F}"/>
                  </a:ext>
                </a:extLst>
              </p:cNvPr>
              <p:cNvSpPr/>
              <p:nvPr/>
            </p:nvSpPr>
            <p:spPr>
              <a:xfrm>
                <a:off x="9372353" y="2185154"/>
                <a:ext cx="70262" cy="85056"/>
              </a:xfrm>
              <a:custGeom>
                <a:avLst/>
                <a:gdLst>
                  <a:gd name="connsiteX0" fmla="*/ 59352 w 70262"/>
                  <a:gd name="connsiteY0" fmla="*/ 85031 h 85056"/>
                  <a:gd name="connsiteX1" fmla="*/ 59352 w 70262"/>
                  <a:gd name="connsiteY1" fmla="*/ 38336 h 85056"/>
                  <a:gd name="connsiteX2" fmla="*/ 41378 w 70262"/>
                  <a:gd name="connsiteY2" fmla="*/ 9940 h 85056"/>
                  <a:gd name="connsiteX3" fmla="*/ 10911 w 70262"/>
                  <a:gd name="connsiteY3" fmla="*/ 33854 h 85056"/>
                  <a:gd name="connsiteX4" fmla="*/ 10911 w 70262"/>
                  <a:gd name="connsiteY4" fmla="*/ 85057 h 85056"/>
                  <a:gd name="connsiteX5" fmla="*/ 0 w 70262"/>
                  <a:gd name="connsiteY5" fmla="*/ 85057 h 85056"/>
                  <a:gd name="connsiteX6" fmla="*/ 0 w 70262"/>
                  <a:gd name="connsiteY6" fmla="*/ 1450 h 85056"/>
                  <a:gd name="connsiteX7" fmla="*/ 9962 w 70262"/>
                  <a:gd name="connsiteY7" fmla="*/ 1450 h 85056"/>
                  <a:gd name="connsiteX8" fmla="*/ 9962 w 70262"/>
                  <a:gd name="connsiteY8" fmla="*/ 20381 h 85056"/>
                  <a:gd name="connsiteX9" fmla="*/ 45410 w 70262"/>
                  <a:gd name="connsiteY9" fmla="*/ 0 h 85056"/>
                  <a:gd name="connsiteX10" fmla="*/ 70263 w 70262"/>
                  <a:gd name="connsiteY10" fmla="*/ 36122 h 85056"/>
                  <a:gd name="connsiteX11" fmla="*/ 70263 w 70262"/>
                  <a:gd name="connsiteY11" fmla="*/ 85057 h 85056"/>
                  <a:gd name="connsiteX12" fmla="*/ 59352 w 70262"/>
                  <a:gd name="connsiteY12" fmla="*/ 85057 h 850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0262" h="85056">
                    <a:moveTo>
                      <a:pt x="59352" y="85031"/>
                    </a:moveTo>
                    <a:lnTo>
                      <a:pt x="59352" y="38336"/>
                    </a:lnTo>
                    <a:cubicBezTo>
                      <a:pt x="59352" y="18588"/>
                      <a:pt x="53580" y="9940"/>
                      <a:pt x="41378" y="9940"/>
                    </a:cubicBezTo>
                    <a:cubicBezTo>
                      <a:pt x="28543" y="9940"/>
                      <a:pt x="14917" y="20065"/>
                      <a:pt x="10911" y="33854"/>
                    </a:cubicBezTo>
                    <a:lnTo>
                      <a:pt x="10911" y="85057"/>
                    </a:lnTo>
                    <a:lnTo>
                      <a:pt x="0" y="85057"/>
                    </a:lnTo>
                    <a:lnTo>
                      <a:pt x="0" y="1450"/>
                    </a:lnTo>
                    <a:lnTo>
                      <a:pt x="9962" y="1450"/>
                    </a:lnTo>
                    <a:lnTo>
                      <a:pt x="9962" y="20381"/>
                    </a:lnTo>
                    <a:cubicBezTo>
                      <a:pt x="16709" y="8200"/>
                      <a:pt x="30493" y="0"/>
                      <a:pt x="45410" y="0"/>
                    </a:cubicBezTo>
                    <a:cubicBezTo>
                      <a:pt x="64017" y="0"/>
                      <a:pt x="70263" y="14132"/>
                      <a:pt x="70263" y="36122"/>
                    </a:cubicBezTo>
                    <a:lnTo>
                      <a:pt x="70263" y="85057"/>
                    </a:lnTo>
                    <a:lnTo>
                      <a:pt x="59352" y="85057"/>
                    </a:lnTo>
                    <a:close/>
                  </a:path>
                </a:pathLst>
              </a:custGeom>
              <a:solidFill>
                <a:srgbClr val="FFFFFF"/>
              </a:solidFill>
              <a:ln w="2632" cap="flat">
                <a:noFill/>
                <a:prstDash val="solid"/>
                <a:miter/>
              </a:ln>
            </p:spPr>
            <p:txBody>
              <a:bodyPr rtlCol="0" anchor="ctr"/>
              <a:lstStyle/>
              <a:p>
                <a:endParaRPr lang="en-US"/>
              </a:p>
            </p:txBody>
          </p:sp>
          <p:sp>
            <p:nvSpPr>
              <p:cNvPr id="134" name="Freeform 133">
                <a:extLst>
                  <a:ext uri="{FF2B5EF4-FFF2-40B4-BE49-F238E27FC236}">
                    <a16:creationId xmlns:a16="http://schemas.microsoft.com/office/drawing/2014/main" id="{938C09C6-533E-787F-7BFF-B6B773436DA4}"/>
                  </a:ext>
                </a:extLst>
              </p:cNvPr>
              <p:cNvSpPr/>
              <p:nvPr/>
            </p:nvSpPr>
            <p:spPr>
              <a:xfrm>
                <a:off x="9460221" y="2185128"/>
                <a:ext cx="80673" cy="120835"/>
              </a:xfrm>
              <a:custGeom>
                <a:avLst/>
                <a:gdLst>
                  <a:gd name="connsiteX0" fmla="*/ 0 w 80673"/>
                  <a:gd name="connsiteY0" fmla="*/ 43478 h 120835"/>
                  <a:gd name="connsiteX1" fmla="*/ 38821 w 80673"/>
                  <a:gd name="connsiteY1" fmla="*/ 0 h 120835"/>
                  <a:gd name="connsiteX2" fmla="*/ 70895 w 80673"/>
                  <a:gd name="connsiteY2" fmla="*/ 18931 h 120835"/>
                  <a:gd name="connsiteX3" fmla="*/ 70895 w 80673"/>
                  <a:gd name="connsiteY3" fmla="*/ 1450 h 120835"/>
                  <a:gd name="connsiteX4" fmla="*/ 80673 w 80673"/>
                  <a:gd name="connsiteY4" fmla="*/ 1450 h 120835"/>
                  <a:gd name="connsiteX5" fmla="*/ 80673 w 80673"/>
                  <a:gd name="connsiteY5" fmla="*/ 85373 h 120835"/>
                  <a:gd name="connsiteX6" fmla="*/ 39770 w 80673"/>
                  <a:gd name="connsiteY6" fmla="*/ 120836 h 120835"/>
                  <a:gd name="connsiteX7" fmla="*/ 2240 w 80673"/>
                  <a:gd name="connsiteY7" fmla="*/ 101905 h 120835"/>
                  <a:gd name="connsiteX8" fmla="*/ 8987 w 80673"/>
                  <a:gd name="connsiteY8" fmla="*/ 96632 h 120835"/>
                  <a:gd name="connsiteX9" fmla="*/ 39796 w 80673"/>
                  <a:gd name="connsiteY9" fmla="*/ 112188 h 120835"/>
                  <a:gd name="connsiteX10" fmla="*/ 69788 w 80673"/>
                  <a:gd name="connsiteY10" fmla="*/ 85373 h 120835"/>
                  <a:gd name="connsiteX11" fmla="*/ 69788 w 80673"/>
                  <a:gd name="connsiteY11" fmla="*/ 68842 h 120835"/>
                  <a:gd name="connsiteX12" fmla="*/ 39137 w 80673"/>
                  <a:gd name="connsiteY12" fmla="*/ 86164 h 120835"/>
                  <a:gd name="connsiteX13" fmla="*/ 0 w 80673"/>
                  <a:gd name="connsiteY13" fmla="*/ 43478 h 120835"/>
                  <a:gd name="connsiteX14" fmla="*/ 69788 w 80673"/>
                  <a:gd name="connsiteY14" fmla="*/ 56344 h 120835"/>
                  <a:gd name="connsiteX15" fmla="*/ 69788 w 80673"/>
                  <a:gd name="connsiteY15" fmla="*/ 30505 h 120835"/>
                  <a:gd name="connsiteX16" fmla="*/ 40903 w 80673"/>
                  <a:gd name="connsiteY16" fmla="*/ 9650 h 120835"/>
                  <a:gd name="connsiteX17" fmla="*/ 11069 w 80673"/>
                  <a:gd name="connsiteY17" fmla="*/ 43662 h 120835"/>
                  <a:gd name="connsiteX18" fmla="*/ 42195 w 80673"/>
                  <a:gd name="connsiteY18" fmla="*/ 77042 h 120835"/>
                  <a:gd name="connsiteX19" fmla="*/ 69788 w 80673"/>
                  <a:gd name="connsiteY19" fmla="*/ 56344 h 1208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80673" h="120835">
                    <a:moveTo>
                      <a:pt x="0" y="43478"/>
                    </a:moveTo>
                    <a:cubicBezTo>
                      <a:pt x="0" y="20223"/>
                      <a:pt x="15866" y="0"/>
                      <a:pt x="38821" y="0"/>
                    </a:cubicBezTo>
                    <a:cubicBezTo>
                      <a:pt x="53106" y="0"/>
                      <a:pt x="63516" y="8200"/>
                      <a:pt x="70895" y="18931"/>
                    </a:cubicBezTo>
                    <a:lnTo>
                      <a:pt x="70895" y="1450"/>
                    </a:lnTo>
                    <a:lnTo>
                      <a:pt x="80673" y="1450"/>
                    </a:lnTo>
                    <a:lnTo>
                      <a:pt x="80673" y="85373"/>
                    </a:lnTo>
                    <a:cubicBezTo>
                      <a:pt x="80673" y="108655"/>
                      <a:pt x="62066" y="120836"/>
                      <a:pt x="39770" y="120836"/>
                    </a:cubicBezTo>
                    <a:cubicBezTo>
                      <a:pt x="20530" y="120836"/>
                      <a:pt x="9620" y="113453"/>
                      <a:pt x="2240" y="101905"/>
                    </a:cubicBezTo>
                    <a:lnTo>
                      <a:pt x="8987" y="96632"/>
                    </a:lnTo>
                    <a:cubicBezTo>
                      <a:pt x="15576" y="107204"/>
                      <a:pt x="27278" y="112188"/>
                      <a:pt x="39796" y="112188"/>
                    </a:cubicBezTo>
                    <a:cubicBezTo>
                      <a:pt x="56005" y="112188"/>
                      <a:pt x="69788" y="103355"/>
                      <a:pt x="69788" y="85373"/>
                    </a:cubicBezTo>
                    <a:lnTo>
                      <a:pt x="69788" y="68842"/>
                    </a:lnTo>
                    <a:cubicBezTo>
                      <a:pt x="63384" y="79441"/>
                      <a:pt x="51182" y="86164"/>
                      <a:pt x="39137" y="86164"/>
                    </a:cubicBezTo>
                    <a:cubicBezTo>
                      <a:pt x="16208" y="86164"/>
                      <a:pt x="0" y="65467"/>
                      <a:pt x="0" y="43478"/>
                    </a:cubicBezTo>
                    <a:close/>
                    <a:moveTo>
                      <a:pt x="69788" y="56344"/>
                    </a:moveTo>
                    <a:lnTo>
                      <a:pt x="69788" y="30505"/>
                    </a:lnTo>
                    <a:cubicBezTo>
                      <a:pt x="65124" y="18483"/>
                      <a:pt x="52947" y="9650"/>
                      <a:pt x="40903" y="9650"/>
                    </a:cubicBezTo>
                    <a:cubicBezTo>
                      <a:pt x="22296" y="9650"/>
                      <a:pt x="11069" y="27131"/>
                      <a:pt x="11069" y="43662"/>
                    </a:cubicBezTo>
                    <a:cubicBezTo>
                      <a:pt x="11069" y="61617"/>
                      <a:pt x="24853" y="77042"/>
                      <a:pt x="42195" y="77042"/>
                    </a:cubicBezTo>
                    <a:cubicBezTo>
                      <a:pt x="55188" y="77042"/>
                      <a:pt x="67865" y="66627"/>
                      <a:pt x="69788" y="56344"/>
                    </a:cubicBezTo>
                    <a:close/>
                  </a:path>
                </a:pathLst>
              </a:custGeom>
              <a:solidFill>
                <a:srgbClr val="FFFFFF"/>
              </a:solidFill>
              <a:ln w="2632" cap="flat">
                <a:noFill/>
                <a:prstDash val="solid"/>
                <a:miter/>
              </a:ln>
            </p:spPr>
            <p:txBody>
              <a:bodyPr rtlCol="0" anchor="ctr"/>
              <a:lstStyle/>
              <a:p>
                <a:endParaRPr lang="en-US"/>
              </a:p>
            </p:txBody>
          </p:sp>
          <p:sp>
            <p:nvSpPr>
              <p:cNvPr id="135" name="Freeform 134">
                <a:extLst>
                  <a:ext uri="{FF2B5EF4-FFF2-40B4-BE49-F238E27FC236}">
                    <a16:creationId xmlns:a16="http://schemas.microsoft.com/office/drawing/2014/main" id="{328530C2-7316-B968-96CA-29422193FA77}"/>
                  </a:ext>
                </a:extLst>
              </p:cNvPr>
              <p:cNvSpPr/>
              <p:nvPr/>
            </p:nvSpPr>
            <p:spPr>
              <a:xfrm>
                <a:off x="9558025" y="2185154"/>
                <a:ext cx="66441" cy="86665"/>
              </a:xfrm>
              <a:custGeom>
                <a:avLst/>
                <a:gdLst>
                  <a:gd name="connsiteX0" fmla="*/ 0 w 66441"/>
                  <a:gd name="connsiteY0" fmla="*/ 73008 h 86665"/>
                  <a:gd name="connsiteX1" fmla="*/ 4480 w 66441"/>
                  <a:gd name="connsiteY1" fmla="*/ 65309 h 86665"/>
                  <a:gd name="connsiteX2" fmla="*/ 33840 w 66441"/>
                  <a:gd name="connsiteY2" fmla="*/ 77833 h 86665"/>
                  <a:gd name="connsiteX3" fmla="*/ 55820 w 66441"/>
                  <a:gd name="connsiteY3" fmla="*/ 62593 h 86665"/>
                  <a:gd name="connsiteX4" fmla="*/ 31125 w 66441"/>
                  <a:gd name="connsiteY4" fmla="*/ 47011 h 86665"/>
                  <a:gd name="connsiteX5" fmla="*/ 4823 w 66441"/>
                  <a:gd name="connsiteY5" fmla="*/ 24547 h 86665"/>
                  <a:gd name="connsiteX6" fmla="*/ 36106 w 66441"/>
                  <a:gd name="connsiteY6" fmla="*/ 0 h 86665"/>
                  <a:gd name="connsiteX7" fmla="*/ 65150 w 66441"/>
                  <a:gd name="connsiteY7" fmla="*/ 11548 h 86665"/>
                  <a:gd name="connsiteX8" fmla="*/ 59852 w 66441"/>
                  <a:gd name="connsiteY8" fmla="*/ 18931 h 86665"/>
                  <a:gd name="connsiteX9" fmla="*/ 35474 w 66441"/>
                  <a:gd name="connsiteY9" fmla="*/ 8833 h 86665"/>
                  <a:gd name="connsiteX10" fmla="*/ 15101 w 66441"/>
                  <a:gd name="connsiteY10" fmla="*/ 23281 h 86665"/>
                  <a:gd name="connsiteX11" fmla="*/ 35158 w 66441"/>
                  <a:gd name="connsiteY11" fmla="*/ 38046 h 86665"/>
                  <a:gd name="connsiteX12" fmla="*/ 66441 w 66441"/>
                  <a:gd name="connsiteY12" fmla="*/ 61802 h 86665"/>
                  <a:gd name="connsiteX13" fmla="*/ 34367 w 66441"/>
                  <a:gd name="connsiteY13" fmla="*/ 86665 h 86665"/>
                  <a:gd name="connsiteX14" fmla="*/ 26 w 66441"/>
                  <a:gd name="connsiteY14" fmla="*/ 73034 h 866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6441" h="86665">
                    <a:moveTo>
                      <a:pt x="0" y="73008"/>
                    </a:moveTo>
                    <a:lnTo>
                      <a:pt x="4480" y="65309"/>
                    </a:lnTo>
                    <a:cubicBezTo>
                      <a:pt x="13784" y="74141"/>
                      <a:pt x="23245" y="77833"/>
                      <a:pt x="33840" y="77833"/>
                    </a:cubicBezTo>
                    <a:cubicBezTo>
                      <a:pt x="46833" y="77833"/>
                      <a:pt x="55820" y="72375"/>
                      <a:pt x="55820" y="62593"/>
                    </a:cubicBezTo>
                    <a:cubicBezTo>
                      <a:pt x="55820" y="52811"/>
                      <a:pt x="46517" y="51045"/>
                      <a:pt x="31125" y="47011"/>
                    </a:cubicBezTo>
                    <a:cubicBezTo>
                      <a:pt x="13810" y="42186"/>
                      <a:pt x="4823" y="37704"/>
                      <a:pt x="4823" y="24547"/>
                    </a:cubicBezTo>
                    <a:cubicBezTo>
                      <a:pt x="4823" y="8516"/>
                      <a:pt x="18290" y="0"/>
                      <a:pt x="36106" y="0"/>
                    </a:cubicBezTo>
                    <a:cubicBezTo>
                      <a:pt x="48783" y="0"/>
                      <a:pt x="59062" y="4350"/>
                      <a:pt x="65150" y="11548"/>
                    </a:cubicBezTo>
                    <a:lnTo>
                      <a:pt x="59852" y="18931"/>
                    </a:lnTo>
                    <a:cubicBezTo>
                      <a:pt x="54081" y="12208"/>
                      <a:pt x="45410" y="8833"/>
                      <a:pt x="35474" y="8833"/>
                    </a:cubicBezTo>
                    <a:cubicBezTo>
                      <a:pt x="25538" y="8833"/>
                      <a:pt x="15101" y="12524"/>
                      <a:pt x="15101" y="23281"/>
                    </a:cubicBezTo>
                    <a:cubicBezTo>
                      <a:pt x="15101" y="32114"/>
                      <a:pt x="21849" y="34197"/>
                      <a:pt x="35158" y="38046"/>
                    </a:cubicBezTo>
                    <a:cubicBezTo>
                      <a:pt x="54239" y="43188"/>
                      <a:pt x="66441" y="46721"/>
                      <a:pt x="66441" y="61802"/>
                    </a:cubicBezTo>
                    <a:cubicBezTo>
                      <a:pt x="66441" y="76883"/>
                      <a:pt x="53606" y="86665"/>
                      <a:pt x="34367" y="86665"/>
                    </a:cubicBezTo>
                    <a:cubicBezTo>
                      <a:pt x="20715" y="86665"/>
                      <a:pt x="8697" y="82157"/>
                      <a:pt x="26" y="73034"/>
                    </a:cubicBezTo>
                    <a:close/>
                  </a:path>
                </a:pathLst>
              </a:custGeom>
              <a:solidFill>
                <a:srgbClr val="FFFFFF"/>
              </a:solidFill>
              <a:ln w="2632" cap="flat">
                <a:noFill/>
                <a:prstDash val="solid"/>
                <a:miter/>
              </a:ln>
            </p:spPr>
            <p:txBody>
              <a:bodyPr rtlCol="0" anchor="ctr"/>
              <a:lstStyle/>
              <a:p>
                <a:endParaRPr lang="en-US"/>
              </a:p>
            </p:txBody>
          </p:sp>
          <p:sp>
            <p:nvSpPr>
              <p:cNvPr id="136" name="Freeform 135">
                <a:extLst>
                  <a:ext uri="{FF2B5EF4-FFF2-40B4-BE49-F238E27FC236}">
                    <a16:creationId xmlns:a16="http://schemas.microsoft.com/office/drawing/2014/main" id="{A01AF47A-E74B-7A43-9AB3-73107B98C0A8}"/>
                  </a:ext>
                </a:extLst>
              </p:cNvPr>
              <p:cNvSpPr/>
              <p:nvPr/>
            </p:nvSpPr>
            <p:spPr>
              <a:xfrm>
                <a:off x="9683265" y="2185154"/>
                <a:ext cx="80514" cy="119227"/>
              </a:xfrm>
              <a:custGeom>
                <a:avLst/>
                <a:gdLst>
                  <a:gd name="connsiteX0" fmla="*/ 10911 w 80514"/>
                  <a:gd name="connsiteY0" fmla="*/ 67708 h 119227"/>
                  <a:gd name="connsiteX1" fmla="*/ 10911 w 80514"/>
                  <a:gd name="connsiteY1" fmla="*/ 119227 h 119227"/>
                  <a:gd name="connsiteX2" fmla="*/ 0 w 80514"/>
                  <a:gd name="connsiteY2" fmla="*/ 119227 h 119227"/>
                  <a:gd name="connsiteX3" fmla="*/ 0 w 80514"/>
                  <a:gd name="connsiteY3" fmla="*/ 1450 h 119227"/>
                  <a:gd name="connsiteX4" fmla="*/ 9778 w 80514"/>
                  <a:gd name="connsiteY4" fmla="*/ 1450 h 119227"/>
                  <a:gd name="connsiteX5" fmla="*/ 9778 w 80514"/>
                  <a:gd name="connsiteY5" fmla="*/ 17665 h 119227"/>
                  <a:gd name="connsiteX6" fmla="*/ 40903 w 80514"/>
                  <a:gd name="connsiteY6" fmla="*/ 0 h 119227"/>
                  <a:gd name="connsiteX7" fmla="*/ 80515 w 80514"/>
                  <a:gd name="connsiteY7" fmla="*/ 43320 h 119227"/>
                  <a:gd name="connsiteX8" fmla="*/ 42669 w 80514"/>
                  <a:gd name="connsiteY8" fmla="*/ 86639 h 119227"/>
                  <a:gd name="connsiteX9" fmla="*/ 10911 w 80514"/>
                  <a:gd name="connsiteY9" fmla="*/ 67708 h 119227"/>
                  <a:gd name="connsiteX10" fmla="*/ 69446 w 80514"/>
                  <a:gd name="connsiteY10" fmla="*/ 43293 h 119227"/>
                  <a:gd name="connsiteX11" fmla="*/ 38320 w 80514"/>
                  <a:gd name="connsiteY11" fmla="*/ 9597 h 119227"/>
                  <a:gd name="connsiteX12" fmla="*/ 10885 w 80514"/>
                  <a:gd name="connsiteY12" fmla="*/ 30295 h 119227"/>
                  <a:gd name="connsiteX13" fmla="*/ 10885 w 80514"/>
                  <a:gd name="connsiteY13" fmla="*/ 55975 h 119227"/>
                  <a:gd name="connsiteX14" fmla="*/ 39612 w 80514"/>
                  <a:gd name="connsiteY14" fmla="*/ 77015 h 119227"/>
                  <a:gd name="connsiteX15" fmla="*/ 69446 w 80514"/>
                  <a:gd name="connsiteY15" fmla="*/ 43320 h 1192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80514" h="119227">
                    <a:moveTo>
                      <a:pt x="10911" y="67708"/>
                    </a:moveTo>
                    <a:lnTo>
                      <a:pt x="10911" y="119227"/>
                    </a:lnTo>
                    <a:lnTo>
                      <a:pt x="0" y="119227"/>
                    </a:lnTo>
                    <a:lnTo>
                      <a:pt x="0" y="1450"/>
                    </a:lnTo>
                    <a:lnTo>
                      <a:pt x="9778" y="1450"/>
                    </a:lnTo>
                    <a:lnTo>
                      <a:pt x="9778" y="17665"/>
                    </a:lnTo>
                    <a:cubicBezTo>
                      <a:pt x="16525" y="7224"/>
                      <a:pt x="28226" y="0"/>
                      <a:pt x="40903" y="0"/>
                    </a:cubicBezTo>
                    <a:cubicBezTo>
                      <a:pt x="63832" y="0"/>
                      <a:pt x="80515" y="21040"/>
                      <a:pt x="80515" y="43320"/>
                    </a:cubicBezTo>
                    <a:cubicBezTo>
                      <a:pt x="80515" y="66917"/>
                      <a:pt x="65124" y="86639"/>
                      <a:pt x="42669" y="86639"/>
                    </a:cubicBezTo>
                    <a:cubicBezTo>
                      <a:pt x="28701" y="86639"/>
                      <a:pt x="17473" y="78465"/>
                      <a:pt x="10911" y="67708"/>
                    </a:cubicBezTo>
                    <a:close/>
                    <a:moveTo>
                      <a:pt x="69446" y="43293"/>
                    </a:moveTo>
                    <a:cubicBezTo>
                      <a:pt x="69446" y="25311"/>
                      <a:pt x="55820" y="9597"/>
                      <a:pt x="38320" y="9597"/>
                    </a:cubicBezTo>
                    <a:cubicBezTo>
                      <a:pt x="27409" y="9597"/>
                      <a:pt x="12492" y="19063"/>
                      <a:pt x="10885" y="30295"/>
                    </a:cubicBezTo>
                    <a:lnTo>
                      <a:pt x="10885" y="55975"/>
                    </a:lnTo>
                    <a:cubicBezTo>
                      <a:pt x="15866" y="67840"/>
                      <a:pt x="27251" y="77015"/>
                      <a:pt x="39612" y="77015"/>
                    </a:cubicBezTo>
                    <a:cubicBezTo>
                      <a:pt x="57744" y="77015"/>
                      <a:pt x="69446" y="60326"/>
                      <a:pt x="69446" y="43320"/>
                    </a:cubicBezTo>
                    <a:close/>
                  </a:path>
                </a:pathLst>
              </a:custGeom>
              <a:solidFill>
                <a:srgbClr val="FFFFFF"/>
              </a:solidFill>
              <a:ln w="2632" cap="flat">
                <a:noFill/>
                <a:prstDash val="solid"/>
                <a:miter/>
              </a:ln>
            </p:spPr>
            <p:txBody>
              <a:bodyPr rtlCol="0" anchor="ctr"/>
              <a:lstStyle/>
              <a:p>
                <a:endParaRPr lang="en-US"/>
              </a:p>
            </p:txBody>
          </p:sp>
          <p:sp>
            <p:nvSpPr>
              <p:cNvPr id="137" name="Freeform 136">
                <a:extLst>
                  <a:ext uri="{FF2B5EF4-FFF2-40B4-BE49-F238E27FC236}">
                    <a16:creationId xmlns:a16="http://schemas.microsoft.com/office/drawing/2014/main" id="{FE1E11F8-40C7-9F69-1A4F-4F933E8E5014}"/>
                  </a:ext>
                </a:extLst>
              </p:cNvPr>
              <p:cNvSpPr/>
              <p:nvPr/>
            </p:nvSpPr>
            <p:spPr>
              <a:xfrm>
                <a:off x="9775482" y="2185101"/>
                <a:ext cx="74558" cy="86691"/>
              </a:xfrm>
              <a:custGeom>
                <a:avLst/>
                <a:gdLst>
                  <a:gd name="connsiteX0" fmla="*/ 35263 w 74558"/>
                  <a:gd name="connsiteY0" fmla="*/ 35489 h 86691"/>
                  <a:gd name="connsiteX1" fmla="*/ 59642 w 74558"/>
                  <a:gd name="connsiteY1" fmla="*/ 39338 h 86691"/>
                  <a:gd name="connsiteX2" fmla="*/ 59642 w 74558"/>
                  <a:gd name="connsiteY2" fmla="*/ 32272 h 86691"/>
                  <a:gd name="connsiteX3" fmla="*/ 36054 w 74558"/>
                  <a:gd name="connsiteY3" fmla="*/ 9175 h 86691"/>
                  <a:gd name="connsiteX4" fmla="*/ 9251 w 74558"/>
                  <a:gd name="connsiteY4" fmla="*/ 18957 h 86691"/>
                  <a:gd name="connsiteX5" fmla="*/ 5086 w 74558"/>
                  <a:gd name="connsiteY5" fmla="*/ 11258 h 86691"/>
                  <a:gd name="connsiteX6" fmla="*/ 37187 w 74558"/>
                  <a:gd name="connsiteY6" fmla="*/ 0 h 86691"/>
                  <a:gd name="connsiteX7" fmla="*/ 70553 w 74558"/>
                  <a:gd name="connsiteY7" fmla="*/ 33221 h 86691"/>
                  <a:gd name="connsiteX8" fmla="*/ 70553 w 74558"/>
                  <a:gd name="connsiteY8" fmla="*/ 71900 h 86691"/>
                  <a:gd name="connsiteX9" fmla="*/ 74559 w 74558"/>
                  <a:gd name="connsiteY9" fmla="*/ 76409 h 86691"/>
                  <a:gd name="connsiteX10" fmla="*/ 74559 w 74558"/>
                  <a:gd name="connsiteY10" fmla="*/ 85083 h 86691"/>
                  <a:gd name="connsiteX11" fmla="*/ 69604 w 74558"/>
                  <a:gd name="connsiteY11" fmla="*/ 85400 h 86691"/>
                  <a:gd name="connsiteX12" fmla="*/ 61276 w 74558"/>
                  <a:gd name="connsiteY12" fmla="*/ 77701 h 86691"/>
                  <a:gd name="connsiteX13" fmla="*/ 61117 w 74558"/>
                  <a:gd name="connsiteY13" fmla="*/ 71610 h 86691"/>
                  <a:gd name="connsiteX14" fmla="*/ 28226 w 74558"/>
                  <a:gd name="connsiteY14" fmla="*/ 86692 h 86691"/>
                  <a:gd name="connsiteX15" fmla="*/ 0 w 74558"/>
                  <a:gd name="connsiteY15" fmla="*/ 61011 h 86691"/>
                  <a:gd name="connsiteX16" fmla="*/ 35290 w 74558"/>
                  <a:gd name="connsiteY16" fmla="*/ 35489 h 86691"/>
                  <a:gd name="connsiteX17" fmla="*/ 59642 w 74558"/>
                  <a:gd name="connsiteY17" fmla="*/ 59403 h 86691"/>
                  <a:gd name="connsiteX18" fmla="*/ 59642 w 74558"/>
                  <a:gd name="connsiteY18" fmla="*/ 47195 h 86691"/>
                  <a:gd name="connsiteX19" fmla="*/ 36528 w 74558"/>
                  <a:gd name="connsiteY19" fmla="*/ 42871 h 86691"/>
                  <a:gd name="connsiteX20" fmla="*/ 10384 w 74558"/>
                  <a:gd name="connsiteY20" fmla="*/ 60194 h 86691"/>
                  <a:gd name="connsiteX21" fmla="*/ 30756 w 74558"/>
                  <a:gd name="connsiteY21" fmla="*/ 78307 h 86691"/>
                  <a:gd name="connsiteX22" fmla="*/ 55952 w 74558"/>
                  <a:gd name="connsiteY22" fmla="*/ 67418 h 86691"/>
                  <a:gd name="connsiteX23" fmla="*/ 59642 w 74558"/>
                  <a:gd name="connsiteY23" fmla="*/ 59403 h 866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74558" h="86691">
                    <a:moveTo>
                      <a:pt x="35263" y="35489"/>
                    </a:moveTo>
                    <a:cubicBezTo>
                      <a:pt x="43460" y="35489"/>
                      <a:pt x="52737" y="36939"/>
                      <a:pt x="59642" y="39338"/>
                    </a:cubicBezTo>
                    <a:lnTo>
                      <a:pt x="59642" y="32272"/>
                    </a:lnTo>
                    <a:cubicBezTo>
                      <a:pt x="59642" y="18140"/>
                      <a:pt x="50813" y="9175"/>
                      <a:pt x="36054" y="9175"/>
                    </a:cubicBezTo>
                    <a:cubicBezTo>
                      <a:pt x="27225" y="9175"/>
                      <a:pt x="18580" y="12550"/>
                      <a:pt x="9251" y="18957"/>
                    </a:cubicBezTo>
                    <a:lnTo>
                      <a:pt x="5086" y="11258"/>
                    </a:lnTo>
                    <a:cubicBezTo>
                      <a:pt x="15839" y="3876"/>
                      <a:pt x="26276" y="0"/>
                      <a:pt x="37187" y="0"/>
                    </a:cubicBezTo>
                    <a:cubicBezTo>
                      <a:pt x="57718" y="0"/>
                      <a:pt x="70553" y="12524"/>
                      <a:pt x="70553" y="33221"/>
                    </a:cubicBezTo>
                    <a:lnTo>
                      <a:pt x="70553" y="71900"/>
                    </a:lnTo>
                    <a:cubicBezTo>
                      <a:pt x="70553" y="74959"/>
                      <a:pt x="71844" y="76251"/>
                      <a:pt x="74559" y="76409"/>
                    </a:cubicBezTo>
                    <a:lnTo>
                      <a:pt x="74559" y="85083"/>
                    </a:lnTo>
                    <a:cubicBezTo>
                      <a:pt x="72160" y="85400"/>
                      <a:pt x="70553" y="85584"/>
                      <a:pt x="69604" y="85400"/>
                    </a:cubicBezTo>
                    <a:cubicBezTo>
                      <a:pt x="64148" y="85241"/>
                      <a:pt x="61407" y="81234"/>
                      <a:pt x="61276" y="77701"/>
                    </a:cubicBezTo>
                    <a:lnTo>
                      <a:pt x="61117" y="71610"/>
                    </a:lnTo>
                    <a:cubicBezTo>
                      <a:pt x="53580" y="81234"/>
                      <a:pt x="40587" y="86692"/>
                      <a:pt x="28226" y="86692"/>
                    </a:cubicBezTo>
                    <a:cubicBezTo>
                      <a:pt x="11860" y="86692"/>
                      <a:pt x="0" y="75301"/>
                      <a:pt x="0" y="61011"/>
                    </a:cubicBezTo>
                    <a:cubicBezTo>
                      <a:pt x="0" y="45587"/>
                      <a:pt x="14443" y="35489"/>
                      <a:pt x="35290" y="35489"/>
                    </a:cubicBezTo>
                    <a:close/>
                    <a:moveTo>
                      <a:pt x="59642" y="59403"/>
                    </a:moveTo>
                    <a:lnTo>
                      <a:pt x="59642" y="47195"/>
                    </a:lnTo>
                    <a:cubicBezTo>
                      <a:pt x="52420" y="44295"/>
                      <a:pt x="44408" y="42871"/>
                      <a:pt x="36528" y="42871"/>
                    </a:cubicBezTo>
                    <a:cubicBezTo>
                      <a:pt x="20794" y="42871"/>
                      <a:pt x="10384" y="49595"/>
                      <a:pt x="10384" y="60194"/>
                    </a:cubicBezTo>
                    <a:cubicBezTo>
                      <a:pt x="10384" y="69501"/>
                      <a:pt x="17921" y="78307"/>
                      <a:pt x="30756" y="78307"/>
                    </a:cubicBezTo>
                    <a:cubicBezTo>
                      <a:pt x="41193" y="78307"/>
                      <a:pt x="50971" y="73825"/>
                      <a:pt x="55952" y="67418"/>
                    </a:cubicBezTo>
                    <a:cubicBezTo>
                      <a:pt x="58350" y="64676"/>
                      <a:pt x="59642" y="61459"/>
                      <a:pt x="59642" y="59403"/>
                    </a:cubicBezTo>
                    <a:close/>
                  </a:path>
                </a:pathLst>
              </a:custGeom>
              <a:solidFill>
                <a:srgbClr val="FFFFFF"/>
              </a:solidFill>
              <a:ln w="2632" cap="flat">
                <a:noFill/>
                <a:prstDash val="solid"/>
                <a:miter/>
              </a:ln>
            </p:spPr>
            <p:txBody>
              <a:bodyPr rtlCol="0" anchor="ctr"/>
              <a:lstStyle/>
              <a:p>
                <a:endParaRPr lang="en-US"/>
              </a:p>
            </p:txBody>
          </p:sp>
          <p:sp>
            <p:nvSpPr>
              <p:cNvPr id="138" name="Freeform 137">
                <a:extLst>
                  <a:ext uri="{FF2B5EF4-FFF2-40B4-BE49-F238E27FC236}">
                    <a16:creationId xmlns:a16="http://schemas.microsoft.com/office/drawing/2014/main" id="{328DAE2C-3DF9-E5D9-61E1-001F53AAFCCD}"/>
                  </a:ext>
                </a:extLst>
              </p:cNvPr>
              <p:cNvSpPr/>
              <p:nvPr/>
            </p:nvSpPr>
            <p:spPr>
              <a:xfrm>
                <a:off x="9869569" y="2153040"/>
                <a:ext cx="10911" cy="117144"/>
              </a:xfrm>
              <a:custGeom>
                <a:avLst/>
                <a:gdLst>
                  <a:gd name="connsiteX0" fmla="*/ 0 w 10911"/>
                  <a:gd name="connsiteY0" fmla="*/ 0 h 117144"/>
                  <a:gd name="connsiteX1" fmla="*/ 10911 w 10911"/>
                  <a:gd name="connsiteY1" fmla="*/ 0 h 117144"/>
                  <a:gd name="connsiteX2" fmla="*/ 10911 w 10911"/>
                  <a:gd name="connsiteY2" fmla="*/ 16031 h 117144"/>
                  <a:gd name="connsiteX3" fmla="*/ 0 w 10911"/>
                  <a:gd name="connsiteY3" fmla="*/ 16031 h 117144"/>
                  <a:gd name="connsiteX4" fmla="*/ 0 w 10911"/>
                  <a:gd name="connsiteY4" fmla="*/ 0 h 117144"/>
                  <a:gd name="connsiteX5" fmla="*/ 0 w 10911"/>
                  <a:gd name="connsiteY5" fmla="*/ 33538 h 117144"/>
                  <a:gd name="connsiteX6" fmla="*/ 10911 w 10911"/>
                  <a:gd name="connsiteY6" fmla="*/ 33538 h 117144"/>
                  <a:gd name="connsiteX7" fmla="*/ 10911 w 10911"/>
                  <a:gd name="connsiteY7" fmla="*/ 117144 h 117144"/>
                  <a:gd name="connsiteX8" fmla="*/ 0 w 10911"/>
                  <a:gd name="connsiteY8" fmla="*/ 117144 h 117144"/>
                  <a:gd name="connsiteX9" fmla="*/ 0 w 10911"/>
                  <a:gd name="connsiteY9" fmla="*/ 33538 h 1171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911" h="117144">
                    <a:moveTo>
                      <a:pt x="0" y="0"/>
                    </a:moveTo>
                    <a:lnTo>
                      <a:pt x="10911" y="0"/>
                    </a:lnTo>
                    <a:lnTo>
                      <a:pt x="10911" y="16031"/>
                    </a:lnTo>
                    <a:lnTo>
                      <a:pt x="0" y="16031"/>
                    </a:lnTo>
                    <a:lnTo>
                      <a:pt x="0" y="0"/>
                    </a:lnTo>
                    <a:close/>
                    <a:moveTo>
                      <a:pt x="0" y="33538"/>
                    </a:moveTo>
                    <a:lnTo>
                      <a:pt x="10911" y="33538"/>
                    </a:lnTo>
                    <a:lnTo>
                      <a:pt x="10911" y="117144"/>
                    </a:lnTo>
                    <a:lnTo>
                      <a:pt x="0" y="117144"/>
                    </a:lnTo>
                    <a:lnTo>
                      <a:pt x="0" y="33538"/>
                    </a:lnTo>
                    <a:close/>
                  </a:path>
                </a:pathLst>
              </a:custGeom>
              <a:solidFill>
                <a:srgbClr val="FFFFFF"/>
              </a:solidFill>
              <a:ln w="2632" cap="flat">
                <a:noFill/>
                <a:prstDash val="solid"/>
                <a:miter/>
              </a:ln>
            </p:spPr>
            <p:txBody>
              <a:bodyPr rtlCol="0" anchor="ctr"/>
              <a:lstStyle/>
              <a:p>
                <a:endParaRPr lang="en-US"/>
              </a:p>
            </p:txBody>
          </p:sp>
          <p:sp>
            <p:nvSpPr>
              <p:cNvPr id="139" name="Freeform 138">
                <a:extLst>
                  <a:ext uri="{FF2B5EF4-FFF2-40B4-BE49-F238E27FC236}">
                    <a16:creationId xmlns:a16="http://schemas.microsoft.com/office/drawing/2014/main" id="{BA189CBF-57DA-44BA-8F07-1BA32B65A2D0}"/>
                  </a:ext>
                </a:extLst>
              </p:cNvPr>
              <p:cNvSpPr/>
              <p:nvPr/>
            </p:nvSpPr>
            <p:spPr>
              <a:xfrm>
                <a:off x="9898903" y="2153040"/>
                <a:ext cx="84547" cy="118779"/>
              </a:xfrm>
              <a:custGeom>
                <a:avLst/>
                <a:gdLst>
                  <a:gd name="connsiteX0" fmla="*/ 38189 w 84547"/>
                  <a:gd name="connsiteY0" fmla="*/ 32088 h 118779"/>
                  <a:gd name="connsiteX1" fmla="*/ 69788 w 84547"/>
                  <a:gd name="connsiteY1" fmla="*/ 51018 h 118779"/>
                  <a:gd name="connsiteX2" fmla="*/ 69788 w 84547"/>
                  <a:gd name="connsiteY2" fmla="*/ 0 h 118779"/>
                  <a:gd name="connsiteX3" fmla="*/ 80700 w 84547"/>
                  <a:gd name="connsiteY3" fmla="*/ 0 h 118779"/>
                  <a:gd name="connsiteX4" fmla="*/ 80700 w 84547"/>
                  <a:gd name="connsiteY4" fmla="*/ 103988 h 118779"/>
                  <a:gd name="connsiteX5" fmla="*/ 84548 w 84547"/>
                  <a:gd name="connsiteY5" fmla="*/ 108496 h 118779"/>
                  <a:gd name="connsiteX6" fmla="*/ 84548 w 84547"/>
                  <a:gd name="connsiteY6" fmla="*/ 117171 h 118779"/>
                  <a:gd name="connsiteX7" fmla="*/ 79593 w 84547"/>
                  <a:gd name="connsiteY7" fmla="*/ 117487 h 118779"/>
                  <a:gd name="connsiteX8" fmla="*/ 71080 w 84547"/>
                  <a:gd name="connsiteY8" fmla="*/ 109156 h 118779"/>
                  <a:gd name="connsiteX9" fmla="*/ 71080 w 84547"/>
                  <a:gd name="connsiteY9" fmla="*/ 100956 h 118779"/>
                  <a:gd name="connsiteX10" fmla="*/ 39955 w 84547"/>
                  <a:gd name="connsiteY10" fmla="*/ 118779 h 118779"/>
                  <a:gd name="connsiteX11" fmla="*/ 0 w 84547"/>
                  <a:gd name="connsiteY11" fmla="*/ 75592 h 118779"/>
                  <a:gd name="connsiteX12" fmla="*/ 38189 w 84547"/>
                  <a:gd name="connsiteY12" fmla="*/ 32114 h 118779"/>
                  <a:gd name="connsiteX13" fmla="*/ 69788 w 84547"/>
                  <a:gd name="connsiteY13" fmla="*/ 62593 h 118779"/>
                  <a:gd name="connsiteX14" fmla="*/ 40903 w 84547"/>
                  <a:gd name="connsiteY14" fmla="*/ 41738 h 118779"/>
                  <a:gd name="connsiteX15" fmla="*/ 11227 w 84547"/>
                  <a:gd name="connsiteY15" fmla="*/ 75592 h 118779"/>
                  <a:gd name="connsiteX16" fmla="*/ 42353 w 84547"/>
                  <a:gd name="connsiteY16" fmla="*/ 109129 h 118779"/>
                  <a:gd name="connsiteX17" fmla="*/ 69788 w 84547"/>
                  <a:gd name="connsiteY17" fmla="*/ 88432 h 118779"/>
                  <a:gd name="connsiteX18" fmla="*/ 69788 w 84547"/>
                  <a:gd name="connsiteY18" fmla="*/ 62593 h 118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84547" h="118779">
                    <a:moveTo>
                      <a:pt x="38189" y="32088"/>
                    </a:moveTo>
                    <a:cubicBezTo>
                      <a:pt x="52131" y="32088"/>
                      <a:pt x="63542" y="40604"/>
                      <a:pt x="69788" y="51018"/>
                    </a:cubicBezTo>
                    <a:lnTo>
                      <a:pt x="69788" y="0"/>
                    </a:lnTo>
                    <a:lnTo>
                      <a:pt x="80700" y="0"/>
                    </a:lnTo>
                    <a:lnTo>
                      <a:pt x="80700" y="103988"/>
                    </a:lnTo>
                    <a:cubicBezTo>
                      <a:pt x="80700" y="107046"/>
                      <a:pt x="81807" y="108338"/>
                      <a:pt x="84548" y="108496"/>
                    </a:cubicBezTo>
                    <a:lnTo>
                      <a:pt x="84548" y="117171"/>
                    </a:lnTo>
                    <a:cubicBezTo>
                      <a:pt x="82307" y="117487"/>
                      <a:pt x="81016" y="117672"/>
                      <a:pt x="79593" y="117487"/>
                    </a:cubicBezTo>
                    <a:cubicBezTo>
                      <a:pt x="74928" y="117171"/>
                      <a:pt x="71080" y="113321"/>
                      <a:pt x="71080" y="109156"/>
                    </a:cubicBezTo>
                    <a:lnTo>
                      <a:pt x="71080" y="100956"/>
                    </a:lnTo>
                    <a:cubicBezTo>
                      <a:pt x="64517" y="111871"/>
                      <a:pt x="52157" y="118779"/>
                      <a:pt x="39955" y="118779"/>
                    </a:cubicBezTo>
                    <a:cubicBezTo>
                      <a:pt x="16683" y="118779"/>
                      <a:pt x="0" y="98082"/>
                      <a:pt x="0" y="75592"/>
                    </a:cubicBezTo>
                    <a:cubicBezTo>
                      <a:pt x="0" y="52020"/>
                      <a:pt x="16050" y="32114"/>
                      <a:pt x="38189" y="32114"/>
                    </a:cubicBezTo>
                    <a:close/>
                    <a:moveTo>
                      <a:pt x="69788" y="62593"/>
                    </a:moveTo>
                    <a:cubicBezTo>
                      <a:pt x="65624" y="51045"/>
                      <a:pt x="52473" y="41738"/>
                      <a:pt x="40903" y="41738"/>
                    </a:cubicBezTo>
                    <a:cubicBezTo>
                      <a:pt x="22929" y="41738"/>
                      <a:pt x="11227" y="58427"/>
                      <a:pt x="11227" y="75592"/>
                    </a:cubicBezTo>
                    <a:cubicBezTo>
                      <a:pt x="11227" y="93731"/>
                      <a:pt x="24853" y="109129"/>
                      <a:pt x="42353" y="109129"/>
                    </a:cubicBezTo>
                    <a:cubicBezTo>
                      <a:pt x="53264" y="109129"/>
                      <a:pt x="68023" y="99822"/>
                      <a:pt x="69788" y="88432"/>
                    </a:cubicBezTo>
                    <a:lnTo>
                      <a:pt x="69788" y="62593"/>
                    </a:lnTo>
                    <a:close/>
                  </a:path>
                </a:pathLst>
              </a:custGeom>
              <a:solidFill>
                <a:srgbClr val="FFFFFF"/>
              </a:solidFill>
              <a:ln w="2632" cap="flat">
                <a:noFill/>
                <a:prstDash val="solid"/>
                <a:miter/>
              </a:ln>
            </p:spPr>
            <p:txBody>
              <a:bodyPr rtlCol="0" anchor="ctr"/>
              <a:lstStyle/>
              <a:p>
                <a:endParaRPr lang="en-US"/>
              </a:p>
            </p:txBody>
          </p:sp>
          <p:sp>
            <p:nvSpPr>
              <p:cNvPr id="140" name="Freeform 139">
                <a:extLst>
                  <a:ext uri="{FF2B5EF4-FFF2-40B4-BE49-F238E27FC236}">
                    <a16:creationId xmlns:a16="http://schemas.microsoft.com/office/drawing/2014/main" id="{94DCE31E-04C4-1B5A-AF7E-09AC6F64627C}"/>
                  </a:ext>
                </a:extLst>
              </p:cNvPr>
              <p:cNvSpPr/>
              <p:nvPr/>
            </p:nvSpPr>
            <p:spPr>
              <a:xfrm>
                <a:off x="10039376" y="2185128"/>
                <a:ext cx="82913" cy="86665"/>
              </a:xfrm>
              <a:custGeom>
                <a:avLst/>
                <a:gdLst>
                  <a:gd name="connsiteX0" fmla="*/ 0 w 82913"/>
                  <a:gd name="connsiteY0" fmla="*/ 43478 h 86665"/>
                  <a:gd name="connsiteX1" fmla="*/ 41377 w 82913"/>
                  <a:gd name="connsiteY1" fmla="*/ 0 h 86665"/>
                  <a:gd name="connsiteX2" fmla="*/ 82913 w 82913"/>
                  <a:gd name="connsiteY2" fmla="*/ 43478 h 86665"/>
                  <a:gd name="connsiteX3" fmla="*/ 41377 w 82913"/>
                  <a:gd name="connsiteY3" fmla="*/ 86665 h 86665"/>
                  <a:gd name="connsiteX4" fmla="*/ 0 w 82913"/>
                  <a:gd name="connsiteY4" fmla="*/ 43478 h 86665"/>
                  <a:gd name="connsiteX5" fmla="*/ 41377 w 82913"/>
                  <a:gd name="connsiteY5" fmla="*/ 77042 h 86665"/>
                  <a:gd name="connsiteX6" fmla="*/ 71844 w 82913"/>
                  <a:gd name="connsiteY6" fmla="*/ 43346 h 86665"/>
                  <a:gd name="connsiteX7" fmla="*/ 41377 w 82913"/>
                  <a:gd name="connsiteY7" fmla="*/ 9650 h 86665"/>
                  <a:gd name="connsiteX8" fmla="*/ 11069 w 82913"/>
                  <a:gd name="connsiteY8" fmla="*/ 43662 h 86665"/>
                  <a:gd name="connsiteX9" fmla="*/ 41377 w 82913"/>
                  <a:gd name="connsiteY9" fmla="*/ 77042 h 866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2913" h="86665">
                    <a:moveTo>
                      <a:pt x="0" y="43478"/>
                    </a:moveTo>
                    <a:cubicBezTo>
                      <a:pt x="0" y="20065"/>
                      <a:pt x="17473" y="0"/>
                      <a:pt x="41377" y="0"/>
                    </a:cubicBezTo>
                    <a:cubicBezTo>
                      <a:pt x="65282" y="0"/>
                      <a:pt x="82913" y="20065"/>
                      <a:pt x="82913" y="43478"/>
                    </a:cubicBezTo>
                    <a:cubicBezTo>
                      <a:pt x="82913" y="66891"/>
                      <a:pt x="65598" y="86665"/>
                      <a:pt x="41377" y="86665"/>
                    </a:cubicBezTo>
                    <a:cubicBezTo>
                      <a:pt x="17157" y="86665"/>
                      <a:pt x="0" y="66759"/>
                      <a:pt x="0" y="43478"/>
                    </a:cubicBezTo>
                    <a:close/>
                    <a:moveTo>
                      <a:pt x="41377" y="77042"/>
                    </a:moveTo>
                    <a:cubicBezTo>
                      <a:pt x="58061" y="77042"/>
                      <a:pt x="71844" y="61960"/>
                      <a:pt x="71844" y="43346"/>
                    </a:cubicBezTo>
                    <a:cubicBezTo>
                      <a:pt x="71844" y="24731"/>
                      <a:pt x="58061" y="9650"/>
                      <a:pt x="41377" y="9650"/>
                    </a:cubicBezTo>
                    <a:cubicBezTo>
                      <a:pt x="24695" y="9650"/>
                      <a:pt x="11069" y="24890"/>
                      <a:pt x="11069" y="43662"/>
                    </a:cubicBezTo>
                    <a:cubicBezTo>
                      <a:pt x="11069" y="62435"/>
                      <a:pt x="24695" y="77042"/>
                      <a:pt x="41377" y="77042"/>
                    </a:cubicBezTo>
                    <a:close/>
                  </a:path>
                </a:pathLst>
              </a:custGeom>
              <a:solidFill>
                <a:srgbClr val="FFFFFF"/>
              </a:solidFill>
              <a:ln w="2632" cap="flat">
                <a:noFill/>
                <a:prstDash val="solid"/>
                <a:miter/>
              </a:ln>
            </p:spPr>
            <p:txBody>
              <a:bodyPr rtlCol="0" anchor="ctr"/>
              <a:lstStyle/>
              <a:p>
                <a:endParaRPr lang="en-US"/>
              </a:p>
            </p:txBody>
          </p:sp>
          <p:sp>
            <p:nvSpPr>
              <p:cNvPr id="141" name="Freeform 140">
                <a:extLst>
                  <a:ext uri="{FF2B5EF4-FFF2-40B4-BE49-F238E27FC236}">
                    <a16:creationId xmlns:a16="http://schemas.microsoft.com/office/drawing/2014/main" id="{E833D83B-F39A-EFFF-509E-5B0CA820F308}"/>
                  </a:ext>
                </a:extLst>
              </p:cNvPr>
              <p:cNvSpPr/>
              <p:nvPr/>
            </p:nvSpPr>
            <p:spPr>
              <a:xfrm>
                <a:off x="10139710" y="2186578"/>
                <a:ext cx="75244" cy="85241"/>
              </a:xfrm>
              <a:custGeom>
                <a:avLst/>
                <a:gdLst>
                  <a:gd name="connsiteX0" fmla="*/ 26 w 75244"/>
                  <a:gd name="connsiteY0" fmla="*/ 0 h 85241"/>
                  <a:gd name="connsiteX1" fmla="*/ 10937 w 75244"/>
                  <a:gd name="connsiteY1" fmla="*/ 0 h 85241"/>
                  <a:gd name="connsiteX2" fmla="*/ 10937 w 75244"/>
                  <a:gd name="connsiteY2" fmla="*/ 47195 h 85241"/>
                  <a:gd name="connsiteX3" fmla="*/ 30335 w 75244"/>
                  <a:gd name="connsiteY3" fmla="*/ 75592 h 85241"/>
                  <a:gd name="connsiteX4" fmla="*/ 60485 w 75244"/>
                  <a:gd name="connsiteY4" fmla="*/ 52653 h 85241"/>
                  <a:gd name="connsiteX5" fmla="*/ 60485 w 75244"/>
                  <a:gd name="connsiteY5" fmla="*/ 0 h 85241"/>
                  <a:gd name="connsiteX6" fmla="*/ 71396 w 75244"/>
                  <a:gd name="connsiteY6" fmla="*/ 0 h 85241"/>
                  <a:gd name="connsiteX7" fmla="*/ 71396 w 75244"/>
                  <a:gd name="connsiteY7" fmla="*/ 70450 h 85241"/>
                  <a:gd name="connsiteX8" fmla="*/ 75244 w 75244"/>
                  <a:gd name="connsiteY8" fmla="*/ 74959 h 85241"/>
                  <a:gd name="connsiteX9" fmla="*/ 75244 w 75244"/>
                  <a:gd name="connsiteY9" fmla="*/ 83633 h 85241"/>
                  <a:gd name="connsiteX10" fmla="*/ 70105 w 75244"/>
                  <a:gd name="connsiteY10" fmla="*/ 83950 h 85241"/>
                  <a:gd name="connsiteX11" fmla="*/ 62093 w 75244"/>
                  <a:gd name="connsiteY11" fmla="*/ 75934 h 85241"/>
                  <a:gd name="connsiteX12" fmla="*/ 61777 w 75244"/>
                  <a:gd name="connsiteY12" fmla="*/ 64702 h 85241"/>
                  <a:gd name="connsiteX13" fmla="*/ 26645 w 75244"/>
                  <a:gd name="connsiteY13" fmla="*/ 85241 h 85241"/>
                  <a:gd name="connsiteX14" fmla="*/ 0 w 75244"/>
                  <a:gd name="connsiteY14" fmla="*/ 49120 h 85241"/>
                  <a:gd name="connsiteX15" fmla="*/ 0 w 75244"/>
                  <a:gd name="connsiteY15" fmla="*/ 26 h 852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5244" h="85241">
                    <a:moveTo>
                      <a:pt x="26" y="0"/>
                    </a:moveTo>
                    <a:lnTo>
                      <a:pt x="10937" y="0"/>
                    </a:lnTo>
                    <a:lnTo>
                      <a:pt x="10937" y="47195"/>
                    </a:lnTo>
                    <a:cubicBezTo>
                      <a:pt x="10937" y="66284"/>
                      <a:pt x="17342" y="75592"/>
                      <a:pt x="30335" y="75592"/>
                    </a:cubicBezTo>
                    <a:cubicBezTo>
                      <a:pt x="43328" y="75592"/>
                      <a:pt x="55531" y="66601"/>
                      <a:pt x="60485" y="52653"/>
                    </a:cubicBezTo>
                    <a:lnTo>
                      <a:pt x="60485" y="0"/>
                    </a:lnTo>
                    <a:lnTo>
                      <a:pt x="71396" y="0"/>
                    </a:lnTo>
                    <a:lnTo>
                      <a:pt x="71396" y="70450"/>
                    </a:lnTo>
                    <a:cubicBezTo>
                      <a:pt x="71396" y="73509"/>
                      <a:pt x="72529" y="74801"/>
                      <a:pt x="75244" y="74959"/>
                    </a:cubicBezTo>
                    <a:lnTo>
                      <a:pt x="75244" y="83633"/>
                    </a:lnTo>
                    <a:cubicBezTo>
                      <a:pt x="72661" y="83950"/>
                      <a:pt x="71554" y="83950"/>
                      <a:pt x="70105" y="83950"/>
                    </a:cubicBezTo>
                    <a:cubicBezTo>
                      <a:pt x="65624" y="83633"/>
                      <a:pt x="62251" y="80258"/>
                      <a:pt x="62093" y="75934"/>
                    </a:cubicBezTo>
                    <a:lnTo>
                      <a:pt x="61777" y="64702"/>
                    </a:lnTo>
                    <a:cubicBezTo>
                      <a:pt x="54555" y="77701"/>
                      <a:pt x="41246" y="85241"/>
                      <a:pt x="26645" y="85241"/>
                    </a:cubicBezTo>
                    <a:cubicBezTo>
                      <a:pt x="9172" y="85241"/>
                      <a:pt x="0" y="72876"/>
                      <a:pt x="0" y="49120"/>
                    </a:cubicBezTo>
                    <a:lnTo>
                      <a:pt x="0" y="26"/>
                    </a:lnTo>
                    <a:close/>
                  </a:path>
                </a:pathLst>
              </a:custGeom>
              <a:solidFill>
                <a:srgbClr val="FFFFFF"/>
              </a:solidFill>
              <a:ln w="2632" cap="flat">
                <a:noFill/>
                <a:prstDash val="solid"/>
                <a:miter/>
              </a:ln>
            </p:spPr>
            <p:txBody>
              <a:bodyPr rtlCol="0" anchor="ctr"/>
              <a:lstStyle/>
              <a:p>
                <a:endParaRPr lang="en-US"/>
              </a:p>
            </p:txBody>
          </p:sp>
          <p:sp>
            <p:nvSpPr>
              <p:cNvPr id="142" name="Freeform 141">
                <a:extLst>
                  <a:ext uri="{FF2B5EF4-FFF2-40B4-BE49-F238E27FC236}">
                    <a16:creationId xmlns:a16="http://schemas.microsoft.com/office/drawing/2014/main" id="{585630DD-3FF5-4A28-C024-DD0955A67BBB}"/>
                  </a:ext>
                </a:extLst>
              </p:cNvPr>
              <p:cNvSpPr/>
              <p:nvPr/>
            </p:nvSpPr>
            <p:spPr>
              <a:xfrm>
                <a:off x="10227762" y="2158340"/>
                <a:ext cx="48124" cy="112820"/>
              </a:xfrm>
              <a:custGeom>
                <a:avLst/>
                <a:gdLst>
                  <a:gd name="connsiteX0" fmla="*/ 29201 w 48124"/>
                  <a:gd name="connsiteY0" fmla="*/ 112794 h 112820"/>
                  <a:gd name="connsiteX1" fmla="*/ 11544 w 48124"/>
                  <a:gd name="connsiteY1" fmla="*/ 96763 h 112820"/>
                  <a:gd name="connsiteX2" fmla="*/ 11544 w 48124"/>
                  <a:gd name="connsiteY2" fmla="*/ 36912 h 112820"/>
                  <a:gd name="connsiteX3" fmla="*/ 0 w 48124"/>
                  <a:gd name="connsiteY3" fmla="*/ 36912 h 112820"/>
                  <a:gd name="connsiteX4" fmla="*/ 0 w 48124"/>
                  <a:gd name="connsiteY4" fmla="*/ 28238 h 112820"/>
                  <a:gd name="connsiteX5" fmla="*/ 11544 w 48124"/>
                  <a:gd name="connsiteY5" fmla="*/ 28238 h 112820"/>
                  <a:gd name="connsiteX6" fmla="*/ 11544 w 48124"/>
                  <a:gd name="connsiteY6" fmla="*/ 0 h 112820"/>
                  <a:gd name="connsiteX7" fmla="*/ 22455 w 48124"/>
                  <a:gd name="connsiteY7" fmla="*/ 0 h 112820"/>
                  <a:gd name="connsiteX8" fmla="*/ 22455 w 48124"/>
                  <a:gd name="connsiteY8" fmla="*/ 28238 h 112820"/>
                  <a:gd name="connsiteX9" fmla="*/ 41694 w 48124"/>
                  <a:gd name="connsiteY9" fmla="*/ 28238 h 112820"/>
                  <a:gd name="connsiteX10" fmla="*/ 41694 w 48124"/>
                  <a:gd name="connsiteY10" fmla="*/ 36912 h 112820"/>
                  <a:gd name="connsiteX11" fmla="*/ 22455 w 48124"/>
                  <a:gd name="connsiteY11" fmla="*/ 36912 h 112820"/>
                  <a:gd name="connsiteX12" fmla="*/ 22455 w 48124"/>
                  <a:gd name="connsiteY12" fmla="*/ 93731 h 112820"/>
                  <a:gd name="connsiteX13" fmla="*/ 32575 w 48124"/>
                  <a:gd name="connsiteY13" fmla="*/ 102722 h 112820"/>
                  <a:gd name="connsiteX14" fmla="*/ 45252 w 48124"/>
                  <a:gd name="connsiteY14" fmla="*/ 99031 h 112820"/>
                  <a:gd name="connsiteX15" fmla="*/ 48125 w 48124"/>
                  <a:gd name="connsiteY15" fmla="*/ 107864 h 112820"/>
                  <a:gd name="connsiteX16" fmla="*/ 29201 w 48124"/>
                  <a:gd name="connsiteY16" fmla="*/ 112820 h 1128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8124" h="112820">
                    <a:moveTo>
                      <a:pt x="29201" y="112794"/>
                    </a:moveTo>
                    <a:cubicBezTo>
                      <a:pt x="19740" y="112794"/>
                      <a:pt x="11544" y="107521"/>
                      <a:pt x="11544" y="96763"/>
                    </a:cubicBezTo>
                    <a:lnTo>
                      <a:pt x="11544" y="36912"/>
                    </a:lnTo>
                    <a:lnTo>
                      <a:pt x="0" y="36912"/>
                    </a:lnTo>
                    <a:lnTo>
                      <a:pt x="0" y="28238"/>
                    </a:lnTo>
                    <a:lnTo>
                      <a:pt x="11544" y="28238"/>
                    </a:lnTo>
                    <a:lnTo>
                      <a:pt x="11544" y="0"/>
                    </a:lnTo>
                    <a:lnTo>
                      <a:pt x="22455" y="0"/>
                    </a:lnTo>
                    <a:lnTo>
                      <a:pt x="22455" y="28238"/>
                    </a:lnTo>
                    <a:lnTo>
                      <a:pt x="41694" y="28238"/>
                    </a:lnTo>
                    <a:lnTo>
                      <a:pt x="41694" y="36912"/>
                    </a:lnTo>
                    <a:lnTo>
                      <a:pt x="22455" y="36912"/>
                    </a:lnTo>
                    <a:lnTo>
                      <a:pt x="22455" y="93731"/>
                    </a:lnTo>
                    <a:cubicBezTo>
                      <a:pt x="22929" y="99822"/>
                      <a:pt x="27436" y="102722"/>
                      <a:pt x="32575" y="102722"/>
                    </a:cubicBezTo>
                    <a:cubicBezTo>
                      <a:pt x="38663" y="102722"/>
                      <a:pt x="43960" y="99848"/>
                      <a:pt x="45252" y="99031"/>
                    </a:cubicBezTo>
                    <a:lnTo>
                      <a:pt x="48125" y="107864"/>
                    </a:lnTo>
                    <a:cubicBezTo>
                      <a:pt x="45568" y="108971"/>
                      <a:pt x="38189" y="112820"/>
                      <a:pt x="29201" y="112820"/>
                    </a:cubicBezTo>
                    <a:close/>
                  </a:path>
                </a:pathLst>
              </a:custGeom>
              <a:solidFill>
                <a:srgbClr val="FFFFFF"/>
              </a:solidFill>
              <a:ln w="2632" cap="flat">
                <a:noFill/>
                <a:prstDash val="solid"/>
                <a:miter/>
              </a:ln>
            </p:spPr>
            <p:txBody>
              <a:bodyPr rtlCol="0" anchor="ctr"/>
              <a:lstStyle/>
              <a:p>
                <a:endParaRPr lang="en-US"/>
              </a:p>
            </p:txBody>
          </p:sp>
          <p:sp>
            <p:nvSpPr>
              <p:cNvPr id="143" name="Freeform 142">
                <a:extLst>
                  <a:ext uri="{FF2B5EF4-FFF2-40B4-BE49-F238E27FC236}">
                    <a16:creationId xmlns:a16="http://schemas.microsoft.com/office/drawing/2014/main" id="{CFF1D690-BC9B-5FEA-C6CA-A95CDD5718C5}"/>
                  </a:ext>
                </a:extLst>
              </p:cNvPr>
              <p:cNvSpPr/>
              <p:nvPr/>
            </p:nvSpPr>
            <p:spPr>
              <a:xfrm>
                <a:off x="10321903" y="2186578"/>
                <a:ext cx="125925" cy="83606"/>
              </a:xfrm>
              <a:custGeom>
                <a:avLst/>
                <a:gdLst>
                  <a:gd name="connsiteX0" fmla="*/ 63042 w 125925"/>
                  <a:gd name="connsiteY0" fmla="*/ 16531 h 83606"/>
                  <a:gd name="connsiteX1" fmla="*/ 40745 w 125925"/>
                  <a:gd name="connsiteY1" fmla="*/ 83607 h 83606"/>
                  <a:gd name="connsiteX2" fmla="*/ 29360 w 125925"/>
                  <a:gd name="connsiteY2" fmla="*/ 83607 h 83606"/>
                  <a:gd name="connsiteX3" fmla="*/ 0 w 125925"/>
                  <a:gd name="connsiteY3" fmla="*/ 0 h 83606"/>
                  <a:gd name="connsiteX4" fmla="*/ 11386 w 125925"/>
                  <a:gd name="connsiteY4" fmla="*/ 0 h 83606"/>
                  <a:gd name="connsiteX5" fmla="*/ 35448 w 125925"/>
                  <a:gd name="connsiteY5" fmla="*/ 69976 h 83606"/>
                  <a:gd name="connsiteX6" fmla="*/ 57744 w 125925"/>
                  <a:gd name="connsiteY6" fmla="*/ 0 h 83606"/>
                  <a:gd name="connsiteX7" fmla="*/ 68181 w 125925"/>
                  <a:gd name="connsiteY7" fmla="*/ 0 h 83606"/>
                  <a:gd name="connsiteX8" fmla="*/ 90477 w 125925"/>
                  <a:gd name="connsiteY8" fmla="*/ 69976 h 83606"/>
                  <a:gd name="connsiteX9" fmla="*/ 114539 w 125925"/>
                  <a:gd name="connsiteY9" fmla="*/ 0 h 83606"/>
                  <a:gd name="connsiteX10" fmla="*/ 125925 w 125925"/>
                  <a:gd name="connsiteY10" fmla="*/ 0 h 83606"/>
                  <a:gd name="connsiteX11" fmla="*/ 96565 w 125925"/>
                  <a:gd name="connsiteY11" fmla="*/ 83607 h 83606"/>
                  <a:gd name="connsiteX12" fmla="*/ 85022 w 125925"/>
                  <a:gd name="connsiteY12" fmla="*/ 83607 h 83606"/>
                  <a:gd name="connsiteX13" fmla="*/ 63042 w 125925"/>
                  <a:gd name="connsiteY13" fmla="*/ 16531 h 836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5925" h="83606">
                    <a:moveTo>
                      <a:pt x="63042" y="16531"/>
                    </a:moveTo>
                    <a:lnTo>
                      <a:pt x="40745" y="83607"/>
                    </a:lnTo>
                    <a:lnTo>
                      <a:pt x="29360" y="83607"/>
                    </a:lnTo>
                    <a:lnTo>
                      <a:pt x="0" y="0"/>
                    </a:lnTo>
                    <a:lnTo>
                      <a:pt x="11386" y="0"/>
                    </a:lnTo>
                    <a:lnTo>
                      <a:pt x="35448" y="69976"/>
                    </a:lnTo>
                    <a:lnTo>
                      <a:pt x="57744" y="0"/>
                    </a:lnTo>
                    <a:lnTo>
                      <a:pt x="68181" y="0"/>
                    </a:lnTo>
                    <a:lnTo>
                      <a:pt x="90477" y="69976"/>
                    </a:lnTo>
                    <a:lnTo>
                      <a:pt x="114539" y="0"/>
                    </a:lnTo>
                    <a:lnTo>
                      <a:pt x="125925" y="0"/>
                    </a:lnTo>
                    <a:lnTo>
                      <a:pt x="96565" y="83607"/>
                    </a:lnTo>
                    <a:lnTo>
                      <a:pt x="85022" y="83607"/>
                    </a:lnTo>
                    <a:lnTo>
                      <a:pt x="63042" y="16531"/>
                    </a:lnTo>
                    <a:close/>
                  </a:path>
                </a:pathLst>
              </a:custGeom>
              <a:solidFill>
                <a:srgbClr val="FFFFFF"/>
              </a:solidFill>
              <a:ln w="2632" cap="flat">
                <a:noFill/>
                <a:prstDash val="solid"/>
                <a:miter/>
              </a:ln>
            </p:spPr>
            <p:txBody>
              <a:bodyPr rtlCol="0" anchor="ctr"/>
              <a:lstStyle/>
              <a:p>
                <a:endParaRPr lang="en-US"/>
              </a:p>
            </p:txBody>
          </p:sp>
          <p:sp>
            <p:nvSpPr>
              <p:cNvPr id="144" name="Freeform 143">
                <a:extLst>
                  <a:ext uri="{FF2B5EF4-FFF2-40B4-BE49-F238E27FC236}">
                    <a16:creationId xmlns:a16="http://schemas.microsoft.com/office/drawing/2014/main" id="{82CDD612-2AAD-9AF8-EF1C-8A886E319F8D}"/>
                  </a:ext>
                </a:extLst>
              </p:cNvPr>
              <p:cNvSpPr/>
              <p:nvPr/>
            </p:nvSpPr>
            <p:spPr>
              <a:xfrm>
                <a:off x="10460769" y="2153066"/>
                <a:ext cx="70262" cy="117144"/>
              </a:xfrm>
              <a:custGeom>
                <a:avLst/>
                <a:gdLst>
                  <a:gd name="connsiteX0" fmla="*/ 59352 w 70262"/>
                  <a:gd name="connsiteY0" fmla="*/ 117118 h 117144"/>
                  <a:gd name="connsiteX1" fmla="*/ 59352 w 70262"/>
                  <a:gd name="connsiteY1" fmla="*/ 70424 h 117144"/>
                  <a:gd name="connsiteX2" fmla="*/ 40112 w 70262"/>
                  <a:gd name="connsiteY2" fmla="*/ 42028 h 117144"/>
                  <a:gd name="connsiteX3" fmla="*/ 10911 w 70262"/>
                  <a:gd name="connsiteY3" fmla="*/ 65941 h 117144"/>
                  <a:gd name="connsiteX4" fmla="*/ 10911 w 70262"/>
                  <a:gd name="connsiteY4" fmla="*/ 117144 h 117144"/>
                  <a:gd name="connsiteX5" fmla="*/ 0 w 70262"/>
                  <a:gd name="connsiteY5" fmla="*/ 117144 h 117144"/>
                  <a:gd name="connsiteX6" fmla="*/ 0 w 70262"/>
                  <a:gd name="connsiteY6" fmla="*/ 0 h 117144"/>
                  <a:gd name="connsiteX7" fmla="*/ 10911 w 70262"/>
                  <a:gd name="connsiteY7" fmla="*/ 0 h 117144"/>
                  <a:gd name="connsiteX8" fmla="*/ 10911 w 70262"/>
                  <a:gd name="connsiteY8" fmla="*/ 52468 h 117144"/>
                  <a:gd name="connsiteX9" fmla="*/ 43802 w 70262"/>
                  <a:gd name="connsiteY9" fmla="*/ 32087 h 117144"/>
                  <a:gd name="connsiteX10" fmla="*/ 70263 w 70262"/>
                  <a:gd name="connsiteY10" fmla="*/ 68209 h 117144"/>
                  <a:gd name="connsiteX11" fmla="*/ 70263 w 70262"/>
                  <a:gd name="connsiteY11" fmla="*/ 117144 h 117144"/>
                  <a:gd name="connsiteX12" fmla="*/ 59352 w 70262"/>
                  <a:gd name="connsiteY12" fmla="*/ 117144 h 1171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0262" h="117144">
                    <a:moveTo>
                      <a:pt x="59352" y="117118"/>
                    </a:moveTo>
                    <a:lnTo>
                      <a:pt x="59352" y="70424"/>
                    </a:lnTo>
                    <a:cubicBezTo>
                      <a:pt x="59352" y="51493"/>
                      <a:pt x="52605" y="42028"/>
                      <a:pt x="40112" y="42028"/>
                    </a:cubicBezTo>
                    <a:cubicBezTo>
                      <a:pt x="27620" y="42028"/>
                      <a:pt x="14759" y="52310"/>
                      <a:pt x="10911" y="65941"/>
                    </a:cubicBezTo>
                    <a:lnTo>
                      <a:pt x="10911" y="117144"/>
                    </a:lnTo>
                    <a:lnTo>
                      <a:pt x="0" y="117144"/>
                    </a:lnTo>
                    <a:lnTo>
                      <a:pt x="0" y="0"/>
                    </a:lnTo>
                    <a:lnTo>
                      <a:pt x="10911" y="0"/>
                    </a:lnTo>
                    <a:lnTo>
                      <a:pt x="10911" y="52468"/>
                    </a:lnTo>
                    <a:cubicBezTo>
                      <a:pt x="17500" y="39945"/>
                      <a:pt x="30150" y="32087"/>
                      <a:pt x="43802" y="32087"/>
                    </a:cubicBezTo>
                    <a:cubicBezTo>
                      <a:pt x="62910" y="32087"/>
                      <a:pt x="70263" y="46694"/>
                      <a:pt x="70263" y="68209"/>
                    </a:cubicBezTo>
                    <a:lnTo>
                      <a:pt x="70263" y="117144"/>
                    </a:lnTo>
                    <a:lnTo>
                      <a:pt x="59352" y="117144"/>
                    </a:lnTo>
                    <a:close/>
                  </a:path>
                </a:pathLst>
              </a:custGeom>
              <a:solidFill>
                <a:srgbClr val="FFFFFF"/>
              </a:solidFill>
              <a:ln w="2632" cap="flat">
                <a:noFill/>
                <a:prstDash val="solid"/>
                <a:miter/>
              </a:ln>
            </p:spPr>
            <p:txBody>
              <a:bodyPr rtlCol="0" anchor="ctr"/>
              <a:lstStyle/>
              <a:p>
                <a:endParaRPr lang="en-US"/>
              </a:p>
            </p:txBody>
          </p:sp>
          <p:sp>
            <p:nvSpPr>
              <p:cNvPr id="145" name="Freeform 144">
                <a:extLst>
                  <a:ext uri="{FF2B5EF4-FFF2-40B4-BE49-F238E27FC236}">
                    <a16:creationId xmlns:a16="http://schemas.microsoft.com/office/drawing/2014/main" id="{7F92DF2B-6444-A553-A995-B36DF3DA9C1C}"/>
                  </a:ext>
                </a:extLst>
              </p:cNvPr>
              <p:cNvSpPr/>
              <p:nvPr/>
            </p:nvSpPr>
            <p:spPr>
              <a:xfrm>
                <a:off x="10548426" y="2185101"/>
                <a:ext cx="83097" cy="86691"/>
              </a:xfrm>
              <a:custGeom>
                <a:avLst/>
                <a:gdLst>
                  <a:gd name="connsiteX0" fmla="*/ 26 w 83097"/>
                  <a:gd name="connsiteY0" fmla="*/ 43029 h 86691"/>
                  <a:gd name="connsiteX1" fmla="*/ 41720 w 83097"/>
                  <a:gd name="connsiteY1" fmla="*/ 0 h 86691"/>
                  <a:gd name="connsiteX2" fmla="*/ 83098 w 83097"/>
                  <a:gd name="connsiteY2" fmla="*/ 42871 h 86691"/>
                  <a:gd name="connsiteX3" fmla="*/ 82940 w 83097"/>
                  <a:gd name="connsiteY3" fmla="*/ 47195 h 86691"/>
                  <a:gd name="connsiteX4" fmla="*/ 11385 w 83097"/>
                  <a:gd name="connsiteY4" fmla="*/ 47195 h 86691"/>
                  <a:gd name="connsiteX5" fmla="*/ 42353 w 83097"/>
                  <a:gd name="connsiteY5" fmla="*/ 78334 h 86691"/>
                  <a:gd name="connsiteX6" fmla="*/ 68023 w 83097"/>
                  <a:gd name="connsiteY6" fmla="*/ 63252 h 86691"/>
                  <a:gd name="connsiteX7" fmla="*/ 77484 w 83097"/>
                  <a:gd name="connsiteY7" fmla="*/ 65836 h 86691"/>
                  <a:gd name="connsiteX8" fmla="*/ 41878 w 83097"/>
                  <a:gd name="connsiteY8" fmla="*/ 86692 h 86691"/>
                  <a:gd name="connsiteX9" fmla="*/ 0 w 83097"/>
                  <a:gd name="connsiteY9" fmla="*/ 43056 h 86691"/>
                  <a:gd name="connsiteX10" fmla="*/ 72872 w 83097"/>
                  <a:gd name="connsiteY10" fmla="*/ 39338 h 86691"/>
                  <a:gd name="connsiteX11" fmla="*/ 41904 w 83097"/>
                  <a:gd name="connsiteY11" fmla="*/ 8516 h 86691"/>
                  <a:gd name="connsiteX12" fmla="*/ 11095 w 83097"/>
                  <a:gd name="connsiteY12" fmla="*/ 39338 h 86691"/>
                  <a:gd name="connsiteX13" fmla="*/ 72845 w 83097"/>
                  <a:gd name="connsiteY13" fmla="*/ 39338 h 866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83097" h="86691">
                    <a:moveTo>
                      <a:pt x="26" y="43029"/>
                    </a:moveTo>
                    <a:cubicBezTo>
                      <a:pt x="26" y="19590"/>
                      <a:pt x="17684" y="0"/>
                      <a:pt x="41720" y="0"/>
                    </a:cubicBezTo>
                    <a:cubicBezTo>
                      <a:pt x="65756" y="0"/>
                      <a:pt x="83098" y="19906"/>
                      <a:pt x="83098" y="42871"/>
                    </a:cubicBezTo>
                    <a:cubicBezTo>
                      <a:pt x="83098" y="44638"/>
                      <a:pt x="83098" y="46404"/>
                      <a:pt x="82940" y="47195"/>
                    </a:cubicBezTo>
                    <a:lnTo>
                      <a:pt x="11385" y="47195"/>
                    </a:lnTo>
                    <a:cubicBezTo>
                      <a:pt x="12835" y="65177"/>
                      <a:pt x="26302" y="78334"/>
                      <a:pt x="42353" y="78334"/>
                    </a:cubicBezTo>
                    <a:cubicBezTo>
                      <a:pt x="53264" y="78334"/>
                      <a:pt x="64016" y="72243"/>
                      <a:pt x="68023" y="63252"/>
                    </a:cubicBezTo>
                    <a:lnTo>
                      <a:pt x="77484" y="65836"/>
                    </a:lnTo>
                    <a:cubicBezTo>
                      <a:pt x="72345" y="78017"/>
                      <a:pt x="58087" y="86692"/>
                      <a:pt x="41878" y="86692"/>
                    </a:cubicBezTo>
                    <a:cubicBezTo>
                      <a:pt x="17658" y="86692"/>
                      <a:pt x="0" y="66785"/>
                      <a:pt x="0" y="43056"/>
                    </a:cubicBezTo>
                    <a:close/>
                    <a:moveTo>
                      <a:pt x="72872" y="39338"/>
                    </a:moveTo>
                    <a:cubicBezTo>
                      <a:pt x="71422" y="21198"/>
                      <a:pt x="58271" y="8516"/>
                      <a:pt x="41904" y="8516"/>
                    </a:cubicBezTo>
                    <a:cubicBezTo>
                      <a:pt x="25538" y="8516"/>
                      <a:pt x="12229" y="21357"/>
                      <a:pt x="11095" y="39338"/>
                    </a:cubicBezTo>
                    <a:lnTo>
                      <a:pt x="72845" y="39338"/>
                    </a:lnTo>
                    <a:close/>
                  </a:path>
                </a:pathLst>
              </a:custGeom>
              <a:solidFill>
                <a:srgbClr val="FFFFFF"/>
              </a:solidFill>
              <a:ln w="2632" cap="flat">
                <a:noFill/>
                <a:prstDash val="solid"/>
                <a:miter/>
              </a:ln>
            </p:spPr>
            <p:txBody>
              <a:bodyPr rtlCol="0" anchor="ctr"/>
              <a:lstStyle/>
              <a:p>
                <a:endParaRPr lang="en-US"/>
              </a:p>
            </p:txBody>
          </p:sp>
          <p:sp>
            <p:nvSpPr>
              <p:cNvPr id="146" name="Freeform 145">
                <a:extLst>
                  <a:ext uri="{FF2B5EF4-FFF2-40B4-BE49-F238E27FC236}">
                    <a16:creationId xmlns:a16="http://schemas.microsoft.com/office/drawing/2014/main" id="{CB5FF339-84B2-682B-4340-55E01D870897}"/>
                  </a:ext>
                </a:extLst>
              </p:cNvPr>
              <p:cNvSpPr/>
              <p:nvPr/>
            </p:nvSpPr>
            <p:spPr>
              <a:xfrm>
                <a:off x="10648364" y="2185154"/>
                <a:ext cx="70262" cy="85056"/>
              </a:xfrm>
              <a:custGeom>
                <a:avLst/>
                <a:gdLst>
                  <a:gd name="connsiteX0" fmla="*/ 59352 w 70262"/>
                  <a:gd name="connsiteY0" fmla="*/ 85031 h 85056"/>
                  <a:gd name="connsiteX1" fmla="*/ 59352 w 70262"/>
                  <a:gd name="connsiteY1" fmla="*/ 38336 h 85056"/>
                  <a:gd name="connsiteX2" fmla="*/ 41378 w 70262"/>
                  <a:gd name="connsiteY2" fmla="*/ 9940 h 85056"/>
                  <a:gd name="connsiteX3" fmla="*/ 10911 w 70262"/>
                  <a:gd name="connsiteY3" fmla="*/ 33854 h 85056"/>
                  <a:gd name="connsiteX4" fmla="*/ 10911 w 70262"/>
                  <a:gd name="connsiteY4" fmla="*/ 85057 h 85056"/>
                  <a:gd name="connsiteX5" fmla="*/ 0 w 70262"/>
                  <a:gd name="connsiteY5" fmla="*/ 85057 h 85056"/>
                  <a:gd name="connsiteX6" fmla="*/ 0 w 70262"/>
                  <a:gd name="connsiteY6" fmla="*/ 1450 h 85056"/>
                  <a:gd name="connsiteX7" fmla="*/ 9962 w 70262"/>
                  <a:gd name="connsiteY7" fmla="*/ 1450 h 85056"/>
                  <a:gd name="connsiteX8" fmla="*/ 9962 w 70262"/>
                  <a:gd name="connsiteY8" fmla="*/ 20381 h 85056"/>
                  <a:gd name="connsiteX9" fmla="*/ 45410 w 70262"/>
                  <a:gd name="connsiteY9" fmla="*/ 0 h 85056"/>
                  <a:gd name="connsiteX10" fmla="*/ 70263 w 70262"/>
                  <a:gd name="connsiteY10" fmla="*/ 36122 h 85056"/>
                  <a:gd name="connsiteX11" fmla="*/ 70263 w 70262"/>
                  <a:gd name="connsiteY11" fmla="*/ 85057 h 85056"/>
                  <a:gd name="connsiteX12" fmla="*/ 59352 w 70262"/>
                  <a:gd name="connsiteY12" fmla="*/ 85057 h 850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0262" h="85056">
                    <a:moveTo>
                      <a:pt x="59352" y="85031"/>
                    </a:moveTo>
                    <a:lnTo>
                      <a:pt x="59352" y="38336"/>
                    </a:lnTo>
                    <a:cubicBezTo>
                      <a:pt x="59352" y="18588"/>
                      <a:pt x="53580" y="9940"/>
                      <a:pt x="41378" y="9940"/>
                    </a:cubicBezTo>
                    <a:cubicBezTo>
                      <a:pt x="28543" y="9940"/>
                      <a:pt x="14917" y="20065"/>
                      <a:pt x="10911" y="33854"/>
                    </a:cubicBezTo>
                    <a:lnTo>
                      <a:pt x="10911" y="85057"/>
                    </a:lnTo>
                    <a:lnTo>
                      <a:pt x="0" y="85057"/>
                    </a:lnTo>
                    <a:lnTo>
                      <a:pt x="0" y="1450"/>
                    </a:lnTo>
                    <a:lnTo>
                      <a:pt x="9962" y="1450"/>
                    </a:lnTo>
                    <a:lnTo>
                      <a:pt x="9962" y="20381"/>
                    </a:lnTo>
                    <a:cubicBezTo>
                      <a:pt x="16709" y="8200"/>
                      <a:pt x="30493" y="0"/>
                      <a:pt x="45410" y="0"/>
                    </a:cubicBezTo>
                    <a:cubicBezTo>
                      <a:pt x="64017" y="0"/>
                      <a:pt x="70263" y="14132"/>
                      <a:pt x="70263" y="36122"/>
                    </a:cubicBezTo>
                    <a:lnTo>
                      <a:pt x="70263" y="85057"/>
                    </a:lnTo>
                    <a:lnTo>
                      <a:pt x="59352" y="85057"/>
                    </a:lnTo>
                    <a:close/>
                  </a:path>
                </a:pathLst>
              </a:custGeom>
              <a:solidFill>
                <a:srgbClr val="FFFFFF"/>
              </a:solidFill>
              <a:ln w="2632" cap="flat">
                <a:noFill/>
                <a:prstDash val="solid"/>
                <a:miter/>
              </a:ln>
            </p:spPr>
            <p:txBody>
              <a:bodyPr rtlCol="0" anchor="ctr"/>
              <a:lstStyle/>
              <a:p>
                <a:endParaRPr lang="en-US"/>
              </a:p>
            </p:txBody>
          </p:sp>
          <p:sp>
            <p:nvSpPr>
              <p:cNvPr id="147" name="Freeform 146">
                <a:extLst>
                  <a:ext uri="{FF2B5EF4-FFF2-40B4-BE49-F238E27FC236}">
                    <a16:creationId xmlns:a16="http://schemas.microsoft.com/office/drawing/2014/main" id="{854EBE1B-16BE-4AC9-D971-46E5CEB870B0}"/>
                  </a:ext>
                </a:extLst>
              </p:cNvPr>
              <p:cNvSpPr/>
              <p:nvPr/>
            </p:nvSpPr>
            <p:spPr>
              <a:xfrm>
                <a:off x="10773077" y="2186578"/>
                <a:ext cx="81331" cy="119525"/>
              </a:xfrm>
              <a:custGeom>
                <a:avLst/>
                <a:gdLst>
                  <a:gd name="connsiteX0" fmla="*/ 21822 w 81331"/>
                  <a:gd name="connsiteY0" fmla="*/ 109287 h 119525"/>
                  <a:gd name="connsiteX1" fmla="*/ 36423 w 81331"/>
                  <a:gd name="connsiteY1" fmla="*/ 83607 h 119525"/>
                  <a:gd name="connsiteX2" fmla="*/ 0 w 81331"/>
                  <a:gd name="connsiteY2" fmla="*/ 0 h 119525"/>
                  <a:gd name="connsiteX3" fmla="*/ 11544 w 81331"/>
                  <a:gd name="connsiteY3" fmla="*/ 0 h 119525"/>
                  <a:gd name="connsiteX4" fmla="*/ 42195 w 81331"/>
                  <a:gd name="connsiteY4" fmla="*/ 72375 h 119525"/>
                  <a:gd name="connsiteX5" fmla="*/ 70421 w 81331"/>
                  <a:gd name="connsiteY5" fmla="*/ 0 h 119525"/>
                  <a:gd name="connsiteX6" fmla="*/ 81332 w 81331"/>
                  <a:gd name="connsiteY6" fmla="*/ 0 h 119525"/>
                  <a:gd name="connsiteX7" fmla="*/ 38030 w 81331"/>
                  <a:gd name="connsiteY7" fmla="*/ 107864 h 119525"/>
                  <a:gd name="connsiteX8" fmla="*/ 21031 w 81331"/>
                  <a:gd name="connsiteY8" fmla="*/ 119412 h 119525"/>
                  <a:gd name="connsiteX9" fmla="*/ 14469 w 81331"/>
                  <a:gd name="connsiteY9" fmla="*/ 119096 h 119525"/>
                  <a:gd name="connsiteX10" fmla="*/ 14469 w 81331"/>
                  <a:gd name="connsiteY10" fmla="*/ 109287 h 119525"/>
                  <a:gd name="connsiteX11" fmla="*/ 21848 w 81331"/>
                  <a:gd name="connsiteY11" fmla="*/ 109287 h 119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1331" h="119525">
                    <a:moveTo>
                      <a:pt x="21822" y="109287"/>
                    </a:moveTo>
                    <a:cubicBezTo>
                      <a:pt x="25828" y="108813"/>
                      <a:pt x="27752" y="104963"/>
                      <a:pt x="36423" y="83607"/>
                    </a:cubicBezTo>
                    <a:lnTo>
                      <a:pt x="0" y="0"/>
                    </a:lnTo>
                    <a:lnTo>
                      <a:pt x="11544" y="0"/>
                    </a:lnTo>
                    <a:lnTo>
                      <a:pt x="42195" y="72375"/>
                    </a:lnTo>
                    <a:lnTo>
                      <a:pt x="70421" y="0"/>
                    </a:lnTo>
                    <a:lnTo>
                      <a:pt x="81332" y="0"/>
                    </a:lnTo>
                    <a:lnTo>
                      <a:pt x="38030" y="107864"/>
                    </a:lnTo>
                    <a:cubicBezTo>
                      <a:pt x="35632" y="114112"/>
                      <a:pt x="30335" y="119254"/>
                      <a:pt x="21031" y="119412"/>
                    </a:cubicBezTo>
                    <a:cubicBezTo>
                      <a:pt x="19107" y="119597"/>
                      <a:pt x="17183" y="119597"/>
                      <a:pt x="14469" y="119096"/>
                    </a:cubicBezTo>
                    <a:lnTo>
                      <a:pt x="14469" y="109287"/>
                    </a:lnTo>
                    <a:cubicBezTo>
                      <a:pt x="17342" y="109472"/>
                      <a:pt x="20557" y="109630"/>
                      <a:pt x="21848" y="109287"/>
                    </a:cubicBezTo>
                    <a:close/>
                  </a:path>
                </a:pathLst>
              </a:custGeom>
              <a:solidFill>
                <a:srgbClr val="FFFFFF"/>
              </a:solidFill>
              <a:ln w="2632" cap="flat">
                <a:noFill/>
                <a:prstDash val="solid"/>
                <a:miter/>
              </a:ln>
            </p:spPr>
            <p:txBody>
              <a:bodyPr rtlCol="0" anchor="ctr"/>
              <a:lstStyle/>
              <a:p>
                <a:endParaRPr lang="en-US"/>
              </a:p>
            </p:txBody>
          </p:sp>
          <p:sp>
            <p:nvSpPr>
              <p:cNvPr id="148" name="Freeform 147">
                <a:extLst>
                  <a:ext uri="{FF2B5EF4-FFF2-40B4-BE49-F238E27FC236}">
                    <a16:creationId xmlns:a16="http://schemas.microsoft.com/office/drawing/2014/main" id="{88A9EA08-F3D5-AEFA-9D9E-04616DF468C1}"/>
                  </a:ext>
                </a:extLst>
              </p:cNvPr>
              <p:cNvSpPr/>
              <p:nvPr/>
            </p:nvSpPr>
            <p:spPr>
              <a:xfrm>
                <a:off x="10863845" y="2185128"/>
                <a:ext cx="82913" cy="86665"/>
              </a:xfrm>
              <a:custGeom>
                <a:avLst/>
                <a:gdLst>
                  <a:gd name="connsiteX0" fmla="*/ 0 w 82913"/>
                  <a:gd name="connsiteY0" fmla="*/ 43478 h 86665"/>
                  <a:gd name="connsiteX1" fmla="*/ 41377 w 82913"/>
                  <a:gd name="connsiteY1" fmla="*/ 0 h 86665"/>
                  <a:gd name="connsiteX2" fmla="*/ 82913 w 82913"/>
                  <a:gd name="connsiteY2" fmla="*/ 43478 h 86665"/>
                  <a:gd name="connsiteX3" fmla="*/ 41377 w 82913"/>
                  <a:gd name="connsiteY3" fmla="*/ 86665 h 86665"/>
                  <a:gd name="connsiteX4" fmla="*/ 0 w 82913"/>
                  <a:gd name="connsiteY4" fmla="*/ 43478 h 86665"/>
                  <a:gd name="connsiteX5" fmla="*/ 41404 w 82913"/>
                  <a:gd name="connsiteY5" fmla="*/ 77042 h 86665"/>
                  <a:gd name="connsiteX6" fmla="*/ 71870 w 82913"/>
                  <a:gd name="connsiteY6" fmla="*/ 43346 h 86665"/>
                  <a:gd name="connsiteX7" fmla="*/ 41404 w 82913"/>
                  <a:gd name="connsiteY7" fmla="*/ 9650 h 86665"/>
                  <a:gd name="connsiteX8" fmla="*/ 11095 w 82913"/>
                  <a:gd name="connsiteY8" fmla="*/ 43662 h 86665"/>
                  <a:gd name="connsiteX9" fmla="*/ 41404 w 82913"/>
                  <a:gd name="connsiteY9" fmla="*/ 77042 h 866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2913" h="86665">
                    <a:moveTo>
                      <a:pt x="0" y="43478"/>
                    </a:moveTo>
                    <a:cubicBezTo>
                      <a:pt x="0" y="20065"/>
                      <a:pt x="17473" y="0"/>
                      <a:pt x="41377" y="0"/>
                    </a:cubicBezTo>
                    <a:cubicBezTo>
                      <a:pt x="65281" y="0"/>
                      <a:pt x="82913" y="20065"/>
                      <a:pt x="82913" y="43478"/>
                    </a:cubicBezTo>
                    <a:cubicBezTo>
                      <a:pt x="82913" y="66891"/>
                      <a:pt x="65598" y="86665"/>
                      <a:pt x="41377" y="86665"/>
                    </a:cubicBezTo>
                    <a:cubicBezTo>
                      <a:pt x="17157" y="86665"/>
                      <a:pt x="0" y="66759"/>
                      <a:pt x="0" y="43478"/>
                    </a:cubicBezTo>
                    <a:close/>
                    <a:moveTo>
                      <a:pt x="41404" y="77042"/>
                    </a:moveTo>
                    <a:cubicBezTo>
                      <a:pt x="58086" y="77042"/>
                      <a:pt x="71870" y="61960"/>
                      <a:pt x="71870" y="43346"/>
                    </a:cubicBezTo>
                    <a:cubicBezTo>
                      <a:pt x="71870" y="24731"/>
                      <a:pt x="58086" y="9650"/>
                      <a:pt x="41404" y="9650"/>
                    </a:cubicBezTo>
                    <a:cubicBezTo>
                      <a:pt x="24721" y="9650"/>
                      <a:pt x="11095" y="24890"/>
                      <a:pt x="11095" y="43662"/>
                    </a:cubicBezTo>
                    <a:cubicBezTo>
                      <a:pt x="11095" y="62435"/>
                      <a:pt x="24721" y="77042"/>
                      <a:pt x="41404" y="77042"/>
                    </a:cubicBezTo>
                    <a:close/>
                  </a:path>
                </a:pathLst>
              </a:custGeom>
              <a:solidFill>
                <a:srgbClr val="FFFFFF"/>
              </a:solidFill>
              <a:ln w="2632" cap="flat">
                <a:noFill/>
                <a:prstDash val="solid"/>
                <a:miter/>
              </a:ln>
            </p:spPr>
            <p:txBody>
              <a:bodyPr rtlCol="0" anchor="ctr"/>
              <a:lstStyle/>
              <a:p>
                <a:endParaRPr lang="en-US"/>
              </a:p>
            </p:txBody>
          </p:sp>
          <p:sp>
            <p:nvSpPr>
              <p:cNvPr id="149" name="Freeform 148">
                <a:extLst>
                  <a:ext uri="{FF2B5EF4-FFF2-40B4-BE49-F238E27FC236}">
                    <a16:creationId xmlns:a16="http://schemas.microsoft.com/office/drawing/2014/main" id="{D1C7FCB7-0DAF-1950-F5E7-C7E361128DA7}"/>
                  </a:ext>
                </a:extLst>
              </p:cNvPr>
              <p:cNvSpPr/>
              <p:nvPr/>
            </p:nvSpPr>
            <p:spPr>
              <a:xfrm>
                <a:off x="10964205" y="2186578"/>
                <a:ext cx="75244" cy="85241"/>
              </a:xfrm>
              <a:custGeom>
                <a:avLst/>
                <a:gdLst>
                  <a:gd name="connsiteX0" fmla="*/ 26 w 75244"/>
                  <a:gd name="connsiteY0" fmla="*/ 0 h 85241"/>
                  <a:gd name="connsiteX1" fmla="*/ 10938 w 75244"/>
                  <a:gd name="connsiteY1" fmla="*/ 0 h 85241"/>
                  <a:gd name="connsiteX2" fmla="*/ 10938 w 75244"/>
                  <a:gd name="connsiteY2" fmla="*/ 47195 h 85241"/>
                  <a:gd name="connsiteX3" fmla="*/ 30335 w 75244"/>
                  <a:gd name="connsiteY3" fmla="*/ 75592 h 85241"/>
                  <a:gd name="connsiteX4" fmla="*/ 60485 w 75244"/>
                  <a:gd name="connsiteY4" fmla="*/ 52653 h 85241"/>
                  <a:gd name="connsiteX5" fmla="*/ 60485 w 75244"/>
                  <a:gd name="connsiteY5" fmla="*/ 0 h 85241"/>
                  <a:gd name="connsiteX6" fmla="*/ 71396 w 75244"/>
                  <a:gd name="connsiteY6" fmla="*/ 0 h 85241"/>
                  <a:gd name="connsiteX7" fmla="*/ 71396 w 75244"/>
                  <a:gd name="connsiteY7" fmla="*/ 70450 h 85241"/>
                  <a:gd name="connsiteX8" fmla="*/ 75244 w 75244"/>
                  <a:gd name="connsiteY8" fmla="*/ 74959 h 85241"/>
                  <a:gd name="connsiteX9" fmla="*/ 75244 w 75244"/>
                  <a:gd name="connsiteY9" fmla="*/ 83633 h 85241"/>
                  <a:gd name="connsiteX10" fmla="*/ 70105 w 75244"/>
                  <a:gd name="connsiteY10" fmla="*/ 83950 h 85241"/>
                  <a:gd name="connsiteX11" fmla="*/ 62093 w 75244"/>
                  <a:gd name="connsiteY11" fmla="*/ 75934 h 85241"/>
                  <a:gd name="connsiteX12" fmla="*/ 61776 w 75244"/>
                  <a:gd name="connsiteY12" fmla="*/ 64702 h 85241"/>
                  <a:gd name="connsiteX13" fmla="*/ 26645 w 75244"/>
                  <a:gd name="connsiteY13" fmla="*/ 85241 h 85241"/>
                  <a:gd name="connsiteX14" fmla="*/ 0 w 75244"/>
                  <a:gd name="connsiteY14" fmla="*/ 49120 h 85241"/>
                  <a:gd name="connsiteX15" fmla="*/ 0 w 75244"/>
                  <a:gd name="connsiteY15" fmla="*/ 26 h 852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5244" h="85241">
                    <a:moveTo>
                      <a:pt x="26" y="0"/>
                    </a:moveTo>
                    <a:lnTo>
                      <a:pt x="10938" y="0"/>
                    </a:lnTo>
                    <a:lnTo>
                      <a:pt x="10938" y="47195"/>
                    </a:lnTo>
                    <a:cubicBezTo>
                      <a:pt x="10938" y="66284"/>
                      <a:pt x="17342" y="75592"/>
                      <a:pt x="30335" y="75592"/>
                    </a:cubicBezTo>
                    <a:cubicBezTo>
                      <a:pt x="43328" y="75592"/>
                      <a:pt x="55531" y="66601"/>
                      <a:pt x="60485" y="52653"/>
                    </a:cubicBezTo>
                    <a:lnTo>
                      <a:pt x="60485" y="0"/>
                    </a:lnTo>
                    <a:lnTo>
                      <a:pt x="71396" y="0"/>
                    </a:lnTo>
                    <a:lnTo>
                      <a:pt x="71396" y="70450"/>
                    </a:lnTo>
                    <a:cubicBezTo>
                      <a:pt x="71396" y="73509"/>
                      <a:pt x="72529" y="74801"/>
                      <a:pt x="75244" y="74959"/>
                    </a:cubicBezTo>
                    <a:lnTo>
                      <a:pt x="75244" y="83633"/>
                    </a:lnTo>
                    <a:cubicBezTo>
                      <a:pt x="72661" y="83950"/>
                      <a:pt x="71555" y="83950"/>
                      <a:pt x="70105" y="83950"/>
                    </a:cubicBezTo>
                    <a:cubicBezTo>
                      <a:pt x="65625" y="83633"/>
                      <a:pt x="62251" y="80258"/>
                      <a:pt x="62093" y="75934"/>
                    </a:cubicBezTo>
                    <a:lnTo>
                      <a:pt x="61776" y="64702"/>
                    </a:lnTo>
                    <a:cubicBezTo>
                      <a:pt x="54555" y="77701"/>
                      <a:pt x="41246" y="85241"/>
                      <a:pt x="26645" y="85241"/>
                    </a:cubicBezTo>
                    <a:cubicBezTo>
                      <a:pt x="9172" y="85241"/>
                      <a:pt x="0" y="72876"/>
                      <a:pt x="0" y="49120"/>
                    </a:cubicBezTo>
                    <a:lnTo>
                      <a:pt x="0" y="26"/>
                    </a:lnTo>
                    <a:close/>
                  </a:path>
                </a:pathLst>
              </a:custGeom>
              <a:solidFill>
                <a:srgbClr val="FFFFFF"/>
              </a:solidFill>
              <a:ln w="2632" cap="flat">
                <a:noFill/>
                <a:prstDash val="solid"/>
                <a:miter/>
              </a:ln>
            </p:spPr>
            <p:txBody>
              <a:bodyPr rtlCol="0" anchor="ctr"/>
              <a:lstStyle/>
              <a:p>
                <a:endParaRPr lang="en-US"/>
              </a:p>
            </p:txBody>
          </p:sp>
          <p:sp>
            <p:nvSpPr>
              <p:cNvPr id="150" name="Freeform 149">
                <a:extLst>
                  <a:ext uri="{FF2B5EF4-FFF2-40B4-BE49-F238E27FC236}">
                    <a16:creationId xmlns:a16="http://schemas.microsoft.com/office/drawing/2014/main" id="{24BE8DC1-999C-424F-0816-66A53F69CC0B}"/>
                  </a:ext>
                </a:extLst>
              </p:cNvPr>
              <p:cNvSpPr/>
              <p:nvPr/>
            </p:nvSpPr>
            <p:spPr>
              <a:xfrm>
                <a:off x="11101146" y="2185180"/>
                <a:ext cx="124344" cy="85056"/>
              </a:xfrm>
              <a:custGeom>
                <a:avLst/>
                <a:gdLst>
                  <a:gd name="connsiteX0" fmla="*/ 113433 w 124344"/>
                  <a:gd name="connsiteY0" fmla="*/ 85004 h 85056"/>
                  <a:gd name="connsiteX1" fmla="*/ 113433 w 124344"/>
                  <a:gd name="connsiteY1" fmla="*/ 38310 h 85056"/>
                  <a:gd name="connsiteX2" fmla="*/ 94984 w 124344"/>
                  <a:gd name="connsiteY2" fmla="*/ 9914 h 85056"/>
                  <a:gd name="connsiteX3" fmla="*/ 67549 w 124344"/>
                  <a:gd name="connsiteY3" fmla="*/ 33986 h 85056"/>
                  <a:gd name="connsiteX4" fmla="*/ 67549 w 124344"/>
                  <a:gd name="connsiteY4" fmla="*/ 85031 h 85056"/>
                  <a:gd name="connsiteX5" fmla="*/ 56637 w 124344"/>
                  <a:gd name="connsiteY5" fmla="*/ 85031 h 85056"/>
                  <a:gd name="connsiteX6" fmla="*/ 56637 w 124344"/>
                  <a:gd name="connsiteY6" fmla="*/ 38336 h 85056"/>
                  <a:gd name="connsiteX7" fmla="*/ 38347 w 124344"/>
                  <a:gd name="connsiteY7" fmla="*/ 9940 h 85056"/>
                  <a:gd name="connsiteX8" fmla="*/ 10911 w 124344"/>
                  <a:gd name="connsiteY8" fmla="*/ 33854 h 85056"/>
                  <a:gd name="connsiteX9" fmla="*/ 10911 w 124344"/>
                  <a:gd name="connsiteY9" fmla="*/ 85057 h 85056"/>
                  <a:gd name="connsiteX10" fmla="*/ 0 w 124344"/>
                  <a:gd name="connsiteY10" fmla="*/ 85057 h 85056"/>
                  <a:gd name="connsiteX11" fmla="*/ 0 w 124344"/>
                  <a:gd name="connsiteY11" fmla="*/ 1450 h 85056"/>
                  <a:gd name="connsiteX12" fmla="*/ 9962 w 124344"/>
                  <a:gd name="connsiteY12" fmla="*/ 1450 h 85056"/>
                  <a:gd name="connsiteX13" fmla="*/ 9962 w 124344"/>
                  <a:gd name="connsiteY13" fmla="*/ 20381 h 85056"/>
                  <a:gd name="connsiteX14" fmla="*/ 41879 w 124344"/>
                  <a:gd name="connsiteY14" fmla="*/ 0 h 85056"/>
                  <a:gd name="connsiteX15" fmla="*/ 66573 w 124344"/>
                  <a:gd name="connsiteY15" fmla="*/ 21515 h 85056"/>
                  <a:gd name="connsiteX16" fmla="*/ 98832 w 124344"/>
                  <a:gd name="connsiteY16" fmla="*/ 0 h 85056"/>
                  <a:gd name="connsiteX17" fmla="*/ 124344 w 124344"/>
                  <a:gd name="connsiteY17" fmla="*/ 36122 h 85056"/>
                  <a:gd name="connsiteX18" fmla="*/ 124344 w 124344"/>
                  <a:gd name="connsiteY18" fmla="*/ 85057 h 85056"/>
                  <a:gd name="connsiteX19" fmla="*/ 113433 w 124344"/>
                  <a:gd name="connsiteY19" fmla="*/ 85057 h 850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24344" h="85056">
                    <a:moveTo>
                      <a:pt x="113433" y="85004"/>
                    </a:moveTo>
                    <a:lnTo>
                      <a:pt x="113433" y="38310"/>
                    </a:lnTo>
                    <a:cubicBezTo>
                      <a:pt x="113433" y="18878"/>
                      <a:pt x="107187" y="9914"/>
                      <a:pt x="94984" y="9914"/>
                    </a:cubicBezTo>
                    <a:cubicBezTo>
                      <a:pt x="82782" y="9914"/>
                      <a:pt x="71555" y="19880"/>
                      <a:pt x="67549" y="33986"/>
                    </a:cubicBezTo>
                    <a:lnTo>
                      <a:pt x="67549" y="85031"/>
                    </a:lnTo>
                    <a:lnTo>
                      <a:pt x="56637" y="85031"/>
                    </a:lnTo>
                    <a:lnTo>
                      <a:pt x="56637" y="38336"/>
                    </a:lnTo>
                    <a:cubicBezTo>
                      <a:pt x="56637" y="18588"/>
                      <a:pt x="50707" y="9940"/>
                      <a:pt x="38347" y="9940"/>
                    </a:cubicBezTo>
                    <a:cubicBezTo>
                      <a:pt x="25986" y="9940"/>
                      <a:pt x="15076" y="19564"/>
                      <a:pt x="10911" y="33854"/>
                    </a:cubicBezTo>
                    <a:lnTo>
                      <a:pt x="10911" y="85057"/>
                    </a:lnTo>
                    <a:lnTo>
                      <a:pt x="0" y="85057"/>
                    </a:lnTo>
                    <a:lnTo>
                      <a:pt x="0" y="1450"/>
                    </a:lnTo>
                    <a:lnTo>
                      <a:pt x="9962" y="1450"/>
                    </a:lnTo>
                    <a:lnTo>
                      <a:pt x="9962" y="20381"/>
                    </a:lnTo>
                    <a:cubicBezTo>
                      <a:pt x="16868" y="7541"/>
                      <a:pt x="28411" y="0"/>
                      <a:pt x="41879" y="0"/>
                    </a:cubicBezTo>
                    <a:cubicBezTo>
                      <a:pt x="55346" y="0"/>
                      <a:pt x="64649" y="8833"/>
                      <a:pt x="66573" y="21515"/>
                    </a:cubicBezTo>
                    <a:cubicBezTo>
                      <a:pt x="74269" y="7382"/>
                      <a:pt x="85180" y="0"/>
                      <a:pt x="98832" y="0"/>
                    </a:cubicBezTo>
                    <a:cubicBezTo>
                      <a:pt x="117597" y="0"/>
                      <a:pt x="124344" y="14290"/>
                      <a:pt x="124344" y="36122"/>
                    </a:cubicBezTo>
                    <a:lnTo>
                      <a:pt x="124344" y="85057"/>
                    </a:lnTo>
                    <a:lnTo>
                      <a:pt x="113433" y="85057"/>
                    </a:lnTo>
                    <a:close/>
                  </a:path>
                </a:pathLst>
              </a:custGeom>
              <a:solidFill>
                <a:srgbClr val="FFFFFF"/>
              </a:solidFill>
              <a:ln w="2632" cap="flat">
                <a:noFill/>
                <a:prstDash val="solid"/>
                <a:miter/>
              </a:ln>
            </p:spPr>
            <p:txBody>
              <a:bodyPr rtlCol="0" anchor="ctr"/>
              <a:lstStyle/>
              <a:p>
                <a:endParaRPr lang="en-US"/>
              </a:p>
            </p:txBody>
          </p:sp>
          <p:sp>
            <p:nvSpPr>
              <p:cNvPr id="151" name="Freeform 150">
                <a:extLst>
                  <a:ext uri="{FF2B5EF4-FFF2-40B4-BE49-F238E27FC236}">
                    <a16:creationId xmlns:a16="http://schemas.microsoft.com/office/drawing/2014/main" id="{98EF3F8B-C6D5-52BB-3E3B-4BDD1A71C9CE}"/>
                  </a:ext>
                </a:extLst>
              </p:cNvPr>
              <p:cNvSpPr/>
              <p:nvPr/>
            </p:nvSpPr>
            <p:spPr>
              <a:xfrm>
                <a:off x="11242726" y="2185101"/>
                <a:ext cx="83097" cy="86691"/>
              </a:xfrm>
              <a:custGeom>
                <a:avLst/>
                <a:gdLst>
                  <a:gd name="connsiteX0" fmla="*/ 26 w 83097"/>
                  <a:gd name="connsiteY0" fmla="*/ 43029 h 86691"/>
                  <a:gd name="connsiteX1" fmla="*/ 41720 w 83097"/>
                  <a:gd name="connsiteY1" fmla="*/ 0 h 86691"/>
                  <a:gd name="connsiteX2" fmla="*/ 83097 w 83097"/>
                  <a:gd name="connsiteY2" fmla="*/ 42871 h 86691"/>
                  <a:gd name="connsiteX3" fmla="*/ 82940 w 83097"/>
                  <a:gd name="connsiteY3" fmla="*/ 47195 h 86691"/>
                  <a:gd name="connsiteX4" fmla="*/ 11385 w 83097"/>
                  <a:gd name="connsiteY4" fmla="*/ 47195 h 86691"/>
                  <a:gd name="connsiteX5" fmla="*/ 42352 w 83097"/>
                  <a:gd name="connsiteY5" fmla="*/ 78334 h 86691"/>
                  <a:gd name="connsiteX6" fmla="*/ 68022 w 83097"/>
                  <a:gd name="connsiteY6" fmla="*/ 63252 h 86691"/>
                  <a:gd name="connsiteX7" fmla="*/ 77484 w 83097"/>
                  <a:gd name="connsiteY7" fmla="*/ 65836 h 86691"/>
                  <a:gd name="connsiteX8" fmla="*/ 41878 w 83097"/>
                  <a:gd name="connsiteY8" fmla="*/ 86692 h 86691"/>
                  <a:gd name="connsiteX9" fmla="*/ 0 w 83097"/>
                  <a:gd name="connsiteY9" fmla="*/ 43056 h 86691"/>
                  <a:gd name="connsiteX10" fmla="*/ 72845 w 83097"/>
                  <a:gd name="connsiteY10" fmla="*/ 39338 h 86691"/>
                  <a:gd name="connsiteX11" fmla="*/ 41878 w 83097"/>
                  <a:gd name="connsiteY11" fmla="*/ 8516 h 86691"/>
                  <a:gd name="connsiteX12" fmla="*/ 11069 w 83097"/>
                  <a:gd name="connsiteY12" fmla="*/ 39338 h 86691"/>
                  <a:gd name="connsiteX13" fmla="*/ 72819 w 83097"/>
                  <a:gd name="connsiteY13" fmla="*/ 39338 h 866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83097" h="86691">
                    <a:moveTo>
                      <a:pt x="26" y="43029"/>
                    </a:moveTo>
                    <a:cubicBezTo>
                      <a:pt x="26" y="19590"/>
                      <a:pt x="17684" y="0"/>
                      <a:pt x="41720" y="0"/>
                    </a:cubicBezTo>
                    <a:cubicBezTo>
                      <a:pt x="65756" y="0"/>
                      <a:pt x="83097" y="19906"/>
                      <a:pt x="83097" y="42871"/>
                    </a:cubicBezTo>
                    <a:cubicBezTo>
                      <a:pt x="83097" y="44638"/>
                      <a:pt x="83097" y="46404"/>
                      <a:pt x="82940" y="47195"/>
                    </a:cubicBezTo>
                    <a:lnTo>
                      <a:pt x="11385" y="47195"/>
                    </a:lnTo>
                    <a:cubicBezTo>
                      <a:pt x="12835" y="65177"/>
                      <a:pt x="26302" y="78334"/>
                      <a:pt x="42352" y="78334"/>
                    </a:cubicBezTo>
                    <a:cubicBezTo>
                      <a:pt x="53264" y="78334"/>
                      <a:pt x="64016" y="72243"/>
                      <a:pt x="68022" y="63252"/>
                    </a:cubicBezTo>
                    <a:lnTo>
                      <a:pt x="77484" y="65836"/>
                    </a:lnTo>
                    <a:cubicBezTo>
                      <a:pt x="72345" y="78017"/>
                      <a:pt x="58086" y="86692"/>
                      <a:pt x="41878" y="86692"/>
                    </a:cubicBezTo>
                    <a:cubicBezTo>
                      <a:pt x="17658" y="86692"/>
                      <a:pt x="0" y="66785"/>
                      <a:pt x="0" y="43056"/>
                    </a:cubicBezTo>
                    <a:close/>
                    <a:moveTo>
                      <a:pt x="72845" y="39338"/>
                    </a:moveTo>
                    <a:cubicBezTo>
                      <a:pt x="71396" y="21198"/>
                      <a:pt x="58245" y="8516"/>
                      <a:pt x="41878" y="8516"/>
                    </a:cubicBezTo>
                    <a:cubicBezTo>
                      <a:pt x="25512" y="8516"/>
                      <a:pt x="12202" y="21357"/>
                      <a:pt x="11069" y="39338"/>
                    </a:cubicBezTo>
                    <a:lnTo>
                      <a:pt x="72819" y="39338"/>
                    </a:lnTo>
                    <a:close/>
                  </a:path>
                </a:pathLst>
              </a:custGeom>
              <a:solidFill>
                <a:srgbClr val="FFFFFF"/>
              </a:solidFill>
              <a:ln w="2632" cap="flat">
                <a:noFill/>
                <a:prstDash val="solid"/>
                <a:miter/>
              </a:ln>
            </p:spPr>
            <p:txBody>
              <a:bodyPr rtlCol="0" anchor="ctr"/>
              <a:lstStyle/>
              <a:p>
                <a:endParaRPr lang="en-US"/>
              </a:p>
            </p:txBody>
          </p:sp>
          <p:sp>
            <p:nvSpPr>
              <p:cNvPr id="152" name="Freeform 151">
                <a:extLst>
                  <a:ext uri="{FF2B5EF4-FFF2-40B4-BE49-F238E27FC236}">
                    <a16:creationId xmlns:a16="http://schemas.microsoft.com/office/drawing/2014/main" id="{5C3D85F6-8BEB-151A-61A4-E3AAF1D2F646}"/>
                  </a:ext>
                </a:extLst>
              </p:cNvPr>
              <p:cNvSpPr/>
              <p:nvPr/>
            </p:nvSpPr>
            <p:spPr>
              <a:xfrm>
                <a:off x="11336841" y="2185101"/>
                <a:ext cx="83097" cy="86691"/>
              </a:xfrm>
              <a:custGeom>
                <a:avLst/>
                <a:gdLst>
                  <a:gd name="connsiteX0" fmla="*/ 26 w 83097"/>
                  <a:gd name="connsiteY0" fmla="*/ 43029 h 86691"/>
                  <a:gd name="connsiteX1" fmla="*/ 41720 w 83097"/>
                  <a:gd name="connsiteY1" fmla="*/ 0 h 86691"/>
                  <a:gd name="connsiteX2" fmla="*/ 83098 w 83097"/>
                  <a:gd name="connsiteY2" fmla="*/ 42871 h 86691"/>
                  <a:gd name="connsiteX3" fmla="*/ 82940 w 83097"/>
                  <a:gd name="connsiteY3" fmla="*/ 47195 h 86691"/>
                  <a:gd name="connsiteX4" fmla="*/ 11385 w 83097"/>
                  <a:gd name="connsiteY4" fmla="*/ 47195 h 86691"/>
                  <a:gd name="connsiteX5" fmla="*/ 42352 w 83097"/>
                  <a:gd name="connsiteY5" fmla="*/ 78334 h 86691"/>
                  <a:gd name="connsiteX6" fmla="*/ 68022 w 83097"/>
                  <a:gd name="connsiteY6" fmla="*/ 63252 h 86691"/>
                  <a:gd name="connsiteX7" fmla="*/ 77484 w 83097"/>
                  <a:gd name="connsiteY7" fmla="*/ 65836 h 86691"/>
                  <a:gd name="connsiteX8" fmla="*/ 41878 w 83097"/>
                  <a:gd name="connsiteY8" fmla="*/ 86692 h 86691"/>
                  <a:gd name="connsiteX9" fmla="*/ 0 w 83097"/>
                  <a:gd name="connsiteY9" fmla="*/ 43056 h 86691"/>
                  <a:gd name="connsiteX10" fmla="*/ 72845 w 83097"/>
                  <a:gd name="connsiteY10" fmla="*/ 39338 h 86691"/>
                  <a:gd name="connsiteX11" fmla="*/ 41878 w 83097"/>
                  <a:gd name="connsiteY11" fmla="*/ 8516 h 86691"/>
                  <a:gd name="connsiteX12" fmla="*/ 11069 w 83097"/>
                  <a:gd name="connsiteY12" fmla="*/ 39338 h 86691"/>
                  <a:gd name="connsiteX13" fmla="*/ 72819 w 83097"/>
                  <a:gd name="connsiteY13" fmla="*/ 39338 h 866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83097" h="86691">
                    <a:moveTo>
                      <a:pt x="26" y="43029"/>
                    </a:moveTo>
                    <a:cubicBezTo>
                      <a:pt x="26" y="19590"/>
                      <a:pt x="17684" y="0"/>
                      <a:pt x="41720" y="0"/>
                    </a:cubicBezTo>
                    <a:cubicBezTo>
                      <a:pt x="65756" y="0"/>
                      <a:pt x="83098" y="19906"/>
                      <a:pt x="83098" y="42871"/>
                    </a:cubicBezTo>
                    <a:cubicBezTo>
                      <a:pt x="83098" y="44638"/>
                      <a:pt x="83098" y="46404"/>
                      <a:pt x="82940" y="47195"/>
                    </a:cubicBezTo>
                    <a:lnTo>
                      <a:pt x="11385" y="47195"/>
                    </a:lnTo>
                    <a:cubicBezTo>
                      <a:pt x="12835" y="65177"/>
                      <a:pt x="26302" y="78334"/>
                      <a:pt x="42352" y="78334"/>
                    </a:cubicBezTo>
                    <a:cubicBezTo>
                      <a:pt x="53264" y="78334"/>
                      <a:pt x="64017" y="72243"/>
                      <a:pt x="68022" y="63252"/>
                    </a:cubicBezTo>
                    <a:lnTo>
                      <a:pt x="77484" y="65836"/>
                    </a:lnTo>
                    <a:cubicBezTo>
                      <a:pt x="72345" y="78017"/>
                      <a:pt x="58087" y="86692"/>
                      <a:pt x="41878" y="86692"/>
                    </a:cubicBezTo>
                    <a:cubicBezTo>
                      <a:pt x="17658" y="86692"/>
                      <a:pt x="0" y="66785"/>
                      <a:pt x="0" y="43056"/>
                    </a:cubicBezTo>
                    <a:close/>
                    <a:moveTo>
                      <a:pt x="72845" y="39338"/>
                    </a:moveTo>
                    <a:cubicBezTo>
                      <a:pt x="71396" y="21198"/>
                      <a:pt x="58245" y="8516"/>
                      <a:pt x="41878" y="8516"/>
                    </a:cubicBezTo>
                    <a:cubicBezTo>
                      <a:pt x="25512" y="8516"/>
                      <a:pt x="12202" y="21357"/>
                      <a:pt x="11069" y="39338"/>
                    </a:cubicBezTo>
                    <a:lnTo>
                      <a:pt x="72819" y="39338"/>
                    </a:lnTo>
                    <a:close/>
                  </a:path>
                </a:pathLst>
              </a:custGeom>
              <a:solidFill>
                <a:srgbClr val="FFFFFF"/>
              </a:solidFill>
              <a:ln w="2632" cap="flat">
                <a:noFill/>
                <a:prstDash val="solid"/>
                <a:miter/>
              </a:ln>
            </p:spPr>
            <p:txBody>
              <a:bodyPr rtlCol="0" anchor="ctr"/>
              <a:lstStyle/>
              <a:p>
                <a:endParaRPr lang="en-US"/>
              </a:p>
            </p:txBody>
          </p:sp>
          <p:sp>
            <p:nvSpPr>
              <p:cNvPr id="153" name="Freeform 152">
                <a:extLst>
                  <a:ext uri="{FF2B5EF4-FFF2-40B4-BE49-F238E27FC236}">
                    <a16:creationId xmlns:a16="http://schemas.microsoft.com/office/drawing/2014/main" id="{72EE27CE-715D-92D8-DC4C-FBD165989489}"/>
                  </a:ext>
                </a:extLst>
              </p:cNvPr>
              <p:cNvSpPr/>
              <p:nvPr/>
            </p:nvSpPr>
            <p:spPr>
              <a:xfrm>
                <a:off x="11428714" y="2158340"/>
                <a:ext cx="48124" cy="112820"/>
              </a:xfrm>
              <a:custGeom>
                <a:avLst/>
                <a:gdLst>
                  <a:gd name="connsiteX0" fmla="*/ 29202 w 48124"/>
                  <a:gd name="connsiteY0" fmla="*/ 112794 h 112820"/>
                  <a:gd name="connsiteX1" fmla="*/ 11544 w 48124"/>
                  <a:gd name="connsiteY1" fmla="*/ 96763 h 112820"/>
                  <a:gd name="connsiteX2" fmla="*/ 11544 w 48124"/>
                  <a:gd name="connsiteY2" fmla="*/ 36912 h 112820"/>
                  <a:gd name="connsiteX3" fmla="*/ 0 w 48124"/>
                  <a:gd name="connsiteY3" fmla="*/ 36912 h 112820"/>
                  <a:gd name="connsiteX4" fmla="*/ 0 w 48124"/>
                  <a:gd name="connsiteY4" fmla="*/ 28238 h 112820"/>
                  <a:gd name="connsiteX5" fmla="*/ 11544 w 48124"/>
                  <a:gd name="connsiteY5" fmla="*/ 28238 h 112820"/>
                  <a:gd name="connsiteX6" fmla="*/ 11544 w 48124"/>
                  <a:gd name="connsiteY6" fmla="*/ 0 h 112820"/>
                  <a:gd name="connsiteX7" fmla="*/ 22455 w 48124"/>
                  <a:gd name="connsiteY7" fmla="*/ 0 h 112820"/>
                  <a:gd name="connsiteX8" fmla="*/ 22455 w 48124"/>
                  <a:gd name="connsiteY8" fmla="*/ 28238 h 112820"/>
                  <a:gd name="connsiteX9" fmla="*/ 41694 w 48124"/>
                  <a:gd name="connsiteY9" fmla="*/ 28238 h 112820"/>
                  <a:gd name="connsiteX10" fmla="*/ 41694 w 48124"/>
                  <a:gd name="connsiteY10" fmla="*/ 36912 h 112820"/>
                  <a:gd name="connsiteX11" fmla="*/ 22455 w 48124"/>
                  <a:gd name="connsiteY11" fmla="*/ 36912 h 112820"/>
                  <a:gd name="connsiteX12" fmla="*/ 22455 w 48124"/>
                  <a:gd name="connsiteY12" fmla="*/ 93731 h 112820"/>
                  <a:gd name="connsiteX13" fmla="*/ 32575 w 48124"/>
                  <a:gd name="connsiteY13" fmla="*/ 102722 h 112820"/>
                  <a:gd name="connsiteX14" fmla="*/ 45252 w 48124"/>
                  <a:gd name="connsiteY14" fmla="*/ 99031 h 112820"/>
                  <a:gd name="connsiteX15" fmla="*/ 48125 w 48124"/>
                  <a:gd name="connsiteY15" fmla="*/ 107864 h 112820"/>
                  <a:gd name="connsiteX16" fmla="*/ 29202 w 48124"/>
                  <a:gd name="connsiteY16" fmla="*/ 112820 h 1128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8124" h="112820">
                    <a:moveTo>
                      <a:pt x="29202" y="112794"/>
                    </a:moveTo>
                    <a:cubicBezTo>
                      <a:pt x="19740" y="112794"/>
                      <a:pt x="11544" y="107521"/>
                      <a:pt x="11544" y="96763"/>
                    </a:cubicBezTo>
                    <a:lnTo>
                      <a:pt x="11544" y="36912"/>
                    </a:lnTo>
                    <a:lnTo>
                      <a:pt x="0" y="36912"/>
                    </a:lnTo>
                    <a:lnTo>
                      <a:pt x="0" y="28238"/>
                    </a:lnTo>
                    <a:lnTo>
                      <a:pt x="11544" y="28238"/>
                    </a:lnTo>
                    <a:lnTo>
                      <a:pt x="11544" y="0"/>
                    </a:lnTo>
                    <a:lnTo>
                      <a:pt x="22455" y="0"/>
                    </a:lnTo>
                    <a:lnTo>
                      <a:pt x="22455" y="28238"/>
                    </a:lnTo>
                    <a:lnTo>
                      <a:pt x="41694" y="28238"/>
                    </a:lnTo>
                    <a:lnTo>
                      <a:pt x="41694" y="36912"/>
                    </a:lnTo>
                    <a:lnTo>
                      <a:pt x="22455" y="36912"/>
                    </a:lnTo>
                    <a:lnTo>
                      <a:pt x="22455" y="93731"/>
                    </a:lnTo>
                    <a:cubicBezTo>
                      <a:pt x="22929" y="99822"/>
                      <a:pt x="27436" y="102722"/>
                      <a:pt x="32575" y="102722"/>
                    </a:cubicBezTo>
                    <a:cubicBezTo>
                      <a:pt x="38663" y="102722"/>
                      <a:pt x="43961" y="99848"/>
                      <a:pt x="45252" y="99031"/>
                    </a:cubicBezTo>
                    <a:lnTo>
                      <a:pt x="48125" y="107864"/>
                    </a:lnTo>
                    <a:cubicBezTo>
                      <a:pt x="45568" y="108971"/>
                      <a:pt x="38189" y="112820"/>
                      <a:pt x="29202" y="112820"/>
                    </a:cubicBezTo>
                    <a:close/>
                  </a:path>
                </a:pathLst>
              </a:custGeom>
              <a:solidFill>
                <a:srgbClr val="FFFFFF"/>
              </a:solidFill>
              <a:ln w="2632" cap="flat">
                <a:noFill/>
                <a:prstDash val="solid"/>
                <a:miter/>
              </a:ln>
            </p:spPr>
            <p:txBody>
              <a:bodyPr rtlCol="0" anchor="ctr"/>
              <a:lstStyle/>
              <a:p>
                <a:endParaRPr lang="en-US"/>
              </a:p>
            </p:txBody>
          </p:sp>
        </p:grpSp>
        <p:grpSp>
          <p:nvGrpSpPr>
            <p:cNvPr id="154" name="Graphic 20">
              <a:extLst>
                <a:ext uri="{FF2B5EF4-FFF2-40B4-BE49-F238E27FC236}">
                  <a16:creationId xmlns:a16="http://schemas.microsoft.com/office/drawing/2014/main" id="{ED50987A-B949-D0EC-2BC5-E65333093DB0}"/>
                </a:ext>
              </a:extLst>
            </p:cNvPr>
            <p:cNvGrpSpPr/>
            <p:nvPr/>
          </p:nvGrpSpPr>
          <p:grpSpPr>
            <a:xfrm>
              <a:off x="9046708" y="2365261"/>
              <a:ext cx="2372122" cy="152923"/>
              <a:chOff x="9046708" y="2365261"/>
              <a:chExt cx="2372122" cy="152923"/>
            </a:xfrm>
            <a:solidFill>
              <a:srgbClr val="FFFFFF"/>
            </a:solidFill>
          </p:grpSpPr>
          <p:sp>
            <p:nvSpPr>
              <p:cNvPr id="155" name="Freeform 154">
                <a:extLst>
                  <a:ext uri="{FF2B5EF4-FFF2-40B4-BE49-F238E27FC236}">
                    <a16:creationId xmlns:a16="http://schemas.microsoft.com/office/drawing/2014/main" id="{022890D3-3474-EAEA-A612-911CFA02FB35}"/>
                  </a:ext>
                </a:extLst>
              </p:cNvPr>
              <p:cNvSpPr/>
              <p:nvPr/>
            </p:nvSpPr>
            <p:spPr>
              <a:xfrm>
                <a:off x="9046708" y="2398956"/>
                <a:ext cx="66441" cy="86665"/>
              </a:xfrm>
              <a:custGeom>
                <a:avLst/>
                <a:gdLst>
                  <a:gd name="connsiteX0" fmla="*/ 0 w 66441"/>
                  <a:gd name="connsiteY0" fmla="*/ 73008 h 86665"/>
                  <a:gd name="connsiteX1" fmla="*/ 4480 w 66441"/>
                  <a:gd name="connsiteY1" fmla="*/ 65309 h 86665"/>
                  <a:gd name="connsiteX2" fmla="*/ 33840 w 66441"/>
                  <a:gd name="connsiteY2" fmla="*/ 77833 h 86665"/>
                  <a:gd name="connsiteX3" fmla="*/ 55820 w 66441"/>
                  <a:gd name="connsiteY3" fmla="*/ 62593 h 86665"/>
                  <a:gd name="connsiteX4" fmla="*/ 31125 w 66441"/>
                  <a:gd name="connsiteY4" fmla="*/ 47011 h 86665"/>
                  <a:gd name="connsiteX5" fmla="*/ 4823 w 66441"/>
                  <a:gd name="connsiteY5" fmla="*/ 24547 h 86665"/>
                  <a:gd name="connsiteX6" fmla="*/ 36106 w 66441"/>
                  <a:gd name="connsiteY6" fmla="*/ 0 h 86665"/>
                  <a:gd name="connsiteX7" fmla="*/ 65150 w 66441"/>
                  <a:gd name="connsiteY7" fmla="*/ 11548 h 86665"/>
                  <a:gd name="connsiteX8" fmla="*/ 59852 w 66441"/>
                  <a:gd name="connsiteY8" fmla="*/ 18931 h 86665"/>
                  <a:gd name="connsiteX9" fmla="*/ 35474 w 66441"/>
                  <a:gd name="connsiteY9" fmla="*/ 8833 h 86665"/>
                  <a:gd name="connsiteX10" fmla="*/ 15101 w 66441"/>
                  <a:gd name="connsiteY10" fmla="*/ 23281 h 86665"/>
                  <a:gd name="connsiteX11" fmla="*/ 35158 w 66441"/>
                  <a:gd name="connsiteY11" fmla="*/ 38046 h 86665"/>
                  <a:gd name="connsiteX12" fmla="*/ 66441 w 66441"/>
                  <a:gd name="connsiteY12" fmla="*/ 61802 h 86665"/>
                  <a:gd name="connsiteX13" fmla="*/ 34367 w 66441"/>
                  <a:gd name="connsiteY13" fmla="*/ 86665 h 86665"/>
                  <a:gd name="connsiteX14" fmla="*/ 26 w 66441"/>
                  <a:gd name="connsiteY14" fmla="*/ 73034 h 866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6441" h="86665">
                    <a:moveTo>
                      <a:pt x="0" y="73008"/>
                    </a:moveTo>
                    <a:lnTo>
                      <a:pt x="4480" y="65309"/>
                    </a:lnTo>
                    <a:cubicBezTo>
                      <a:pt x="13784" y="74141"/>
                      <a:pt x="23245" y="77833"/>
                      <a:pt x="33840" y="77833"/>
                    </a:cubicBezTo>
                    <a:cubicBezTo>
                      <a:pt x="46833" y="77833"/>
                      <a:pt x="55820" y="72375"/>
                      <a:pt x="55820" y="62593"/>
                    </a:cubicBezTo>
                    <a:cubicBezTo>
                      <a:pt x="55820" y="52811"/>
                      <a:pt x="46517" y="51045"/>
                      <a:pt x="31125" y="47011"/>
                    </a:cubicBezTo>
                    <a:cubicBezTo>
                      <a:pt x="13810" y="42186"/>
                      <a:pt x="4823" y="37704"/>
                      <a:pt x="4823" y="24547"/>
                    </a:cubicBezTo>
                    <a:cubicBezTo>
                      <a:pt x="4823" y="8516"/>
                      <a:pt x="18290" y="0"/>
                      <a:pt x="36106" y="0"/>
                    </a:cubicBezTo>
                    <a:cubicBezTo>
                      <a:pt x="48783" y="0"/>
                      <a:pt x="59036" y="4350"/>
                      <a:pt x="65150" y="11548"/>
                    </a:cubicBezTo>
                    <a:lnTo>
                      <a:pt x="59852" y="18931"/>
                    </a:lnTo>
                    <a:cubicBezTo>
                      <a:pt x="54081" y="12208"/>
                      <a:pt x="45410" y="8833"/>
                      <a:pt x="35474" y="8833"/>
                    </a:cubicBezTo>
                    <a:cubicBezTo>
                      <a:pt x="25538" y="8833"/>
                      <a:pt x="15101" y="12524"/>
                      <a:pt x="15101" y="23281"/>
                    </a:cubicBezTo>
                    <a:cubicBezTo>
                      <a:pt x="15101" y="32114"/>
                      <a:pt x="21849" y="34197"/>
                      <a:pt x="35158" y="38046"/>
                    </a:cubicBezTo>
                    <a:cubicBezTo>
                      <a:pt x="54239" y="43188"/>
                      <a:pt x="66441" y="46721"/>
                      <a:pt x="66441" y="61802"/>
                    </a:cubicBezTo>
                    <a:cubicBezTo>
                      <a:pt x="66441" y="76883"/>
                      <a:pt x="53606" y="86665"/>
                      <a:pt x="34367" y="86665"/>
                    </a:cubicBezTo>
                    <a:cubicBezTo>
                      <a:pt x="20715" y="86665"/>
                      <a:pt x="8697" y="82157"/>
                      <a:pt x="26" y="73034"/>
                    </a:cubicBezTo>
                    <a:close/>
                  </a:path>
                </a:pathLst>
              </a:custGeom>
              <a:solidFill>
                <a:srgbClr val="FFFFFF"/>
              </a:solidFill>
              <a:ln w="2632" cap="flat">
                <a:noFill/>
                <a:prstDash val="solid"/>
                <a:miter/>
              </a:ln>
            </p:spPr>
            <p:txBody>
              <a:bodyPr rtlCol="0" anchor="ctr"/>
              <a:lstStyle/>
              <a:p>
                <a:endParaRPr lang="en-US"/>
              </a:p>
            </p:txBody>
          </p:sp>
          <p:sp>
            <p:nvSpPr>
              <p:cNvPr id="156" name="Freeform 155">
                <a:extLst>
                  <a:ext uri="{FF2B5EF4-FFF2-40B4-BE49-F238E27FC236}">
                    <a16:creationId xmlns:a16="http://schemas.microsoft.com/office/drawing/2014/main" id="{09CD9F02-9819-78B1-6D1F-94252DF3D486}"/>
                  </a:ext>
                </a:extLst>
              </p:cNvPr>
              <p:cNvSpPr/>
              <p:nvPr/>
            </p:nvSpPr>
            <p:spPr>
              <a:xfrm>
                <a:off x="9131045" y="2398956"/>
                <a:ext cx="80515" cy="119227"/>
              </a:xfrm>
              <a:custGeom>
                <a:avLst/>
                <a:gdLst>
                  <a:gd name="connsiteX0" fmla="*/ 10911 w 80515"/>
                  <a:gd name="connsiteY0" fmla="*/ 67708 h 119227"/>
                  <a:gd name="connsiteX1" fmla="*/ 10911 w 80515"/>
                  <a:gd name="connsiteY1" fmla="*/ 119227 h 119227"/>
                  <a:gd name="connsiteX2" fmla="*/ 0 w 80515"/>
                  <a:gd name="connsiteY2" fmla="*/ 119227 h 119227"/>
                  <a:gd name="connsiteX3" fmla="*/ 0 w 80515"/>
                  <a:gd name="connsiteY3" fmla="*/ 1450 h 119227"/>
                  <a:gd name="connsiteX4" fmla="*/ 9778 w 80515"/>
                  <a:gd name="connsiteY4" fmla="*/ 1450 h 119227"/>
                  <a:gd name="connsiteX5" fmla="*/ 9778 w 80515"/>
                  <a:gd name="connsiteY5" fmla="*/ 17665 h 119227"/>
                  <a:gd name="connsiteX6" fmla="*/ 40903 w 80515"/>
                  <a:gd name="connsiteY6" fmla="*/ 0 h 119227"/>
                  <a:gd name="connsiteX7" fmla="*/ 80515 w 80515"/>
                  <a:gd name="connsiteY7" fmla="*/ 43320 h 119227"/>
                  <a:gd name="connsiteX8" fmla="*/ 42669 w 80515"/>
                  <a:gd name="connsiteY8" fmla="*/ 86639 h 119227"/>
                  <a:gd name="connsiteX9" fmla="*/ 10911 w 80515"/>
                  <a:gd name="connsiteY9" fmla="*/ 67708 h 119227"/>
                  <a:gd name="connsiteX10" fmla="*/ 69446 w 80515"/>
                  <a:gd name="connsiteY10" fmla="*/ 43320 h 119227"/>
                  <a:gd name="connsiteX11" fmla="*/ 38321 w 80515"/>
                  <a:gd name="connsiteY11" fmla="*/ 9624 h 119227"/>
                  <a:gd name="connsiteX12" fmla="*/ 10885 w 80515"/>
                  <a:gd name="connsiteY12" fmla="*/ 30321 h 119227"/>
                  <a:gd name="connsiteX13" fmla="*/ 10885 w 80515"/>
                  <a:gd name="connsiteY13" fmla="*/ 56002 h 119227"/>
                  <a:gd name="connsiteX14" fmla="*/ 39612 w 80515"/>
                  <a:gd name="connsiteY14" fmla="*/ 77042 h 119227"/>
                  <a:gd name="connsiteX15" fmla="*/ 69446 w 80515"/>
                  <a:gd name="connsiteY15" fmla="*/ 43346 h 1192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80515" h="119227">
                    <a:moveTo>
                      <a:pt x="10911" y="67708"/>
                    </a:moveTo>
                    <a:lnTo>
                      <a:pt x="10911" y="119227"/>
                    </a:lnTo>
                    <a:lnTo>
                      <a:pt x="0" y="119227"/>
                    </a:lnTo>
                    <a:lnTo>
                      <a:pt x="0" y="1450"/>
                    </a:lnTo>
                    <a:lnTo>
                      <a:pt x="9778" y="1450"/>
                    </a:lnTo>
                    <a:lnTo>
                      <a:pt x="9778" y="17665"/>
                    </a:lnTo>
                    <a:cubicBezTo>
                      <a:pt x="16525" y="7224"/>
                      <a:pt x="28226" y="0"/>
                      <a:pt x="40903" y="0"/>
                    </a:cubicBezTo>
                    <a:cubicBezTo>
                      <a:pt x="63832" y="0"/>
                      <a:pt x="80515" y="21040"/>
                      <a:pt x="80515" y="43320"/>
                    </a:cubicBezTo>
                    <a:cubicBezTo>
                      <a:pt x="80515" y="66917"/>
                      <a:pt x="65124" y="86639"/>
                      <a:pt x="42669" y="86639"/>
                    </a:cubicBezTo>
                    <a:cubicBezTo>
                      <a:pt x="28701" y="86639"/>
                      <a:pt x="17473" y="78465"/>
                      <a:pt x="10911" y="67708"/>
                    </a:cubicBezTo>
                    <a:close/>
                    <a:moveTo>
                      <a:pt x="69446" y="43320"/>
                    </a:moveTo>
                    <a:cubicBezTo>
                      <a:pt x="69446" y="25338"/>
                      <a:pt x="55820" y="9624"/>
                      <a:pt x="38321" y="9624"/>
                    </a:cubicBezTo>
                    <a:cubicBezTo>
                      <a:pt x="27409" y="9624"/>
                      <a:pt x="12492" y="19089"/>
                      <a:pt x="10885" y="30321"/>
                    </a:cubicBezTo>
                    <a:lnTo>
                      <a:pt x="10885" y="56002"/>
                    </a:lnTo>
                    <a:cubicBezTo>
                      <a:pt x="15866" y="67866"/>
                      <a:pt x="27251" y="77042"/>
                      <a:pt x="39612" y="77042"/>
                    </a:cubicBezTo>
                    <a:cubicBezTo>
                      <a:pt x="57744" y="77042"/>
                      <a:pt x="69446" y="60352"/>
                      <a:pt x="69446" y="43346"/>
                    </a:cubicBezTo>
                    <a:close/>
                  </a:path>
                </a:pathLst>
              </a:custGeom>
              <a:solidFill>
                <a:srgbClr val="FFFFFF"/>
              </a:solidFill>
              <a:ln w="2632" cap="flat">
                <a:noFill/>
                <a:prstDash val="solid"/>
                <a:miter/>
              </a:ln>
            </p:spPr>
            <p:txBody>
              <a:bodyPr rtlCol="0" anchor="ctr"/>
              <a:lstStyle/>
              <a:p>
                <a:endParaRPr lang="en-US"/>
              </a:p>
            </p:txBody>
          </p:sp>
          <p:sp>
            <p:nvSpPr>
              <p:cNvPr id="157" name="Freeform 156">
                <a:extLst>
                  <a:ext uri="{FF2B5EF4-FFF2-40B4-BE49-F238E27FC236}">
                    <a16:creationId xmlns:a16="http://schemas.microsoft.com/office/drawing/2014/main" id="{D7B32931-FCAF-8129-07F8-0298F65E9847}"/>
                  </a:ext>
                </a:extLst>
              </p:cNvPr>
              <p:cNvSpPr/>
              <p:nvPr/>
            </p:nvSpPr>
            <p:spPr>
              <a:xfrm>
                <a:off x="9224184" y="2398930"/>
                <a:ext cx="83097" cy="86691"/>
              </a:xfrm>
              <a:custGeom>
                <a:avLst/>
                <a:gdLst>
                  <a:gd name="connsiteX0" fmla="*/ 26 w 83097"/>
                  <a:gd name="connsiteY0" fmla="*/ 43029 h 86691"/>
                  <a:gd name="connsiteX1" fmla="*/ 41720 w 83097"/>
                  <a:gd name="connsiteY1" fmla="*/ 0 h 86691"/>
                  <a:gd name="connsiteX2" fmla="*/ 83098 w 83097"/>
                  <a:gd name="connsiteY2" fmla="*/ 42871 h 86691"/>
                  <a:gd name="connsiteX3" fmla="*/ 82940 w 83097"/>
                  <a:gd name="connsiteY3" fmla="*/ 47195 h 86691"/>
                  <a:gd name="connsiteX4" fmla="*/ 11386 w 83097"/>
                  <a:gd name="connsiteY4" fmla="*/ 47195 h 86691"/>
                  <a:gd name="connsiteX5" fmla="*/ 42353 w 83097"/>
                  <a:gd name="connsiteY5" fmla="*/ 78334 h 86691"/>
                  <a:gd name="connsiteX6" fmla="*/ 68023 w 83097"/>
                  <a:gd name="connsiteY6" fmla="*/ 63252 h 86691"/>
                  <a:gd name="connsiteX7" fmla="*/ 77484 w 83097"/>
                  <a:gd name="connsiteY7" fmla="*/ 65836 h 86691"/>
                  <a:gd name="connsiteX8" fmla="*/ 41878 w 83097"/>
                  <a:gd name="connsiteY8" fmla="*/ 86692 h 86691"/>
                  <a:gd name="connsiteX9" fmla="*/ 0 w 83097"/>
                  <a:gd name="connsiteY9" fmla="*/ 43056 h 86691"/>
                  <a:gd name="connsiteX10" fmla="*/ 72846 w 83097"/>
                  <a:gd name="connsiteY10" fmla="*/ 39338 h 86691"/>
                  <a:gd name="connsiteX11" fmla="*/ 41878 w 83097"/>
                  <a:gd name="connsiteY11" fmla="*/ 8516 h 86691"/>
                  <a:gd name="connsiteX12" fmla="*/ 11069 w 83097"/>
                  <a:gd name="connsiteY12" fmla="*/ 39338 h 86691"/>
                  <a:gd name="connsiteX13" fmla="*/ 72819 w 83097"/>
                  <a:gd name="connsiteY13" fmla="*/ 39338 h 866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83097" h="86691">
                    <a:moveTo>
                      <a:pt x="26" y="43029"/>
                    </a:moveTo>
                    <a:cubicBezTo>
                      <a:pt x="26" y="19590"/>
                      <a:pt x="17685" y="0"/>
                      <a:pt x="41720" y="0"/>
                    </a:cubicBezTo>
                    <a:cubicBezTo>
                      <a:pt x="65756" y="0"/>
                      <a:pt x="83098" y="19906"/>
                      <a:pt x="83098" y="42871"/>
                    </a:cubicBezTo>
                    <a:cubicBezTo>
                      <a:pt x="83098" y="44638"/>
                      <a:pt x="83098" y="46404"/>
                      <a:pt x="82940" y="47195"/>
                    </a:cubicBezTo>
                    <a:lnTo>
                      <a:pt x="11386" y="47195"/>
                    </a:lnTo>
                    <a:cubicBezTo>
                      <a:pt x="12835" y="65177"/>
                      <a:pt x="26302" y="78334"/>
                      <a:pt x="42353" y="78334"/>
                    </a:cubicBezTo>
                    <a:cubicBezTo>
                      <a:pt x="53264" y="78334"/>
                      <a:pt x="64017" y="72243"/>
                      <a:pt x="68023" y="63252"/>
                    </a:cubicBezTo>
                    <a:lnTo>
                      <a:pt x="77484" y="65836"/>
                    </a:lnTo>
                    <a:cubicBezTo>
                      <a:pt x="72345" y="78017"/>
                      <a:pt x="58087" y="86692"/>
                      <a:pt x="41878" y="86692"/>
                    </a:cubicBezTo>
                    <a:cubicBezTo>
                      <a:pt x="17658" y="86692"/>
                      <a:pt x="0" y="66785"/>
                      <a:pt x="0" y="43056"/>
                    </a:cubicBezTo>
                    <a:close/>
                    <a:moveTo>
                      <a:pt x="72846" y="39338"/>
                    </a:moveTo>
                    <a:cubicBezTo>
                      <a:pt x="71396" y="21198"/>
                      <a:pt x="58245" y="8516"/>
                      <a:pt x="41878" y="8516"/>
                    </a:cubicBezTo>
                    <a:cubicBezTo>
                      <a:pt x="25512" y="8516"/>
                      <a:pt x="12202" y="21357"/>
                      <a:pt x="11069" y="39338"/>
                    </a:cubicBezTo>
                    <a:lnTo>
                      <a:pt x="72819" y="39338"/>
                    </a:lnTo>
                    <a:close/>
                  </a:path>
                </a:pathLst>
              </a:custGeom>
              <a:solidFill>
                <a:srgbClr val="FFFFFF"/>
              </a:solidFill>
              <a:ln w="2632" cap="flat">
                <a:noFill/>
                <a:prstDash val="solid"/>
                <a:miter/>
              </a:ln>
            </p:spPr>
            <p:txBody>
              <a:bodyPr rtlCol="0" anchor="ctr"/>
              <a:lstStyle/>
              <a:p>
                <a:endParaRPr lang="en-US"/>
              </a:p>
            </p:txBody>
          </p:sp>
          <p:sp>
            <p:nvSpPr>
              <p:cNvPr id="158" name="Freeform 157">
                <a:extLst>
                  <a:ext uri="{FF2B5EF4-FFF2-40B4-BE49-F238E27FC236}">
                    <a16:creationId xmlns:a16="http://schemas.microsoft.com/office/drawing/2014/main" id="{CC890400-3868-50BC-C57F-87586BC29EDA}"/>
                  </a:ext>
                </a:extLst>
              </p:cNvPr>
              <p:cNvSpPr/>
              <p:nvPr/>
            </p:nvSpPr>
            <p:spPr>
              <a:xfrm>
                <a:off x="9318299" y="2398930"/>
                <a:ext cx="76693" cy="86665"/>
              </a:xfrm>
              <a:custGeom>
                <a:avLst/>
                <a:gdLst>
                  <a:gd name="connsiteX0" fmla="*/ 26 w 76693"/>
                  <a:gd name="connsiteY0" fmla="*/ 43029 h 86665"/>
                  <a:gd name="connsiteX1" fmla="*/ 41904 w 76693"/>
                  <a:gd name="connsiteY1" fmla="*/ 0 h 86665"/>
                  <a:gd name="connsiteX2" fmla="*/ 75903 w 76693"/>
                  <a:gd name="connsiteY2" fmla="*/ 19906 h 86665"/>
                  <a:gd name="connsiteX3" fmla="*/ 65308 w 76693"/>
                  <a:gd name="connsiteY3" fmla="*/ 23281 h 86665"/>
                  <a:gd name="connsiteX4" fmla="*/ 41404 w 76693"/>
                  <a:gd name="connsiteY4" fmla="*/ 9650 h 86665"/>
                  <a:gd name="connsiteX5" fmla="*/ 11095 w 76693"/>
                  <a:gd name="connsiteY5" fmla="*/ 43029 h 86665"/>
                  <a:gd name="connsiteX6" fmla="*/ 41562 w 76693"/>
                  <a:gd name="connsiteY6" fmla="*/ 77042 h 86665"/>
                  <a:gd name="connsiteX7" fmla="*/ 65940 w 76693"/>
                  <a:gd name="connsiteY7" fmla="*/ 62751 h 86665"/>
                  <a:gd name="connsiteX8" fmla="*/ 76693 w 76693"/>
                  <a:gd name="connsiteY8" fmla="*/ 65968 h 86665"/>
                  <a:gd name="connsiteX9" fmla="*/ 42036 w 76693"/>
                  <a:gd name="connsiteY9" fmla="*/ 86665 h 86665"/>
                  <a:gd name="connsiteX10" fmla="*/ 0 w 76693"/>
                  <a:gd name="connsiteY10" fmla="*/ 43029 h 866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6693" h="86665">
                    <a:moveTo>
                      <a:pt x="26" y="43029"/>
                    </a:moveTo>
                    <a:cubicBezTo>
                      <a:pt x="26" y="19274"/>
                      <a:pt x="17183" y="0"/>
                      <a:pt x="41904" y="0"/>
                    </a:cubicBezTo>
                    <a:cubicBezTo>
                      <a:pt x="57639" y="0"/>
                      <a:pt x="69973" y="7699"/>
                      <a:pt x="75903" y="19906"/>
                    </a:cubicBezTo>
                    <a:lnTo>
                      <a:pt x="65308" y="23281"/>
                    </a:lnTo>
                    <a:cubicBezTo>
                      <a:pt x="60643" y="14765"/>
                      <a:pt x="51682" y="9650"/>
                      <a:pt x="41404" y="9650"/>
                    </a:cubicBezTo>
                    <a:cubicBezTo>
                      <a:pt x="24405" y="9650"/>
                      <a:pt x="11095" y="23940"/>
                      <a:pt x="11095" y="43029"/>
                    </a:cubicBezTo>
                    <a:cubicBezTo>
                      <a:pt x="11095" y="62118"/>
                      <a:pt x="25037" y="77042"/>
                      <a:pt x="41562" y="77042"/>
                    </a:cubicBezTo>
                    <a:cubicBezTo>
                      <a:pt x="52315" y="77042"/>
                      <a:pt x="63384" y="70476"/>
                      <a:pt x="65940" y="62751"/>
                    </a:cubicBezTo>
                    <a:lnTo>
                      <a:pt x="76693" y="65968"/>
                    </a:lnTo>
                    <a:cubicBezTo>
                      <a:pt x="72029" y="77991"/>
                      <a:pt x="58087" y="86665"/>
                      <a:pt x="42036" y="86665"/>
                    </a:cubicBezTo>
                    <a:cubicBezTo>
                      <a:pt x="17658" y="86665"/>
                      <a:pt x="0" y="66759"/>
                      <a:pt x="0" y="43029"/>
                    </a:cubicBezTo>
                    <a:close/>
                  </a:path>
                </a:pathLst>
              </a:custGeom>
              <a:solidFill>
                <a:srgbClr val="FFFFFF"/>
              </a:solidFill>
              <a:ln w="2632" cap="flat">
                <a:noFill/>
                <a:prstDash val="solid"/>
                <a:miter/>
              </a:ln>
            </p:spPr>
            <p:txBody>
              <a:bodyPr rtlCol="0" anchor="ctr"/>
              <a:lstStyle/>
              <a:p>
                <a:endParaRPr lang="en-US"/>
              </a:p>
            </p:txBody>
          </p:sp>
          <p:sp>
            <p:nvSpPr>
              <p:cNvPr id="159" name="Freeform 158">
                <a:extLst>
                  <a:ext uri="{FF2B5EF4-FFF2-40B4-BE49-F238E27FC236}">
                    <a16:creationId xmlns:a16="http://schemas.microsoft.com/office/drawing/2014/main" id="{C31331BC-A134-108A-0D29-651C2770B2B3}"/>
                  </a:ext>
                </a:extLst>
              </p:cNvPr>
              <p:cNvSpPr/>
              <p:nvPr/>
            </p:nvSpPr>
            <p:spPr>
              <a:xfrm>
                <a:off x="9412123" y="2366869"/>
                <a:ext cx="10911" cy="117118"/>
              </a:xfrm>
              <a:custGeom>
                <a:avLst/>
                <a:gdLst>
                  <a:gd name="connsiteX0" fmla="*/ 0 w 10911"/>
                  <a:gd name="connsiteY0" fmla="*/ 0 h 117118"/>
                  <a:gd name="connsiteX1" fmla="*/ 10911 w 10911"/>
                  <a:gd name="connsiteY1" fmla="*/ 0 h 117118"/>
                  <a:gd name="connsiteX2" fmla="*/ 10911 w 10911"/>
                  <a:gd name="connsiteY2" fmla="*/ 16031 h 117118"/>
                  <a:gd name="connsiteX3" fmla="*/ 0 w 10911"/>
                  <a:gd name="connsiteY3" fmla="*/ 16031 h 117118"/>
                  <a:gd name="connsiteX4" fmla="*/ 0 w 10911"/>
                  <a:gd name="connsiteY4" fmla="*/ 0 h 117118"/>
                  <a:gd name="connsiteX5" fmla="*/ 0 w 10911"/>
                  <a:gd name="connsiteY5" fmla="*/ 33511 h 117118"/>
                  <a:gd name="connsiteX6" fmla="*/ 10911 w 10911"/>
                  <a:gd name="connsiteY6" fmla="*/ 33511 h 117118"/>
                  <a:gd name="connsiteX7" fmla="*/ 10911 w 10911"/>
                  <a:gd name="connsiteY7" fmla="*/ 117118 h 117118"/>
                  <a:gd name="connsiteX8" fmla="*/ 0 w 10911"/>
                  <a:gd name="connsiteY8" fmla="*/ 117118 h 117118"/>
                  <a:gd name="connsiteX9" fmla="*/ 0 w 10911"/>
                  <a:gd name="connsiteY9" fmla="*/ 33511 h 1171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911" h="117118">
                    <a:moveTo>
                      <a:pt x="0" y="0"/>
                    </a:moveTo>
                    <a:lnTo>
                      <a:pt x="10911" y="0"/>
                    </a:lnTo>
                    <a:lnTo>
                      <a:pt x="10911" y="16031"/>
                    </a:lnTo>
                    <a:lnTo>
                      <a:pt x="0" y="16031"/>
                    </a:lnTo>
                    <a:lnTo>
                      <a:pt x="0" y="0"/>
                    </a:lnTo>
                    <a:close/>
                    <a:moveTo>
                      <a:pt x="0" y="33511"/>
                    </a:moveTo>
                    <a:lnTo>
                      <a:pt x="10911" y="33511"/>
                    </a:lnTo>
                    <a:lnTo>
                      <a:pt x="10911" y="117118"/>
                    </a:lnTo>
                    <a:lnTo>
                      <a:pt x="0" y="117118"/>
                    </a:lnTo>
                    <a:lnTo>
                      <a:pt x="0" y="33511"/>
                    </a:lnTo>
                    <a:close/>
                  </a:path>
                </a:pathLst>
              </a:custGeom>
              <a:solidFill>
                <a:srgbClr val="FFFFFF"/>
              </a:solidFill>
              <a:ln w="2632" cap="flat">
                <a:noFill/>
                <a:prstDash val="solid"/>
                <a:miter/>
              </a:ln>
            </p:spPr>
            <p:txBody>
              <a:bodyPr rtlCol="0" anchor="ctr"/>
              <a:lstStyle/>
              <a:p>
                <a:endParaRPr lang="en-US"/>
              </a:p>
            </p:txBody>
          </p:sp>
          <p:sp>
            <p:nvSpPr>
              <p:cNvPr id="160" name="Freeform 159">
                <a:extLst>
                  <a:ext uri="{FF2B5EF4-FFF2-40B4-BE49-F238E27FC236}">
                    <a16:creationId xmlns:a16="http://schemas.microsoft.com/office/drawing/2014/main" id="{849EC9E2-B66D-3C8F-C112-F62E7E181233}"/>
                  </a:ext>
                </a:extLst>
              </p:cNvPr>
              <p:cNvSpPr/>
              <p:nvPr/>
            </p:nvSpPr>
            <p:spPr>
              <a:xfrm>
                <a:off x="9439532" y="2365261"/>
                <a:ext cx="65281" cy="118726"/>
              </a:xfrm>
              <a:custGeom>
                <a:avLst/>
                <a:gdLst>
                  <a:gd name="connsiteX0" fmla="*/ 0 w 65281"/>
                  <a:gd name="connsiteY0" fmla="*/ 43794 h 118726"/>
                  <a:gd name="connsiteX1" fmla="*/ 0 w 65281"/>
                  <a:gd name="connsiteY1" fmla="*/ 35120 h 118726"/>
                  <a:gd name="connsiteX2" fmla="*/ 11544 w 65281"/>
                  <a:gd name="connsiteY2" fmla="*/ 35120 h 118726"/>
                  <a:gd name="connsiteX3" fmla="*/ 11544 w 65281"/>
                  <a:gd name="connsiteY3" fmla="*/ 32878 h 118726"/>
                  <a:gd name="connsiteX4" fmla="*/ 41061 w 65281"/>
                  <a:gd name="connsiteY4" fmla="*/ 0 h 118726"/>
                  <a:gd name="connsiteX5" fmla="*/ 65281 w 65281"/>
                  <a:gd name="connsiteY5" fmla="*/ 7541 h 118726"/>
                  <a:gd name="connsiteX6" fmla="*/ 60301 w 65281"/>
                  <a:gd name="connsiteY6" fmla="*/ 15398 h 118726"/>
                  <a:gd name="connsiteX7" fmla="*/ 41694 w 65281"/>
                  <a:gd name="connsiteY7" fmla="*/ 9624 h 118726"/>
                  <a:gd name="connsiteX8" fmla="*/ 22454 w 65281"/>
                  <a:gd name="connsiteY8" fmla="*/ 32562 h 118726"/>
                  <a:gd name="connsiteX9" fmla="*/ 22454 w 65281"/>
                  <a:gd name="connsiteY9" fmla="*/ 35120 h 118726"/>
                  <a:gd name="connsiteX10" fmla="*/ 64333 w 65281"/>
                  <a:gd name="connsiteY10" fmla="*/ 35120 h 118726"/>
                  <a:gd name="connsiteX11" fmla="*/ 64333 w 65281"/>
                  <a:gd name="connsiteY11" fmla="*/ 118726 h 118726"/>
                  <a:gd name="connsiteX12" fmla="*/ 53422 w 65281"/>
                  <a:gd name="connsiteY12" fmla="*/ 118726 h 118726"/>
                  <a:gd name="connsiteX13" fmla="*/ 53422 w 65281"/>
                  <a:gd name="connsiteY13" fmla="*/ 43768 h 118726"/>
                  <a:gd name="connsiteX14" fmla="*/ 22454 w 65281"/>
                  <a:gd name="connsiteY14" fmla="*/ 43768 h 118726"/>
                  <a:gd name="connsiteX15" fmla="*/ 22454 w 65281"/>
                  <a:gd name="connsiteY15" fmla="*/ 118726 h 118726"/>
                  <a:gd name="connsiteX16" fmla="*/ 11544 w 65281"/>
                  <a:gd name="connsiteY16" fmla="*/ 118726 h 118726"/>
                  <a:gd name="connsiteX17" fmla="*/ 11544 w 65281"/>
                  <a:gd name="connsiteY17" fmla="*/ 43768 h 118726"/>
                  <a:gd name="connsiteX18" fmla="*/ 0 w 65281"/>
                  <a:gd name="connsiteY18" fmla="*/ 43768 h 1187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65281" h="118726">
                    <a:moveTo>
                      <a:pt x="0" y="43794"/>
                    </a:moveTo>
                    <a:lnTo>
                      <a:pt x="0" y="35120"/>
                    </a:lnTo>
                    <a:lnTo>
                      <a:pt x="11544" y="35120"/>
                    </a:lnTo>
                    <a:lnTo>
                      <a:pt x="11544" y="32878"/>
                    </a:lnTo>
                    <a:cubicBezTo>
                      <a:pt x="11544" y="17323"/>
                      <a:pt x="20530" y="0"/>
                      <a:pt x="41061" y="0"/>
                    </a:cubicBezTo>
                    <a:cubicBezTo>
                      <a:pt x="52763" y="0"/>
                      <a:pt x="61592" y="4825"/>
                      <a:pt x="65281" y="7541"/>
                    </a:cubicBezTo>
                    <a:lnTo>
                      <a:pt x="60301" y="15398"/>
                    </a:lnTo>
                    <a:cubicBezTo>
                      <a:pt x="56769" y="12181"/>
                      <a:pt x="49548" y="9624"/>
                      <a:pt x="41694" y="9624"/>
                    </a:cubicBezTo>
                    <a:cubicBezTo>
                      <a:pt x="28042" y="9624"/>
                      <a:pt x="22454" y="21647"/>
                      <a:pt x="22454" y="32562"/>
                    </a:cubicBezTo>
                    <a:lnTo>
                      <a:pt x="22454" y="35120"/>
                    </a:lnTo>
                    <a:lnTo>
                      <a:pt x="64333" y="35120"/>
                    </a:lnTo>
                    <a:lnTo>
                      <a:pt x="64333" y="118726"/>
                    </a:lnTo>
                    <a:lnTo>
                      <a:pt x="53422" y="118726"/>
                    </a:lnTo>
                    <a:lnTo>
                      <a:pt x="53422" y="43768"/>
                    </a:lnTo>
                    <a:lnTo>
                      <a:pt x="22454" y="43768"/>
                    </a:lnTo>
                    <a:lnTo>
                      <a:pt x="22454" y="118726"/>
                    </a:lnTo>
                    <a:lnTo>
                      <a:pt x="11544" y="118726"/>
                    </a:lnTo>
                    <a:lnTo>
                      <a:pt x="11544" y="43768"/>
                    </a:lnTo>
                    <a:lnTo>
                      <a:pt x="0" y="43768"/>
                    </a:lnTo>
                    <a:close/>
                  </a:path>
                </a:pathLst>
              </a:custGeom>
              <a:solidFill>
                <a:srgbClr val="FFFFFF"/>
              </a:solidFill>
              <a:ln w="2632" cap="flat">
                <a:noFill/>
                <a:prstDash val="solid"/>
                <a:miter/>
              </a:ln>
            </p:spPr>
            <p:txBody>
              <a:bodyPr rtlCol="0" anchor="ctr"/>
              <a:lstStyle/>
              <a:p>
                <a:endParaRPr lang="en-US"/>
              </a:p>
            </p:txBody>
          </p:sp>
          <p:sp>
            <p:nvSpPr>
              <p:cNvPr id="161" name="Freeform 160">
                <a:extLst>
                  <a:ext uri="{FF2B5EF4-FFF2-40B4-BE49-F238E27FC236}">
                    <a16:creationId xmlns:a16="http://schemas.microsoft.com/office/drawing/2014/main" id="{9D528B9B-EFA3-DB54-C341-66C3B6536C3D}"/>
                  </a:ext>
                </a:extLst>
              </p:cNvPr>
              <p:cNvSpPr/>
              <p:nvPr/>
            </p:nvSpPr>
            <p:spPr>
              <a:xfrm>
                <a:off x="9522077" y="2398930"/>
                <a:ext cx="76693" cy="86665"/>
              </a:xfrm>
              <a:custGeom>
                <a:avLst/>
                <a:gdLst>
                  <a:gd name="connsiteX0" fmla="*/ 26 w 76693"/>
                  <a:gd name="connsiteY0" fmla="*/ 43029 h 86665"/>
                  <a:gd name="connsiteX1" fmla="*/ 41905 w 76693"/>
                  <a:gd name="connsiteY1" fmla="*/ 0 h 86665"/>
                  <a:gd name="connsiteX2" fmla="*/ 75903 w 76693"/>
                  <a:gd name="connsiteY2" fmla="*/ 19906 h 86665"/>
                  <a:gd name="connsiteX3" fmla="*/ 65308 w 76693"/>
                  <a:gd name="connsiteY3" fmla="*/ 23281 h 86665"/>
                  <a:gd name="connsiteX4" fmla="*/ 41404 w 76693"/>
                  <a:gd name="connsiteY4" fmla="*/ 9650 h 86665"/>
                  <a:gd name="connsiteX5" fmla="*/ 11095 w 76693"/>
                  <a:gd name="connsiteY5" fmla="*/ 43029 h 86665"/>
                  <a:gd name="connsiteX6" fmla="*/ 41562 w 76693"/>
                  <a:gd name="connsiteY6" fmla="*/ 77042 h 86665"/>
                  <a:gd name="connsiteX7" fmla="*/ 65941 w 76693"/>
                  <a:gd name="connsiteY7" fmla="*/ 62751 h 86665"/>
                  <a:gd name="connsiteX8" fmla="*/ 76693 w 76693"/>
                  <a:gd name="connsiteY8" fmla="*/ 65968 h 86665"/>
                  <a:gd name="connsiteX9" fmla="*/ 42036 w 76693"/>
                  <a:gd name="connsiteY9" fmla="*/ 86665 h 86665"/>
                  <a:gd name="connsiteX10" fmla="*/ 0 w 76693"/>
                  <a:gd name="connsiteY10" fmla="*/ 43029 h 866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6693" h="86665">
                    <a:moveTo>
                      <a:pt x="26" y="43029"/>
                    </a:moveTo>
                    <a:cubicBezTo>
                      <a:pt x="26" y="19274"/>
                      <a:pt x="17184" y="0"/>
                      <a:pt x="41905" y="0"/>
                    </a:cubicBezTo>
                    <a:cubicBezTo>
                      <a:pt x="57639" y="0"/>
                      <a:pt x="69973" y="7699"/>
                      <a:pt x="75903" y="19906"/>
                    </a:cubicBezTo>
                    <a:lnTo>
                      <a:pt x="65308" y="23281"/>
                    </a:lnTo>
                    <a:cubicBezTo>
                      <a:pt x="60643" y="14765"/>
                      <a:pt x="51682" y="9650"/>
                      <a:pt x="41404" y="9650"/>
                    </a:cubicBezTo>
                    <a:cubicBezTo>
                      <a:pt x="24405" y="9650"/>
                      <a:pt x="11095" y="23940"/>
                      <a:pt x="11095" y="43029"/>
                    </a:cubicBezTo>
                    <a:cubicBezTo>
                      <a:pt x="11095" y="62118"/>
                      <a:pt x="25037" y="77042"/>
                      <a:pt x="41562" y="77042"/>
                    </a:cubicBezTo>
                    <a:cubicBezTo>
                      <a:pt x="52315" y="77042"/>
                      <a:pt x="63384" y="70476"/>
                      <a:pt x="65941" y="62751"/>
                    </a:cubicBezTo>
                    <a:lnTo>
                      <a:pt x="76693" y="65968"/>
                    </a:lnTo>
                    <a:cubicBezTo>
                      <a:pt x="72029" y="77991"/>
                      <a:pt x="58087" y="86665"/>
                      <a:pt x="42036" y="86665"/>
                    </a:cubicBezTo>
                    <a:cubicBezTo>
                      <a:pt x="17658" y="86665"/>
                      <a:pt x="0" y="66759"/>
                      <a:pt x="0" y="43029"/>
                    </a:cubicBezTo>
                    <a:close/>
                  </a:path>
                </a:pathLst>
              </a:custGeom>
              <a:solidFill>
                <a:srgbClr val="FFFFFF"/>
              </a:solidFill>
              <a:ln w="2632" cap="flat">
                <a:noFill/>
                <a:prstDash val="solid"/>
                <a:miter/>
              </a:ln>
            </p:spPr>
            <p:txBody>
              <a:bodyPr rtlCol="0" anchor="ctr"/>
              <a:lstStyle/>
              <a:p>
                <a:endParaRPr lang="en-US"/>
              </a:p>
            </p:txBody>
          </p:sp>
          <p:sp>
            <p:nvSpPr>
              <p:cNvPr id="162" name="Freeform 161">
                <a:extLst>
                  <a:ext uri="{FF2B5EF4-FFF2-40B4-BE49-F238E27FC236}">
                    <a16:creationId xmlns:a16="http://schemas.microsoft.com/office/drawing/2014/main" id="{91727425-2992-4B11-94C7-9D23334EB4BA}"/>
                  </a:ext>
                </a:extLst>
              </p:cNvPr>
              <p:cNvSpPr/>
              <p:nvPr/>
            </p:nvSpPr>
            <p:spPr>
              <a:xfrm>
                <a:off x="9649899" y="2398956"/>
                <a:ext cx="66441" cy="86665"/>
              </a:xfrm>
              <a:custGeom>
                <a:avLst/>
                <a:gdLst>
                  <a:gd name="connsiteX0" fmla="*/ 0 w 66441"/>
                  <a:gd name="connsiteY0" fmla="*/ 73008 h 86665"/>
                  <a:gd name="connsiteX1" fmla="*/ 4480 w 66441"/>
                  <a:gd name="connsiteY1" fmla="*/ 65309 h 86665"/>
                  <a:gd name="connsiteX2" fmla="*/ 33840 w 66441"/>
                  <a:gd name="connsiteY2" fmla="*/ 77833 h 86665"/>
                  <a:gd name="connsiteX3" fmla="*/ 55820 w 66441"/>
                  <a:gd name="connsiteY3" fmla="*/ 62593 h 86665"/>
                  <a:gd name="connsiteX4" fmla="*/ 31126 w 66441"/>
                  <a:gd name="connsiteY4" fmla="*/ 47011 h 86665"/>
                  <a:gd name="connsiteX5" fmla="*/ 4823 w 66441"/>
                  <a:gd name="connsiteY5" fmla="*/ 24547 h 86665"/>
                  <a:gd name="connsiteX6" fmla="*/ 36106 w 66441"/>
                  <a:gd name="connsiteY6" fmla="*/ 0 h 86665"/>
                  <a:gd name="connsiteX7" fmla="*/ 65150 w 66441"/>
                  <a:gd name="connsiteY7" fmla="*/ 11548 h 86665"/>
                  <a:gd name="connsiteX8" fmla="*/ 59852 w 66441"/>
                  <a:gd name="connsiteY8" fmla="*/ 18931 h 86665"/>
                  <a:gd name="connsiteX9" fmla="*/ 35474 w 66441"/>
                  <a:gd name="connsiteY9" fmla="*/ 8833 h 86665"/>
                  <a:gd name="connsiteX10" fmla="*/ 15101 w 66441"/>
                  <a:gd name="connsiteY10" fmla="*/ 23281 h 86665"/>
                  <a:gd name="connsiteX11" fmla="*/ 35158 w 66441"/>
                  <a:gd name="connsiteY11" fmla="*/ 38046 h 86665"/>
                  <a:gd name="connsiteX12" fmla="*/ 66441 w 66441"/>
                  <a:gd name="connsiteY12" fmla="*/ 61802 h 86665"/>
                  <a:gd name="connsiteX13" fmla="*/ 34367 w 66441"/>
                  <a:gd name="connsiteY13" fmla="*/ 86665 h 86665"/>
                  <a:gd name="connsiteX14" fmla="*/ 26 w 66441"/>
                  <a:gd name="connsiteY14" fmla="*/ 73034 h 866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6441" h="86665">
                    <a:moveTo>
                      <a:pt x="0" y="73008"/>
                    </a:moveTo>
                    <a:lnTo>
                      <a:pt x="4480" y="65309"/>
                    </a:lnTo>
                    <a:cubicBezTo>
                      <a:pt x="13784" y="74141"/>
                      <a:pt x="23245" y="77833"/>
                      <a:pt x="33840" y="77833"/>
                    </a:cubicBezTo>
                    <a:cubicBezTo>
                      <a:pt x="46833" y="77833"/>
                      <a:pt x="55820" y="72375"/>
                      <a:pt x="55820" y="62593"/>
                    </a:cubicBezTo>
                    <a:cubicBezTo>
                      <a:pt x="55820" y="52811"/>
                      <a:pt x="46517" y="51045"/>
                      <a:pt x="31126" y="47011"/>
                    </a:cubicBezTo>
                    <a:cubicBezTo>
                      <a:pt x="13810" y="42186"/>
                      <a:pt x="4823" y="37704"/>
                      <a:pt x="4823" y="24547"/>
                    </a:cubicBezTo>
                    <a:cubicBezTo>
                      <a:pt x="4823" y="8516"/>
                      <a:pt x="18290" y="0"/>
                      <a:pt x="36106" y="0"/>
                    </a:cubicBezTo>
                    <a:cubicBezTo>
                      <a:pt x="48783" y="0"/>
                      <a:pt x="59062" y="4350"/>
                      <a:pt x="65150" y="11548"/>
                    </a:cubicBezTo>
                    <a:lnTo>
                      <a:pt x="59852" y="18931"/>
                    </a:lnTo>
                    <a:cubicBezTo>
                      <a:pt x="54081" y="12208"/>
                      <a:pt x="45410" y="8833"/>
                      <a:pt x="35474" y="8833"/>
                    </a:cubicBezTo>
                    <a:cubicBezTo>
                      <a:pt x="25538" y="8833"/>
                      <a:pt x="15101" y="12524"/>
                      <a:pt x="15101" y="23281"/>
                    </a:cubicBezTo>
                    <a:cubicBezTo>
                      <a:pt x="15101" y="32114"/>
                      <a:pt x="21849" y="34197"/>
                      <a:pt x="35158" y="38046"/>
                    </a:cubicBezTo>
                    <a:cubicBezTo>
                      <a:pt x="54239" y="43188"/>
                      <a:pt x="66441" y="46721"/>
                      <a:pt x="66441" y="61802"/>
                    </a:cubicBezTo>
                    <a:cubicBezTo>
                      <a:pt x="66441" y="76883"/>
                      <a:pt x="53606" y="86665"/>
                      <a:pt x="34367" y="86665"/>
                    </a:cubicBezTo>
                    <a:cubicBezTo>
                      <a:pt x="20715" y="86665"/>
                      <a:pt x="8697" y="82157"/>
                      <a:pt x="26" y="73034"/>
                    </a:cubicBezTo>
                    <a:close/>
                  </a:path>
                </a:pathLst>
              </a:custGeom>
              <a:solidFill>
                <a:srgbClr val="FFFFFF"/>
              </a:solidFill>
              <a:ln w="2632" cap="flat">
                <a:noFill/>
                <a:prstDash val="solid"/>
                <a:miter/>
              </a:ln>
            </p:spPr>
            <p:txBody>
              <a:bodyPr rtlCol="0" anchor="ctr"/>
              <a:lstStyle/>
              <a:p>
                <a:endParaRPr lang="en-US"/>
              </a:p>
            </p:txBody>
          </p:sp>
          <p:sp>
            <p:nvSpPr>
              <p:cNvPr id="163" name="Freeform 162">
                <a:extLst>
                  <a:ext uri="{FF2B5EF4-FFF2-40B4-BE49-F238E27FC236}">
                    <a16:creationId xmlns:a16="http://schemas.microsoft.com/office/drawing/2014/main" id="{04B45343-7AFD-5025-0327-D652A9FB6902}"/>
                  </a:ext>
                </a:extLst>
              </p:cNvPr>
              <p:cNvSpPr/>
              <p:nvPr/>
            </p:nvSpPr>
            <p:spPr>
              <a:xfrm>
                <a:off x="9727541" y="2398930"/>
                <a:ext cx="74558" cy="86691"/>
              </a:xfrm>
              <a:custGeom>
                <a:avLst/>
                <a:gdLst>
                  <a:gd name="connsiteX0" fmla="*/ 35263 w 74558"/>
                  <a:gd name="connsiteY0" fmla="*/ 35489 h 86691"/>
                  <a:gd name="connsiteX1" fmla="*/ 59642 w 74558"/>
                  <a:gd name="connsiteY1" fmla="*/ 39338 h 86691"/>
                  <a:gd name="connsiteX2" fmla="*/ 59642 w 74558"/>
                  <a:gd name="connsiteY2" fmla="*/ 32272 h 86691"/>
                  <a:gd name="connsiteX3" fmla="*/ 36054 w 74558"/>
                  <a:gd name="connsiteY3" fmla="*/ 9175 h 86691"/>
                  <a:gd name="connsiteX4" fmla="*/ 9251 w 74558"/>
                  <a:gd name="connsiteY4" fmla="*/ 18957 h 86691"/>
                  <a:gd name="connsiteX5" fmla="*/ 5087 w 74558"/>
                  <a:gd name="connsiteY5" fmla="*/ 11258 h 86691"/>
                  <a:gd name="connsiteX6" fmla="*/ 37187 w 74558"/>
                  <a:gd name="connsiteY6" fmla="*/ 0 h 86691"/>
                  <a:gd name="connsiteX7" fmla="*/ 70553 w 74558"/>
                  <a:gd name="connsiteY7" fmla="*/ 33221 h 86691"/>
                  <a:gd name="connsiteX8" fmla="*/ 70553 w 74558"/>
                  <a:gd name="connsiteY8" fmla="*/ 71900 h 86691"/>
                  <a:gd name="connsiteX9" fmla="*/ 74559 w 74558"/>
                  <a:gd name="connsiteY9" fmla="*/ 76409 h 86691"/>
                  <a:gd name="connsiteX10" fmla="*/ 74559 w 74558"/>
                  <a:gd name="connsiteY10" fmla="*/ 85083 h 86691"/>
                  <a:gd name="connsiteX11" fmla="*/ 69604 w 74558"/>
                  <a:gd name="connsiteY11" fmla="*/ 85400 h 86691"/>
                  <a:gd name="connsiteX12" fmla="*/ 61276 w 74558"/>
                  <a:gd name="connsiteY12" fmla="*/ 77701 h 86691"/>
                  <a:gd name="connsiteX13" fmla="*/ 61118 w 74558"/>
                  <a:gd name="connsiteY13" fmla="*/ 71610 h 86691"/>
                  <a:gd name="connsiteX14" fmla="*/ 28227 w 74558"/>
                  <a:gd name="connsiteY14" fmla="*/ 86692 h 86691"/>
                  <a:gd name="connsiteX15" fmla="*/ 0 w 74558"/>
                  <a:gd name="connsiteY15" fmla="*/ 61011 h 86691"/>
                  <a:gd name="connsiteX16" fmla="*/ 35290 w 74558"/>
                  <a:gd name="connsiteY16" fmla="*/ 35489 h 86691"/>
                  <a:gd name="connsiteX17" fmla="*/ 59642 w 74558"/>
                  <a:gd name="connsiteY17" fmla="*/ 59403 h 86691"/>
                  <a:gd name="connsiteX18" fmla="*/ 59642 w 74558"/>
                  <a:gd name="connsiteY18" fmla="*/ 47195 h 86691"/>
                  <a:gd name="connsiteX19" fmla="*/ 36528 w 74558"/>
                  <a:gd name="connsiteY19" fmla="*/ 42871 h 86691"/>
                  <a:gd name="connsiteX20" fmla="*/ 10384 w 74558"/>
                  <a:gd name="connsiteY20" fmla="*/ 60194 h 86691"/>
                  <a:gd name="connsiteX21" fmla="*/ 30757 w 74558"/>
                  <a:gd name="connsiteY21" fmla="*/ 78307 h 86691"/>
                  <a:gd name="connsiteX22" fmla="*/ 55952 w 74558"/>
                  <a:gd name="connsiteY22" fmla="*/ 67418 h 86691"/>
                  <a:gd name="connsiteX23" fmla="*/ 59642 w 74558"/>
                  <a:gd name="connsiteY23" fmla="*/ 59403 h 866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74558" h="86691">
                    <a:moveTo>
                      <a:pt x="35263" y="35489"/>
                    </a:moveTo>
                    <a:cubicBezTo>
                      <a:pt x="43460" y="35489"/>
                      <a:pt x="52737" y="36939"/>
                      <a:pt x="59642" y="39338"/>
                    </a:cubicBezTo>
                    <a:lnTo>
                      <a:pt x="59642" y="32272"/>
                    </a:lnTo>
                    <a:cubicBezTo>
                      <a:pt x="59642" y="18140"/>
                      <a:pt x="50813" y="9175"/>
                      <a:pt x="36054" y="9175"/>
                    </a:cubicBezTo>
                    <a:cubicBezTo>
                      <a:pt x="27225" y="9175"/>
                      <a:pt x="18581" y="12550"/>
                      <a:pt x="9251" y="18957"/>
                    </a:cubicBezTo>
                    <a:lnTo>
                      <a:pt x="5087" y="11258"/>
                    </a:lnTo>
                    <a:cubicBezTo>
                      <a:pt x="15839" y="3876"/>
                      <a:pt x="26276" y="0"/>
                      <a:pt x="37187" y="0"/>
                    </a:cubicBezTo>
                    <a:cubicBezTo>
                      <a:pt x="57718" y="0"/>
                      <a:pt x="70553" y="12524"/>
                      <a:pt x="70553" y="33221"/>
                    </a:cubicBezTo>
                    <a:lnTo>
                      <a:pt x="70553" y="71900"/>
                    </a:lnTo>
                    <a:cubicBezTo>
                      <a:pt x="70553" y="74959"/>
                      <a:pt x="71844" y="76251"/>
                      <a:pt x="74559" y="76409"/>
                    </a:cubicBezTo>
                    <a:lnTo>
                      <a:pt x="74559" y="85083"/>
                    </a:lnTo>
                    <a:cubicBezTo>
                      <a:pt x="72160" y="85400"/>
                      <a:pt x="70553" y="85584"/>
                      <a:pt x="69604" y="85400"/>
                    </a:cubicBezTo>
                    <a:cubicBezTo>
                      <a:pt x="64149" y="85241"/>
                      <a:pt x="61408" y="81234"/>
                      <a:pt x="61276" y="77701"/>
                    </a:cubicBezTo>
                    <a:lnTo>
                      <a:pt x="61118" y="71610"/>
                    </a:lnTo>
                    <a:cubicBezTo>
                      <a:pt x="53580" y="81234"/>
                      <a:pt x="40587" y="86692"/>
                      <a:pt x="28227" y="86692"/>
                    </a:cubicBezTo>
                    <a:cubicBezTo>
                      <a:pt x="11860" y="86692"/>
                      <a:pt x="0" y="75301"/>
                      <a:pt x="0" y="61011"/>
                    </a:cubicBezTo>
                    <a:cubicBezTo>
                      <a:pt x="0" y="45587"/>
                      <a:pt x="14443" y="35489"/>
                      <a:pt x="35290" y="35489"/>
                    </a:cubicBezTo>
                    <a:close/>
                    <a:moveTo>
                      <a:pt x="59642" y="59403"/>
                    </a:moveTo>
                    <a:lnTo>
                      <a:pt x="59642" y="47195"/>
                    </a:lnTo>
                    <a:cubicBezTo>
                      <a:pt x="52420" y="44295"/>
                      <a:pt x="44409" y="42871"/>
                      <a:pt x="36528" y="42871"/>
                    </a:cubicBezTo>
                    <a:cubicBezTo>
                      <a:pt x="20794" y="42871"/>
                      <a:pt x="10384" y="49595"/>
                      <a:pt x="10384" y="60194"/>
                    </a:cubicBezTo>
                    <a:cubicBezTo>
                      <a:pt x="10384" y="69501"/>
                      <a:pt x="17922" y="78307"/>
                      <a:pt x="30757" y="78307"/>
                    </a:cubicBezTo>
                    <a:cubicBezTo>
                      <a:pt x="41193" y="78307"/>
                      <a:pt x="50971" y="73825"/>
                      <a:pt x="55952" y="67418"/>
                    </a:cubicBezTo>
                    <a:cubicBezTo>
                      <a:pt x="58350" y="64676"/>
                      <a:pt x="59642" y="61459"/>
                      <a:pt x="59642" y="59403"/>
                    </a:cubicBezTo>
                    <a:close/>
                  </a:path>
                </a:pathLst>
              </a:custGeom>
              <a:solidFill>
                <a:srgbClr val="FFFFFF"/>
              </a:solidFill>
              <a:ln w="2632" cap="flat">
                <a:noFill/>
                <a:prstDash val="solid"/>
                <a:miter/>
              </a:ln>
            </p:spPr>
            <p:txBody>
              <a:bodyPr rtlCol="0" anchor="ctr"/>
              <a:lstStyle/>
              <a:p>
                <a:endParaRPr lang="en-US"/>
              </a:p>
            </p:txBody>
          </p:sp>
          <p:sp>
            <p:nvSpPr>
              <p:cNvPr id="164" name="Freeform 163">
                <a:extLst>
                  <a:ext uri="{FF2B5EF4-FFF2-40B4-BE49-F238E27FC236}">
                    <a16:creationId xmlns:a16="http://schemas.microsoft.com/office/drawing/2014/main" id="{4547B3A5-A3F8-1322-6A46-B3B5104576BE}"/>
                  </a:ext>
                </a:extLst>
              </p:cNvPr>
              <p:cNvSpPr/>
              <p:nvPr/>
            </p:nvSpPr>
            <p:spPr>
              <a:xfrm>
                <a:off x="9822104" y="2366869"/>
                <a:ext cx="31283" cy="118119"/>
              </a:xfrm>
              <a:custGeom>
                <a:avLst/>
                <a:gdLst>
                  <a:gd name="connsiteX0" fmla="*/ 10911 w 31283"/>
                  <a:gd name="connsiteY0" fmla="*/ 0 h 118119"/>
                  <a:gd name="connsiteX1" fmla="*/ 10911 w 31283"/>
                  <a:gd name="connsiteY1" fmla="*/ 98214 h 118119"/>
                  <a:gd name="connsiteX2" fmla="*/ 18607 w 31283"/>
                  <a:gd name="connsiteY2" fmla="*/ 108338 h 118119"/>
                  <a:gd name="connsiteX3" fmla="*/ 29360 w 31283"/>
                  <a:gd name="connsiteY3" fmla="*/ 106413 h 118119"/>
                  <a:gd name="connsiteX4" fmla="*/ 31284 w 31283"/>
                  <a:gd name="connsiteY4" fmla="*/ 115246 h 118119"/>
                  <a:gd name="connsiteX5" fmla="*/ 16208 w 31283"/>
                  <a:gd name="connsiteY5" fmla="*/ 118120 h 118119"/>
                  <a:gd name="connsiteX6" fmla="*/ 0 w 31283"/>
                  <a:gd name="connsiteY6" fmla="*/ 101931 h 118119"/>
                  <a:gd name="connsiteX7" fmla="*/ 0 w 31283"/>
                  <a:gd name="connsiteY7" fmla="*/ 26 h 118119"/>
                  <a:gd name="connsiteX8" fmla="*/ 10911 w 31283"/>
                  <a:gd name="connsiteY8" fmla="*/ 26 h 118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283" h="118119">
                    <a:moveTo>
                      <a:pt x="10911" y="0"/>
                    </a:moveTo>
                    <a:lnTo>
                      <a:pt x="10911" y="98214"/>
                    </a:lnTo>
                    <a:cubicBezTo>
                      <a:pt x="10911" y="106572"/>
                      <a:pt x="14126" y="108338"/>
                      <a:pt x="18607" y="108338"/>
                    </a:cubicBezTo>
                    <a:cubicBezTo>
                      <a:pt x="22613" y="108338"/>
                      <a:pt x="26619" y="107389"/>
                      <a:pt x="29360" y="106413"/>
                    </a:cubicBezTo>
                    <a:lnTo>
                      <a:pt x="31284" y="115246"/>
                    </a:lnTo>
                    <a:cubicBezTo>
                      <a:pt x="27278" y="116854"/>
                      <a:pt x="20531" y="118120"/>
                      <a:pt x="16208" y="118120"/>
                    </a:cubicBezTo>
                    <a:cubicBezTo>
                      <a:pt x="6273" y="118120"/>
                      <a:pt x="0" y="112029"/>
                      <a:pt x="0" y="101931"/>
                    </a:cubicBezTo>
                    <a:lnTo>
                      <a:pt x="0" y="26"/>
                    </a:lnTo>
                    <a:lnTo>
                      <a:pt x="10911" y="26"/>
                    </a:lnTo>
                    <a:close/>
                  </a:path>
                </a:pathLst>
              </a:custGeom>
              <a:solidFill>
                <a:srgbClr val="FFFFFF"/>
              </a:solidFill>
              <a:ln w="2632" cap="flat">
                <a:noFill/>
                <a:prstDash val="solid"/>
                <a:miter/>
              </a:ln>
            </p:spPr>
            <p:txBody>
              <a:bodyPr rtlCol="0" anchor="ctr"/>
              <a:lstStyle/>
              <a:p>
                <a:endParaRPr lang="en-US"/>
              </a:p>
            </p:txBody>
          </p:sp>
          <p:sp>
            <p:nvSpPr>
              <p:cNvPr id="165" name="Freeform 164">
                <a:extLst>
                  <a:ext uri="{FF2B5EF4-FFF2-40B4-BE49-F238E27FC236}">
                    <a16:creationId xmlns:a16="http://schemas.microsoft.com/office/drawing/2014/main" id="{6E634CAB-E4C8-0E38-4A81-A633053A098E}"/>
                  </a:ext>
                </a:extLst>
              </p:cNvPr>
              <p:cNvSpPr/>
              <p:nvPr/>
            </p:nvSpPr>
            <p:spPr>
              <a:xfrm>
                <a:off x="9859449" y="2398930"/>
                <a:ext cx="83097" cy="86691"/>
              </a:xfrm>
              <a:custGeom>
                <a:avLst/>
                <a:gdLst>
                  <a:gd name="connsiteX0" fmla="*/ 26 w 83097"/>
                  <a:gd name="connsiteY0" fmla="*/ 43029 h 86691"/>
                  <a:gd name="connsiteX1" fmla="*/ 41720 w 83097"/>
                  <a:gd name="connsiteY1" fmla="*/ 0 h 86691"/>
                  <a:gd name="connsiteX2" fmla="*/ 83098 w 83097"/>
                  <a:gd name="connsiteY2" fmla="*/ 42871 h 86691"/>
                  <a:gd name="connsiteX3" fmla="*/ 82940 w 83097"/>
                  <a:gd name="connsiteY3" fmla="*/ 47195 h 86691"/>
                  <a:gd name="connsiteX4" fmla="*/ 11385 w 83097"/>
                  <a:gd name="connsiteY4" fmla="*/ 47195 h 86691"/>
                  <a:gd name="connsiteX5" fmla="*/ 42353 w 83097"/>
                  <a:gd name="connsiteY5" fmla="*/ 78334 h 86691"/>
                  <a:gd name="connsiteX6" fmla="*/ 68023 w 83097"/>
                  <a:gd name="connsiteY6" fmla="*/ 63252 h 86691"/>
                  <a:gd name="connsiteX7" fmla="*/ 77484 w 83097"/>
                  <a:gd name="connsiteY7" fmla="*/ 65836 h 86691"/>
                  <a:gd name="connsiteX8" fmla="*/ 41878 w 83097"/>
                  <a:gd name="connsiteY8" fmla="*/ 86692 h 86691"/>
                  <a:gd name="connsiteX9" fmla="*/ 0 w 83097"/>
                  <a:gd name="connsiteY9" fmla="*/ 43056 h 86691"/>
                  <a:gd name="connsiteX10" fmla="*/ 72846 w 83097"/>
                  <a:gd name="connsiteY10" fmla="*/ 39338 h 86691"/>
                  <a:gd name="connsiteX11" fmla="*/ 41878 w 83097"/>
                  <a:gd name="connsiteY11" fmla="*/ 8516 h 86691"/>
                  <a:gd name="connsiteX12" fmla="*/ 11069 w 83097"/>
                  <a:gd name="connsiteY12" fmla="*/ 39338 h 86691"/>
                  <a:gd name="connsiteX13" fmla="*/ 72819 w 83097"/>
                  <a:gd name="connsiteY13" fmla="*/ 39338 h 866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83097" h="86691">
                    <a:moveTo>
                      <a:pt x="26" y="43029"/>
                    </a:moveTo>
                    <a:cubicBezTo>
                      <a:pt x="26" y="19590"/>
                      <a:pt x="17684" y="0"/>
                      <a:pt x="41720" y="0"/>
                    </a:cubicBezTo>
                    <a:cubicBezTo>
                      <a:pt x="65756" y="0"/>
                      <a:pt x="83098" y="19906"/>
                      <a:pt x="83098" y="42871"/>
                    </a:cubicBezTo>
                    <a:cubicBezTo>
                      <a:pt x="83098" y="44638"/>
                      <a:pt x="83098" y="46404"/>
                      <a:pt x="82940" y="47195"/>
                    </a:cubicBezTo>
                    <a:lnTo>
                      <a:pt x="11385" y="47195"/>
                    </a:lnTo>
                    <a:cubicBezTo>
                      <a:pt x="12835" y="65177"/>
                      <a:pt x="26302" y="78334"/>
                      <a:pt x="42353" y="78334"/>
                    </a:cubicBezTo>
                    <a:cubicBezTo>
                      <a:pt x="53264" y="78334"/>
                      <a:pt x="64017" y="72243"/>
                      <a:pt x="68023" y="63252"/>
                    </a:cubicBezTo>
                    <a:lnTo>
                      <a:pt x="77484" y="65836"/>
                    </a:lnTo>
                    <a:cubicBezTo>
                      <a:pt x="72345" y="78017"/>
                      <a:pt x="58087" y="86692"/>
                      <a:pt x="41878" y="86692"/>
                    </a:cubicBezTo>
                    <a:cubicBezTo>
                      <a:pt x="17658" y="86692"/>
                      <a:pt x="0" y="66785"/>
                      <a:pt x="0" y="43056"/>
                    </a:cubicBezTo>
                    <a:close/>
                    <a:moveTo>
                      <a:pt x="72846" y="39338"/>
                    </a:moveTo>
                    <a:cubicBezTo>
                      <a:pt x="71396" y="21198"/>
                      <a:pt x="58245" y="8516"/>
                      <a:pt x="41878" y="8516"/>
                    </a:cubicBezTo>
                    <a:cubicBezTo>
                      <a:pt x="25512" y="8516"/>
                      <a:pt x="12202" y="21357"/>
                      <a:pt x="11069" y="39338"/>
                    </a:cubicBezTo>
                    <a:lnTo>
                      <a:pt x="72819" y="39338"/>
                    </a:lnTo>
                    <a:close/>
                  </a:path>
                </a:pathLst>
              </a:custGeom>
              <a:solidFill>
                <a:srgbClr val="FFFFFF"/>
              </a:solidFill>
              <a:ln w="2632" cap="flat">
                <a:noFill/>
                <a:prstDash val="solid"/>
                <a:miter/>
              </a:ln>
            </p:spPr>
            <p:txBody>
              <a:bodyPr rtlCol="0" anchor="ctr"/>
              <a:lstStyle/>
              <a:p>
                <a:endParaRPr lang="en-US"/>
              </a:p>
            </p:txBody>
          </p:sp>
          <p:sp>
            <p:nvSpPr>
              <p:cNvPr id="166" name="Freeform 165">
                <a:extLst>
                  <a:ext uri="{FF2B5EF4-FFF2-40B4-BE49-F238E27FC236}">
                    <a16:creationId xmlns:a16="http://schemas.microsoft.com/office/drawing/2014/main" id="{96BFE1CB-E16B-19D9-C6B1-82F12BBE7807}"/>
                  </a:ext>
                </a:extLst>
              </p:cNvPr>
              <p:cNvSpPr/>
              <p:nvPr/>
            </p:nvSpPr>
            <p:spPr>
              <a:xfrm>
                <a:off x="9952457" y="2398956"/>
                <a:ext cx="66441" cy="86665"/>
              </a:xfrm>
              <a:custGeom>
                <a:avLst/>
                <a:gdLst>
                  <a:gd name="connsiteX0" fmla="*/ 0 w 66441"/>
                  <a:gd name="connsiteY0" fmla="*/ 73008 h 86665"/>
                  <a:gd name="connsiteX1" fmla="*/ 4480 w 66441"/>
                  <a:gd name="connsiteY1" fmla="*/ 65309 h 86665"/>
                  <a:gd name="connsiteX2" fmla="*/ 33840 w 66441"/>
                  <a:gd name="connsiteY2" fmla="*/ 77833 h 86665"/>
                  <a:gd name="connsiteX3" fmla="*/ 55820 w 66441"/>
                  <a:gd name="connsiteY3" fmla="*/ 62593 h 86665"/>
                  <a:gd name="connsiteX4" fmla="*/ 31125 w 66441"/>
                  <a:gd name="connsiteY4" fmla="*/ 47011 h 86665"/>
                  <a:gd name="connsiteX5" fmla="*/ 4823 w 66441"/>
                  <a:gd name="connsiteY5" fmla="*/ 24547 h 86665"/>
                  <a:gd name="connsiteX6" fmla="*/ 36106 w 66441"/>
                  <a:gd name="connsiteY6" fmla="*/ 0 h 86665"/>
                  <a:gd name="connsiteX7" fmla="*/ 65150 w 66441"/>
                  <a:gd name="connsiteY7" fmla="*/ 11548 h 86665"/>
                  <a:gd name="connsiteX8" fmla="*/ 59852 w 66441"/>
                  <a:gd name="connsiteY8" fmla="*/ 18931 h 86665"/>
                  <a:gd name="connsiteX9" fmla="*/ 35474 w 66441"/>
                  <a:gd name="connsiteY9" fmla="*/ 8833 h 86665"/>
                  <a:gd name="connsiteX10" fmla="*/ 15101 w 66441"/>
                  <a:gd name="connsiteY10" fmla="*/ 23281 h 86665"/>
                  <a:gd name="connsiteX11" fmla="*/ 35158 w 66441"/>
                  <a:gd name="connsiteY11" fmla="*/ 38046 h 86665"/>
                  <a:gd name="connsiteX12" fmla="*/ 66441 w 66441"/>
                  <a:gd name="connsiteY12" fmla="*/ 61802 h 86665"/>
                  <a:gd name="connsiteX13" fmla="*/ 34367 w 66441"/>
                  <a:gd name="connsiteY13" fmla="*/ 86665 h 86665"/>
                  <a:gd name="connsiteX14" fmla="*/ 26 w 66441"/>
                  <a:gd name="connsiteY14" fmla="*/ 73034 h 866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6441" h="86665">
                    <a:moveTo>
                      <a:pt x="0" y="73008"/>
                    </a:moveTo>
                    <a:lnTo>
                      <a:pt x="4480" y="65309"/>
                    </a:lnTo>
                    <a:cubicBezTo>
                      <a:pt x="13784" y="74141"/>
                      <a:pt x="23245" y="77833"/>
                      <a:pt x="33840" y="77833"/>
                    </a:cubicBezTo>
                    <a:cubicBezTo>
                      <a:pt x="46833" y="77833"/>
                      <a:pt x="55820" y="72375"/>
                      <a:pt x="55820" y="62593"/>
                    </a:cubicBezTo>
                    <a:cubicBezTo>
                      <a:pt x="55820" y="52811"/>
                      <a:pt x="46517" y="51045"/>
                      <a:pt x="31125" y="47011"/>
                    </a:cubicBezTo>
                    <a:cubicBezTo>
                      <a:pt x="13810" y="42186"/>
                      <a:pt x="4823" y="37704"/>
                      <a:pt x="4823" y="24547"/>
                    </a:cubicBezTo>
                    <a:cubicBezTo>
                      <a:pt x="4823" y="8516"/>
                      <a:pt x="18290" y="0"/>
                      <a:pt x="36106" y="0"/>
                    </a:cubicBezTo>
                    <a:cubicBezTo>
                      <a:pt x="48783" y="0"/>
                      <a:pt x="59035" y="4350"/>
                      <a:pt x="65150" y="11548"/>
                    </a:cubicBezTo>
                    <a:lnTo>
                      <a:pt x="59852" y="18931"/>
                    </a:lnTo>
                    <a:cubicBezTo>
                      <a:pt x="54081" y="12208"/>
                      <a:pt x="45410" y="8833"/>
                      <a:pt x="35474" y="8833"/>
                    </a:cubicBezTo>
                    <a:cubicBezTo>
                      <a:pt x="25538" y="8833"/>
                      <a:pt x="15101" y="12524"/>
                      <a:pt x="15101" y="23281"/>
                    </a:cubicBezTo>
                    <a:cubicBezTo>
                      <a:pt x="15101" y="32114"/>
                      <a:pt x="21848" y="34197"/>
                      <a:pt x="35158" y="38046"/>
                    </a:cubicBezTo>
                    <a:cubicBezTo>
                      <a:pt x="54239" y="43188"/>
                      <a:pt x="66441" y="46721"/>
                      <a:pt x="66441" y="61802"/>
                    </a:cubicBezTo>
                    <a:cubicBezTo>
                      <a:pt x="66441" y="76883"/>
                      <a:pt x="53606" y="86665"/>
                      <a:pt x="34367" y="86665"/>
                    </a:cubicBezTo>
                    <a:cubicBezTo>
                      <a:pt x="20715" y="86665"/>
                      <a:pt x="8697" y="82157"/>
                      <a:pt x="26" y="73034"/>
                    </a:cubicBezTo>
                    <a:close/>
                  </a:path>
                </a:pathLst>
              </a:custGeom>
              <a:solidFill>
                <a:srgbClr val="FFFFFF"/>
              </a:solidFill>
              <a:ln w="2632" cap="flat">
                <a:noFill/>
                <a:prstDash val="solid"/>
                <a:miter/>
              </a:ln>
            </p:spPr>
            <p:txBody>
              <a:bodyPr rtlCol="0" anchor="ctr"/>
              <a:lstStyle/>
              <a:p>
                <a:endParaRPr lang="en-US"/>
              </a:p>
            </p:txBody>
          </p:sp>
          <p:sp>
            <p:nvSpPr>
              <p:cNvPr id="167" name="Freeform 166">
                <a:extLst>
                  <a:ext uri="{FF2B5EF4-FFF2-40B4-BE49-F238E27FC236}">
                    <a16:creationId xmlns:a16="http://schemas.microsoft.com/office/drawing/2014/main" id="{1CECEE05-6D40-29DB-F184-B8B8FF0EFF31}"/>
                  </a:ext>
                </a:extLst>
              </p:cNvPr>
              <p:cNvSpPr/>
              <p:nvPr/>
            </p:nvSpPr>
            <p:spPr>
              <a:xfrm>
                <a:off x="10070791" y="2398956"/>
                <a:ext cx="66441" cy="86665"/>
              </a:xfrm>
              <a:custGeom>
                <a:avLst/>
                <a:gdLst>
                  <a:gd name="connsiteX0" fmla="*/ 0 w 66441"/>
                  <a:gd name="connsiteY0" fmla="*/ 73008 h 86665"/>
                  <a:gd name="connsiteX1" fmla="*/ 4481 w 66441"/>
                  <a:gd name="connsiteY1" fmla="*/ 65309 h 86665"/>
                  <a:gd name="connsiteX2" fmla="*/ 33840 w 66441"/>
                  <a:gd name="connsiteY2" fmla="*/ 77833 h 86665"/>
                  <a:gd name="connsiteX3" fmla="*/ 55820 w 66441"/>
                  <a:gd name="connsiteY3" fmla="*/ 62593 h 86665"/>
                  <a:gd name="connsiteX4" fmla="*/ 31126 w 66441"/>
                  <a:gd name="connsiteY4" fmla="*/ 47011 h 86665"/>
                  <a:gd name="connsiteX5" fmla="*/ 4823 w 66441"/>
                  <a:gd name="connsiteY5" fmla="*/ 24547 h 86665"/>
                  <a:gd name="connsiteX6" fmla="*/ 36107 w 66441"/>
                  <a:gd name="connsiteY6" fmla="*/ 0 h 86665"/>
                  <a:gd name="connsiteX7" fmla="*/ 65150 w 66441"/>
                  <a:gd name="connsiteY7" fmla="*/ 11548 h 86665"/>
                  <a:gd name="connsiteX8" fmla="*/ 59853 w 66441"/>
                  <a:gd name="connsiteY8" fmla="*/ 18931 h 86665"/>
                  <a:gd name="connsiteX9" fmla="*/ 35474 w 66441"/>
                  <a:gd name="connsiteY9" fmla="*/ 8833 h 86665"/>
                  <a:gd name="connsiteX10" fmla="*/ 15102 w 66441"/>
                  <a:gd name="connsiteY10" fmla="*/ 23281 h 86665"/>
                  <a:gd name="connsiteX11" fmla="*/ 35158 w 66441"/>
                  <a:gd name="connsiteY11" fmla="*/ 38046 h 86665"/>
                  <a:gd name="connsiteX12" fmla="*/ 66442 w 66441"/>
                  <a:gd name="connsiteY12" fmla="*/ 61802 h 86665"/>
                  <a:gd name="connsiteX13" fmla="*/ 34367 w 66441"/>
                  <a:gd name="connsiteY13" fmla="*/ 86665 h 86665"/>
                  <a:gd name="connsiteX14" fmla="*/ 26 w 66441"/>
                  <a:gd name="connsiteY14" fmla="*/ 73034 h 866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6441" h="86665">
                    <a:moveTo>
                      <a:pt x="0" y="73008"/>
                    </a:moveTo>
                    <a:lnTo>
                      <a:pt x="4481" y="65309"/>
                    </a:lnTo>
                    <a:cubicBezTo>
                      <a:pt x="13784" y="74141"/>
                      <a:pt x="23245" y="77833"/>
                      <a:pt x="33840" y="77833"/>
                    </a:cubicBezTo>
                    <a:cubicBezTo>
                      <a:pt x="46833" y="77833"/>
                      <a:pt x="55820" y="72375"/>
                      <a:pt x="55820" y="62593"/>
                    </a:cubicBezTo>
                    <a:cubicBezTo>
                      <a:pt x="55820" y="52811"/>
                      <a:pt x="46517" y="51045"/>
                      <a:pt x="31126" y="47011"/>
                    </a:cubicBezTo>
                    <a:cubicBezTo>
                      <a:pt x="13810" y="42186"/>
                      <a:pt x="4823" y="37704"/>
                      <a:pt x="4823" y="24547"/>
                    </a:cubicBezTo>
                    <a:cubicBezTo>
                      <a:pt x="4823" y="8516"/>
                      <a:pt x="18291" y="0"/>
                      <a:pt x="36107" y="0"/>
                    </a:cubicBezTo>
                    <a:cubicBezTo>
                      <a:pt x="48783" y="0"/>
                      <a:pt x="59036" y="4350"/>
                      <a:pt x="65150" y="11548"/>
                    </a:cubicBezTo>
                    <a:lnTo>
                      <a:pt x="59853" y="18931"/>
                    </a:lnTo>
                    <a:cubicBezTo>
                      <a:pt x="54081" y="12208"/>
                      <a:pt x="45410" y="8833"/>
                      <a:pt x="35474" y="8833"/>
                    </a:cubicBezTo>
                    <a:cubicBezTo>
                      <a:pt x="25538" y="8833"/>
                      <a:pt x="15102" y="12524"/>
                      <a:pt x="15102" y="23281"/>
                    </a:cubicBezTo>
                    <a:cubicBezTo>
                      <a:pt x="15102" y="32114"/>
                      <a:pt x="21849" y="34197"/>
                      <a:pt x="35158" y="38046"/>
                    </a:cubicBezTo>
                    <a:cubicBezTo>
                      <a:pt x="54239" y="43188"/>
                      <a:pt x="66442" y="46721"/>
                      <a:pt x="66442" y="61802"/>
                    </a:cubicBezTo>
                    <a:cubicBezTo>
                      <a:pt x="66442" y="76883"/>
                      <a:pt x="53607" y="86665"/>
                      <a:pt x="34367" y="86665"/>
                    </a:cubicBezTo>
                    <a:cubicBezTo>
                      <a:pt x="20715" y="86665"/>
                      <a:pt x="8697" y="82157"/>
                      <a:pt x="26" y="73034"/>
                    </a:cubicBezTo>
                    <a:close/>
                  </a:path>
                </a:pathLst>
              </a:custGeom>
              <a:solidFill>
                <a:srgbClr val="FFFFFF"/>
              </a:solidFill>
              <a:ln w="2632" cap="flat">
                <a:noFill/>
                <a:prstDash val="solid"/>
                <a:miter/>
              </a:ln>
            </p:spPr>
            <p:txBody>
              <a:bodyPr rtlCol="0" anchor="ctr"/>
              <a:lstStyle/>
              <a:p>
                <a:endParaRPr lang="en-US"/>
              </a:p>
            </p:txBody>
          </p:sp>
          <p:sp>
            <p:nvSpPr>
              <p:cNvPr id="168" name="Freeform 167">
                <a:extLst>
                  <a:ext uri="{FF2B5EF4-FFF2-40B4-BE49-F238E27FC236}">
                    <a16:creationId xmlns:a16="http://schemas.microsoft.com/office/drawing/2014/main" id="{26D3206F-25F0-0644-BA00-31C42021E482}"/>
                  </a:ext>
                </a:extLst>
              </p:cNvPr>
              <p:cNvSpPr/>
              <p:nvPr/>
            </p:nvSpPr>
            <p:spPr>
              <a:xfrm>
                <a:off x="10147116" y="2372168"/>
                <a:ext cx="48124" cy="112820"/>
              </a:xfrm>
              <a:custGeom>
                <a:avLst/>
                <a:gdLst>
                  <a:gd name="connsiteX0" fmla="*/ 29201 w 48124"/>
                  <a:gd name="connsiteY0" fmla="*/ 112794 h 112820"/>
                  <a:gd name="connsiteX1" fmla="*/ 11544 w 48124"/>
                  <a:gd name="connsiteY1" fmla="*/ 96763 h 112820"/>
                  <a:gd name="connsiteX2" fmla="*/ 11544 w 48124"/>
                  <a:gd name="connsiteY2" fmla="*/ 36912 h 112820"/>
                  <a:gd name="connsiteX3" fmla="*/ 0 w 48124"/>
                  <a:gd name="connsiteY3" fmla="*/ 36912 h 112820"/>
                  <a:gd name="connsiteX4" fmla="*/ 0 w 48124"/>
                  <a:gd name="connsiteY4" fmla="*/ 28238 h 112820"/>
                  <a:gd name="connsiteX5" fmla="*/ 11544 w 48124"/>
                  <a:gd name="connsiteY5" fmla="*/ 28238 h 112820"/>
                  <a:gd name="connsiteX6" fmla="*/ 11544 w 48124"/>
                  <a:gd name="connsiteY6" fmla="*/ 0 h 112820"/>
                  <a:gd name="connsiteX7" fmla="*/ 22455 w 48124"/>
                  <a:gd name="connsiteY7" fmla="*/ 0 h 112820"/>
                  <a:gd name="connsiteX8" fmla="*/ 22455 w 48124"/>
                  <a:gd name="connsiteY8" fmla="*/ 28238 h 112820"/>
                  <a:gd name="connsiteX9" fmla="*/ 41694 w 48124"/>
                  <a:gd name="connsiteY9" fmla="*/ 28238 h 112820"/>
                  <a:gd name="connsiteX10" fmla="*/ 41694 w 48124"/>
                  <a:gd name="connsiteY10" fmla="*/ 36912 h 112820"/>
                  <a:gd name="connsiteX11" fmla="*/ 22455 w 48124"/>
                  <a:gd name="connsiteY11" fmla="*/ 36912 h 112820"/>
                  <a:gd name="connsiteX12" fmla="*/ 22455 w 48124"/>
                  <a:gd name="connsiteY12" fmla="*/ 93731 h 112820"/>
                  <a:gd name="connsiteX13" fmla="*/ 32575 w 48124"/>
                  <a:gd name="connsiteY13" fmla="*/ 102722 h 112820"/>
                  <a:gd name="connsiteX14" fmla="*/ 45252 w 48124"/>
                  <a:gd name="connsiteY14" fmla="*/ 99031 h 112820"/>
                  <a:gd name="connsiteX15" fmla="*/ 48125 w 48124"/>
                  <a:gd name="connsiteY15" fmla="*/ 107864 h 112820"/>
                  <a:gd name="connsiteX16" fmla="*/ 29201 w 48124"/>
                  <a:gd name="connsiteY16" fmla="*/ 112820 h 1128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8124" h="112820">
                    <a:moveTo>
                      <a:pt x="29201" y="112794"/>
                    </a:moveTo>
                    <a:cubicBezTo>
                      <a:pt x="19740" y="112794"/>
                      <a:pt x="11544" y="107521"/>
                      <a:pt x="11544" y="96763"/>
                    </a:cubicBezTo>
                    <a:lnTo>
                      <a:pt x="11544" y="36912"/>
                    </a:lnTo>
                    <a:lnTo>
                      <a:pt x="0" y="36912"/>
                    </a:lnTo>
                    <a:lnTo>
                      <a:pt x="0" y="28238"/>
                    </a:lnTo>
                    <a:lnTo>
                      <a:pt x="11544" y="28238"/>
                    </a:lnTo>
                    <a:lnTo>
                      <a:pt x="11544" y="0"/>
                    </a:lnTo>
                    <a:lnTo>
                      <a:pt x="22455" y="0"/>
                    </a:lnTo>
                    <a:lnTo>
                      <a:pt x="22455" y="28238"/>
                    </a:lnTo>
                    <a:lnTo>
                      <a:pt x="41694" y="28238"/>
                    </a:lnTo>
                    <a:lnTo>
                      <a:pt x="41694" y="36912"/>
                    </a:lnTo>
                    <a:lnTo>
                      <a:pt x="22455" y="36912"/>
                    </a:lnTo>
                    <a:lnTo>
                      <a:pt x="22455" y="93731"/>
                    </a:lnTo>
                    <a:cubicBezTo>
                      <a:pt x="22929" y="99822"/>
                      <a:pt x="27435" y="102722"/>
                      <a:pt x="32575" y="102722"/>
                    </a:cubicBezTo>
                    <a:cubicBezTo>
                      <a:pt x="38663" y="102722"/>
                      <a:pt x="43960" y="99848"/>
                      <a:pt x="45252" y="99031"/>
                    </a:cubicBezTo>
                    <a:lnTo>
                      <a:pt x="48125" y="107864"/>
                    </a:lnTo>
                    <a:cubicBezTo>
                      <a:pt x="45568" y="108971"/>
                      <a:pt x="38189" y="112820"/>
                      <a:pt x="29201" y="112820"/>
                    </a:cubicBezTo>
                    <a:close/>
                  </a:path>
                </a:pathLst>
              </a:custGeom>
              <a:solidFill>
                <a:srgbClr val="FFFFFF"/>
              </a:solidFill>
              <a:ln w="2632" cap="flat">
                <a:noFill/>
                <a:prstDash val="solid"/>
                <a:miter/>
              </a:ln>
            </p:spPr>
            <p:txBody>
              <a:bodyPr rtlCol="0" anchor="ctr"/>
              <a:lstStyle/>
              <a:p>
                <a:endParaRPr lang="en-US"/>
              </a:p>
            </p:txBody>
          </p:sp>
          <p:sp>
            <p:nvSpPr>
              <p:cNvPr id="169" name="Freeform 168">
                <a:extLst>
                  <a:ext uri="{FF2B5EF4-FFF2-40B4-BE49-F238E27FC236}">
                    <a16:creationId xmlns:a16="http://schemas.microsoft.com/office/drawing/2014/main" id="{ABEF1FCB-EF1C-81BF-3053-DE1F7C121891}"/>
                  </a:ext>
                </a:extLst>
              </p:cNvPr>
              <p:cNvSpPr/>
              <p:nvPr/>
            </p:nvSpPr>
            <p:spPr>
              <a:xfrm>
                <a:off x="10208839" y="2399945"/>
                <a:ext cx="41746" cy="84041"/>
              </a:xfrm>
              <a:custGeom>
                <a:avLst/>
                <a:gdLst>
                  <a:gd name="connsiteX0" fmla="*/ 10911 w 41746"/>
                  <a:gd name="connsiteY0" fmla="*/ 32048 h 84041"/>
                  <a:gd name="connsiteX1" fmla="*/ 10911 w 41746"/>
                  <a:gd name="connsiteY1" fmla="*/ 84042 h 84041"/>
                  <a:gd name="connsiteX2" fmla="*/ 0 w 41746"/>
                  <a:gd name="connsiteY2" fmla="*/ 84042 h 84041"/>
                  <a:gd name="connsiteX3" fmla="*/ 0 w 41746"/>
                  <a:gd name="connsiteY3" fmla="*/ 435 h 84041"/>
                  <a:gd name="connsiteX4" fmla="*/ 10279 w 41746"/>
                  <a:gd name="connsiteY4" fmla="*/ 435 h 84041"/>
                  <a:gd name="connsiteX5" fmla="*/ 10279 w 41746"/>
                  <a:gd name="connsiteY5" fmla="*/ 20500 h 84041"/>
                  <a:gd name="connsiteX6" fmla="*/ 36924 w 41746"/>
                  <a:gd name="connsiteY6" fmla="*/ 119 h 84041"/>
                  <a:gd name="connsiteX7" fmla="*/ 41747 w 41746"/>
                  <a:gd name="connsiteY7" fmla="*/ 119 h 84041"/>
                  <a:gd name="connsiteX8" fmla="*/ 41747 w 41746"/>
                  <a:gd name="connsiteY8" fmla="*/ 10059 h 84041"/>
                  <a:gd name="connsiteX9" fmla="*/ 10937 w 41746"/>
                  <a:gd name="connsiteY9" fmla="*/ 32048 h 84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1746" h="84041">
                    <a:moveTo>
                      <a:pt x="10911" y="32048"/>
                    </a:moveTo>
                    <a:lnTo>
                      <a:pt x="10911" y="84042"/>
                    </a:lnTo>
                    <a:lnTo>
                      <a:pt x="0" y="84042"/>
                    </a:lnTo>
                    <a:lnTo>
                      <a:pt x="0" y="435"/>
                    </a:lnTo>
                    <a:lnTo>
                      <a:pt x="10279" y="435"/>
                    </a:lnTo>
                    <a:lnTo>
                      <a:pt x="10279" y="20500"/>
                    </a:lnTo>
                    <a:cubicBezTo>
                      <a:pt x="16051" y="8793"/>
                      <a:pt x="26171" y="1068"/>
                      <a:pt x="36924" y="119"/>
                    </a:cubicBezTo>
                    <a:cubicBezTo>
                      <a:pt x="39006" y="-40"/>
                      <a:pt x="40613" y="-40"/>
                      <a:pt x="41747" y="119"/>
                    </a:cubicBezTo>
                    <a:lnTo>
                      <a:pt x="41747" y="10059"/>
                    </a:lnTo>
                    <a:cubicBezTo>
                      <a:pt x="27146" y="10560"/>
                      <a:pt x="15444" y="18575"/>
                      <a:pt x="10937" y="32048"/>
                    </a:cubicBezTo>
                    <a:close/>
                  </a:path>
                </a:pathLst>
              </a:custGeom>
              <a:solidFill>
                <a:srgbClr val="FFFFFF"/>
              </a:solidFill>
              <a:ln w="2632" cap="flat">
                <a:noFill/>
                <a:prstDash val="solid"/>
                <a:miter/>
              </a:ln>
            </p:spPr>
            <p:txBody>
              <a:bodyPr rtlCol="0" anchor="ctr"/>
              <a:lstStyle/>
              <a:p>
                <a:endParaRPr lang="en-US"/>
              </a:p>
            </p:txBody>
          </p:sp>
          <p:sp>
            <p:nvSpPr>
              <p:cNvPr id="170" name="Freeform 169">
                <a:extLst>
                  <a:ext uri="{FF2B5EF4-FFF2-40B4-BE49-F238E27FC236}">
                    <a16:creationId xmlns:a16="http://schemas.microsoft.com/office/drawing/2014/main" id="{133AAA72-A9E5-9C6B-4D2B-48453BA71F46}"/>
                  </a:ext>
                </a:extLst>
              </p:cNvPr>
              <p:cNvSpPr/>
              <p:nvPr/>
            </p:nvSpPr>
            <p:spPr>
              <a:xfrm>
                <a:off x="10264317" y="2400380"/>
                <a:ext cx="75244" cy="85241"/>
              </a:xfrm>
              <a:custGeom>
                <a:avLst/>
                <a:gdLst>
                  <a:gd name="connsiteX0" fmla="*/ 26 w 75244"/>
                  <a:gd name="connsiteY0" fmla="*/ 0 h 85241"/>
                  <a:gd name="connsiteX1" fmla="*/ 10937 w 75244"/>
                  <a:gd name="connsiteY1" fmla="*/ 0 h 85241"/>
                  <a:gd name="connsiteX2" fmla="*/ 10937 w 75244"/>
                  <a:gd name="connsiteY2" fmla="*/ 47195 h 85241"/>
                  <a:gd name="connsiteX3" fmla="*/ 30335 w 75244"/>
                  <a:gd name="connsiteY3" fmla="*/ 75592 h 85241"/>
                  <a:gd name="connsiteX4" fmla="*/ 60485 w 75244"/>
                  <a:gd name="connsiteY4" fmla="*/ 52653 h 85241"/>
                  <a:gd name="connsiteX5" fmla="*/ 60485 w 75244"/>
                  <a:gd name="connsiteY5" fmla="*/ 0 h 85241"/>
                  <a:gd name="connsiteX6" fmla="*/ 71396 w 75244"/>
                  <a:gd name="connsiteY6" fmla="*/ 0 h 85241"/>
                  <a:gd name="connsiteX7" fmla="*/ 71396 w 75244"/>
                  <a:gd name="connsiteY7" fmla="*/ 70450 h 85241"/>
                  <a:gd name="connsiteX8" fmla="*/ 75244 w 75244"/>
                  <a:gd name="connsiteY8" fmla="*/ 74959 h 85241"/>
                  <a:gd name="connsiteX9" fmla="*/ 75244 w 75244"/>
                  <a:gd name="connsiteY9" fmla="*/ 83633 h 85241"/>
                  <a:gd name="connsiteX10" fmla="*/ 70105 w 75244"/>
                  <a:gd name="connsiteY10" fmla="*/ 83950 h 85241"/>
                  <a:gd name="connsiteX11" fmla="*/ 62093 w 75244"/>
                  <a:gd name="connsiteY11" fmla="*/ 75934 h 85241"/>
                  <a:gd name="connsiteX12" fmla="*/ 61776 w 75244"/>
                  <a:gd name="connsiteY12" fmla="*/ 64702 h 85241"/>
                  <a:gd name="connsiteX13" fmla="*/ 26645 w 75244"/>
                  <a:gd name="connsiteY13" fmla="*/ 85242 h 85241"/>
                  <a:gd name="connsiteX14" fmla="*/ 0 w 75244"/>
                  <a:gd name="connsiteY14" fmla="*/ 49120 h 85241"/>
                  <a:gd name="connsiteX15" fmla="*/ 0 w 75244"/>
                  <a:gd name="connsiteY15" fmla="*/ 26 h 852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5244" h="85241">
                    <a:moveTo>
                      <a:pt x="26" y="0"/>
                    </a:moveTo>
                    <a:lnTo>
                      <a:pt x="10937" y="0"/>
                    </a:lnTo>
                    <a:lnTo>
                      <a:pt x="10937" y="47195"/>
                    </a:lnTo>
                    <a:cubicBezTo>
                      <a:pt x="10937" y="66284"/>
                      <a:pt x="17342" y="75592"/>
                      <a:pt x="30335" y="75592"/>
                    </a:cubicBezTo>
                    <a:cubicBezTo>
                      <a:pt x="43328" y="75592"/>
                      <a:pt x="55530" y="66601"/>
                      <a:pt x="60485" y="52653"/>
                    </a:cubicBezTo>
                    <a:lnTo>
                      <a:pt x="60485" y="0"/>
                    </a:lnTo>
                    <a:lnTo>
                      <a:pt x="71396" y="0"/>
                    </a:lnTo>
                    <a:lnTo>
                      <a:pt x="71396" y="70450"/>
                    </a:lnTo>
                    <a:cubicBezTo>
                      <a:pt x="71396" y="73509"/>
                      <a:pt x="72529" y="74801"/>
                      <a:pt x="75244" y="74959"/>
                    </a:cubicBezTo>
                    <a:lnTo>
                      <a:pt x="75244" y="83633"/>
                    </a:lnTo>
                    <a:cubicBezTo>
                      <a:pt x="72661" y="83950"/>
                      <a:pt x="71554" y="83950"/>
                      <a:pt x="70105" y="83950"/>
                    </a:cubicBezTo>
                    <a:cubicBezTo>
                      <a:pt x="65624" y="83633"/>
                      <a:pt x="62251" y="80258"/>
                      <a:pt x="62093" y="75934"/>
                    </a:cubicBezTo>
                    <a:lnTo>
                      <a:pt x="61776" y="64702"/>
                    </a:lnTo>
                    <a:cubicBezTo>
                      <a:pt x="54555" y="77701"/>
                      <a:pt x="41246" y="85242"/>
                      <a:pt x="26645" y="85242"/>
                    </a:cubicBezTo>
                    <a:cubicBezTo>
                      <a:pt x="9172" y="85242"/>
                      <a:pt x="0" y="72876"/>
                      <a:pt x="0" y="49120"/>
                    </a:cubicBezTo>
                    <a:lnTo>
                      <a:pt x="0" y="26"/>
                    </a:lnTo>
                    <a:close/>
                  </a:path>
                </a:pathLst>
              </a:custGeom>
              <a:solidFill>
                <a:srgbClr val="FFFFFF"/>
              </a:solidFill>
              <a:ln w="2632" cap="flat">
                <a:noFill/>
                <a:prstDash val="solid"/>
                <a:miter/>
              </a:ln>
            </p:spPr>
            <p:txBody>
              <a:bodyPr rtlCol="0" anchor="ctr"/>
              <a:lstStyle/>
              <a:p>
                <a:endParaRPr lang="en-US"/>
              </a:p>
            </p:txBody>
          </p:sp>
          <p:sp>
            <p:nvSpPr>
              <p:cNvPr id="171" name="Freeform 170">
                <a:extLst>
                  <a:ext uri="{FF2B5EF4-FFF2-40B4-BE49-F238E27FC236}">
                    <a16:creationId xmlns:a16="http://schemas.microsoft.com/office/drawing/2014/main" id="{26E1BEEB-D8A8-BFA6-D2F4-3969E3A4E29D}"/>
                  </a:ext>
                </a:extLst>
              </p:cNvPr>
              <p:cNvSpPr/>
              <p:nvPr/>
            </p:nvSpPr>
            <p:spPr>
              <a:xfrm>
                <a:off x="10354583" y="2398930"/>
                <a:ext cx="76693" cy="86665"/>
              </a:xfrm>
              <a:custGeom>
                <a:avLst/>
                <a:gdLst>
                  <a:gd name="connsiteX0" fmla="*/ 26 w 76693"/>
                  <a:gd name="connsiteY0" fmla="*/ 43029 h 86665"/>
                  <a:gd name="connsiteX1" fmla="*/ 41905 w 76693"/>
                  <a:gd name="connsiteY1" fmla="*/ 0 h 86665"/>
                  <a:gd name="connsiteX2" fmla="*/ 75903 w 76693"/>
                  <a:gd name="connsiteY2" fmla="*/ 19906 h 86665"/>
                  <a:gd name="connsiteX3" fmla="*/ 65308 w 76693"/>
                  <a:gd name="connsiteY3" fmla="*/ 23281 h 86665"/>
                  <a:gd name="connsiteX4" fmla="*/ 41404 w 76693"/>
                  <a:gd name="connsiteY4" fmla="*/ 9650 h 86665"/>
                  <a:gd name="connsiteX5" fmla="*/ 11095 w 76693"/>
                  <a:gd name="connsiteY5" fmla="*/ 43029 h 86665"/>
                  <a:gd name="connsiteX6" fmla="*/ 41562 w 76693"/>
                  <a:gd name="connsiteY6" fmla="*/ 77042 h 86665"/>
                  <a:gd name="connsiteX7" fmla="*/ 65941 w 76693"/>
                  <a:gd name="connsiteY7" fmla="*/ 62751 h 86665"/>
                  <a:gd name="connsiteX8" fmla="*/ 76693 w 76693"/>
                  <a:gd name="connsiteY8" fmla="*/ 65968 h 86665"/>
                  <a:gd name="connsiteX9" fmla="*/ 42036 w 76693"/>
                  <a:gd name="connsiteY9" fmla="*/ 86665 h 86665"/>
                  <a:gd name="connsiteX10" fmla="*/ 0 w 76693"/>
                  <a:gd name="connsiteY10" fmla="*/ 43029 h 866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6693" h="86665">
                    <a:moveTo>
                      <a:pt x="26" y="43029"/>
                    </a:moveTo>
                    <a:cubicBezTo>
                      <a:pt x="26" y="19274"/>
                      <a:pt x="17184" y="0"/>
                      <a:pt x="41905" y="0"/>
                    </a:cubicBezTo>
                    <a:cubicBezTo>
                      <a:pt x="57639" y="0"/>
                      <a:pt x="69973" y="7699"/>
                      <a:pt x="75903" y="19906"/>
                    </a:cubicBezTo>
                    <a:lnTo>
                      <a:pt x="65308" y="23281"/>
                    </a:lnTo>
                    <a:cubicBezTo>
                      <a:pt x="60643" y="14765"/>
                      <a:pt x="51682" y="9650"/>
                      <a:pt x="41404" y="9650"/>
                    </a:cubicBezTo>
                    <a:cubicBezTo>
                      <a:pt x="24405" y="9650"/>
                      <a:pt x="11095" y="23940"/>
                      <a:pt x="11095" y="43029"/>
                    </a:cubicBezTo>
                    <a:cubicBezTo>
                      <a:pt x="11095" y="62118"/>
                      <a:pt x="25037" y="77042"/>
                      <a:pt x="41562" y="77042"/>
                    </a:cubicBezTo>
                    <a:cubicBezTo>
                      <a:pt x="52315" y="77042"/>
                      <a:pt x="63384" y="70476"/>
                      <a:pt x="65941" y="62751"/>
                    </a:cubicBezTo>
                    <a:lnTo>
                      <a:pt x="76693" y="65968"/>
                    </a:lnTo>
                    <a:cubicBezTo>
                      <a:pt x="72029" y="77991"/>
                      <a:pt x="58087" y="86665"/>
                      <a:pt x="42036" y="86665"/>
                    </a:cubicBezTo>
                    <a:cubicBezTo>
                      <a:pt x="17658" y="86665"/>
                      <a:pt x="0" y="66759"/>
                      <a:pt x="0" y="43029"/>
                    </a:cubicBezTo>
                    <a:close/>
                  </a:path>
                </a:pathLst>
              </a:custGeom>
              <a:solidFill>
                <a:srgbClr val="FFFFFF"/>
              </a:solidFill>
              <a:ln w="2632" cap="flat">
                <a:noFill/>
                <a:prstDash val="solid"/>
                <a:miter/>
              </a:ln>
            </p:spPr>
            <p:txBody>
              <a:bodyPr rtlCol="0" anchor="ctr"/>
              <a:lstStyle/>
              <a:p>
                <a:endParaRPr lang="en-US"/>
              </a:p>
            </p:txBody>
          </p:sp>
          <p:sp>
            <p:nvSpPr>
              <p:cNvPr id="172" name="Freeform 171">
                <a:extLst>
                  <a:ext uri="{FF2B5EF4-FFF2-40B4-BE49-F238E27FC236}">
                    <a16:creationId xmlns:a16="http://schemas.microsoft.com/office/drawing/2014/main" id="{D0FDEA71-A83D-E4D9-29AA-1143716774D0}"/>
                  </a:ext>
                </a:extLst>
              </p:cNvPr>
              <p:cNvSpPr/>
              <p:nvPr/>
            </p:nvSpPr>
            <p:spPr>
              <a:xfrm>
                <a:off x="10440370" y="2372168"/>
                <a:ext cx="48124" cy="112820"/>
              </a:xfrm>
              <a:custGeom>
                <a:avLst/>
                <a:gdLst>
                  <a:gd name="connsiteX0" fmla="*/ 29201 w 48124"/>
                  <a:gd name="connsiteY0" fmla="*/ 112794 h 112820"/>
                  <a:gd name="connsiteX1" fmla="*/ 11544 w 48124"/>
                  <a:gd name="connsiteY1" fmla="*/ 96763 h 112820"/>
                  <a:gd name="connsiteX2" fmla="*/ 11544 w 48124"/>
                  <a:gd name="connsiteY2" fmla="*/ 36912 h 112820"/>
                  <a:gd name="connsiteX3" fmla="*/ 0 w 48124"/>
                  <a:gd name="connsiteY3" fmla="*/ 36912 h 112820"/>
                  <a:gd name="connsiteX4" fmla="*/ 0 w 48124"/>
                  <a:gd name="connsiteY4" fmla="*/ 28238 h 112820"/>
                  <a:gd name="connsiteX5" fmla="*/ 11544 w 48124"/>
                  <a:gd name="connsiteY5" fmla="*/ 28238 h 112820"/>
                  <a:gd name="connsiteX6" fmla="*/ 11544 w 48124"/>
                  <a:gd name="connsiteY6" fmla="*/ 0 h 112820"/>
                  <a:gd name="connsiteX7" fmla="*/ 22454 w 48124"/>
                  <a:gd name="connsiteY7" fmla="*/ 0 h 112820"/>
                  <a:gd name="connsiteX8" fmla="*/ 22454 w 48124"/>
                  <a:gd name="connsiteY8" fmla="*/ 28238 h 112820"/>
                  <a:gd name="connsiteX9" fmla="*/ 41694 w 48124"/>
                  <a:gd name="connsiteY9" fmla="*/ 28238 h 112820"/>
                  <a:gd name="connsiteX10" fmla="*/ 41694 w 48124"/>
                  <a:gd name="connsiteY10" fmla="*/ 36912 h 112820"/>
                  <a:gd name="connsiteX11" fmla="*/ 22454 w 48124"/>
                  <a:gd name="connsiteY11" fmla="*/ 36912 h 112820"/>
                  <a:gd name="connsiteX12" fmla="*/ 22454 w 48124"/>
                  <a:gd name="connsiteY12" fmla="*/ 93731 h 112820"/>
                  <a:gd name="connsiteX13" fmla="*/ 32575 w 48124"/>
                  <a:gd name="connsiteY13" fmla="*/ 102722 h 112820"/>
                  <a:gd name="connsiteX14" fmla="*/ 45252 w 48124"/>
                  <a:gd name="connsiteY14" fmla="*/ 99031 h 112820"/>
                  <a:gd name="connsiteX15" fmla="*/ 48124 w 48124"/>
                  <a:gd name="connsiteY15" fmla="*/ 107864 h 112820"/>
                  <a:gd name="connsiteX16" fmla="*/ 29201 w 48124"/>
                  <a:gd name="connsiteY16" fmla="*/ 112820 h 1128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8124" h="112820">
                    <a:moveTo>
                      <a:pt x="29201" y="112794"/>
                    </a:moveTo>
                    <a:cubicBezTo>
                      <a:pt x="19740" y="112794"/>
                      <a:pt x="11544" y="107521"/>
                      <a:pt x="11544" y="96763"/>
                    </a:cubicBezTo>
                    <a:lnTo>
                      <a:pt x="11544" y="36912"/>
                    </a:lnTo>
                    <a:lnTo>
                      <a:pt x="0" y="36912"/>
                    </a:lnTo>
                    <a:lnTo>
                      <a:pt x="0" y="28238"/>
                    </a:lnTo>
                    <a:lnTo>
                      <a:pt x="11544" y="28238"/>
                    </a:lnTo>
                    <a:lnTo>
                      <a:pt x="11544" y="0"/>
                    </a:lnTo>
                    <a:lnTo>
                      <a:pt x="22454" y="0"/>
                    </a:lnTo>
                    <a:lnTo>
                      <a:pt x="22454" y="28238"/>
                    </a:lnTo>
                    <a:lnTo>
                      <a:pt x="41694" y="28238"/>
                    </a:lnTo>
                    <a:lnTo>
                      <a:pt x="41694" y="36912"/>
                    </a:lnTo>
                    <a:lnTo>
                      <a:pt x="22454" y="36912"/>
                    </a:lnTo>
                    <a:lnTo>
                      <a:pt x="22454" y="93731"/>
                    </a:lnTo>
                    <a:cubicBezTo>
                      <a:pt x="22929" y="99822"/>
                      <a:pt x="27435" y="102722"/>
                      <a:pt x="32575" y="102722"/>
                    </a:cubicBezTo>
                    <a:cubicBezTo>
                      <a:pt x="38663" y="102722"/>
                      <a:pt x="43960" y="99848"/>
                      <a:pt x="45252" y="99031"/>
                    </a:cubicBezTo>
                    <a:lnTo>
                      <a:pt x="48124" y="107864"/>
                    </a:lnTo>
                    <a:cubicBezTo>
                      <a:pt x="45568" y="108971"/>
                      <a:pt x="38189" y="112820"/>
                      <a:pt x="29201" y="112820"/>
                    </a:cubicBezTo>
                    <a:close/>
                  </a:path>
                </a:pathLst>
              </a:custGeom>
              <a:solidFill>
                <a:srgbClr val="FFFFFF"/>
              </a:solidFill>
              <a:ln w="2632" cap="flat">
                <a:noFill/>
                <a:prstDash val="solid"/>
                <a:miter/>
              </a:ln>
            </p:spPr>
            <p:txBody>
              <a:bodyPr rtlCol="0" anchor="ctr"/>
              <a:lstStyle/>
              <a:p>
                <a:endParaRPr lang="en-US"/>
              </a:p>
            </p:txBody>
          </p:sp>
          <p:sp>
            <p:nvSpPr>
              <p:cNvPr id="173" name="Freeform 172">
                <a:extLst>
                  <a:ext uri="{FF2B5EF4-FFF2-40B4-BE49-F238E27FC236}">
                    <a16:creationId xmlns:a16="http://schemas.microsoft.com/office/drawing/2014/main" id="{01510A8D-4087-4465-AD2D-26F69C9E6135}"/>
                  </a:ext>
                </a:extLst>
              </p:cNvPr>
              <p:cNvSpPr/>
              <p:nvPr/>
            </p:nvSpPr>
            <p:spPr>
              <a:xfrm>
                <a:off x="10501303" y="2400380"/>
                <a:ext cx="75243" cy="85241"/>
              </a:xfrm>
              <a:custGeom>
                <a:avLst/>
                <a:gdLst>
                  <a:gd name="connsiteX0" fmla="*/ 26 w 75243"/>
                  <a:gd name="connsiteY0" fmla="*/ 0 h 85241"/>
                  <a:gd name="connsiteX1" fmla="*/ 10937 w 75243"/>
                  <a:gd name="connsiteY1" fmla="*/ 0 h 85241"/>
                  <a:gd name="connsiteX2" fmla="*/ 10937 w 75243"/>
                  <a:gd name="connsiteY2" fmla="*/ 47195 h 85241"/>
                  <a:gd name="connsiteX3" fmla="*/ 30335 w 75243"/>
                  <a:gd name="connsiteY3" fmla="*/ 75592 h 85241"/>
                  <a:gd name="connsiteX4" fmla="*/ 60485 w 75243"/>
                  <a:gd name="connsiteY4" fmla="*/ 52653 h 85241"/>
                  <a:gd name="connsiteX5" fmla="*/ 60485 w 75243"/>
                  <a:gd name="connsiteY5" fmla="*/ 0 h 85241"/>
                  <a:gd name="connsiteX6" fmla="*/ 71396 w 75243"/>
                  <a:gd name="connsiteY6" fmla="*/ 0 h 85241"/>
                  <a:gd name="connsiteX7" fmla="*/ 71396 w 75243"/>
                  <a:gd name="connsiteY7" fmla="*/ 70450 h 85241"/>
                  <a:gd name="connsiteX8" fmla="*/ 75244 w 75243"/>
                  <a:gd name="connsiteY8" fmla="*/ 74959 h 85241"/>
                  <a:gd name="connsiteX9" fmla="*/ 75244 w 75243"/>
                  <a:gd name="connsiteY9" fmla="*/ 83633 h 85241"/>
                  <a:gd name="connsiteX10" fmla="*/ 70105 w 75243"/>
                  <a:gd name="connsiteY10" fmla="*/ 83950 h 85241"/>
                  <a:gd name="connsiteX11" fmla="*/ 62093 w 75243"/>
                  <a:gd name="connsiteY11" fmla="*/ 75934 h 85241"/>
                  <a:gd name="connsiteX12" fmla="*/ 61776 w 75243"/>
                  <a:gd name="connsiteY12" fmla="*/ 64702 h 85241"/>
                  <a:gd name="connsiteX13" fmla="*/ 26645 w 75243"/>
                  <a:gd name="connsiteY13" fmla="*/ 85242 h 85241"/>
                  <a:gd name="connsiteX14" fmla="*/ 0 w 75243"/>
                  <a:gd name="connsiteY14" fmla="*/ 49120 h 85241"/>
                  <a:gd name="connsiteX15" fmla="*/ 0 w 75243"/>
                  <a:gd name="connsiteY15" fmla="*/ 26 h 852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5243" h="85241">
                    <a:moveTo>
                      <a:pt x="26" y="0"/>
                    </a:moveTo>
                    <a:lnTo>
                      <a:pt x="10937" y="0"/>
                    </a:lnTo>
                    <a:lnTo>
                      <a:pt x="10937" y="47195"/>
                    </a:lnTo>
                    <a:cubicBezTo>
                      <a:pt x="10937" y="66284"/>
                      <a:pt x="17342" y="75592"/>
                      <a:pt x="30335" y="75592"/>
                    </a:cubicBezTo>
                    <a:cubicBezTo>
                      <a:pt x="43328" y="75592"/>
                      <a:pt x="55530" y="66601"/>
                      <a:pt x="60485" y="52653"/>
                    </a:cubicBezTo>
                    <a:lnTo>
                      <a:pt x="60485" y="0"/>
                    </a:lnTo>
                    <a:lnTo>
                      <a:pt x="71396" y="0"/>
                    </a:lnTo>
                    <a:lnTo>
                      <a:pt x="71396" y="70450"/>
                    </a:lnTo>
                    <a:cubicBezTo>
                      <a:pt x="71396" y="73509"/>
                      <a:pt x="72529" y="74801"/>
                      <a:pt x="75244" y="74959"/>
                    </a:cubicBezTo>
                    <a:lnTo>
                      <a:pt x="75244" y="83633"/>
                    </a:lnTo>
                    <a:cubicBezTo>
                      <a:pt x="72661" y="83950"/>
                      <a:pt x="71554" y="83950"/>
                      <a:pt x="70105" y="83950"/>
                    </a:cubicBezTo>
                    <a:cubicBezTo>
                      <a:pt x="65624" y="83633"/>
                      <a:pt x="62251" y="80258"/>
                      <a:pt x="62093" y="75934"/>
                    </a:cubicBezTo>
                    <a:lnTo>
                      <a:pt x="61776" y="64702"/>
                    </a:lnTo>
                    <a:cubicBezTo>
                      <a:pt x="54555" y="77701"/>
                      <a:pt x="41246" y="85242"/>
                      <a:pt x="26645" y="85242"/>
                    </a:cubicBezTo>
                    <a:cubicBezTo>
                      <a:pt x="9172" y="85242"/>
                      <a:pt x="0" y="72876"/>
                      <a:pt x="0" y="49120"/>
                    </a:cubicBezTo>
                    <a:lnTo>
                      <a:pt x="0" y="26"/>
                    </a:lnTo>
                    <a:close/>
                  </a:path>
                </a:pathLst>
              </a:custGeom>
              <a:solidFill>
                <a:srgbClr val="FFFFFF"/>
              </a:solidFill>
              <a:ln w="2632" cap="flat">
                <a:noFill/>
                <a:prstDash val="solid"/>
                <a:miter/>
              </a:ln>
            </p:spPr>
            <p:txBody>
              <a:bodyPr rtlCol="0" anchor="ctr"/>
              <a:lstStyle/>
              <a:p>
                <a:endParaRPr lang="en-US"/>
              </a:p>
            </p:txBody>
          </p:sp>
          <p:sp>
            <p:nvSpPr>
              <p:cNvPr id="174" name="Freeform 173">
                <a:extLst>
                  <a:ext uri="{FF2B5EF4-FFF2-40B4-BE49-F238E27FC236}">
                    <a16:creationId xmlns:a16="http://schemas.microsoft.com/office/drawing/2014/main" id="{B278E63E-7E8B-46FA-CD24-9B44CDFEC6FE}"/>
                  </a:ext>
                </a:extLst>
              </p:cNvPr>
              <p:cNvSpPr/>
              <p:nvPr/>
            </p:nvSpPr>
            <p:spPr>
              <a:xfrm>
                <a:off x="10597367" y="2399945"/>
                <a:ext cx="41746" cy="84041"/>
              </a:xfrm>
              <a:custGeom>
                <a:avLst/>
                <a:gdLst>
                  <a:gd name="connsiteX0" fmla="*/ 10911 w 41746"/>
                  <a:gd name="connsiteY0" fmla="*/ 32048 h 84041"/>
                  <a:gd name="connsiteX1" fmla="*/ 10911 w 41746"/>
                  <a:gd name="connsiteY1" fmla="*/ 84042 h 84041"/>
                  <a:gd name="connsiteX2" fmla="*/ 0 w 41746"/>
                  <a:gd name="connsiteY2" fmla="*/ 84042 h 84041"/>
                  <a:gd name="connsiteX3" fmla="*/ 0 w 41746"/>
                  <a:gd name="connsiteY3" fmla="*/ 435 h 84041"/>
                  <a:gd name="connsiteX4" fmla="*/ 10279 w 41746"/>
                  <a:gd name="connsiteY4" fmla="*/ 435 h 84041"/>
                  <a:gd name="connsiteX5" fmla="*/ 10279 w 41746"/>
                  <a:gd name="connsiteY5" fmla="*/ 20500 h 84041"/>
                  <a:gd name="connsiteX6" fmla="*/ 36924 w 41746"/>
                  <a:gd name="connsiteY6" fmla="*/ 119 h 84041"/>
                  <a:gd name="connsiteX7" fmla="*/ 41746 w 41746"/>
                  <a:gd name="connsiteY7" fmla="*/ 119 h 84041"/>
                  <a:gd name="connsiteX8" fmla="*/ 41746 w 41746"/>
                  <a:gd name="connsiteY8" fmla="*/ 10059 h 84041"/>
                  <a:gd name="connsiteX9" fmla="*/ 10937 w 41746"/>
                  <a:gd name="connsiteY9" fmla="*/ 32048 h 84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1746" h="84041">
                    <a:moveTo>
                      <a:pt x="10911" y="32048"/>
                    </a:moveTo>
                    <a:lnTo>
                      <a:pt x="10911" y="84042"/>
                    </a:lnTo>
                    <a:lnTo>
                      <a:pt x="0" y="84042"/>
                    </a:lnTo>
                    <a:lnTo>
                      <a:pt x="0" y="435"/>
                    </a:lnTo>
                    <a:lnTo>
                      <a:pt x="10279" y="435"/>
                    </a:lnTo>
                    <a:lnTo>
                      <a:pt x="10279" y="20500"/>
                    </a:lnTo>
                    <a:cubicBezTo>
                      <a:pt x="16050" y="8793"/>
                      <a:pt x="26171" y="1068"/>
                      <a:pt x="36924" y="119"/>
                    </a:cubicBezTo>
                    <a:cubicBezTo>
                      <a:pt x="39006" y="-40"/>
                      <a:pt x="40613" y="-40"/>
                      <a:pt x="41746" y="119"/>
                    </a:cubicBezTo>
                    <a:lnTo>
                      <a:pt x="41746" y="10059"/>
                    </a:lnTo>
                    <a:cubicBezTo>
                      <a:pt x="27146" y="10560"/>
                      <a:pt x="15444" y="18575"/>
                      <a:pt x="10937" y="32048"/>
                    </a:cubicBezTo>
                    <a:close/>
                  </a:path>
                </a:pathLst>
              </a:custGeom>
              <a:solidFill>
                <a:srgbClr val="FFFFFF"/>
              </a:solidFill>
              <a:ln w="2632" cap="flat">
                <a:noFill/>
                <a:prstDash val="solid"/>
                <a:miter/>
              </a:ln>
            </p:spPr>
            <p:txBody>
              <a:bodyPr rtlCol="0" anchor="ctr"/>
              <a:lstStyle/>
              <a:p>
                <a:endParaRPr lang="en-US"/>
              </a:p>
            </p:txBody>
          </p:sp>
          <p:sp>
            <p:nvSpPr>
              <p:cNvPr id="175" name="Freeform 174">
                <a:extLst>
                  <a:ext uri="{FF2B5EF4-FFF2-40B4-BE49-F238E27FC236}">
                    <a16:creationId xmlns:a16="http://schemas.microsoft.com/office/drawing/2014/main" id="{0AA0CF4E-2EAC-11B4-3180-E44D5D942F86}"/>
                  </a:ext>
                </a:extLst>
              </p:cNvPr>
              <p:cNvSpPr/>
              <p:nvPr/>
            </p:nvSpPr>
            <p:spPr>
              <a:xfrm>
                <a:off x="10647837" y="2398930"/>
                <a:ext cx="83097" cy="86691"/>
              </a:xfrm>
              <a:custGeom>
                <a:avLst/>
                <a:gdLst>
                  <a:gd name="connsiteX0" fmla="*/ 26 w 83097"/>
                  <a:gd name="connsiteY0" fmla="*/ 43029 h 86691"/>
                  <a:gd name="connsiteX1" fmla="*/ 41720 w 83097"/>
                  <a:gd name="connsiteY1" fmla="*/ 0 h 86691"/>
                  <a:gd name="connsiteX2" fmla="*/ 83098 w 83097"/>
                  <a:gd name="connsiteY2" fmla="*/ 42871 h 86691"/>
                  <a:gd name="connsiteX3" fmla="*/ 82940 w 83097"/>
                  <a:gd name="connsiteY3" fmla="*/ 47195 h 86691"/>
                  <a:gd name="connsiteX4" fmla="*/ 11385 w 83097"/>
                  <a:gd name="connsiteY4" fmla="*/ 47195 h 86691"/>
                  <a:gd name="connsiteX5" fmla="*/ 42353 w 83097"/>
                  <a:gd name="connsiteY5" fmla="*/ 78334 h 86691"/>
                  <a:gd name="connsiteX6" fmla="*/ 68023 w 83097"/>
                  <a:gd name="connsiteY6" fmla="*/ 63252 h 86691"/>
                  <a:gd name="connsiteX7" fmla="*/ 77484 w 83097"/>
                  <a:gd name="connsiteY7" fmla="*/ 65836 h 86691"/>
                  <a:gd name="connsiteX8" fmla="*/ 41878 w 83097"/>
                  <a:gd name="connsiteY8" fmla="*/ 86692 h 86691"/>
                  <a:gd name="connsiteX9" fmla="*/ 0 w 83097"/>
                  <a:gd name="connsiteY9" fmla="*/ 43056 h 86691"/>
                  <a:gd name="connsiteX10" fmla="*/ 72872 w 83097"/>
                  <a:gd name="connsiteY10" fmla="*/ 39338 h 86691"/>
                  <a:gd name="connsiteX11" fmla="*/ 41905 w 83097"/>
                  <a:gd name="connsiteY11" fmla="*/ 8516 h 86691"/>
                  <a:gd name="connsiteX12" fmla="*/ 11095 w 83097"/>
                  <a:gd name="connsiteY12" fmla="*/ 39338 h 86691"/>
                  <a:gd name="connsiteX13" fmla="*/ 72846 w 83097"/>
                  <a:gd name="connsiteY13" fmla="*/ 39338 h 866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83097" h="86691">
                    <a:moveTo>
                      <a:pt x="26" y="43029"/>
                    </a:moveTo>
                    <a:cubicBezTo>
                      <a:pt x="26" y="19590"/>
                      <a:pt x="17684" y="0"/>
                      <a:pt x="41720" y="0"/>
                    </a:cubicBezTo>
                    <a:cubicBezTo>
                      <a:pt x="65756" y="0"/>
                      <a:pt x="83098" y="19906"/>
                      <a:pt x="83098" y="42871"/>
                    </a:cubicBezTo>
                    <a:cubicBezTo>
                      <a:pt x="83098" y="44638"/>
                      <a:pt x="83098" y="46404"/>
                      <a:pt x="82940" y="47195"/>
                    </a:cubicBezTo>
                    <a:lnTo>
                      <a:pt x="11385" y="47195"/>
                    </a:lnTo>
                    <a:cubicBezTo>
                      <a:pt x="12835" y="65177"/>
                      <a:pt x="26302" y="78334"/>
                      <a:pt x="42353" y="78334"/>
                    </a:cubicBezTo>
                    <a:cubicBezTo>
                      <a:pt x="53264" y="78334"/>
                      <a:pt x="64016" y="72243"/>
                      <a:pt x="68023" y="63252"/>
                    </a:cubicBezTo>
                    <a:lnTo>
                      <a:pt x="77484" y="65836"/>
                    </a:lnTo>
                    <a:cubicBezTo>
                      <a:pt x="72345" y="78017"/>
                      <a:pt x="58087" y="86692"/>
                      <a:pt x="41878" y="86692"/>
                    </a:cubicBezTo>
                    <a:cubicBezTo>
                      <a:pt x="17658" y="86692"/>
                      <a:pt x="0" y="66785"/>
                      <a:pt x="0" y="43056"/>
                    </a:cubicBezTo>
                    <a:close/>
                    <a:moveTo>
                      <a:pt x="72872" y="39338"/>
                    </a:moveTo>
                    <a:cubicBezTo>
                      <a:pt x="71422" y="21198"/>
                      <a:pt x="58271" y="8516"/>
                      <a:pt x="41905" y="8516"/>
                    </a:cubicBezTo>
                    <a:cubicBezTo>
                      <a:pt x="25538" y="8516"/>
                      <a:pt x="12229" y="21357"/>
                      <a:pt x="11095" y="39338"/>
                    </a:cubicBezTo>
                    <a:lnTo>
                      <a:pt x="72846" y="39338"/>
                    </a:lnTo>
                    <a:close/>
                  </a:path>
                </a:pathLst>
              </a:custGeom>
              <a:solidFill>
                <a:srgbClr val="FFFFFF"/>
              </a:solidFill>
              <a:ln w="2632" cap="flat">
                <a:noFill/>
                <a:prstDash val="solid"/>
                <a:miter/>
              </a:ln>
            </p:spPr>
            <p:txBody>
              <a:bodyPr rtlCol="0" anchor="ctr"/>
              <a:lstStyle/>
              <a:p>
                <a:endParaRPr lang="en-US"/>
              </a:p>
            </p:txBody>
          </p:sp>
          <p:sp>
            <p:nvSpPr>
              <p:cNvPr id="176" name="Freeform 175">
                <a:extLst>
                  <a:ext uri="{FF2B5EF4-FFF2-40B4-BE49-F238E27FC236}">
                    <a16:creationId xmlns:a16="http://schemas.microsoft.com/office/drawing/2014/main" id="{DFDCACCA-61CB-5A74-7B2A-902D06C08AC7}"/>
                  </a:ext>
                </a:extLst>
              </p:cNvPr>
              <p:cNvSpPr/>
              <p:nvPr/>
            </p:nvSpPr>
            <p:spPr>
              <a:xfrm>
                <a:off x="10781959" y="2398930"/>
                <a:ext cx="74558" cy="86691"/>
              </a:xfrm>
              <a:custGeom>
                <a:avLst/>
                <a:gdLst>
                  <a:gd name="connsiteX0" fmla="*/ 35263 w 74558"/>
                  <a:gd name="connsiteY0" fmla="*/ 35489 h 86691"/>
                  <a:gd name="connsiteX1" fmla="*/ 59641 w 74558"/>
                  <a:gd name="connsiteY1" fmla="*/ 39338 h 86691"/>
                  <a:gd name="connsiteX2" fmla="*/ 59641 w 74558"/>
                  <a:gd name="connsiteY2" fmla="*/ 32272 h 86691"/>
                  <a:gd name="connsiteX3" fmla="*/ 36054 w 74558"/>
                  <a:gd name="connsiteY3" fmla="*/ 9175 h 86691"/>
                  <a:gd name="connsiteX4" fmla="*/ 9251 w 74558"/>
                  <a:gd name="connsiteY4" fmla="*/ 18957 h 86691"/>
                  <a:gd name="connsiteX5" fmla="*/ 5086 w 74558"/>
                  <a:gd name="connsiteY5" fmla="*/ 11258 h 86691"/>
                  <a:gd name="connsiteX6" fmla="*/ 37187 w 74558"/>
                  <a:gd name="connsiteY6" fmla="*/ 0 h 86691"/>
                  <a:gd name="connsiteX7" fmla="*/ 70553 w 74558"/>
                  <a:gd name="connsiteY7" fmla="*/ 33221 h 86691"/>
                  <a:gd name="connsiteX8" fmla="*/ 70553 w 74558"/>
                  <a:gd name="connsiteY8" fmla="*/ 71900 h 86691"/>
                  <a:gd name="connsiteX9" fmla="*/ 74559 w 74558"/>
                  <a:gd name="connsiteY9" fmla="*/ 76409 h 86691"/>
                  <a:gd name="connsiteX10" fmla="*/ 74559 w 74558"/>
                  <a:gd name="connsiteY10" fmla="*/ 85083 h 86691"/>
                  <a:gd name="connsiteX11" fmla="*/ 69604 w 74558"/>
                  <a:gd name="connsiteY11" fmla="*/ 85400 h 86691"/>
                  <a:gd name="connsiteX12" fmla="*/ 61276 w 74558"/>
                  <a:gd name="connsiteY12" fmla="*/ 77701 h 86691"/>
                  <a:gd name="connsiteX13" fmla="*/ 61117 w 74558"/>
                  <a:gd name="connsiteY13" fmla="*/ 71610 h 86691"/>
                  <a:gd name="connsiteX14" fmla="*/ 28226 w 74558"/>
                  <a:gd name="connsiteY14" fmla="*/ 86692 h 86691"/>
                  <a:gd name="connsiteX15" fmla="*/ 0 w 74558"/>
                  <a:gd name="connsiteY15" fmla="*/ 61011 h 86691"/>
                  <a:gd name="connsiteX16" fmla="*/ 35289 w 74558"/>
                  <a:gd name="connsiteY16" fmla="*/ 35489 h 86691"/>
                  <a:gd name="connsiteX17" fmla="*/ 59641 w 74558"/>
                  <a:gd name="connsiteY17" fmla="*/ 59403 h 86691"/>
                  <a:gd name="connsiteX18" fmla="*/ 59641 w 74558"/>
                  <a:gd name="connsiteY18" fmla="*/ 47195 h 86691"/>
                  <a:gd name="connsiteX19" fmla="*/ 36528 w 74558"/>
                  <a:gd name="connsiteY19" fmla="*/ 42871 h 86691"/>
                  <a:gd name="connsiteX20" fmla="*/ 10384 w 74558"/>
                  <a:gd name="connsiteY20" fmla="*/ 60194 h 86691"/>
                  <a:gd name="connsiteX21" fmla="*/ 30756 w 74558"/>
                  <a:gd name="connsiteY21" fmla="*/ 78307 h 86691"/>
                  <a:gd name="connsiteX22" fmla="*/ 55952 w 74558"/>
                  <a:gd name="connsiteY22" fmla="*/ 67418 h 86691"/>
                  <a:gd name="connsiteX23" fmla="*/ 59641 w 74558"/>
                  <a:gd name="connsiteY23" fmla="*/ 59403 h 866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74558" h="86691">
                    <a:moveTo>
                      <a:pt x="35263" y="35489"/>
                    </a:moveTo>
                    <a:cubicBezTo>
                      <a:pt x="43433" y="35489"/>
                      <a:pt x="52737" y="36939"/>
                      <a:pt x="59641" y="39338"/>
                    </a:cubicBezTo>
                    <a:lnTo>
                      <a:pt x="59641" y="32272"/>
                    </a:lnTo>
                    <a:cubicBezTo>
                      <a:pt x="59641" y="18140"/>
                      <a:pt x="50813" y="9175"/>
                      <a:pt x="36054" y="9175"/>
                    </a:cubicBezTo>
                    <a:cubicBezTo>
                      <a:pt x="27225" y="9175"/>
                      <a:pt x="18580" y="12550"/>
                      <a:pt x="9251" y="18957"/>
                    </a:cubicBezTo>
                    <a:lnTo>
                      <a:pt x="5086" y="11258"/>
                    </a:lnTo>
                    <a:cubicBezTo>
                      <a:pt x="15839" y="3876"/>
                      <a:pt x="26276" y="0"/>
                      <a:pt x="37187" y="0"/>
                    </a:cubicBezTo>
                    <a:cubicBezTo>
                      <a:pt x="57718" y="0"/>
                      <a:pt x="70553" y="12524"/>
                      <a:pt x="70553" y="33221"/>
                    </a:cubicBezTo>
                    <a:lnTo>
                      <a:pt x="70553" y="71900"/>
                    </a:lnTo>
                    <a:cubicBezTo>
                      <a:pt x="70553" y="74959"/>
                      <a:pt x="71844" y="76251"/>
                      <a:pt x="74559" y="76409"/>
                    </a:cubicBezTo>
                    <a:lnTo>
                      <a:pt x="74559" y="85083"/>
                    </a:lnTo>
                    <a:cubicBezTo>
                      <a:pt x="72160" y="85400"/>
                      <a:pt x="70553" y="85584"/>
                      <a:pt x="69604" y="85400"/>
                    </a:cubicBezTo>
                    <a:cubicBezTo>
                      <a:pt x="64148" y="85241"/>
                      <a:pt x="61408" y="81234"/>
                      <a:pt x="61276" y="77701"/>
                    </a:cubicBezTo>
                    <a:lnTo>
                      <a:pt x="61117" y="71610"/>
                    </a:lnTo>
                    <a:cubicBezTo>
                      <a:pt x="53580" y="81234"/>
                      <a:pt x="40587" y="86692"/>
                      <a:pt x="28226" y="86692"/>
                    </a:cubicBezTo>
                    <a:cubicBezTo>
                      <a:pt x="11860" y="86692"/>
                      <a:pt x="0" y="75301"/>
                      <a:pt x="0" y="61011"/>
                    </a:cubicBezTo>
                    <a:cubicBezTo>
                      <a:pt x="0" y="45587"/>
                      <a:pt x="14443" y="35489"/>
                      <a:pt x="35289" y="35489"/>
                    </a:cubicBezTo>
                    <a:close/>
                    <a:moveTo>
                      <a:pt x="59641" y="59403"/>
                    </a:moveTo>
                    <a:lnTo>
                      <a:pt x="59641" y="47195"/>
                    </a:lnTo>
                    <a:cubicBezTo>
                      <a:pt x="52420" y="44295"/>
                      <a:pt x="44408" y="42871"/>
                      <a:pt x="36528" y="42871"/>
                    </a:cubicBezTo>
                    <a:cubicBezTo>
                      <a:pt x="20794" y="42871"/>
                      <a:pt x="10384" y="49595"/>
                      <a:pt x="10384" y="60194"/>
                    </a:cubicBezTo>
                    <a:cubicBezTo>
                      <a:pt x="10384" y="69501"/>
                      <a:pt x="17921" y="78307"/>
                      <a:pt x="30756" y="78307"/>
                    </a:cubicBezTo>
                    <a:cubicBezTo>
                      <a:pt x="41193" y="78307"/>
                      <a:pt x="50970" y="73825"/>
                      <a:pt x="55952" y="67418"/>
                    </a:cubicBezTo>
                    <a:cubicBezTo>
                      <a:pt x="58350" y="64676"/>
                      <a:pt x="59641" y="61459"/>
                      <a:pt x="59641" y="59403"/>
                    </a:cubicBezTo>
                    <a:close/>
                  </a:path>
                </a:pathLst>
              </a:custGeom>
              <a:solidFill>
                <a:srgbClr val="FFFFFF"/>
              </a:solidFill>
              <a:ln w="2632" cap="flat">
                <a:noFill/>
                <a:prstDash val="solid"/>
                <a:miter/>
              </a:ln>
            </p:spPr>
            <p:txBody>
              <a:bodyPr rtlCol="0" anchor="ctr"/>
              <a:lstStyle/>
              <a:p>
                <a:endParaRPr lang="en-US"/>
              </a:p>
            </p:txBody>
          </p:sp>
          <p:sp>
            <p:nvSpPr>
              <p:cNvPr id="177" name="Freeform 176">
                <a:extLst>
                  <a:ext uri="{FF2B5EF4-FFF2-40B4-BE49-F238E27FC236}">
                    <a16:creationId xmlns:a16="http://schemas.microsoft.com/office/drawing/2014/main" id="{ECE081F4-150E-6C40-6B3C-1C3739194682}"/>
                  </a:ext>
                </a:extLst>
              </p:cNvPr>
              <p:cNvSpPr/>
              <p:nvPr/>
            </p:nvSpPr>
            <p:spPr>
              <a:xfrm>
                <a:off x="10876047" y="2398983"/>
                <a:ext cx="70262" cy="85056"/>
              </a:xfrm>
              <a:custGeom>
                <a:avLst/>
                <a:gdLst>
                  <a:gd name="connsiteX0" fmla="*/ 59352 w 70262"/>
                  <a:gd name="connsiteY0" fmla="*/ 85031 h 85056"/>
                  <a:gd name="connsiteX1" fmla="*/ 59352 w 70262"/>
                  <a:gd name="connsiteY1" fmla="*/ 38336 h 85056"/>
                  <a:gd name="connsiteX2" fmla="*/ 41377 w 70262"/>
                  <a:gd name="connsiteY2" fmla="*/ 9940 h 85056"/>
                  <a:gd name="connsiteX3" fmla="*/ 10911 w 70262"/>
                  <a:gd name="connsiteY3" fmla="*/ 33854 h 85056"/>
                  <a:gd name="connsiteX4" fmla="*/ 10911 w 70262"/>
                  <a:gd name="connsiteY4" fmla="*/ 85057 h 85056"/>
                  <a:gd name="connsiteX5" fmla="*/ 0 w 70262"/>
                  <a:gd name="connsiteY5" fmla="*/ 85057 h 85056"/>
                  <a:gd name="connsiteX6" fmla="*/ 0 w 70262"/>
                  <a:gd name="connsiteY6" fmla="*/ 1450 h 85056"/>
                  <a:gd name="connsiteX7" fmla="*/ 9962 w 70262"/>
                  <a:gd name="connsiteY7" fmla="*/ 1450 h 85056"/>
                  <a:gd name="connsiteX8" fmla="*/ 9962 w 70262"/>
                  <a:gd name="connsiteY8" fmla="*/ 20381 h 85056"/>
                  <a:gd name="connsiteX9" fmla="*/ 45410 w 70262"/>
                  <a:gd name="connsiteY9" fmla="*/ 0 h 85056"/>
                  <a:gd name="connsiteX10" fmla="*/ 70263 w 70262"/>
                  <a:gd name="connsiteY10" fmla="*/ 36122 h 85056"/>
                  <a:gd name="connsiteX11" fmla="*/ 70263 w 70262"/>
                  <a:gd name="connsiteY11" fmla="*/ 85057 h 85056"/>
                  <a:gd name="connsiteX12" fmla="*/ 59352 w 70262"/>
                  <a:gd name="connsiteY12" fmla="*/ 85057 h 850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0262" h="85056">
                    <a:moveTo>
                      <a:pt x="59352" y="85031"/>
                    </a:moveTo>
                    <a:lnTo>
                      <a:pt x="59352" y="38336"/>
                    </a:lnTo>
                    <a:cubicBezTo>
                      <a:pt x="59352" y="18588"/>
                      <a:pt x="53580" y="9940"/>
                      <a:pt x="41377" y="9940"/>
                    </a:cubicBezTo>
                    <a:cubicBezTo>
                      <a:pt x="28543" y="9940"/>
                      <a:pt x="14917" y="20065"/>
                      <a:pt x="10911" y="33854"/>
                    </a:cubicBezTo>
                    <a:lnTo>
                      <a:pt x="10911" y="85057"/>
                    </a:lnTo>
                    <a:lnTo>
                      <a:pt x="0" y="85057"/>
                    </a:lnTo>
                    <a:lnTo>
                      <a:pt x="0" y="1450"/>
                    </a:lnTo>
                    <a:lnTo>
                      <a:pt x="9962" y="1450"/>
                    </a:lnTo>
                    <a:lnTo>
                      <a:pt x="9962" y="20381"/>
                    </a:lnTo>
                    <a:cubicBezTo>
                      <a:pt x="16709" y="8200"/>
                      <a:pt x="30493" y="0"/>
                      <a:pt x="45410" y="0"/>
                    </a:cubicBezTo>
                    <a:cubicBezTo>
                      <a:pt x="64017" y="0"/>
                      <a:pt x="70263" y="14132"/>
                      <a:pt x="70263" y="36122"/>
                    </a:cubicBezTo>
                    <a:lnTo>
                      <a:pt x="70263" y="85057"/>
                    </a:lnTo>
                    <a:lnTo>
                      <a:pt x="59352" y="85057"/>
                    </a:lnTo>
                    <a:close/>
                  </a:path>
                </a:pathLst>
              </a:custGeom>
              <a:solidFill>
                <a:srgbClr val="FFFFFF"/>
              </a:solidFill>
              <a:ln w="2632" cap="flat">
                <a:noFill/>
                <a:prstDash val="solid"/>
                <a:miter/>
              </a:ln>
            </p:spPr>
            <p:txBody>
              <a:bodyPr rtlCol="0" anchor="ctr"/>
              <a:lstStyle/>
              <a:p>
                <a:endParaRPr lang="en-US"/>
              </a:p>
            </p:txBody>
          </p:sp>
          <p:sp>
            <p:nvSpPr>
              <p:cNvPr id="178" name="Freeform 177">
                <a:extLst>
                  <a:ext uri="{FF2B5EF4-FFF2-40B4-BE49-F238E27FC236}">
                    <a16:creationId xmlns:a16="http://schemas.microsoft.com/office/drawing/2014/main" id="{E771FA82-2E7C-E99F-1EC3-CBC8C6054884}"/>
                  </a:ext>
                </a:extLst>
              </p:cNvPr>
              <p:cNvSpPr/>
              <p:nvPr/>
            </p:nvSpPr>
            <p:spPr>
              <a:xfrm>
                <a:off x="10963889" y="2366869"/>
                <a:ext cx="84546" cy="118779"/>
              </a:xfrm>
              <a:custGeom>
                <a:avLst/>
                <a:gdLst>
                  <a:gd name="connsiteX0" fmla="*/ 38189 w 84546"/>
                  <a:gd name="connsiteY0" fmla="*/ 32087 h 118779"/>
                  <a:gd name="connsiteX1" fmla="*/ 69788 w 84546"/>
                  <a:gd name="connsiteY1" fmla="*/ 51018 h 118779"/>
                  <a:gd name="connsiteX2" fmla="*/ 69788 w 84546"/>
                  <a:gd name="connsiteY2" fmla="*/ 0 h 118779"/>
                  <a:gd name="connsiteX3" fmla="*/ 80699 w 84546"/>
                  <a:gd name="connsiteY3" fmla="*/ 0 h 118779"/>
                  <a:gd name="connsiteX4" fmla="*/ 80699 w 84546"/>
                  <a:gd name="connsiteY4" fmla="*/ 103988 h 118779"/>
                  <a:gd name="connsiteX5" fmla="*/ 84547 w 84546"/>
                  <a:gd name="connsiteY5" fmla="*/ 108496 h 118779"/>
                  <a:gd name="connsiteX6" fmla="*/ 84547 w 84546"/>
                  <a:gd name="connsiteY6" fmla="*/ 117171 h 118779"/>
                  <a:gd name="connsiteX7" fmla="*/ 79592 w 84546"/>
                  <a:gd name="connsiteY7" fmla="*/ 117487 h 118779"/>
                  <a:gd name="connsiteX8" fmla="*/ 71080 w 84546"/>
                  <a:gd name="connsiteY8" fmla="*/ 109156 h 118779"/>
                  <a:gd name="connsiteX9" fmla="*/ 71080 w 84546"/>
                  <a:gd name="connsiteY9" fmla="*/ 100956 h 118779"/>
                  <a:gd name="connsiteX10" fmla="*/ 39954 w 84546"/>
                  <a:gd name="connsiteY10" fmla="*/ 118779 h 118779"/>
                  <a:gd name="connsiteX11" fmla="*/ 0 w 84546"/>
                  <a:gd name="connsiteY11" fmla="*/ 75591 h 118779"/>
                  <a:gd name="connsiteX12" fmla="*/ 38189 w 84546"/>
                  <a:gd name="connsiteY12" fmla="*/ 32114 h 118779"/>
                  <a:gd name="connsiteX13" fmla="*/ 69788 w 84546"/>
                  <a:gd name="connsiteY13" fmla="*/ 62567 h 118779"/>
                  <a:gd name="connsiteX14" fmla="*/ 40903 w 84546"/>
                  <a:gd name="connsiteY14" fmla="*/ 41711 h 118779"/>
                  <a:gd name="connsiteX15" fmla="*/ 11227 w 84546"/>
                  <a:gd name="connsiteY15" fmla="*/ 75565 h 118779"/>
                  <a:gd name="connsiteX16" fmla="*/ 42352 w 84546"/>
                  <a:gd name="connsiteY16" fmla="*/ 109103 h 118779"/>
                  <a:gd name="connsiteX17" fmla="*/ 69788 w 84546"/>
                  <a:gd name="connsiteY17" fmla="*/ 88405 h 118779"/>
                  <a:gd name="connsiteX18" fmla="*/ 69788 w 84546"/>
                  <a:gd name="connsiteY18" fmla="*/ 62567 h 118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84546" h="118779">
                    <a:moveTo>
                      <a:pt x="38189" y="32087"/>
                    </a:moveTo>
                    <a:cubicBezTo>
                      <a:pt x="52131" y="32087"/>
                      <a:pt x="63542" y="40604"/>
                      <a:pt x="69788" y="51018"/>
                    </a:cubicBezTo>
                    <a:lnTo>
                      <a:pt x="69788" y="0"/>
                    </a:lnTo>
                    <a:lnTo>
                      <a:pt x="80699" y="0"/>
                    </a:lnTo>
                    <a:lnTo>
                      <a:pt x="80699" y="103988"/>
                    </a:lnTo>
                    <a:cubicBezTo>
                      <a:pt x="80699" y="107046"/>
                      <a:pt x="81807" y="108338"/>
                      <a:pt x="84547" y="108496"/>
                    </a:cubicBezTo>
                    <a:lnTo>
                      <a:pt x="84547" y="117171"/>
                    </a:lnTo>
                    <a:cubicBezTo>
                      <a:pt x="82307" y="117487"/>
                      <a:pt x="81016" y="117672"/>
                      <a:pt x="79592" y="117487"/>
                    </a:cubicBezTo>
                    <a:cubicBezTo>
                      <a:pt x="74928" y="117171"/>
                      <a:pt x="71080" y="113321"/>
                      <a:pt x="71080" y="109156"/>
                    </a:cubicBezTo>
                    <a:lnTo>
                      <a:pt x="71080" y="100956"/>
                    </a:lnTo>
                    <a:cubicBezTo>
                      <a:pt x="64517" y="111871"/>
                      <a:pt x="52157" y="118779"/>
                      <a:pt x="39954" y="118779"/>
                    </a:cubicBezTo>
                    <a:cubicBezTo>
                      <a:pt x="16682" y="118779"/>
                      <a:pt x="0" y="98082"/>
                      <a:pt x="0" y="75591"/>
                    </a:cubicBezTo>
                    <a:cubicBezTo>
                      <a:pt x="0" y="52020"/>
                      <a:pt x="16050" y="32114"/>
                      <a:pt x="38189" y="32114"/>
                    </a:cubicBezTo>
                    <a:close/>
                    <a:moveTo>
                      <a:pt x="69788" y="62567"/>
                    </a:moveTo>
                    <a:cubicBezTo>
                      <a:pt x="65624" y="51018"/>
                      <a:pt x="52473" y="41711"/>
                      <a:pt x="40903" y="41711"/>
                    </a:cubicBezTo>
                    <a:cubicBezTo>
                      <a:pt x="22929" y="41711"/>
                      <a:pt x="11227" y="58401"/>
                      <a:pt x="11227" y="75565"/>
                    </a:cubicBezTo>
                    <a:cubicBezTo>
                      <a:pt x="11227" y="93705"/>
                      <a:pt x="24853" y="109103"/>
                      <a:pt x="42352" y="109103"/>
                    </a:cubicBezTo>
                    <a:cubicBezTo>
                      <a:pt x="53264" y="109103"/>
                      <a:pt x="68022" y="99796"/>
                      <a:pt x="69788" y="88405"/>
                    </a:cubicBezTo>
                    <a:lnTo>
                      <a:pt x="69788" y="62567"/>
                    </a:lnTo>
                    <a:close/>
                  </a:path>
                </a:pathLst>
              </a:custGeom>
              <a:solidFill>
                <a:srgbClr val="FFFFFF"/>
              </a:solidFill>
              <a:ln w="2632" cap="flat">
                <a:noFill/>
                <a:prstDash val="solid"/>
                <a:miter/>
              </a:ln>
            </p:spPr>
            <p:txBody>
              <a:bodyPr rtlCol="0" anchor="ctr"/>
              <a:lstStyle/>
              <a:p>
                <a:endParaRPr lang="en-US"/>
              </a:p>
            </p:txBody>
          </p:sp>
          <p:sp>
            <p:nvSpPr>
              <p:cNvPr id="179" name="Freeform 178">
                <a:extLst>
                  <a:ext uri="{FF2B5EF4-FFF2-40B4-BE49-F238E27FC236}">
                    <a16:creationId xmlns:a16="http://schemas.microsoft.com/office/drawing/2014/main" id="{9A0D349D-DE3D-51F3-987E-5741D0447C8B}"/>
                  </a:ext>
                </a:extLst>
              </p:cNvPr>
              <p:cNvSpPr/>
              <p:nvPr/>
            </p:nvSpPr>
            <p:spPr>
              <a:xfrm>
                <a:off x="11110133" y="2399945"/>
                <a:ext cx="41746" cy="84041"/>
              </a:xfrm>
              <a:custGeom>
                <a:avLst/>
                <a:gdLst>
                  <a:gd name="connsiteX0" fmla="*/ 10911 w 41746"/>
                  <a:gd name="connsiteY0" fmla="*/ 32048 h 84041"/>
                  <a:gd name="connsiteX1" fmla="*/ 10911 w 41746"/>
                  <a:gd name="connsiteY1" fmla="*/ 84042 h 84041"/>
                  <a:gd name="connsiteX2" fmla="*/ 0 w 41746"/>
                  <a:gd name="connsiteY2" fmla="*/ 84042 h 84041"/>
                  <a:gd name="connsiteX3" fmla="*/ 0 w 41746"/>
                  <a:gd name="connsiteY3" fmla="*/ 435 h 84041"/>
                  <a:gd name="connsiteX4" fmla="*/ 10278 w 41746"/>
                  <a:gd name="connsiteY4" fmla="*/ 435 h 84041"/>
                  <a:gd name="connsiteX5" fmla="*/ 10278 w 41746"/>
                  <a:gd name="connsiteY5" fmla="*/ 20500 h 84041"/>
                  <a:gd name="connsiteX6" fmla="*/ 36924 w 41746"/>
                  <a:gd name="connsiteY6" fmla="*/ 119 h 84041"/>
                  <a:gd name="connsiteX7" fmla="*/ 41746 w 41746"/>
                  <a:gd name="connsiteY7" fmla="*/ 119 h 84041"/>
                  <a:gd name="connsiteX8" fmla="*/ 41746 w 41746"/>
                  <a:gd name="connsiteY8" fmla="*/ 10059 h 84041"/>
                  <a:gd name="connsiteX9" fmla="*/ 10937 w 41746"/>
                  <a:gd name="connsiteY9" fmla="*/ 32048 h 84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1746" h="84041">
                    <a:moveTo>
                      <a:pt x="10911" y="32048"/>
                    </a:moveTo>
                    <a:lnTo>
                      <a:pt x="10911" y="84042"/>
                    </a:lnTo>
                    <a:lnTo>
                      <a:pt x="0" y="84042"/>
                    </a:lnTo>
                    <a:lnTo>
                      <a:pt x="0" y="435"/>
                    </a:lnTo>
                    <a:lnTo>
                      <a:pt x="10278" y="435"/>
                    </a:lnTo>
                    <a:lnTo>
                      <a:pt x="10278" y="20500"/>
                    </a:lnTo>
                    <a:cubicBezTo>
                      <a:pt x="16050" y="8793"/>
                      <a:pt x="26170" y="1068"/>
                      <a:pt x="36924" y="119"/>
                    </a:cubicBezTo>
                    <a:cubicBezTo>
                      <a:pt x="39006" y="-40"/>
                      <a:pt x="40613" y="-40"/>
                      <a:pt x="41746" y="119"/>
                    </a:cubicBezTo>
                    <a:lnTo>
                      <a:pt x="41746" y="10059"/>
                    </a:lnTo>
                    <a:cubicBezTo>
                      <a:pt x="27146" y="10560"/>
                      <a:pt x="15444" y="18575"/>
                      <a:pt x="10937" y="32048"/>
                    </a:cubicBezTo>
                    <a:close/>
                  </a:path>
                </a:pathLst>
              </a:custGeom>
              <a:solidFill>
                <a:srgbClr val="FFFFFF"/>
              </a:solidFill>
              <a:ln w="2632" cap="flat">
                <a:noFill/>
                <a:prstDash val="solid"/>
                <a:miter/>
              </a:ln>
            </p:spPr>
            <p:txBody>
              <a:bodyPr rtlCol="0" anchor="ctr"/>
              <a:lstStyle/>
              <a:p>
                <a:endParaRPr lang="en-US"/>
              </a:p>
            </p:txBody>
          </p:sp>
          <p:sp>
            <p:nvSpPr>
              <p:cNvPr id="180" name="Freeform 179">
                <a:extLst>
                  <a:ext uri="{FF2B5EF4-FFF2-40B4-BE49-F238E27FC236}">
                    <a16:creationId xmlns:a16="http://schemas.microsoft.com/office/drawing/2014/main" id="{3E7E76C0-44D8-A966-7EB7-63A8DFF2802E}"/>
                  </a:ext>
                </a:extLst>
              </p:cNvPr>
              <p:cNvSpPr/>
              <p:nvPr/>
            </p:nvSpPr>
            <p:spPr>
              <a:xfrm>
                <a:off x="11159708" y="2398930"/>
                <a:ext cx="74558" cy="86691"/>
              </a:xfrm>
              <a:custGeom>
                <a:avLst/>
                <a:gdLst>
                  <a:gd name="connsiteX0" fmla="*/ 35263 w 74558"/>
                  <a:gd name="connsiteY0" fmla="*/ 35489 h 86691"/>
                  <a:gd name="connsiteX1" fmla="*/ 59641 w 74558"/>
                  <a:gd name="connsiteY1" fmla="*/ 39338 h 86691"/>
                  <a:gd name="connsiteX2" fmla="*/ 59641 w 74558"/>
                  <a:gd name="connsiteY2" fmla="*/ 32272 h 86691"/>
                  <a:gd name="connsiteX3" fmla="*/ 36054 w 74558"/>
                  <a:gd name="connsiteY3" fmla="*/ 9175 h 86691"/>
                  <a:gd name="connsiteX4" fmla="*/ 9250 w 74558"/>
                  <a:gd name="connsiteY4" fmla="*/ 18957 h 86691"/>
                  <a:gd name="connsiteX5" fmla="*/ 5086 w 74558"/>
                  <a:gd name="connsiteY5" fmla="*/ 11258 h 86691"/>
                  <a:gd name="connsiteX6" fmla="*/ 37187 w 74558"/>
                  <a:gd name="connsiteY6" fmla="*/ 0 h 86691"/>
                  <a:gd name="connsiteX7" fmla="*/ 70552 w 74558"/>
                  <a:gd name="connsiteY7" fmla="*/ 33221 h 86691"/>
                  <a:gd name="connsiteX8" fmla="*/ 70552 w 74558"/>
                  <a:gd name="connsiteY8" fmla="*/ 71900 h 86691"/>
                  <a:gd name="connsiteX9" fmla="*/ 74558 w 74558"/>
                  <a:gd name="connsiteY9" fmla="*/ 76409 h 86691"/>
                  <a:gd name="connsiteX10" fmla="*/ 74558 w 74558"/>
                  <a:gd name="connsiteY10" fmla="*/ 85083 h 86691"/>
                  <a:gd name="connsiteX11" fmla="*/ 69604 w 74558"/>
                  <a:gd name="connsiteY11" fmla="*/ 85400 h 86691"/>
                  <a:gd name="connsiteX12" fmla="*/ 61276 w 74558"/>
                  <a:gd name="connsiteY12" fmla="*/ 77701 h 86691"/>
                  <a:gd name="connsiteX13" fmla="*/ 61117 w 74558"/>
                  <a:gd name="connsiteY13" fmla="*/ 71610 h 86691"/>
                  <a:gd name="connsiteX14" fmla="*/ 28226 w 74558"/>
                  <a:gd name="connsiteY14" fmla="*/ 86692 h 86691"/>
                  <a:gd name="connsiteX15" fmla="*/ 0 w 74558"/>
                  <a:gd name="connsiteY15" fmla="*/ 61011 h 86691"/>
                  <a:gd name="connsiteX16" fmla="*/ 35289 w 74558"/>
                  <a:gd name="connsiteY16" fmla="*/ 35489 h 86691"/>
                  <a:gd name="connsiteX17" fmla="*/ 59641 w 74558"/>
                  <a:gd name="connsiteY17" fmla="*/ 59403 h 86691"/>
                  <a:gd name="connsiteX18" fmla="*/ 59641 w 74558"/>
                  <a:gd name="connsiteY18" fmla="*/ 47195 h 86691"/>
                  <a:gd name="connsiteX19" fmla="*/ 36528 w 74558"/>
                  <a:gd name="connsiteY19" fmla="*/ 42871 h 86691"/>
                  <a:gd name="connsiteX20" fmla="*/ 10384 w 74558"/>
                  <a:gd name="connsiteY20" fmla="*/ 60194 h 86691"/>
                  <a:gd name="connsiteX21" fmla="*/ 30756 w 74558"/>
                  <a:gd name="connsiteY21" fmla="*/ 78307 h 86691"/>
                  <a:gd name="connsiteX22" fmla="*/ 55952 w 74558"/>
                  <a:gd name="connsiteY22" fmla="*/ 67418 h 86691"/>
                  <a:gd name="connsiteX23" fmla="*/ 59641 w 74558"/>
                  <a:gd name="connsiteY23" fmla="*/ 59403 h 866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74558" h="86691">
                    <a:moveTo>
                      <a:pt x="35263" y="35489"/>
                    </a:moveTo>
                    <a:cubicBezTo>
                      <a:pt x="43433" y="35489"/>
                      <a:pt x="52736" y="36939"/>
                      <a:pt x="59641" y="39338"/>
                    </a:cubicBezTo>
                    <a:lnTo>
                      <a:pt x="59641" y="32272"/>
                    </a:lnTo>
                    <a:cubicBezTo>
                      <a:pt x="59641" y="18140"/>
                      <a:pt x="50812" y="9175"/>
                      <a:pt x="36054" y="9175"/>
                    </a:cubicBezTo>
                    <a:cubicBezTo>
                      <a:pt x="27224" y="9175"/>
                      <a:pt x="18580" y="12550"/>
                      <a:pt x="9250" y="18957"/>
                    </a:cubicBezTo>
                    <a:lnTo>
                      <a:pt x="5086" y="11258"/>
                    </a:lnTo>
                    <a:cubicBezTo>
                      <a:pt x="15839" y="3876"/>
                      <a:pt x="26276" y="0"/>
                      <a:pt x="37187" y="0"/>
                    </a:cubicBezTo>
                    <a:cubicBezTo>
                      <a:pt x="57718" y="0"/>
                      <a:pt x="70552" y="12524"/>
                      <a:pt x="70552" y="33221"/>
                    </a:cubicBezTo>
                    <a:lnTo>
                      <a:pt x="70552" y="71900"/>
                    </a:lnTo>
                    <a:cubicBezTo>
                      <a:pt x="70552" y="74959"/>
                      <a:pt x="71844" y="76251"/>
                      <a:pt x="74558" y="76409"/>
                    </a:cubicBezTo>
                    <a:lnTo>
                      <a:pt x="74558" y="85083"/>
                    </a:lnTo>
                    <a:cubicBezTo>
                      <a:pt x="72160" y="85400"/>
                      <a:pt x="70552" y="85584"/>
                      <a:pt x="69604" y="85400"/>
                    </a:cubicBezTo>
                    <a:cubicBezTo>
                      <a:pt x="64148" y="85241"/>
                      <a:pt x="61407" y="81234"/>
                      <a:pt x="61276" y="77701"/>
                    </a:cubicBezTo>
                    <a:lnTo>
                      <a:pt x="61117" y="71610"/>
                    </a:lnTo>
                    <a:cubicBezTo>
                      <a:pt x="53580" y="81234"/>
                      <a:pt x="40587" y="86692"/>
                      <a:pt x="28226" y="86692"/>
                    </a:cubicBezTo>
                    <a:cubicBezTo>
                      <a:pt x="11860" y="86692"/>
                      <a:pt x="0" y="75301"/>
                      <a:pt x="0" y="61011"/>
                    </a:cubicBezTo>
                    <a:cubicBezTo>
                      <a:pt x="0" y="45587"/>
                      <a:pt x="14443" y="35489"/>
                      <a:pt x="35289" y="35489"/>
                    </a:cubicBezTo>
                    <a:close/>
                    <a:moveTo>
                      <a:pt x="59641" y="59403"/>
                    </a:moveTo>
                    <a:lnTo>
                      <a:pt x="59641" y="47195"/>
                    </a:lnTo>
                    <a:cubicBezTo>
                      <a:pt x="52420" y="44295"/>
                      <a:pt x="44408" y="42871"/>
                      <a:pt x="36528" y="42871"/>
                    </a:cubicBezTo>
                    <a:cubicBezTo>
                      <a:pt x="20794" y="42871"/>
                      <a:pt x="10384" y="49595"/>
                      <a:pt x="10384" y="60194"/>
                    </a:cubicBezTo>
                    <a:cubicBezTo>
                      <a:pt x="10384" y="69501"/>
                      <a:pt x="17921" y="78307"/>
                      <a:pt x="30756" y="78307"/>
                    </a:cubicBezTo>
                    <a:cubicBezTo>
                      <a:pt x="41193" y="78307"/>
                      <a:pt x="50970" y="73825"/>
                      <a:pt x="55952" y="67418"/>
                    </a:cubicBezTo>
                    <a:cubicBezTo>
                      <a:pt x="58350" y="64676"/>
                      <a:pt x="59641" y="61459"/>
                      <a:pt x="59641" y="59403"/>
                    </a:cubicBezTo>
                    <a:close/>
                  </a:path>
                </a:pathLst>
              </a:custGeom>
              <a:solidFill>
                <a:srgbClr val="FFFFFF"/>
              </a:solidFill>
              <a:ln w="2632" cap="flat">
                <a:noFill/>
                <a:prstDash val="solid"/>
                <a:miter/>
              </a:ln>
            </p:spPr>
            <p:txBody>
              <a:bodyPr rtlCol="0" anchor="ctr"/>
              <a:lstStyle/>
              <a:p>
                <a:endParaRPr lang="en-US"/>
              </a:p>
            </p:txBody>
          </p:sp>
          <p:sp>
            <p:nvSpPr>
              <p:cNvPr id="181" name="Freeform 180">
                <a:extLst>
                  <a:ext uri="{FF2B5EF4-FFF2-40B4-BE49-F238E27FC236}">
                    <a16:creationId xmlns:a16="http://schemas.microsoft.com/office/drawing/2014/main" id="{C2D3D59A-FF56-0D28-F6A6-92987D83B7D1}"/>
                  </a:ext>
                </a:extLst>
              </p:cNvPr>
              <p:cNvSpPr/>
              <p:nvPr/>
            </p:nvSpPr>
            <p:spPr>
              <a:xfrm>
                <a:off x="11253822" y="2398983"/>
                <a:ext cx="70262" cy="85056"/>
              </a:xfrm>
              <a:custGeom>
                <a:avLst/>
                <a:gdLst>
                  <a:gd name="connsiteX0" fmla="*/ 59352 w 70262"/>
                  <a:gd name="connsiteY0" fmla="*/ 85031 h 85056"/>
                  <a:gd name="connsiteX1" fmla="*/ 59352 w 70262"/>
                  <a:gd name="connsiteY1" fmla="*/ 38336 h 85056"/>
                  <a:gd name="connsiteX2" fmla="*/ 41377 w 70262"/>
                  <a:gd name="connsiteY2" fmla="*/ 9940 h 85056"/>
                  <a:gd name="connsiteX3" fmla="*/ 10911 w 70262"/>
                  <a:gd name="connsiteY3" fmla="*/ 33854 h 85056"/>
                  <a:gd name="connsiteX4" fmla="*/ 10911 w 70262"/>
                  <a:gd name="connsiteY4" fmla="*/ 85057 h 85056"/>
                  <a:gd name="connsiteX5" fmla="*/ 0 w 70262"/>
                  <a:gd name="connsiteY5" fmla="*/ 85057 h 85056"/>
                  <a:gd name="connsiteX6" fmla="*/ 0 w 70262"/>
                  <a:gd name="connsiteY6" fmla="*/ 1450 h 85056"/>
                  <a:gd name="connsiteX7" fmla="*/ 9962 w 70262"/>
                  <a:gd name="connsiteY7" fmla="*/ 1450 h 85056"/>
                  <a:gd name="connsiteX8" fmla="*/ 9962 w 70262"/>
                  <a:gd name="connsiteY8" fmla="*/ 20381 h 85056"/>
                  <a:gd name="connsiteX9" fmla="*/ 45410 w 70262"/>
                  <a:gd name="connsiteY9" fmla="*/ 0 h 85056"/>
                  <a:gd name="connsiteX10" fmla="*/ 70263 w 70262"/>
                  <a:gd name="connsiteY10" fmla="*/ 36122 h 85056"/>
                  <a:gd name="connsiteX11" fmla="*/ 70263 w 70262"/>
                  <a:gd name="connsiteY11" fmla="*/ 85057 h 85056"/>
                  <a:gd name="connsiteX12" fmla="*/ 59352 w 70262"/>
                  <a:gd name="connsiteY12" fmla="*/ 85057 h 850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0262" h="85056">
                    <a:moveTo>
                      <a:pt x="59352" y="85031"/>
                    </a:moveTo>
                    <a:lnTo>
                      <a:pt x="59352" y="38336"/>
                    </a:lnTo>
                    <a:cubicBezTo>
                      <a:pt x="59352" y="18588"/>
                      <a:pt x="53580" y="9940"/>
                      <a:pt x="41377" y="9940"/>
                    </a:cubicBezTo>
                    <a:cubicBezTo>
                      <a:pt x="28542" y="9940"/>
                      <a:pt x="14917" y="20065"/>
                      <a:pt x="10911" y="33854"/>
                    </a:cubicBezTo>
                    <a:lnTo>
                      <a:pt x="10911" y="85057"/>
                    </a:lnTo>
                    <a:lnTo>
                      <a:pt x="0" y="85057"/>
                    </a:lnTo>
                    <a:lnTo>
                      <a:pt x="0" y="1450"/>
                    </a:lnTo>
                    <a:lnTo>
                      <a:pt x="9962" y="1450"/>
                    </a:lnTo>
                    <a:lnTo>
                      <a:pt x="9962" y="20381"/>
                    </a:lnTo>
                    <a:cubicBezTo>
                      <a:pt x="16709" y="8200"/>
                      <a:pt x="30492" y="0"/>
                      <a:pt x="45410" y="0"/>
                    </a:cubicBezTo>
                    <a:cubicBezTo>
                      <a:pt x="64017" y="0"/>
                      <a:pt x="70263" y="14132"/>
                      <a:pt x="70263" y="36122"/>
                    </a:cubicBezTo>
                    <a:lnTo>
                      <a:pt x="70263" y="85057"/>
                    </a:lnTo>
                    <a:lnTo>
                      <a:pt x="59352" y="85057"/>
                    </a:lnTo>
                    <a:close/>
                  </a:path>
                </a:pathLst>
              </a:custGeom>
              <a:solidFill>
                <a:srgbClr val="FFFFFF"/>
              </a:solidFill>
              <a:ln w="2632" cap="flat">
                <a:noFill/>
                <a:prstDash val="solid"/>
                <a:miter/>
              </a:ln>
            </p:spPr>
            <p:txBody>
              <a:bodyPr rtlCol="0" anchor="ctr"/>
              <a:lstStyle/>
              <a:p>
                <a:endParaRPr lang="en-US"/>
              </a:p>
            </p:txBody>
          </p:sp>
          <p:sp>
            <p:nvSpPr>
              <p:cNvPr id="182" name="Freeform 181">
                <a:extLst>
                  <a:ext uri="{FF2B5EF4-FFF2-40B4-BE49-F238E27FC236}">
                    <a16:creationId xmlns:a16="http://schemas.microsoft.com/office/drawing/2014/main" id="{9239A3EE-9C38-C853-6B56-6C28685016E4}"/>
                  </a:ext>
                </a:extLst>
              </p:cNvPr>
              <p:cNvSpPr/>
              <p:nvPr/>
            </p:nvSpPr>
            <p:spPr>
              <a:xfrm>
                <a:off x="11347277" y="2366869"/>
                <a:ext cx="71554" cy="117144"/>
              </a:xfrm>
              <a:custGeom>
                <a:avLst/>
                <a:gdLst>
                  <a:gd name="connsiteX0" fmla="*/ 28727 w 71554"/>
                  <a:gd name="connsiteY0" fmla="*/ 74300 h 117144"/>
                  <a:gd name="connsiteX1" fmla="*/ 10911 w 71554"/>
                  <a:gd name="connsiteY1" fmla="*/ 90989 h 117144"/>
                  <a:gd name="connsiteX2" fmla="*/ 10911 w 71554"/>
                  <a:gd name="connsiteY2" fmla="*/ 117144 h 117144"/>
                  <a:gd name="connsiteX3" fmla="*/ 0 w 71554"/>
                  <a:gd name="connsiteY3" fmla="*/ 117144 h 117144"/>
                  <a:gd name="connsiteX4" fmla="*/ 0 w 71554"/>
                  <a:gd name="connsiteY4" fmla="*/ 0 h 117144"/>
                  <a:gd name="connsiteX5" fmla="*/ 10911 w 71554"/>
                  <a:gd name="connsiteY5" fmla="*/ 0 h 117144"/>
                  <a:gd name="connsiteX6" fmla="*/ 10911 w 71554"/>
                  <a:gd name="connsiteY6" fmla="*/ 79283 h 117144"/>
                  <a:gd name="connsiteX7" fmla="*/ 58245 w 71554"/>
                  <a:gd name="connsiteY7" fmla="*/ 33696 h 117144"/>
                  <a:gd name="connsiteX8" fmla="*/ 70263 w 71554"/>
                  <a:gd name="connsiteY8" fmla="*/ 33696 h 117144"/>
                  <a:gd name="connsiteX9" fmla="*/ 36106 w 71554"/>
                  <a:gd name="connsiteY9" fmla="*/ 67893 h 117144"/>
                  <a:gd name="connsiteX10" fmla="*/ 71554 w 71554"/>
                  <a:gd name="connsiteY10" fmla="*/ 117144 h 117144"/>
                  <a:gd name="connsiteX11" fmla="*/ 59694 w 71554"/>
                  <a:gd name="connsiteY11" fmla="*/ 117144 h 117144"/>
                  <a:gd name="connsiteX12" fmla="*/ 28727 w 71554"/>
                  <a:gd name="connsiteY12" fmla="*/ 74300 h 1171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1554" h="117144">
                    <a:moveTo>
                      <a:pt x="28727" y="74300"/>
                    </a:moveTo>
                    <a:lnTo>
                      <a:pt x="10911" y="90989"/>
                    </a:lnTo>
                    <a:lnTo>
                      <a:pt x="10911" y="117144"/>
                    </a:lnTo>
                    <a:lnTo>
                      <a:pt x="0" y="117144"/>
                    </a:lnTo>
                    <a:lnTo>
                      <a:pt x="0" y="0"/>
                    </a:lnTo>
                    <a:lnTo>
                      <a:pt x="10911" y="0"/>
                    </a:lnTo>
                    <a:lnTo>
                      <a:pt x="10911" y="79283"/>
                    </a:lnTo>
                    <a:lnTo>
                      <a:pt x="58245" y="33696"/>
                    </a:lnTo>
                    <a:lnTo>
                      <a:pt x="70263" y="33696"/>
                    </a:lnTo>
                    <a:lnTo>
                      <a:pt x="36106" y="67893"/>
                    </a:lnTo>
                    <a:lnTo>
                      <a:pt x="71554" y="117144"/>
                    </a:lnTo>
                    <a:lnTo>
                      <a:pt x="59694" y="117144"/>
                    </a:lnTo>
                    <a:lnTo>
                      <a:pt x="28727" y="74300"/>
                    </a:lnTo>
                    <a:close/>
                  </a:path>
                </a:pathLst>
              </a:custGeom>
              <a:solidFill>
                <a:srgbClr val="FFFFFF"/>
              </a:solidFill>
              <a:ln w="2632" cap="flat">
                <a:noFill/>
                <a:prstDash val="solid"/>
                <a:miter/>
              </a:ln>
            </p:spPr>
            <p:txBody>
              <a:bodyPr rtlCol="0" anchor="ctr"/>
              <a:lstStyle/>
              <a:p>
                <a:endParaRPr lang="en-US"/>
              </a:p>
            </p:txBody>
          </p:sp>
        </p:grpSp>
        <p:grpSp>
          <p:nvGrpSpPr>
            <p:cNvPr id="183" name="Graphic 20">
              <a:extLst>
                <a:ext uri="{FF2B5EF4-FFF2-40B4-BE49-F238E27FC236}">
                  <a16:creationId xmlns:a16="http://schemas.microsoft.com/office/drawing/2014/main" id="{82642D40-D3C7-B38F-9B96-C1CEC713823C}"/>
                </a:ext>
              </a:extLst>
            </p:cNvPr>
            <p:cNvGrpSpPr/>
            <p:nvPr/>
          </p:nvGrpSpPr>
          <p:grpSpPr>
            <a:xfrm>
              <a:off x="9733313" y="2580698"/>
              <a:ext cx="1003894" cy="151314"/>
              <a:chOff x="9733313" y="2580698"/>
              <a:chExt cx="1003894" cy="151314"/>
            </a:xfrm>
            <a:solidFill>
              <a:srgbClr val="FFFFFF"/>
            </a:solidFill>
          </p:grpSpPr>
          <p:sp>
            <p:nvSpPr>
              <p:cNvPr id="184" name="Freeform 183">
                <a:extLst>
                  <a:ext uri="{FF2B5EF4-FFF2-40B4-BE49-F238E27FC236}">
                    <a16:creationId xmlns:a16="http://schemas.microsoft.com/office/drawing/2014/main" id="{2364E2D4-413B-7487-31EB-247217543B7F}"/>
                  </a:ext>
                </a:extLst>
              </p:cNvPr>
              <p:cNvSpPr/>
              <p:nvPr/>
            </p:nvSpPr>
            <p:spPr>
              <a:xfrm>
                <a:off x="9733313" y="2613800"/>
                <a:ext cx="41746" cy="84041"/>
              </a:xfrm>
              <a:custGeom>
                <a:avLst/>
                <a:gdLst>
                  <a:gd name="connsiteX0" fmla="*/ 10911 w 41746"/>
                  <a:gd name="connsiteY0" fmla="*/ 32048 h 84041"/>
                  <a:gd name="connsiteX1" fmla="*/ 10911 w 41746"/>
                  <a:gd name="connsiteY1" fmla="*/ 84042 h 84041"/>
                  <a:gd name="connsiteX2" fmla="*/ 0 w 41746"/>
                  <a:gd name="connsiteY2" fmla="*/ 84042 h 84041"/>
                  <a:gd name="connsiteX3" fmla="*/ 0 w 41746"/>
                  <a:gd name="connsiteY3" fmla="*/ 435 h 84041"/>
                  <a:gd name="connsiteX4" fmla="*/ 10279 w 41746"/>
                  <a:gd name="connsiteY4" fmla="*/ 435 h 84041"/>
                  <a:gd name="connsiteX5" fmla="*/ 10279 w 41746"/>
                  <a:gd name="connsiteY5" fmla="*/ 20500 h 84041"/>
                  <a:gd name="connsiteX6" fmla="*/ 36924 w 41746"/>
                  <a:gd name="connsiteY6" fmla="*/ 119 h 84041"/>
                  <a:gd name="connsiteX7" fmla="*/ 41746 w 41746"/>
                  <a:gd name="connsiteY7" fmla="*/ 119 h 84041"/>
                  <a:gd name="connsiteX8" fmla="*/ 41746 w 41746"/>
                  <a:gd name="connsiteY8" fmla="*/ 10059 h 84041"/>
                  <a:gd name="connsiteX9" fmla="*/ 10937 w 41746"/>
                  <a:gd name="connsiteY9" fmla="*/ 32048 h 84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1746" h="84041">
                    <a:moveTo>
                      <a:pt x="10911" y="32048"/>
                    </a:moveTo>
                    <a:lnTo>
                      <a:pt x="10911" y="84042"/>
                    </a:lnTo>
                    <a:lnTo>
                      <a:pt x="0" y="84042"/>
                    </a:lnTo>
                    <a:lnTo>
                      <a:pt x="0" y="435"/>
                    </a:lnTo>
                    <a:lnTo>
                      <a:pt x="10279" y="435"/>
                    </a:lnTo>
                    <a:lnTo>
                      <a:pt x="10279" y="20500"/>
                    </a:lnTo>
                    <a:cubicBezTo>
                      <a:pt x="16050" y="8793"/>
                      <a:pt x="26170" y="1068"/>
                      <a:pt x="36924" y="119"/>
                    </a:cubicBezTo>
                    <a:cubicBezTo>
                      <a:pt x="39005" y="-40"/>
                      <a:pt x="40613" y="-40"/>
                      <a:pt x="41746" y="119"/>
                    </a:cubicBezTo>
                    <a:lnTo>
                      <a:pt x="41746" y="10059"/>
                    </a:lnTo>
                    <a:cubicBezTo>
                      <a:pt x="27146" y="10560"/>
                      <a:pt x="15444" y="18575"/>
                      <a:pt x="10937" y="32048"/>
                    </a:cubicBezTo>
                    <a:close/>
                  </a:path>
                </a:pathLst>
              </a:custGeom>
              <a:solidFill>
                <a:srgbClr val="FFFFFF"/>
              </a:solidFill>
              <a:ln w="2632" cap="flat">
                <a:noFill/>
                <a:prstDash val="solid"/>
                <a:miter/>
              </a:ln>
            </p:spPr>
            <p:txBody>
              <a:bodyPr rtlCol="0" anchor="ctr"/>
              <a:lstStyle/>
              <a:p>
                <a:endParaRPr lang="en-US"/>
              </a:p>
            </p:txBody>
          </p:sp>
          <p:sp>
            <p:nvSpPr>
              <p:cNvPr id="185" name="Freeform 184">
                <a:extLst>
                  <a:ext uri="{FF2B5EF4-FFF2-40B4-BE49-F238E27FC236}">
                    <a16:creationId xmlns:a16="http://schemas.microsoft.com/office/drawing/2014/main" id="{DBB2F989-00E6-C048-F004-A88D2EDF23CA}"/>
                  </a:ext>
                </a:extLst>
              </p:cNvPr>
              <p:cNvSpPr/>
              <p:nvPr/>
            </p:nvSpPr>
            <p:spPr>
              <a:xfrm>
                <a:off x="9783783" y="2612759"/>
                <a:ext cx="83097" cy="86691"/>
              </a:xfrm>
              <a:custGeom>
                <a:avLst/>
                <a:gdLst>
                  <a:gd name="connsiteX0" fmla="*/ 26 w 83097"/>
                  <a:gd name="connsiteY0" fmla="*/ 43029 h 86691"/>
                  <a:gd name="connsiteX1" fmla="*/ 41720 w 83097"/>
                  <a:gd name="connsiteY1" fmla="*/ 0 h 86691"/>
                  <a:gd name="connsiteX2" fmla="*/ 83098 w 83097"/>
                  <a:gd name="connsiteY2" fmla="*/ 42871 h 86691"/>
                  <a:gd name="connsiteX3" fmla="*/ 82940 w 83097"/>
                  <a:gd name="connsiteY3" fmla="*/ 47195 h 86691"/>
                  <a:gd name="connsiteX4" fmla="*/ 11385 w 83097"/>
                  <a:gd name="connsiteY4" fmla="*/ 47195 h 86691"/>
                  <a:gd name="connsiteX5" fmla="*/ 42353 w 83097"/>
                  <a:gd name="connsiteY5" fmla="*/ 78334 h 86691"/>
                  <a:gd name="connsiteX6" fmla="*/ 68023 w 83097"/>
                  <a:gd name="connsiteY6" fmla="*/ 63252 h 86691"/>
                  <a:gd name="connsiteX7" fmla="*/ 77484 w 83097"/>
                  <a:gd name="connsiteY7" fmla="*/ 65836 h 86691"/>
                  <a:gd name="connsiteX8" fmla="*/ 41878 w 83097"/>
                  <a:gd name="connsiteY8" fmla="*/ 86692 h 86691"/>
                  <a:gd name="connsiteX9" fmla="*/ 0 w 83097"/>
                  <a:gd name="connsiteY9" fmla="*/ 43056 h 86691"/>
                  <a:gd name="connsiteX10" fmla="*/ 72845 w 83097"/>
                  <a:gd name="connsiteY10" fmla="*/ 39338 h 86691"/>
                  <a:gd name="connsiteX11" fmla="*/ 41878 w 83097"/>
                  <a:gd name="connsiteY11" fmla="*/ 8516 h 86691"/>
                  <a:gd name="connsiteX12" fmla="*/ 11069 w 83097"/>
                  <a:gd name="connsiteY12" fmla="*/ 39338 h 86691"/>
                  <a:gd name="connsiteX13" fmla="*/ 72819 w 83097"/>
                  <a:gd name="connsiteY13" fmla="*/ 39338 h 866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83097" h="86691">
                    <a:moveTo>
                      <a:pt x="26" y="43029"/>
                    </a:moveTo>
                    <a:cubicBezTo>
                      <a:pt x="26" y="19590"/>
                      <a:pt x="17684" y="0"/>
                      <a:pt x="41720" y="0"/>
                    </a:cubicBezTo>
                    <a:cubicBezTo>
                      <a:pt x="65756" y="0"/>
                      <a:pt x="83098" y="19906"/>
                      <a:pt x="83098" y="42871"/>
                    </a:cubicBezTo>
                    <a:cubicBezTo>
                      <a:pt x="83098" y="44638"/>
                      <a:pt x="83098" y="46404"/>
                      <a:pt x="82940" y="47195"/>
                    </a:cubicBezTo>
                    <a:lnTo>
                      <a:pt x="11385" y="47195"/>
                    </a:lnTo>
                    <a:cubicBezTo>
                      <a:pt x="12835" y="65177"/>
                      <a:pt x="26302" y="78334"/>
                      <a:pt x="42353" y="78334"/>
                    </a:cubicBezTo>
                    <a:cubicBezTo>
                      <a:pt x="53264" y="78334"/>
                      <a:pt x="64016" y="72243"/>
                      <a:pt x="68023" y="63252"/>
                    </a:cubicBezTo>
                    <a:lnTo>
                      <a:pt x="77484" y="65836"/>
                    </a:lnTo>
                    <a:cubicBezTo>
                      <a:pt x="72345" y="78017"/>
                      <a:pt x="58087" y="86692"/>
                      <a:pt x="41878" y="86692"/>
                    </a:cubicBezTo>
                    <a:cubicBezTo>
                      <a:pt x="17658" y="86692"/>
                      <a:pt x="0" y="66785"/>
                      <a:pt x="0" y="43056"/>
                    </a:cubicBezTo>
                    <a:close/>
                    <a:moveTo>
                      <a:pt x="72845" y="39338"/>
                    </a:moveTo>
                    <a:cubicBezTo>
                      <a:pt x="71396" y="21198"/>
                      <a:pt x="58245" y="8516"/>
                      <a:pt x="41878" y="8516"/>
                    </a:cubicBezTo>
                    <a:cubicBezTo>
                      <a:pt x="25512" y="8516"/>
                      <a:pt x="12202" y="21356"/>
                      <a:pt x="11069" y="39338"/>
                    </a:cubicBezTo>
                    <a:lnTo>
                      <a:pt x="72819" y="39338"/>
                    </a:lnTo>
                    <a:close/>
                  </a:path>
                </a:pathLst>
              </a:custGeom>
              <a:solidFill>
                <a:srgbClr val="FFFFFF"/>
              </a:solidFill>
              <a:ln w="2632" cap="flat">
                <a:noFill/>
                <a:prstDash val="solid"/>
                <a:miter/>
              </a:ln>
            </p:spPr>
            <p:txBody>
              <a:bodyPr rtlCol="0" anchor="ctr"/>
              <a:lstStyle/>
              <a:p>
                <a:endParaRPr lang="en-US"/>
              </a:p>
            </p:txBody>
          </p:sp>
          <p:sp>
            <p:nvSpPr>
              <p:cNvPr id="186" name="Freeform 185">
                <a:extLst>
                  <a:ext uri="{FF2B5EF4-FFF2-40B4-BE49-F238E27FC236}">
                    <a16:creationId xmlns:a16="http://schemas.microsoft.com/office/drawing/2014/main" id="{A667138F-EB89-4C54-1248-67C0B13304F4}"/>
                  </a:ext>
                </a:extLst>
              </p:cNvPr>
              <p:cNvSpPr/>
              <p:nvPr/>
            </p:nvSpPr>
            <p:spPr>
              <a:xfrm>
                <a:off x="9878082" y="2612785"/>
                <a:ext cx="80541" cy="119227"/>
              </a:xfrm>
              <a:custGeom>
                <a:avLst/>
                <a:gdLst>
                  <a:gd name="connsiteX0" fmla="*/ 0 w 80541"/>
                  <a:gd name="connsiteY0" fmla="*/ 43319 h 119227"/>
                  <a:gd name="connsiteX1" fmla="*/ 39797 w 80541"/>
                  <a:gd name="connsiteY1" fmla="*/ 0 h 119227"/>
                  <a:gd name="connsiteX2" fmla="*/ 70764 w 80541"/>
                  <a:gd name="connsiteY2" fmla="*/ 17823 h 119227"/>
                  <a:gd name="connsiteX3" fmla="*/ 70764 w 80541"/>
                  <a:gd name="connsiteY3" fmla="*/ 1450 h 119227"/>
                  <a:gd name="connsiteX4" fmla="*/ 80542 w 80541"/>
                  <a:gd name="connsiteY4" fmla="*/ 1450 h 119227"/>
                  <a:gd name="connsiteX5" fmla="*/ 80542 w 80541"/>
                  <a:gd name="connsiteY5" fmla="*/ 119227 h 119227"/>
                  <a:gd name="connsiteX6" fmla="*/ 69630 w 80541"/>
                  <a:gd name="connsiteY6" fmla="*/ 119227 h 119227"/>
                  <a:gd name="connsiteX7" fmla="*/ 69630 w 80541"/>
                  <a:gd name="connsiteY7" fmla="*/ 67708 h 119227"/>
                  <a:gd name="connsiteX8" fmla="*/ 37872 w 80541"/>
                  <a:gd name="connsiteY8" fmla="*/ 86639 h 119227"/>
                  <a:gd name="connsiteX9" fmla="*/ 26 w 80541"/>
                  <a:gd name="connsiteY9" fmla="*/ 43319 h 119227"/>
                  <a:gd name="connsiteX10" fmla="*/ 69630 w 80541"/>
                  <a:gd name="connsiteY10" fmla="*/ 57293 h 119227"/>
                  <a:gd name="connsiteX11" fmla="*/ 69630 w 80541"/>
                  <a:gd name="connsiteY11" fmla="*/ 31455 h 119227"/>
                  <a:gd name="connsiteX12" fmla="*/ 41878 w 80541"/>
                  <a:gd name="connsiteY12" fmla="*/ 9650 h 119227"/>
                  <a:gd name="connsiteX13" fmla="*/ 11069 w 80541"/>
                  <a:gd name="connsiteY13" fmla="*/ 43504 h 119227"/>
                  <a:gd name="connsiteX14" fmla="*/ 41220 w 80541"/>
                  <a:gd name="connsiteY14" fmla="*/ 77042 h 119227"/>
                  <a:gd name="connsiteX15" fmla="*/ 69604 w 80541"/>
                  <a:gd name="connsiteY15" fmla="*/ 57293 h 1192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80541" h="119227">
                    <a:moveTo>
                      <a:pt x="0" y="43319"/>
                    </a:moveTo>
                    <a:cubicBezTo>
                      <a:pt x="0" y="20065"/>
                      <a:pt x="17500" y="0"/>
                      <a:pt x="39797" y="0"/>
                    </a:cubicBezTo>
                    <a:cubicBezTo>
                      <a:pt x="52789" y="0"/>
                      <a:pt x="64491" y="7541"/>
                      <a:pt x="70764" y="17823"/>
                    </a:cubicBezTo>
                    <a:lnTo>
                      <a:pt x="70764" y="1450"/>
                    </a:lnTo>
                    <a:lnTo>
                      <a:pt x="80542" y="1450"/>
                    </a:lnTo>
                    <a:lnTo>
                      <a:pt x="80542" y="119227"/>
                    </a:lnTo>
                    <a:lnTo>
                      <a:pt x="69630" y="119227"/>
                    </a:lnTo>
                    <a:lnTo>
                      <a:pt x="69630" y="67708"/>
                    </a:lnTo>
                    <a:cubicBezTo>
                      <a:pt x="61592" y="80074"/>
                      <a:pt x="50523" y="86639"/>
                      <a:pt x="37872" y="86639"/>
                    </a:cubicBezTo>
                    <a:cubicBezTo>
                      <a:pt x="15260" y="86639"/>
                      <a:pt x="26" y="65942"/>
                      <a:pt x="26" y="43319"/>
                    </a:cubicBezTo>
                    <a:close/>
                    <a:moveTo>
                      <a:pt x="69630" y="57293"/>
                    </a:moveTo>
                    <a:lnTo>
                      <a:pt x="69630" y="31455"/>
                    </a:lnTo>
                    <a:cubicBezTo>
                      <a:pt x="67865" y="19906"/>
                      <a:pt x="53897" y="9650"/>
                      <a:pt x="41878" y="9650"/>
                    </a:cubicBezTo>
                    <a:cubicBezTo>
                      <a:pt x="23904" y="9650"/>
                      <a:pt x="11069" y="26498"/>
                      <a:pt x="11069" y="43504"/>
                    </a:cubicBezTo>
                    <a:cubicBezTo>
                      <a:pt x="11069" y="61644"/>
                      <a:pt x="23588" y="77042"/>
                      <a:pt x="41220" y="77042"/>
                    </a:cubicBezTo>
                    <a:cubicBezTo>
                      <a:pt x="54213" y="77042"/>
                      <a:pt x="63990" y="68051"/>
                      <a:pt x="69604" y="57293"/>
                    </a:cubicBezTo>
                    <a:close/>
                  </a:path>
                </a:pathLst>
              </a:custGeom>
              <a:solidFill>
                <a:srgbClr val="FFFFFF"/>
              </a:solidFill>
              <a:ln w="2632" cap="flat">
                <a:noFill/>
                <a:prstDash val="solid"/>
                <a:miter/>
              </a:ln>
            </p:spPr>
            <p:txBody>
              <a:bodyPr rtlCol="0" anchor="ctr"/>
              <a:lstStyle/>
              <a:p>
                <a:endParaRPr lang="en-US"/>
              </a:p>
            </p:txBody>
          </p:sp>
          <p:sp>
            <p:nvSpPr>
              <p:cNvPr id="187" name="Freeform 186">
                <a:extLst>
                  <a:ext uri="{FF2B5EF4-FFF2-40B4-BE49-F238E27FC236}">
                    <a16:creationId xmlns:a16="http://schemas.microsoft.com/office/drawing/2014/main" id="{58063BD6-7C92-3606-FD08-8E0D46555C8B}"/>
                  </a:ext>
                </a:extLst>
              </p:cNvPr>
              <p:cNvSpPr/>
              <p:nvPr/>
            </p:nvSpPr>
            <p:spPr>
              <a:xfrm>
                <a:off x="9981816" y="2614235"/>
                <a:ext cx="75244" cy="85241"/>
              </a:xfrm>
              <a:custGeom>
                <a:avLst/>
                <a:gdLst>
                  <a:gd name="connsiteX0" fmla="*/ 26 w 75244"/>
                  <a:gd name="connsiteY0" fmla="*/ 0 h 85241"/>
                  <a:gd name="connsiteX1" fmla="*/ 10937 w 75244"/>
                  <a:gd name="connsiteY1" fmla="*/ 0 h 85241"/>
                  <a:gd name="connsiteX2" fmla="*/ 10937 w 75244"/>
                  <a:gd name="connsiteY2" fmla="*/ 47195 h 85241"/>
                  <a:gd name="connsiteX3" fmla="*/ 30335 w 75244"/>
                  <a:gd name="connsiteY3" fmla="*/ 75591 h 85241"/>
                  <a:gd name="connsiteX4" fmla="*/ 60485 w 75244"/>
                  <a:gd name="connsiteY4" fmla="*/ 52653 h 85241"/>
                  <a:gd name="connsiteX5" fmla="*/ 60485 w 75244"/>
                  <a:gd name="connsiteY5" fmla="*/ 0 h 85241"/>
                  <a:gd name="connsiteX6" fmla="*/ 71396 w 75244"/>
                  <a:gd name="connsiteY6" fmla="*/ 0 h 85241"/>
                  <a:gd name="connsiteX7" fmla="*/ 71396 w 75244"/>
                  <a:gd name="connsiteY7" fmla="*/ 70450 h 85241"/>
                  <a:gd name="connsiteX8" fmla="*/ 75244 w 75244"/>
                  <a:gd name="connsiteY8" fmla="*/ 74959 h 85241"/>
                  <a:gd name="connsiteX9" fmla="*/ 75244 w 75244"/>
                  <a:gd name="connsiteY9" fmla="*/ 83633 h 85241"/>
                  <a:gd name="connsiteX10" fmla="*/ 70105 w 75244"/>
                  <a:gd name="connsiteY10" fmla="*/ 83950 h 85241"/>
                  <a:gd name="connsiteX11" fmla="*/ 62093 w 75244"/>
                  <a:gd name="connsiteY11" fmla="*/ 75934 h 85241"/>
                  <a:gd name="connsiteX12" fmla="*/ 61777 w 75244"/>
                  <a:gd name="connsiteY12" fmla="*/ 64702 h 85241"/>
                  <a:gd name="connsiteX13" fmla="*/ 26645 w 75244"/>
                  <a:gd name="connsiteY13" fmla="*/ 85241 h 85241"/>
                  <a:gd name="connsiteX14" fmla="*/ 0 w 75244"/>
                  <a:gd name="connsiteY14" fmla="*/ 49120 h 85241"/>
                  <a:gd name="connsiteX15" fmla="*/ 0 w 75244"/>
                  <a:gd name="connsiteY15" fmla="*/ 26 h 852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5244" h="85241">
                    <a:moveTo>
                      <a:pt x="26" y="0"/>
                    </a:moveTo>
                    <a:lnTo>
                      <a:pt x="10937" y="0"/>
                    </a:lnTo>
                    <a:lnTo>
                      <a:pt x="10937" y="47195"/>
                    </a:lnTo>
                    <a:cubicBezTo>
                      <a:pt x="10937" y="66284"/>
                      <a:pt x="17342" y="75591"/>
                      <a:pt x="30335" y="75591"/>
                    </a:cubicBezTo>
                    <a:cubicBezTo>
                      <a:pt x="43328" y="75591"/>
                      <a:pt x="55531" y="66601"/>
                      <a:pt x="60485" y="52653"/>
                    </a:cubicBezTo>
                    <a:lnTo>
                      <a:pt x="60485" y="0"/>
                    </a:lnTo>
                    <a:lnTo>
                      <a:pt x="71396" y="0"/>
                    </a:lnTo>
                    <a:lnTo>
                      <a:pt x="71396" y="70450"/>
                    </a:lnTo>
                    <a:cubicBezTo>
                      <a:pt x="71396" y="73509"/>
                      <a:pt x="72529" y="74801"/>
                      <a:pt x="75244" y="74959"/>
                    </a:cubicBezTo>
                    <a:lnTo>
                      <a:pt x="75244" y="83633"/>
                    </a:lnTo>
                    <a:cubicBezTo>
                      <a:pt x="72661" y="83950"/>
                      <a:pt x="71554" y="83950"/>
                      <a:pt x="70105" y="83950"/>
                    </a:cubicBezTo>
                    <a:cubicBezTo>
                      <a:pt x="65624" y="83633"/>
                      <a:pt x="62251" y="80258"/>
                      <a:pt x="62093" y="75934"/>
                    </a:cubicBezTo>
                    <a:lnTo>
                      <a:pt x="61777" y="64702"/>
                    </a:lnTo>
                    <a:cubicBezTo>
                      <a:pt x="54555" y="77701"/>
                      <a:pt x="41246" y="85241"/>
                      <a:pt x="26645" y="85241"/>
                    </a:cubicBezTo>
                    <a:cubicBezTo>
                      <a:pt x="9172" y="85241"/>
                      <a:pt x="0" y="72876"/>
                      <a:pt x="0" y="49120"/>
                    </a:cubicBezTo>
                    <a:lnTo>
                      <a:pt x="0" y="26"/>
                    </a:lnTo>
                    <a:close/>
                  </a:path>
                </a:pathLst>
              </a:custGeom>
              <a:solidFill>
                <a:srgbClr val="FFFFFF"/>
              </a:solidFill>
              <a:ln w="2632" cap="flat">
                <a:noFill/>
                <a:prstDash val="solid"/>
                <a:miter/>
              </a:ln>
            </p:spPr>
            <p:txBody>
              <a:bodyPr rtlCol="0" anchor="ctr"/>
              <a:lstStyle/>
              <a:p>
                <a:endParaRPr lang="en-US"/>
              </a:p>
            </p:txBody>
          </p:sp>
          <p:sp>
            <p:nvSpPr>
              <p:cNvPr id="188" name="Freeform 187">
                <a:extLst>
                  <a:ext uri="{FF2B5EF4-FFF2-40B4-BE49-F238E27FC236}">
                    <a16:creationId xmlns:a16="http://schemas.microsoft.com/office/drawing/2014/main" id="{4B02AEBC-3D60-5844-25F1-BB19D815C666}"/>
                  </a:ext>
                </a:extLst>
              </p:cNvPr>
              <p:cNvSpPr/>
              <p:nvPr/>
            </p:nvSpPr>
            <p:spPr>
              <a:xfrm>
                <a:off x="10077881" y="2580698"/>
                <a:ext cx="10911" cy="117144"/>
              </a:xfrm>
              <a:custGeom>
                <a:avLst/>
                <a:gdLst>
                  <a:gd name="connsiteX0" fmla="*/ 0 w 10911"/>
                  <a:gd name="connsiteY0" fmla="*/ 0 h 117144"/>
                  <a:gd name="connsiteX1" fmla="*/ 10911 w 10911"/>
                  <a:gd name="connsiteY1" fmla="*/ 0 h 117144"/>
                  <a:gd name="connsiteX2" fmla="*/ 10911 w 10911"/>
                  <a:gd name="connsiteY2" fmla="*/ 16031 h 117144"/>
                  <a:gd name="connsiteX3" fmla="*/ 0 w 10911"/>
                  <a:gd name="connsiteY3" fmla="*/ 16031 h 117144"/>
                  <a:gd name="connsiteX4" fmla="*/ 0 w 10911"/>
                  <a:gd name="connsiteY4" fmla="*/ 0 h 117144"/>
                  <a:gd name="connsiteX5" fmla="*/ 0 w 10911"/>
                  <a:gd name="connsiteY5" fmla="*/ 33538 h 117144"/>
                  <a:gd name="connsiteX6" fmla="*/ 10911 w 10911"/>
                  <a:gd name="connsiteY6" fmla="*/ 33538 h 117144"/>
                  <a:gd name="connsiteX7" fmla="*/ 10911 w 10911"/>
                  <a:gd name="connsiteY7" fmla="*/ 117144 h 117144"/>
                  <a:gd name="connsiteX8" fmla="*/ 0 w 10911"/>
                  <a:gd name="connsiteY8" fmla="*/ 117144 h 117144"/>
                  <a:gd name="connsiteX9" fmla="*/ 0 w 10911"/>
                  <a:gd name="connsiteY9" fmla="*/ 33538 h 1171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911" h="117144">
                    <a:moveTo>
                      <a:pt x="0" y="0"/>
                    </a:moveTo>
                    <a:lnTo>
                      <a:pt x="10911" y="0"/>
                    </a:lnTo>
                    <a:lnTo>
                      <a:pt x="10911" y="16031"/>
                    </a:lnTo>
                    <a:lnTo>
                      <a:pt x="0" y="16031"/>
                    </a:lnTo>
                    <a:lnTo>
                      <a:pt x="0" y="0"/>
                    </a:lnTo>
                    <a:close/>
                    <a:moveTo>
                      <a:pt x="0" y="33538"/>
                    </a:moveTo>
                    <a:lnTo>
                      <a:pt x="10911" y="33538"/>
                    </a:lnTo>
                    <a:lnTo>
                      <a:pt x="10911" y="117144"/>
                    </a:lnTo>
                    <a:lnTo>
                      <a:pt x="0" y="117144"/>
                    </a:lnTo>
                    <a:lnTo>
                      <a:pt x="0" y="33538"/>
                    </a:lnTo>
                    <a:close/>
                  </a:path>
                </a:pathLst>
              </a:custGeom>
              <a:solidFill>
                <a:srgbClr val="FFFFFF"/>
              </a:solidFill>
              <a:ln w="2632" cap="flat">
                <a:noFill/>
                <a:prstDash val="solid"/>
                <a:miter/>
              </a:ln>
            </p:spPr>
            <p:txBody>
              <a:bodyPr rtlCol="0" anchor="ctr"/>
              <a:lstStyle/>
              <a:p>
                <a:endParaRPr lang="en-US"/>
              </a:p>
            </p:txBody>
          </p:sp>
          <p:sp>
            <p:nvSpPr>
              <p:cNvPr id="189" name="Freeform 188">
                <a:extLst>
                  <a:ext uri="{FF2B5EF4-FFF2-40B4-BE49-F238E27FC236}">
                    <a16:creationId xmlns:a16="http://schemas.microsoft.com/office/drawing/2014/main" id="{2F2EABC7-C57D-CC3D-E1B3-7CC67E4C3318}"/>
                  </a:ext>
                </a:extLst>
              </p:cNvPr>
              <p:cNvSpPr/>
              <p:nvPr/>
            </p:nvSpPr>
            <p:spPr>
              <a:xfrm>
                <a:off x="10112828" y="2613800"/>
                <a:ext cx="41746" cy="84041"/>
              </a:xfrm>
              <a:custGeom>
                <a:avLst/>
                <a:gdLst>
                  <a:gd name="connsiteX0" fmla="*/ 10911 w 41746"/>
                  <a:gd name="connsiteY0" fmla="*/ 32048 h 84041"/>
                  <a:gd name="connsiteX1" fmla="*/ 10911 w 41746"/>
                  <a:gd name="connsiteY1" fmla="*/ 84042 h 84041"/>
                  <a:gd name="connsiteX2" fmla="*/ 0 w 41746"/>
                  <a:gd name="connsiteY2" fmla="*/ 84042 h 84041"/>
                  <a:gd name="connsiteX3" fmla="*/ 0 w 41746"/>
                  <a:gd name="connsiteY3" fmla="*/ 435 h 84041"/>
                  <a:gd name="connsiteX4" fmla="*/ 10279 w 41746"/>
                  <a:gd name="connsiteY4" fmla="*/ 435 h 84041"/>
                  <a:gd name="connsiteX5" fmla="*/ 10279 w 41746"/>
                  <a:gd name="connsiteY5" fmla="*/ 20500 h 84041"/>
                  <a:gd name="connsiteX6" fmla="*/ 36924 w 41746"/>
                  <a:gd name="connsiteY6" fmla="*/ 119 h 84041"/>
                  <a:gd name="connsiteX7" fmla="*/ 41746 w 41746"/>
                  <a:gd name="connsiteY7" fmla="*/ 119 h 84041"/>
                  <a:gd name="connsiteX8" fmla="*/ 41746 w 41746"/>
                  <a:gd name="connsiteY8" fmla="*/ 10059 h 84041"/>
                  <a:gd name="connsiteX9" fmla="*/ 10937 w 41746"/>
                  <a:gd name="connsiteY9" fmla="*/ 32048 h 84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1746" h="84041">
                    <a:moveTo>
                      <a:pt x="10911" y="32048"/>
                    </a:moveTo>
                    <a:lnTo>
                      <a:pt x="10911" y="84042"/>
                    </a:lnTo>
                    <a:lnTo>
                      <a:pt x="0" y="84042"/>
                    </a:lnTo>
                    <a:lnTo>
                      <a:pt x="0" y="435"/>
                    </a:lnTo>
                    <a:lnTo>
                      <a:pt x="10279" y="435"/>
                    </a:lnTo>
                    <a:lnTo>
                      <a:pt x="10279" y="20500"/>
                    </a:lnTo>
                    <a:cubicBezTo>
                      <a:pt x="16050" y="8793"/>
                      <a:pt x="26170" y="1068"/>
                      <a:pt x="36924" y="119"/>
                    </a:cubicBezTo>
                    <a:cubicBezTo>
                      <a:pt x="39005" y="-40"/>
                      <a:pt x="40613" y="-40"/>
                      <a:pt x="41746" y="119"/>
                    </a:cubicBezTo>
                    <a:lnTo>
                      <a:pt x="41746" y="10059"/>
                    </a:lnTo>
                    <a:cubicBezTo>
                      <a:pt x="27146" y="10560"/>
                      <a:pt x="15444" y="18575"/>
                      <a:pt x="10937" y="32048"/>
                    </a:cubicBezTo>
                    <a:close/>
                  </a:path>
                </a:pathLst>
              </a:custGeom>
              <a:solidFill>
                <a:srgbClr val="FFFFFF"/>
              </a:solidFill>
              <a:ln w="2632" cap="flat">
                <a:noFill/>
                <a:prstDash val="solid"/>
                <a:miter/>
              </a:ln>
            </p:spPr>
            <p:txBody>
              <a:bodyPr rtlCol="0" anchor="ctr"/>
              <a:lstStyle/>
              <a:p>
                <a:endParaRPr lang="en-US"/>
              </a:p>
            </p:txBody>
          </p:sp>
          <p:sp>
            <p:nvSpPr>
              <p:cNvPr id="190" name="Freeform 189">
                <a:extLst>
                  <a:ext uri="{FF2B5EF4-FFF2-40B4-BE49-F238E27FC236}">
                    <a16:creationId xmlns:a16="http://schemas.microsoft.com/office/drawing/2014/main" id="{D850BB7F-028C-18EA-1381-489EA0AB1E43}"/>
                  </a:ext>
                </a:extLst>
              </p:cNvPr>
              <p:cNvSpPr/>
              <p:nvPr/>
            </p:nvSpPr>
            <p:spPr>
              <a:xfrm>
                <a:off x="10163324" y="2612759"/>
                <a:ext cx="83097" cy="86691"/>
              </a:xfrm>
              <a:custGeom>
                <a:avLst/>
                <a:gdLst>
                  <a:gd name="connsiteX0" fmla="*/ 26 w 83097"/>
                  <a:gd name="connsiteY0" fmla="*/ 43029 h 86691"/>
                  <a:gd name="connsiteX1" fmla="*/ 41720 w 83097"/>
                  <a:gd name="connsiteY1" fmla="*/ 0 h 86691"/>
                  <a:gd name="connsiteX2" fmla="*/ 83098 w 83097"/>
                  <a:gd name="connsiteY2" fmla="*/ 42871 h 86691"/>
                  <a:gd name="connsiteX3" fmla="*/ 82940 w 83097"/>
                  <a:gd name="connsiteY3" fmla="*/ 47195 h 86691"/>
                  <a:gd name="connsiteX4" fmla="*/ 11385 w 83097"/>
                  <a:gd name="connsiteY4" fmla="*/ 47195 h 86691"/>
                  <a:gd name="connsiteX5" fmla="*/ 42353 w 83097"/>
                  <a:gd name="connsiteY5" fmla="*/ 78334 h 86691"/>
                  <a:gd name="connsiteX6" fmla="*/ 68023 w 83097"/>
                  <a:gd name="connsiteY6" fmla="*/ 63252 h 86691"/>
                  <a:gd name="connsiteX7" fmla="*/ 77484 w 83097"/>
                  <a:gd name="connsiteY7" fmla="*/ 65836 h 86691"/>
                  <a:gd name="connsiteX8" fmla="*/ 41878 w 83097"/>
                  <a:gd name="connsiteY8" fmla="*/ 86692 h 86691"/>
                  <a:gd name="connsiteX9" fmla="*/ 0 w 83097"/>
                  <a:gd name="connsiteY9" fmla="*/ 43056 h 86691"/>
                  <a:gd name="connsiteX10" fmla="*/ 72845 w 83097"/>
                  <a:gd name="connsiteY10" fmla="*/ 39338 h 86691"/>
                  <a:gd name="connsiteX11" fmla="*/ 41878 w 83097"/>
                  <a:gd name="connsiteY11" fmla="*/ 8516 h 86691"/>
                  <a:gd name="connsiteX12" fmla="*/ 11069 w 83097"/>
                  <a:gd name="connsiteY12" fmla="*/ 39338 h 86691"/>
                  <a:gd name="connsiteX13" fmla="*/ 72819 w 83097"/>
                  <a:gd name="connsiteY13" fmla="*/ 39338 h 866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83097" h="86691">
                    <a:moveTo>
                      <a:pt x="26" y="43029"/>
                    </a:moveTo>
                    <a:cubicBezTo>
                      <a:pt x="26" y="19590"/>
                      <a:pt x="17684" y="0"/>
                      <a:pt x="41720" y="0"/>
                    </a:cubicBezTo>
                    <a:cubicBezTo>
                      <a:pt x="65756" y="0"/>
                      <a:pt x="83098" y="19906"/>
                      <a:pt x="83098" y="42871"/>
                    </a:cubicBezTo>
                    <a:cubicBezTo>
                      <a:pt x="83098" y="44638"/>
                      <a:pt x="83098" y="46404"/>
                      <a:pt x="82940" y="47195"/>
                    </a:cubicBezTo>
                    <a:lnTo>
                      <a:pt x="11385" y="47195"/>
                    </a:lnTo>
                    <a:cubicBezTo>
                      <a:pt x="12835" y="65177"/>
                      <a:pt x="26302" y="78334"/>
                      <a:pt x="42353" y="78334"/>
                    </a:cubicBezTo>
                    <a:cubicBezTo>
                      <a:pt x="53264" y="78334"/>
                      <a:pt x="64016" y="72243"/>
                      <a:pt x="68023" y="63252"/>
                    </a:cubicBezTo>
                    <a:lnTo>
                      <a:pt x="77484" y="65836"/>
                    </a:lnTo>
                    <a:cubicBezTo>
                      <a:pt x="72345" y="78017"/>
                      <a:pt x="58087" y="86692"/>
                      <a:pt x="41878" y="86692"/>
                    </a:cubicBezTo>
                    <a:cubicBezTo>
                      <a:pt x="17658" y="86692"/>
                      <a:pt x="0" y="66785"/>
                      <a:pt x="0" y="43056"/>
                    </a:cubicBezTo>
                    <a:close/>
                    <a:moveTo>
                      <a:pt x="72845" y="39338"/>
                    </a:moveTo>
                    <a:cubicBezTo>
                      <a:pt x="71396" y="21198"/>
                      <a:pt x="58245" y="8516"/>
                      <a:pt x="41878" y="8516"/>
                    </a:cubicBezTo>
                    <a:cubicBezTo>
                      <a:pt x="25512" y="8516"/>
                      <a:pt x="12202" y="21356"/>
                      <a:pt x="11069" y="39338"/>
                    </a:cubicBezTo>
                    <a:lnTo>
                      <a:pt x="72819" y="39338"/>
                    </a:lnTo>
                    <a:close/>
                  </a:path>
                </a:pathLst>
              </a:custGeom>
              <a:solidFill>
                <a:srgbClr val="FFFFFF"/>
              </a:solidFill>
              <a:ln w="2632" cap="flat">
                <a:noFill/>
                <a:prstDash val="solid"/>
                <a:miter/>
              </a:ln>
            </p:spPr>
            <p:txBody>
              <a:bodyPr rtlCol="0" anchor="ctr"/>
              <a:lstStyle/>
              <a:p>
                <a:endParaRPr lang="en-US"/>
              </a:p>
            </p:txBody>
          </p:sp>
          <p:sp>
            <p:nvSpPr>
              <p:cNvPr id="191" name="Freeform 190">
                <a:extLst>
                  <a:ext uri="{FF2B5EF4-FFF2-40B4-BE49-F238E27FC236}">
                    <a16:creationId xmlns:a16="http://schemas.microsoft.com/office/drawing/2014/main" id="{D7E9C76F-E7AF-296C-814E-64A8D88818F1}"/>
                  </a:ext>
                </a:extLst>
              </p:cNvPr>
              <p:cNvSpPr/>
              <p:nvPr/>
            </p:nvSpPr>
            <p:spPr>
              <a:xfrm>
                <a:off x="10263210" y="2612838"/>
                <a:ext cx="124343" cy="85056"/>
              </a:xfrm>
              <a:custGeom>
                <a:avLst/>
                <a:gdLst>
                  <a:gd name="connsiteX0" fmla="*/ 113433 w 124343"/>
                  <a:gd name="connsiteY0" fmla="*/ 85004 h 85056"/>
                  <a:gd name="connsiteX1" fmla="*/ 113433 w 124343"/>
                  <a:gd name="connsiteY1" fmla="*/ 38310 h 85056"/>
                  <a:gd name="connsiteX2" fmla="*/ 94984 w 124343"/>
                  <a:gd name="connsiteY2" fmla="*/ 9914 h 85056"/>
                  <a:gd name="connsiteX3" fmla="*/ 67548 w 124343"/>
                  <a:gd name="connsiteY3" fmla="*/ 33986 h 85056"/>
                  <a:gd name="connsiteX4" fmla="*/ 67548 w 124343"/>
                  <a:gd name="connsiteY4" fmla="*/ 85031 h 85056"/>
                  <a:gd name="connsiteX5" fmla="*/ 56637 w 124343"/>
                  <a:gd name="connsiteY5" fmla="*/ 85031 h 85056"/>
                  <a:gd name="connsiteX6" fmla="*/ 56637 w 124343"/>
                  <a:gd name="connsiteY6" fmla="*/ 38336 h 85056"/>
                  <a:gd name="connsiteX7" fmla="*/ 38347 w 124343"/>
                  <a:gd name="connsiteY7" fmla="*/ 9940 h 85056"/>
                  <a:gd name="connsiteX8" fmla="*/ 10911 w 124343"/>
                  <a:gd name="connsiteY8" fmla="*/ 33854 h 85056"/>
                  <a:gd name="connsiteX9" fmla="*/ 10911 w 124343"/>
                  <a:gd name="connsiteY9" fmla="*/ 85057 h 85056"/>
                  <a:gd name="connsiteX10" fmla="*/ 0 w 124343"/>
                  <a:gd name="connsiteY10" fmla="*/ 85057 h 85056"/>
                  <a:gd name="connsiteX11" fmla="*/ 0 w 124343"/>
                  <a:gd name="connsiteY11" fmla="*/ 1450 h 85056"/>
                  <a:gd name="connsiteX12" fmla="*/ 9962 w 124343"/>
                  <a:gd name="connsiteY12" fmla="*/ 1450 h 85056"/>
                  <a:gd name="connsiteX13" fmla="*/ 9962 w 124343"/>
                  <a:gd name="connsiteY13" fmla="*/ 20381 h 85056"/>
                  <a:gd name="connsiteX14" fmla="*/ 41878 w 124343"/>
                  <a:gd name="connsiteY14" fmla="*/ 0 h 85056"/>
                  <a:gd name="connsiteX15" fmla="*/ 66573 w 124343"/>
                  <a:gd name="connsiteY15" fmla="*/ 21515 h 85056"/>
                  <a:gd name="connsiteX16" fmla="*/ 98832 w 124343"/>
                  <a:gd name="connsiteY16" fmla="*/ 0 h 85056"/>
                  <a:gd name="connsiteX17" fmla="*/ 124344 w 124343"/>
                  <a:gd name="connsiteY17" fmla="*/ 36121 h 85056"/>
                  <a:gd name="connsiteX18" fmla="*/ 124344 w 124343"/>
                  <a:gd name="connsiteY18" fmla="*/ 85057 h 85056"/>
                  <a:gd name="connsiteX19" fmla="*/ 113433 w 124343"/>
                  <a:gd name="connsiteY19" fmla="*/ 85057 h 850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24343" h="85056">
                    <a:moveTo>
                      <a:pt x="113433" y="85004"/>
                    </a:moveTo>
                    <a:lnTo>
                      <a:pt x="113433" y="38310"/>
                    </a:lnTo>
                    <a:cubicBezTo>
                      <a:pt x="113433" y="18878"/>
                      <a:pt x="107187" y="9914"/>
                      <a:pt x="94984" y="9914"/>
                    </a:cubicBezTo>
                    <a:cubicBezTo>
                      <a:pt x="82782" y="9914"/>
                      <a:pt x="71554" y="19880"/>
                      <a:pt x="67548" y="33986"/>
                    </a:cubicBezTo>
                    <a:lnTo>
                      <a:pt x="67548" y="85031"/>
                    </a:lnTo>
                    <a:lnTo>
                      <a:pt x="56637" y="85031"/>
                    </a:lnTo>
                    <a:lnTo>
                      <a:pt x="56637" y="38336"/>
                    </a:lnTo>
                    <a:cubicBezTo>
                      <a:pt x="56637" y="18588"/>
                      <a:pt x="50707" y="9940"/>
                      <a:pt x="38347" y="9940"/>
                    </a:cubicBezTo>
                    <a:cubicBezTo>
                      <a:pt x="25986" y="9940"/>
                      <a:pt x="15075" y="19564"/>
                      <a:pt x="10911" y="33854"/>
                    </a:cubicBezTo>
                    <a:lnTo>
                      <a:pt x="10911" y="85057"/>
                    </a:lnTo>
                    <a:lnTo>
                      <a:pt x="0" y="85057"/>
                    </a:lnTo>
                    <a:lnTo>
                      <a:pt x="0" y="1450"/>
                    </a:lnTo>
                    <a:lnTo>
                      <a:pt x="9962" y="1450"/>
                    </a:lnTo>
                    <a:lnTo>
                      <a:pt x="9962" y="20381"/>
                    </a:lnTo>
                    <a:cubicBezTo>
                      <a:pt x="16867" y="7541"/>
                      <a:pt x="28411" y="0"/>
                      <a:pt x="41878" y="0"/>
                    </a:cubicBezTo>
                    <a:cubicBezTo>
                      <a:pt x="55346" y="0"/>
                      <a:pt x="64649" y="8833"/>
                      <a:pt x="66573" y="21515"/>
                    </a:cubicBezTo>
                    <a:cubicBezTo>
                      <a:pt x="74269" y="7382"/>
                      <a:pt x="85180" y="0"/>
                      <a:pt x="98832" y="0"/>
                    </a:cubicBezTo>
                    <a:cubicBezTo>
                      <a:pt x="117597" y="0"/>
                      <a:pt x="124344" y="14290"/>
                      <a:pt x="124344" y="36121"/>
                    </a:cubicBezTo>
                    <a:lnTo>
                      <a:pt x="124344" y="85057"/>
                    </a:lnTo>
                    <a:lnTo>
                      <a:pt x="113433" y="85057"/>
                    </a:lnTo>
                    <a:close/>
                  </a:path>
                </a:pathLst>
              </a:custGeom>
              <a:solidFill>
                <a:srgbClr val="FFFFFF"/>
              </a:solidFill>
              <a:ln w="2632" cap="flat">
                <a:noFill/>
                <a:prstDash val="solid"/>
                <a:miter/>
              </a:ln>
            </p:spPr>
            <p:txBody>
              <a:bodyPr rtlCol="0" anchor="ctr"/>
              <a:lstStyle/>
              <a:p>
                <a:endParaRPr lang="en-US"/>
              </a:p>
            </p:txBody>
          </p:sp>
          <p:sp>
            <p:nvSpPr>
              <p:cNvPr id="192" name="Freeform 191">
                <a:extLst>
                  <a:ext uri="{FF2B5EF4-FFF2-40B4-BE49-F238E27FC236}">
                    <a16:creationId xmlns:a16="http://schemas.microsoft.com/office/drawing/2014/main" id="{3DADAD67-0EAB-A4AD-E990-D547340E991B}"/>
                  </a:ext>
                </a:extLst>
              </p:cNvPr>
              <p:cNvSpPr/>
              <p:nvPr/>
            </p:nvSpPr>
            <p:spPr>
              <a:xfrm>
                <a:off x="10404790" y="2612759"/>
                <a:ext cx="83097" cy="86691"/>
              </a:xfrm>
              <a:custGeom>
                <a:avLst/>
                <a:gdLst>
                  <a:gd name="connsiteX0" fmla="*/ 26 w 83097"/>
                  <a:gd name="connsiteY0" fmla="*/ 43029 h 86691"/>
                  <a:gd name="connsiteX1" fmla="*/ 41720 w 83097"/>
                  <a:gd name="connsiteY1" fmla="*/ 0 h 86691"/>
                  <a:gd name="connsiteX2" fmla="*/ 83098 w 83097"/>
                  <a:gd name="connsiteY2" fmla="*/ 42871 h 86691"/>
                  <a:gd name="connsiteX3" fmla="*/ 82940 w 83097"/>
                  <a:gd name="connsiteY3" fmla="*/ 47195 h 86691"/>
                  <a:gd name="connsiteX4" fmla="*/ 11385 w 83097"/>
                  <a:gd name="connsiteY4" fmla="*/ 47195 h 86691"/>
                  <a:gd name="connsiteX5" fmla="*/ 42353 w 83097"/>
                  <a:gd name="connsiteY5" fmla="*/ 78334 h 86691"/>
                  <a:gd name="connsiteX6" fmla="*/ 68023 w 83097"/>
                  <a:gd name="connsiteY6" fmla="*/ 63252 h 86691"/>
                  <a:gd name="connsiteX7" fmla="*/ 77484 w 83097"/>
                  <a:gd name="connsiteY7" fmla="*/ 65836 h 86691"/>
                  <a:gd name="connsiteX8" fmla="*/ 41878 w 83097"/>
                  <a:gd name="connsiteY8" fmla="*/ 86692 h 86691"/>
                  <a:gd name="connsiteX9" fmla="*/ 0 w 83097"/>
                  <a:gd name="connsiteY9" fmla="*/ 43056 h 86691"/>
                  <a:gd name="connsiteX10" fmla="*/ 72845 w 83097"/>
                  <a:gd name="connsiteY10" fmla="*/ 39338 h 86691"/>
                  <a:gd name="connsiteX11" fmla="*/ 41878 w 83097"/>
                  <a:gd name="connsiteY11" fmla="*/ 8516 h 86691"/>
                  <a:gd name="connsiteX12" fmla="*/ 11069 w 83097"/>
                  <a:gd name="connsiteY12" fmla="*/ 39338 h 86691"/>
                  <a:gd name="connsiteX13" fmla="*/ 72819 w 83097"/>
                  <a:gd name="connsiteY13" fmla="*/ 39338 h 866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83097" h="86691">
                    <a:moveTo>
                      <a:pt x="26" y="43029"/>
                    </a:moveTo>
                    <a:cubicBezTo>
                      <a:pt x="26" y="19590"/>
                      <a:pt x="17684" y="0"/>
                      <a:pt x="41720" y="0"/>
                    </a:cubicBezTo>
                    <a:cubicBezTo>
                      <a:pt x="65756" y="0"/>
                      <a:pt x="83098" y="19906"/>
                      <a:pt x="83098" y="42871"/>
                    </a:cubicBezTo>
                    <a:cubicBezTo>
                      <a:pt x="83098" y="44638"/>
                      <a:pt x="83098" y="46404"/>
                      <a:pt x="82940" y="47195"/>
                    </a:cubicBezTo>
                    <a:lnTo>
                      <a:pt x="11385" y="47195"/>
                    </a:lnTo>
                    <a:cubicBezTo>
                      <a:pt x="12835" y="65177"/>
                      <a:pt x="26302" y="78334"/>
                      <a:pt x="42353" y="78334"/>
                    </a:cubicBezTo>
                    <a:cubicBezTo>
                      <a:pt x="53264" y="78334"/>
                      <a:pt x="64016" y="72243"/>
                      <a:pt x="68023" y="63252"/>
                    </a:cubicBezTo>
                    <a:lnTo>
                      <a:pt x="77484" y="65836"/>
                    </a:lnTo>
                    <a:cubicBezTo>
                      <a:pt x="72345" y="78017"/>
                      <a:pt x="58087" y="86692"/>
                      <a:pt x="41878" y="86692"/>
                    </a:cubicBezTo>
                    <a:cubicBezTo>
                      <a:pt x="17658" y="86692"/>
                      <a:pt x="0" y="66785"/>
                      <a:pt x="0" y="43056"/>
                    </a:cubicBezTo>
                    <a:close/>
                    <a:moveTo>
                      <a:pt x="72845" y="39338"/>
                    </a:moveTo>
                    <a:cubicBezTo>
                      <a:pt x="71396" y="21198"/>
                      <a:pt x="58245" y="8516"/>
                      <a:pt x="41878" y="8516"/>
                    </a:cubicBezTo>
                    <a:cubicBezTo>
                      <a:pt x="25512" y="8516"/>
                      <a:pt x="12202" y="21356"/>
                      <a:pt x="11069" y="39338"/>
                    </a:cubicBezTo>
                    <a:lnTo>
                      <a:pt x="72819" y="39338"/>
                    </a:lnTo>
                    <a:close/>
                  </a:path>
                </a:pathLst>
              </a:custGeom>
              <a:solidFill>
                <a:srgbClr val="FFFFFF"/>
              </a:solidFill>
              <a:ln w="2632" cap="flat">
                <a:noFill/>
                <a:prstDash val="solid"/>
                <a:miter/>
              </a:ln>
            </p:spPr>
            <p:txBody>
              <a:bodyPr rtlCol="0" anchor="ctr"/>
              <a:lstStyle/>
              <a:p>
                <a:endParaRPr lang="en-US"/>
              </a:p>
            </p:txBody>
          </p:sp>
          <p:sp>
            <p:nvSpPr>
              <p:cNvPr id="193" name="Freeform 192">
                <a:extLst>
                  <a:ext uri="{FF2B5EF4-FFF2-40B4-BE49-F238E27FC236}">
                    <a16:creationId xmlns:a16="http://schemas.microsoft.com/office/drawing/2014/main" id="{D2E35070-A6A5-BDEF-486E-88E27A5B122A}"/>
                  </a:ext>
                </a:extLst>
              </p:cNvPr>
              <p:cNvSpPr/>
              <p:nvPr/>
            </p:nvSpPr>
            <p:spPr>
              <a:xfrm>
                <a:off x="10504702" y="2612812"/>
                <a:ext cx="70262" cy="85056"/>
              </a:xfrm>
              <a:custGeom>
                <a:avLst/>
                <a:gdLst>
                  <a:gd name="connsiteX0" fmla="*/ 59352 w 70262"/>
                  <a:gd name="connsiteY0" fmla="*/ 85031 h 85056"/>
                  <a:gd name="connsiteX1" fmla="*/ 59352 w 70262"/>
                  <a:gd name="connsiteY1" fmla="*/ 38336 h 85056"/>
                  <a:gd name="connsiteX2" fmla="*/ 41378 w 70262"/>
                  <a:gd name="connsiteY2" fmla="*/ 9940 h 85056"/>
                  <a:gd name="connsiteX3" fmla="*/ 10911 w 70262"/>
                  <a:gd name="connsiteY3" fmla="*/ 33854 h 85056"/>
                  <a:gd name="connsiteX4" fmla="*/ 10911 w 70262"/>
                  <a:gd name="connsiteY4" fmla="*/ 85057 h 85056"/>
                  <a:gd name="connsiteX5" fmla="*/ 0 w 70262"/>
                  <a:gd name="connsiteY5" fmla="*/ 85057 h 85056"/>
                  <a:gd name="connsiteX6" fmla="*/ 0 w 70262"/>
                  <a:gd name="connsiteY6" fmla="*/ 1450 h 85056"/>
                  <a:gd name="connsiteX7" fmla="*/ 9962 w 70262"/>
                  <a:gd name="connsiteY7" fmla="*/ 1450 h 85056"/>
                  <a:gd name="connsiteX8" fmla="*/ 9962 w 70262"/>
                  <a:gd name="connsiteY8" fmla="*/ 20381 h 85056"/>
                  <a:gd name="connsiteX9" fmla="*/ 45410 w 70262"/>
                  <a:gd name="connsiteY9" fmla="*/ 0 h 85056"/>
                  <a:gd name="connsiteX10" fmla="*/ 70263 w 70262"/>
                  <a:gd name="connsiteY10" fmla="*/ 36122 h 85056"/>
                  <a:gd name="connsiteX11" fmla="*/ 70263 w 70262"/>
                  <a:gd name="connsiteY11" fmla="*/ 85057 h 85056"/>
                  <a:gd name="connsiteX12" fmla="*/ 59352 w 70262"/>
                  <a:gd name="connsiteY12" fmla="*/ 85057 h 850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0262" h="85056">
                    <a:moveTo>
                      <a:pt x="59352" y="85031"/>
                    </a:moveTo>
                    <a:lnTo>
                      <a:pt x="59352" y="38336"/>
                    </a:lnTo>
                    <a:cubicBezTo>
                      <a:pt x="59352" y="18588"/>
                      <a:pt x="53580" y="9940"/>
                      <a:pt x="41378" y="9940"/>
                    </a:cubicBezTo>
                    <a:cubicBezTo>
                      <a:pt x="28543" y="9940"/>
                      <a:pt x="14917" y="20065"/>
                      <a:pt x="10911" y="33854"/>
                    </a:cubicBezTo>
                    <a:lnTo>
                      <a:pt x="10911" y="85057"/>
                    </a:lnTo>
                    <a:lnTo>
                      <a:pt x="0" y="85057"/>
                    </a:lnTo>
                    <a:lnTo>
                      <a:pt x="0" y="1450"/>
                    </a:lnTo>
                    <a:lnTo>
                      <a:pt x="9962" y="1450"/>
                    </a:lnTo>
                    <a:lnTo>
                      <a:pt x="9962" y="20381"/>
                    </a:lnTo>
                    <a:cubicBezTo>
                      <a:pt x="16709" y="8200"/>
                      <a:pt x="30493" y="0"/>
                      <a:pt x="45410" y="0"/>
                    </a:cubicBezTo>
                    <a:cubicBezTo>
                      <a:pt x="64017" y="0"/>
                      <a:pt x="70263" y="14132"/>
                      <a:pt x="70263" y="36122"/>
                    </a:cubicBezTo>
                    <a:lnTo>
                      <a:pt x="70263" y="85057"/>
                    </a:lnTo>
                    <a:lnTo>
                      <a:pt x="59352" y="85057"/>
                    </a:lnTo>
                    <a:close/>
                  </a:path>
                </a:pathLst>
              </a:custGeom>
              <a:solidFill>
                <a:srgbClr val="FFFFFF"/>
              </a:solidFill>
              <a:ln w="2632" cap="flat">
                <a:noFill/>
                <a:prstDash val="solid"/>
                <a:miter/>
              </a:ln>
            </p:spPr>
            <p:txBody>
              <a:bodyPr rtlCol="0" anchor="ctr"/>
              <a:lstStyle/>
              <a:p>
                <a:endParaRPr lang="en-US"/>
              </a:p>
            </p:txBody>
          </p:sp>
          <p:sp>
            <p:nvSpPr>
              <p:cNvPr id="194" name="Freeform 193">
                <a:extLst>
                  <a:ext uri="{FF2B5EF4-FFF2-40B4-BE49-F238E27FC236}">
                    <a16:creationId xmlns:a16="http://schemas.microsoft.com/office/drawing/2014/main" id="{B930F192-25B1-CC50-F8FB-20202DD37608}"/>
                  </a:ext>
                </a:extLst>
              </p:cNvPr>
              <p:cNvSpPr/>
              <p:nvPr/>
            </p:nvSpPr>
            <p:spPr>
              <a:xfrm>
                <a:off x="10590146" y="2585997"/>
                <a:ext cx="48124" cy="112820"/>
              </a:xfrm>
              <a:custGeom>
                <a:avLst/>
                <a:gdLst>
                  <a:gd name="connsiteX0" fmla="*/ 29201 w 48124"/>
                  <a:gd name="connsiteY0" fmla="*/ 112794 h 112820"/>
                  <a:gd name="connsiteX1" fmla="*/ 11544 w 48124"/>
                  <a:gd name="connsiteY1" fmla="*/ 96764 h 112820"/>
                  <a:gd name="connsiteX2" fmla="*/ 11544 w 48124"/>
                  <a:gd name="connsiteY2" fmla="*/ 36912 h 112820"/>
                  <a:gd name="connsiteX3" fmla="*/ 0 w 48124"/>
                  <a:gd name="connsiteY3" fmla="*/ 36912 h 112820"/>
                  <a:gd name="connsiteX4" fmla="*/ 0 w 48124"/>
                  <a:gd name="connsiteY4" fmla="*/ 28238 h 112820"/>
                  <a:gd name="connsiteX5" fmla="*/ 11544 w 48124"/>
                  <a:gd name="connsiteY5" fmla="*/ 28238 h 112820"/>
                  <a:gd name="connsiteX6" fmla="*/ 11544 w 48124"/>
                  <a:gd name="connsiteY6" fmla="*/ 0 h 112820"/>
                  <a:gd name="connsiteX7" fmla="*/ 22455 w 48124"/>
                  <a:gd name="connsiteY7" fmla="*/ 0 h 112820"/>
                  <a:gd name="connsiteX8" fmla="*/ 22455 w 48124"/>
                  <a:gd name="connsiteY8" fmla="*/ 28238 h 112820"/>
                  <a:gd name="connsiteX9" fmla="*/ 41694 w 48124"/>
                  <a:gd name="connsiteY9" fmla="*/ 28238 h 112820"/>
                  <a:gd name="connsiteX10" fmla="*/ 41694 w 48124"/>
                  <a:gd name="connsiteY10" fmla="*/ 36912 h 112820"/>
                  <a:gd name="connsiteX11" fmla="*/ 22455 w 48124"/>
                  <a:gd name="connsiteY11" fmla="*/ 36912 h 112820"/>
                  <a:gd name="connsiteX12" fmla="*/ 22455 w 48124"/>
                  <a:gd name="connsiteY12" fmla="*/ 93731 h 112820"/>
                  <a:gd name="connsiteX13" fmla="*/ 32575 w 48124"/>
                  <a:gd name="connsiteY13" fmla="*/ 102722 h 112820"/>
                  <a:gd name="connsiteX14" fmla="*/ 45252 w 48124"/>
                  <a:gd name="connsiteY14" fmla="*/ 99031 h 112820"/>
                  <a:gd name="connsiteX15" fmla="*/ 48125 w 48124"/>
                  <a:gd name="connsiteY15" fmla="*/ 107864 h 112820"/>
                  <a:gd name="connsiteX16" fmla="*/ 29201 w 48124"/>
                  <a:gd name="connsiteY16" fmla="*/ 112820 h 1128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8124" h="112820">
                    <a:moveTo>
                      <a:pt x="29201" y="112794"/>
                    </a:moveTo>
                    <a:cubicBezTo>
                      <a:pt x="19740" y="112794"/>
                      <a:pt x="11544" y="107521"/>
                      <a:pt x="11544" y="96764"/>
                    </a:cubicBezTo>
                    <a:lnTo>
                      <a:pt x="11544" y="36912"/>
                    </a:lnTo>
                    <a:lnTo>
                      <a:pt x="0" y="36912"/>
                    </a:lnTo>
                    <a:lnTo>
                      <a:pt x="0" y="28238"/>
                    </a:lnTo>
                    <a:lnTo>
                      <a:pt x="11544" y="28238"/>
                    </a:lnTo>
                    <a:lnTo>
                      <a:pt x="11544" y="0"/>
                    </a:lnTo>
                    <a:lnTo>
                      <a:pt x="22455" y="0"/>
                    </a:lnTo>
                    <a:lnTo>
                      <a:pt x="22455" y="28238"/>
                    </a:lnTo>
                    <a:lnTo>
                      <a:pt x="41694" y="28238"/>
                    </a:lnTo>
                    <a:lnTo>
                      <a:pt x="41694" y="36912"/>
                    </a:lnTo>
                    <a:lnTo>
                      <a:pt x="22455" y="36912"/>
                    </a:lnTo>
                    <a:lnTo>
                      <a:pt x="22455" y="93731"/>
                    </a:lnTo>
                    <a:cubicBezTo>
                      <a:pt x="22929" y="99822"/>
                      <a:pt x="27436" y="102722"/>
                      <a:pt x="32575" y="102722"/>
                    </a:cubicBezTo>
                    <a:cubicBezTo>
                      <a:pt x="38663" y="102722"/>
                      <a:pt x="43960" y="99848"/>
                      <a:pt x="45252" y="99031"/>
                    </a:cubicBezTo>
                    <a:lnTo>
                      <a:pt x="48125" y="107864"/>
                    </a:lnTo>
                    <a:cubicBezTo>
                      <a:pt x="45568" y="108971"/>
                      <a:pt x="38189" y="112820"/>
                      <a:pt x="29201" y="112820"/>
                    </a:cubicBezTo>
                    <a:close/>
                  </a:path>
                </a:pathLst>
              </a:custGeom>
              <a:solidFill>
                <a:srgbClr val="FFFFFF"/>
              </a:solidFill>
              <a:ln w="2632" cap="flat">
                <a:noFill/>
                <a:prstDash val="solid"/>
                <a:miter/>
              </a:ln>
            </p:spPr>
            <p:txBody>
              <a:bodyPr rtlCol="0" anchor="ctr"/>
              <a:lstStyle/>
              <a:p>
                <a:endParaRPr lang="en-US"/>
              </a:p>
            </p:txBody>
          </p:sp>
          <p:sp>
            <p:nvSpPr>
              <p:cNvPr id="195" name="Freeform 194">
                <a:extLst>
                  <a:ext uri="{FF2B5EF4-FFF2-40B4-BE49-F238E27FC236}">
                    <a16:creationId xmlns:a16="http://schemas.microsoft.com/office/drawing/2014/main" id="{D3756C95-C2E0-AA55-C42D-9ECF5B7851BB}"/>
                  </a:ext>
                </a:extLst>
              </p:cNvPr>
              <p:cNvSpPr/>
              <p:nvPr/>
            </p:nvSpPr>
            <p:spPr>
              <a:xfrm>
                <a:off x="10645017" y="2612812"/>
                <a:ext cx="66441" cy="86665"/>
              </a:xfrm>
              <a:custGeom>
                <a:avLst/>
                <a:gdLst>
                  <a:gd name="connsiteX0" fmla="*/ 0 w 66441"/>
                  <a:gd name="connsiteY0" fmla="*/ 73008 h 86665"/>
                  <a:gd name="connsiteX1" fmla="*/ 4481 w 66441"/>
                  <a:gd name="connsiteY1" fmla="*/ 65309 h 86665"/>
                  <a:gd name="connsiteX2" fmla="*/ 33840 w 66441"/>
                  <a:gd name="connsiteY2" fmla="*/ 77833 h 86665"/>
                  <a:gd name="connsiteX3" fmla="*/ 55820 w 66441"/>
                  <a:gd name="connsiteY3" fmla="*/ 62593 h 86665"/>
                  <a:gd name="connsiteX4" fmla="*/ 31126 w 66441"/>
                  <a:gd name="connsiteY4" fmla="*/ 47011 h 86665"/>
                  <a:gd name="connsiteX5" fmla="*/ 4823 w 66441"/>
                  <a:gd name="connsiteY5" fmla="*/ 24547 h 86665"/>
                  <a:gd name="connsiteX6" fmla="*/ 36107 w 66441"/>
                  <a:gd name="connsiteY6" fmla="*/ 0 h 86665"/>
                  <a:gd name="connsiteX7" fmla="*/ 65150 w 66441"/>
                  <a:gd name="connsiteY7" fmla="*/ 11548 h 86665"/>
                  <a:gd name="connsiteX8" fmla="*/ 59853 w 66441"/>
                  <a:gd name="connsiteY8" fmla="*/ 18931 h 86665"/>
                  <a:gd name="connsiteX9" fmla="*/ 35474 w 66441"/>
                  <a:gd name="connsiteY9" fmla="*/ 8833 h 86665"/>
                  <a:gd name="connsiteX10" fmla="*/ 15102 w 66441"/>
                  <a:gd name="connsiteY10" fmla="*/ 23281 h 86665"/>
                  <a:gd name="connsiteX11" fmla="*/ 35158 w 66441"/>
                  <a:gd name="connsiteY11" fmla="*/ 38046 h 86665"/>
                  <a:gd name="connsiteX12" fmla="*/ 66442 w 66441"/>
                  <a:gd name="connsiteY12" fmla="*/ 61802 h 86665"/>
                  <a:gd name="connsiteX13" fmla="*/ 34367 w 66441"/>
                  <a:gd name="connsiteY13" fmla="*/ 86665 h 86665"/>
                  <a:gd name="connsiteX14" fmla="*/ 26 w 66441"/>
                  <a:gd name="connsiteY14" fmla="*/ 73034 h 866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6441" h="86665">
                    <a:moveTo>
                      <a:pt x="0" y="73008"/>
                    </a:moveTo>
                    <a:lnTo>
                      <a:pt x="4481" y="65309"/>
                    </a:lnTo>
                    <a:cubicBezTo>
                      <a:pt x="13784" y="74141"/>
                      <a:pt x="23245" y="77833"/>
                      <a:pt x="33840" y="77833"/>
                    </a:cubicBezTo>
                    <a:cubicBezTo>
                      <a:pt x="46833" y="77833"/>
                      <a:pt x="55820" y="72375"/>
                      <a:pt x="55820" y="62593"/>
                    </a:cubicBezTo>
                    <a:cubicBezTo>
                      <a:pt x="55820" y="52811"/>
                      <a:pt x="46517" y="51045"/>
                      <a:pt x="31126" y="47011"/>
                    </a:cubicBezTo>
                    <a:cubicBezTo>
                      <a:pt x="13810" y="42186"/>
                      <a:pt x="4823" y="37703"/>
                      <a:pt x="4823" y="24547"/>
                    </a:cubicBezTo>
                    <a:cubicBezTo>
                      <a:pt x="4823" y="8516"/>
                      <a:pt x="18291" y="0"/>
                      <a:pt x="36107" y="0"/>
                    </a:cubicBezTo>
                    <a:cubicBezTo>
                      <a:pt x="48783" y="0"/>
                      <a:pt x="59036" y="4350"/>
                      <a:pt x="65150" y="11548"/>
                    </a:cubicBezTo>
                    <a:lnTo>
                      <a:pt x="59853" y="18931"/>
                    </a:lnTo>
                    <a:cubicBezTo>
                      <a:pt x="54081" y="12208"/>
                      <a:pt x="45410" y="8833"/>
                      <a:pt x="35474" y="8833"/>
                    </a:cubicBezTo>
                    <a:cubicBezTo>
                      <a:pt x="25538" y="8833"/>
                      <a:pt x="15102" y="12524"/>
                      <a:pt x="15102" y="23281"/>
                    </a:cubicBezTo>
                    <a:cubicBezTo>
                      <a:pt x="15102" y="32114"/>
                      <a:pt x="21849" y="34197"/>
                      <a:pt x="35158" y="38046"/>
                    </a:cubicBezTo>
                    <a:cubicBezTo>
                      <a:pt x="54239" y="43188"/>
                      <a:pt x="66442" y="46721"/>
                      <a:pt x="66442" y="61802"/>
                    </a:cubicBezTo>
                    <a:cubicBezTo>
                      <a:pt x="66442" y="76883"/>
                      <a:pt x="53607" y="86665"/>
                      <a:pt x="34367" y="86665"/>
                    </a:cubicBezTo>
                    <a:cubicBezTo>
                      <a:pt x="20715" y="86665"/>
                      <a:pt x="8697" y="82157"/>
                      <a:pt x="26" y="73034"/>
                    </a:cubicBezTo>
                    <a:close/>
                  </a:path>
                </a:pathLst>
              </a:custGeom>
              <a:solidFill>
                <a:srgbClr val="FFFFFF"/>
              </a:solidFill>
              <a:ln w="2632" cap="flat">
                <a:noFill/>
                <a:prstDash val="solid"/>
                <a:miter/>
              </a:ln>
            </p:spPr>
            <p:txBody>
              <a:bodyPr rtlCol="0" anchor="ctr"/>
              <a:lstStyle/>
              <a:p>
                <a:endParaRPr lang="en-US"/>
              </a:p>
            </p:txBody>
          </p:sp>
          <p:sp>
            <p:nvSpPr>
              <p:cNvPr id="196" name="Freeform 195">
                <a:extLst>
                  <a:ext uri="{FF2B5EF4-FFF2-40B4-BE49-F238E27FC236}">
                    <a16:creationId xmlns:a16="http://schemas.microsoft.com/office/drawing/2014/main" id="{72B11FC8-B9F2-8395-6129-5EB91864EC05}"/>
                  </a:ext>
                </a:extLst>
              </p:cNvPr>
              <p:cNvSpPr/>
              <p:nvPr/>
            </p:nvSpPr>
            <p:spPr>
              <a:xfrm>
                <a:off x="10727746" y="2682102"/>
                <a:ext cx="9461" cy="15740"/>
              </a:xfrm>
              <a:custGeom>
                <a:avLst/>
                <a:gdLst>
                  <a:gd name="connsiteX0" fmla="*/ 0 w 9461"/>
                  <a:gd name="connsiteY0" fmla="*/ 0 h 15740"/>
                  <a:gd name="connsiteX1" fmla="*/ 9462 w 9461"/>
                  <a:gd name="connsiteY1" fmla="*/ 0 h 15740"/>
                  <a:gd name="connsiteX2" fmla="*/ 9462 w 9461"/>
                  <a:gd name="connsiteY2" fmla="*/ 15741 h 15740"/>
                  <a:gd name="connsiteX3" fmla="*/ 0 w 9461"/>
                  <a:gd name="connsiteY3" fmla="*/ 15741 h 15740"/>
                  <a:gd name="connsiteX4" fmla="*/ 0 w 9461"/>
                  <a:gd name="connsiteY4" fmla="*/ 0 h 157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461" h="15740">
                    <a:moveTo>
                      <a:pt x="0" y="0"/>
                    </a:moveTo>
                    <a:lnTo>
                      <a:pt x="9462" y="0"/>
                    </a:lnTo>
                    <a:lnTo>
                      <a:pt x="9462" y="15741"/>
                    </a:lnTo>
                    <a:lnTo>
                      <a:pt x="0" y="15741"/>
                    </a:lnTo>
                    <a:lnTo>
                      <a:pt x="0" y="0"/>
                    </a:lnTo>
                    <a:close/>
                  </a:path>
                </a:pathLst>
              </a:custGeom>
              <a:solidFill>
                <a:srgbClr val="FFFFFF"/>
              </a:solidFill>
              <a:ln w="2632" cap="flat">
                <a:noFill/>
                <a:prstDash val="solid"/>
                <a:miter/>
              </a:ln>
            </p:spPr>
            <p:txBody>
              <a:bodyPr rtlCol="0" anchor="ctr"/>
              <a:lstStyle/>
              <a:p>
                <a:endParaRPr lang="en-US"/>
              </a:p>
            </p:txBody>
          </p:sp>
        </p:grpSp>
      </p:grpSp>
    </p:spTree>
    <p:extLst>
      <p:ext uri="{BB962C8B-B14F-4D97-AF65-F5344CB8AC3E}">
        <p14:creationId xmlns:p14="http://schemas.microsoft.com/office/powerpoint/2010/main" val="5156982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42" presetClass="path" presetSubtype="0" decel="100000" fill="hold" grpId="1" nodeType="withEffect">
                                  <p:stCondLst>
                                    <p:cond delay="0"/>
                                  </p:stCondLst>
                                  <p:childTnLst>
                                    <p:animMotion origin="layout" path="M -2.08333E-6 1.85185E-6 L -0.01354 0.03449 " pathEditMode="relative" rAng="0" ptsTypes="AA">
                                      <p:cBhvr>
                                        <p:cTn id="9" dur="1000" spd="-100000" fill="hold"/>
                                        <p:tgtEl>
                                          <p:spTgt spid="7"/>
                                        </p:tgtEl>
                                        <p:attrNameLst>
                                          <p:attrName>ppt_x</p:attrName>
                                          <p:attrName>ppt_y</p:attrName>
                                        </p:attrNameLst>
                                      </p:cBhvr>
                                      <p:rCtr x="-677" y="1713"/>
                                    </p:animMotion>
                                  </p:childTnLst>
                                </p:cTn>
                              </p:par>
                              <p:par>
                                <p:cTn id="10" presetID="10" presetClass="entr" presetSubtype="0" fill="hold" grpId="0" nodeType="with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par>
                                <p:cTn id="13" presetID="42" presetClass="path" presetSubtype="0" decel="100000" fill="hold" grpId="1" nodeType="withEffect">
                                  <p:stCondLst>
                                    <p:cond delay="0"/>
                                  </p:stCondLst>
                                  <p:childTnLst>
                                    <p:animMotion origin="layout" path="M -2.08333E-6 1.85185E-6 L -0.01354 0.03449 " pathEditMode="relative" rAng="0" ptsTypes="AA">
                                      <p:cBhvr>
                                        <p:cTn id="14" dur="1000" spd="-100000" fill="hold"/>
                                        <p:tgtEl>
                                          <p:spTgt spid="5"/>
                                        </p:tgtEl>
                                        <p:attrNameLst>
                                          <p:attrName>ppt_x</p:attrName>
                                          <p:attrName>ppt_y</p:attrName>
                                        </p:attrNameLst>
                                      </p:cBhvr>
                                      <p:rCtr x="-677" y="1713"/>
                                    </p:animMotion>
                                  </p:childTnLst>
                                </p:cTn>
                              </p:par>
                              <p:par>
                                <p:cTn id="15" presetID="10" presetClass="entr" presetSubtype="0" fill="hold" grpId="0" nodeType="with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500"/>
                                        <p:tgtEl>
                                          <p:spTgt spid="8"/>
                                        </p:tgtEl>
                                      </p:cBhvr>
                                    </p:animEffect>
                                  </p:childTnLst>
                                </p:cTn>
                              </p:par>
                              <p:par>
                                <p:cTn id="18" presetID="42" presetClass="path" presetSubtype="0" decel="100000" fill="hold" grpId="1" nodeType="withEffect">
                                  <p:stCondLst>
                                    <p:cond delay="0"/>
                                  </p:stCondLst>
                                  <p:childTnLst>
                                    <p:animMotion origin="layout" path="M -2.08333E-6 1.85185E-6 L -0.01354 0.03449 " pathEditMode="relative" rAng="0" ptsTypes="AA">
                                      <p:cBhvr>
                                        <p:cTn id="19" dur="1000" spd="-100000" fill="hold"/>
                                        <p:tgtEl>
                                          <p:spTgt spid="8"/>
                                        </p:tgtEl>
                                        <p:attrNameLst>
                                          <p:attrName>ppt_x</p:attrName>
                                          <p:attrName>ppt_y</p:attrName>
                                        </p:attrNameLst>
                                      </p:cBhvr>
                                      <p:rCtr x="-677" y="1713"/>
                                    </p:animMotion>
                                  </p:childTnLst>
                                </p:cTn>
                              </p:par>
                            </p:childTnLst>
                          </p:cTn>
                        </p:par>
                        <p:par>
                          <p:cTn id="20" fill="hold">
                            <p:stCondLst>
                              <p:cond delay="1000"/>
                            </p:stCondLst>
                            <p:childTnLst>
                              <p:par>
                                <p:cTn id="21" presetID="10" presetClass="entr" presetSubtype="0" fill="hold" nodeType="afterEffect">
                                  <p:stCondLst>
                                    <p:cond delay="0"/>
                                  </p:stCondLst>
                                  <p:childTnLst>
                                    <p:set>
                                      <p:cBhvr>
                                        <p:cTn id="22" dur="1" fill="hold">
                                          <p:stCondLst>
                                            <p:cond delay="0"/>
                                          </p:stCondLst>
                                        </p:cTn>
                                        <p:tgtEl>
                                          <p:spTgt spid="23"/>
                                        </p:tgtEl>
                                        <p:attrNameLst>
                                          <p:attrName>style.visibility</p:attrName>
                                        </p:attrNameLst>
                                      </p:cBhvr>
                                      <p:to>
                                        <p:strVal val="visible"/>
                                      </p:to>
                                    </p:set>
                                    <p:animEffect transition="in" filter="fade">
                                      <p:cBhvr>
                                        <p:cTn id="23" dur="500"/>
                                        <p:tgtEl>
                                          <p:spTgt spid="23"/>
                                        </p:tgtEl>
                                      </p:cBhvr>
                                    </p:animEffect>
                                  </p:childTnLst>
                                </p:cTn>
                              </p:par>
                              <p:par>
                                <p:cTn id="24" presetID="42" presetClass="path" presetSubtype="0" decel="100000" fill="hold" nodeType="withEffect">
                                  <p:stCondLst>
                                    <p:cond delay="0"/>
                                  </p:stCondLst>
                                  <p:childTnLst>
                                    <p:animMotion origin="layout" path="M -6.25E-7 1.85185E-6 L 0.00026 -0.04283 " pathEditMode="relative" rAng="0" ptsTypes="AA">
                                      <p:cBhvr>
                                        <p:cTn id="25" dur="1000" spd="-100000" fill="hold"/>
                                        <p:tgtEl>
                                          <p:spTgt spid="23"/>
                                        </p:tgtEl>
                                        <p:attrNameLst>
                                          <p:attrName>ppt_x</p:attrName>
                                          <p:attrName>ppt_y</p:attrName>
                                        </p:attrNameLst>
                                      </p:cBhvr>
                                      <p:rCtr x="13" y="-2153"/>
                                    </p:animMotion>
                                  </p:childTnLst>
                                </p:cTn>
                              </p:par>
                              <p:par>
                                <p:cTn id="26" presetID="10" presetClass="entr" presetSubtype="0" fill="hold" nodeType="withEffect">
                                  <p:stCondLst>
                                    <p:cond delay="200"/>
                                  </p:stCondLst>
                                  <p:childTnLst>
                                    <p:set>
                                      <p:cBhvr>
                                        <p:cTn id="27" dur="1" fill="hold">
                                          <p:stCondLst>
                                            <p:cond delay="0"/>
                                          </p:stCondLst>
                                        </p:cTn>
                                        <p:tgtEl>
                                          <p:spTgt spid="98"/>
                                        </p:tgtEl>
                                        <p:attrNameLst>
                                          <p:attrName>style.visibility</p:attrName>
                                        </p:attrNameLst>
                                      </p:cBhvr>
                                      <p:to>
                                        <p:strVal val="visible"/>
                                      </p:to>
                                    </p:set>
                                    <p:animEffect transition="in" filter="fade">
                                      <p:cBhvr>
                                        <p:cTn id="28" dur="500"/>
                                        <p:tgtEl>
                                          <p:spTgt spid="98"/>
                                        </p:tgtEl>
                                      </p:cBhvr>
                                    </p:animEffect>
                                  </p:childTnLst>
                                </p:cTn>
                              </p:par>
                              <p:par>
                                <p:cTn id="29" presetID="42" presetClass="path" presetSubtype="0" decel="100000" fill="hold" nodeType="withEffect">
                                  <p:stCondLst>
                                    <p:cond delay="200"/>
                                  </p:stCondLst>
                                  <p:childTnLst>
                                    <p:animMotion origin="layout" path="M 6.25E-7 1.85185E-6 L -0.00091 0.04236 " pathEditMode="relative" rAng="0" ptsTypes="AA">
                                      <p:cBhvr>
                                        <p:cTn id="30" dur="1000" spd="-100000" fill="hold"/>
                                        <p:tgtEl>
                                          <p:spTgt spid="98"/>
                                        </p:tgtEl>
                                        <p:attrNameLst>
                                          <p:attrName>ppt_x</p:attrName>
                                          <p:attrName>ppt_y</p:attrName>
                                        </p:attrNameLst>
                                      </p:cBhvr>
                                      <p:rCtr x="-52" y="2106"/>
                                    </p:animMotion>
                                  </p:childTnLst>
                                </p:cTn>
                              </p:par>
                              <p:par>
                                <p:cTn id="31" presetID="10" presetClass="entr" presetSubtype="0" fill="hold" nodeType="withEffect">
                                  <p:stCondLst>
                                    <p:cond delay="400"/>
                                  </p:stCondLst>
                                  <p:childTnLst>
                                    <p:set>
                                      <p:cBhvr>
                                        <p:cTn id="32" dur="1" fill="hold">
                                          <p:stCondLst>
                                            <p:cond delay="0"/>
                                          </p:stCondLst>
                                        </p:cTn>
                                        <p:tgtEl>
                                          <p:spTgt spid="72"/>
                                        </p:tgtEl>
                                        <p:attrNameLst>
                                          <p:attrName>style.visibility</p:attrName>
                                        </p:attrNameLst>
                                      </p:cBhvr>
                                      <p:to>
                                        <p:strVal val="visible"/>
                                      </p:to>
                                    </p:set>
                                    <p:animEffect transition="in" filter="fade">
                                      <p:cBhvr>
                                        <p:cTn id="33" dur="500"/>
                                        <p:tgtEl>
                                          <p:spTgt spid="72"/>
                                        </p:tgtEl>
                                      </p:cBhvr>
                                    </p:animEffect>
                                  </p:childTnLst>
                                </p:cTn>
                              </p:par>
                              <p:par>
                                <p:cTn id="34" presetID="42" presetClass="path" presetSubtype="0" decel="100000" fill="hold" nodeType="withEffect">
                                  <p:stCondLst>
                                    <p:cond delay="400"/>
                                  </p:stCondLst>
                                  <p:childTnLst>
                                    <p:animMotion origin="layout" path="M 6.25E-7 1.85185E-6 L -0.00091 0.04236 " pathEditMode="relative" rAng="0" ptsTypes="AA">
                                      <p:cBhvr>
                                        <p:cTn id="35" dur="1000" spd="-100000" fill="hold"/>
                                        <p:tgtEl>
                                          <p:spTgt spid="72"/>
                                        </p:tgtEl>
                                        <p:attrNameLst>
                                          <p:attrName>ppt_x</p:attrName>
                                          <p:attrName>ppt_y</p:attrName>
                                        </p:attrNameLst>
                                      </p:cBhvr>
                                      <p:rCtr x="-52" y="2106"/>
                                    </p:animMotion>
                                  </p:childTnLst>
                                </p:cTn>
                              </p:par>
                              <p:par>
                                <p:cTn id="36" presetID="10" presetClass="entr" presetSubtype="0" fill="hold" nodeType="withEffect">
                                  <p:stCondLst>
                                    <p:cond delay="600"/>
                                  </p:stCondLst>
                                  <p:childTnLst>
                                    <p:set>
                                      <p:cBhvr>
                                        <p:cTn id="37" dur="1" fill="hold">
                                          <p:stCondLst>
                                            <p:cond delay="0"/>
                                          </p:stCondLst>
                                        </p:cTn>
                                        <p:tgtEl>
                                          <p:spTgt spid="83"/>
                                        </p:tgtEl>
                                        <p:attrNameLst>
                                          <p:attrName>style.visibility</p:attrName>
                                        </p:attrNameLst>
                                      </p:cBhvr>
                                      <p:to>
                                        <p:strVal val="visible"/>
                                      </p:to>
                                    </p:set>
                                    <p:animEffect transition="in" filter="fade">
                                      <p:cBhvr>
                                        <p:cTn id="38" dur="500"/>
                                        <p:tgtEl>
                                          <p:spTgt spid="83"/>
                                        </p:tgtEl>
                                      </p:cBhvr>
                                    </p:animEffect>
                                  </p:childTnLst>
                                </p:cTn>
                              </p:par>
                              <p:par>
                                <p:cTn id="39" presetID="42" presetClass="path" presetSubtype="0" decel="100000" fill="hold" nodeType="withEffect">
                                  <p:stCondLst>
                                    <p:cond delay="600"/>
                                  </p:stCondLst>
                                  <p:childTnLst>
                                    <p:animMotion origin="layout" path="M 6.25E-7 1.85185E-6 L -0.00091 0.04236 " pathEditMode="relative" rAng="0" ptsTypes="AA">
                                      <p:cBhvr>
                                        <p:cTn id="40" dur="1000" spd="-100000" fill="hold"/>
                                        <p:tgtEl>
                                          <p:spTgt spid="83"/>
                                        </p:tgtEl>
                                        <p:attrNameLst>
                                          <p:attrName>ppt_x</p:attrName>
                                          <p:attrName>ppt_y</p:attrName>
                                        </p:attrNameLst>
                                      </p:cBhvr>
                                      <p:rCtr x="-52" y="2106"/>
                                    </p:animMotion>
                                  </p:childTnLst>
                                </p:cTn>
                              </p:par>
                              <p:par>
                                <p:cTn id="41" presetID="10" presetClass="entr" presetSubtype="0" fill="hold" nodeType="withEffect">
                                  <p:stCondLst>
                                    <p:cond delay="0"/>
                                  </p:stCondLst>
                                  <p:childTnLst>
                                    <p:set>
                                      <p:cBhvr>
                                        <p:cTn id="42" dur="1" fill="hold">
                                          <p:stCondLst>
                                            <p:cond delay="0"/>
                                          </p:stCondLst>
                                        </p:cTn>
                                        <p:tgtEl>
                                          <p:spTgt spid="117"/>
                                        </p:tgtEl>
                                        <p:attrNameLst>
                                          <p:attrName>style.visibility</p:attrName>
                                        </p:attrNameLst>
                                      </p:cBhvr>
                                      <p:to>
                                        <p:strVal val="visible"/>
                                      </p:to>
                                    </p:set>
                                    <p:animEffect transition="in" filter="fade">
                                      <p:cBhvr>
                                        <p:cTn id="43" dur="500"/>
                                        <p:tgtEl>
                                          <p:spTgt spid="117"/>
                                        </p:tgtEl>
                                      </p:cBhvr>
                                    </p:animEffect>
                                  </p:childTnLst>
                                </p:cTn>
                              </p:par>
                              <p:par>
                                <p:cTn id="44" presetID="42" presetClass="path" presetSubtype="0" decel="100000" fill="hold" nodeType="withEffect">
                                  <p:stCondLst>
                                    <p:cond delay="0"/>
                                  </p:stCondLst>
                                  <p:childTnLst>
                                    <p:animMotion origin="layout" path="M -6.25E-7 1.85185E-6 L 0.00026 -0.04283 " pathEditMode="relative" rAng="0" ptsTypes="AA">
                                      <p:cBhvr>
                                        <p:cTn id="45" dur="1000" spd="-100000" fill="hold"/>
                                        <p:tgtEl>
                                          <p:spTgt spid="117"/>
                                        </p:tgtEl>
                                        <p:attrNameLst>
                                          <p:attrName>ppt_x</p:attrName>
                                          <p:attrName>ppt_y</p:attrName>
                                        </p:attrNameLst>
                                      </p:cBhvr>
                                      <p:rCtr x="13" y="-2153"/>
                                    </p:animMotion>
                                  </p:childTnLst>
                                </p:cTn>
                              </p:par>
                              <p:par>
                                <p:cTn id="46" presetID="10" presetClass="entr" presetSubtype="0" fill="hold" nodeType="withEffect">
                                  <p:stCondLst>
                                    <p:cond delay="200"/>
                                  </p:stCondLst>
                                  <p:childTnLst>
                                    <p:set>
                                      <p:cBhvr>
                                        <p:cTn id="47" dur="1" fill="hold">
                                          <p:stCondLst>
                                            <p:cond delay="0"/>
                                          </p:stCondLst>
                                        </p:cTn>
                                        <p:tgtEl>
                                          <p:spTgt spid="69"/>
                                        </p:tgtEl>
                                        <p:attrNameLst>
                                          <p:attrName>style.visibility</p:attrName>
                                        </p:attrNameLst>
                                      </p:cBhvr>
                                      <p:to>
                                        <p:strVal val="visible"/>
                                      </p:to>
                                    </p:set>
                                    <p:animEffect transition="in" filter="fade">
                                      <p:cBhvr>
                                        <p:cTn id="48" dur="500"/>
                                        <p:tgtEl>
                                          <p:spTgt spid="69"/>
                                        </p:tgtEl>
                                      </p:cBhvr>
                                    </p:animEffect>
                                  </p:childTnLst>
                                </p:cTn>
                              </p:par>
                              <p:par>
                                <p:cTn id="49" presetID="42" presetClass="path" presetSubtype="0" decel="100000" fill="hold" nodeType="withEffect">
                                  <p:stCondLst>
                                    <p:cond delay="200"/>
                                  </p:stCondLst>
                                  <p:childTnLst>
                                    <p:animMotion origin="layout" path="M 6.25E-7 1.85185E-6 L -0.00091 0.04236 " pathEditMode="relative" rAng="0" ptsTypes="AA">
                                      <p:cBhvr>
                                        <p:cTn id="50" dur="1000" spd="-100000" fill="hold"/>
                                        <p:tgtEl>
                                          <p:spTgt spid="69"/>
                                        </p:tgtEl>
                                        <p:attrNameLst>
                                          <p:attrName>ppt_x</p:attrName>
                                          <p:attrName>ppt_y</p:attrName>
                                        </p:attrNameLst>
                                      </p:cBhvr>
                                      <p:rCtr x="-52" y="2106"/>
                                    </p:animMotion>
                                  </p:childTnLst>
                                </p:cTn>
                              </p:par>
                              <p:par>
                                <p:cTn id="51" presetID="10" presetClass="entr" presetSubtype="0" fill="hold" nodeType="withEffect">
                                  <p:stCondLst>
                                    <p:cond delay="400"/>
                                  </p:stCondLst>
                                  <p:childTnLst>
                                    <p:set>
                                      <p:cBhvr>
                                        <p:cTn id="52" dur="1" fill="hold">
                                          <p:stCondLst>
                                            <p:cond delay="0"/>
                                          </p:stCondLst>
                                        </p:cTn>
                                        <p:tgtEl>
                                          <p:spTgt spid="109"/>
                                        </p:tgtEl>
                                        <p:attrNameLst>
                                          <p:attrName>style.visibility</p:attrName>
                                        </p:attrNameLst>
                                      </p:cBhvr>
                                      <p:to>
                                        <p:strVal val="visible"/>
                                      </p:to>
                                    </p:set>
                                    <p:animEffect transition="in" filter="fade">
                                      <p:cBhvr>
                                        <p:cTn id="53" dur="500"/>
                                        <p:tgtEl>
                                          <p:spTgt spid="109"/>
                                        </p:tgtEl>
                                      </p:cBhvr>
                                    </p:animEffect>
                                  </p:childTnLst>
                                </p:cTn>
                              </p:par>
                              <p:par>
                                <p:cTn id="54" presetID="42" presetClass="path" presetSubtype="0" decel="100000" fill="hold" nodeType="withEffect">
                                  <p:stCondLst>
                                    <p:cond delay="400"/>
                                  </p:stCondLst>
                                  <p:childTnLst>
                                    <p:animMotion origin="layout" path="M 6.25E-7 1.85185E-6 L -0.00091 0.04236 " pathEditMode="relative" rAng="0" ptsTypes="AA">
                                      <p:cBhvr>
                                        <p:cTn id="55" dur="1000" spd="-100000" fill="hold"/>
                                        <p:tgtEl>
                                          <p:spTgt spid="109"/>
                                        </p:tgtEl>
                                        <p:attrNameLst>
                                          <p:attrName>ppt_x</p:attrName>
                                          <p:attrName>ppt_y</p:attrName>
                                        </p:attrNameLst>
                                      </p:cBhvr>
                                      <p:rCtr x="-52" y="2106"/>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5" grpId="1"/>
      <p:bldP spid="7" grpId="0"/>
      <p:bldP spid="7" grpId="1"/>
      <p:bldP spid="8" grpId="0"/>
      <p:bldP spid="8" grpId="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107332-800B-39E0-B4E6-E0400B377EAE}"/>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37913A67-AC43-7FC1-C720-60C4E367E2F6}"/>
              </a:ext>
            </a:extLst>
          </p:cNvPr>
          <p:cNvPicPr>
            <a:picLocks noChangeAspect="1"/>
          </p:cNvPicPr>
          <p:nvPr/>
        </p:nvPicPr>
        <p:blipFill>
          <a:blip r:embed="rId3">
            <a:extLst>
              <a:ext uri="{28A0092B-C50C-407E-A947-70E740481C1C}">
                <a14:useLocalDpi xmlns:a14="http://schemas.microsoft.com/office/drawing/2010/main" val="0"/>
              </a:ext>
            </a:extLst>
          </a:blip>
          <a:srcRect l="994" t="8892" r="14050"/>
          <a:stretch>
            <a:fillRect/>
          </a:stretch>
        </p:blipFill>
        <p:spPr>
          <a:xfrm>
            <a:off x="1" y="0"/>
            <a:ext cx="12192000" cy="6858000"/>
          </a:xfrm>
          <a:prstGeom prst="rect">
            <a:avLst/>
          </a:prstGeom>
        </p:spPr>
      </p:pic>
      <p:sp>
        <p:nvSpPr>
          <p:cNvPr id="11" name="Rectangle 10">
            <a:extLst>
              <a:ext uri="{FF2B5EF4-FFF2-40B4-BE49-F238E27FC236}">
                <a16:creationId xmlns:a16="http://schemas.microsoft.com/office/drawing/2014/main" id="{4A103E1C-32B1-69DB-85DF-8A93A374192D}"/>
              </a:ext>
            </a:extLst>
          </p:cNvPr>
          <p:cNvSpPr/>
          <p:nvPr/>
        </p:nvSpPr>
        <p:spPr>
          <a:xfrm>
            <a:off x="656492" y="3428999"/>
            <a:ext cx="7795846" cy="342900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itle 1">
            <a:extLst>
              <a:ext uri="{FF2B5EF4-FFF2-40B4-BE49-F238E27FC236}">
                <a16:creationId xmlns:a16="http://schemas.microsoft.com/office/drawing/2014/main" id="{7411483D-AAD1-20A3-BCCB-E8485181FF33}"/>
              </a:ext>
            </a:extLst>
          </p:cNvPr>
          <p:cNvSpPr txBox="1">
            <a:spLocks/>
          </p:cNvSpPr>
          <p:nvPr/>
        </p:nvSpPr>
        <p:spPr>
          <a:xfrm>
            <a:off x="1113691" y="2764202"/>
            <a:ext cx="5742919" cy="1329595"/>
          </a:xfrm>
          <a:prstGeom prst="rect">
            <a:avLst/>
          </a:prstGeom>
        </p:spPr>
        <p:txBody>
          <a:bodyPr vert="horz" wrap="none" lIns="0" tIns="0" rIns="0" bIns="0" rtlCol="0" anchor="ctr">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9600">
                <a:solidFill>
                  <a:schemeClr val="accent3"/>
                </a:solidFill>
              </a:rPr>
              <a:t>Fast Start</a:t>
            </a:r>
          </a:p>
        </p:txBody>
      </p:sp>
      <p:sp>
        <p:nvSpPr>
          <p:cNvPr id="13" name="TextBox 12">
            <a:extLst>
              <a:ext uri="{FF2B5EF4-FFF2-40B4-BE49-F238E27FC236}">
                <a16:creationId xmlns:a16="http://schemas.microsoft.com/office/drawing/2014/main" id="{4B12C0C7-88ED-A307-D7CF-DAD0E560E1D3}"/>
              </a:ext>
            </a:extLst>
          </p:cNvPr>
          <p:cNvSpPr txBox="1"/>
          <p:nvPr/>
        </p:nvSpPr>
        <p:spPr>
          <a:xfrm>
            <a:off x="1113691" y="4200283"/>
            <a:ext cx="6893171" cy="2400657"/>
          </a:xfrm>
          <a:prstGeom prst="rect">
            <a:avLst/>
          </a:prstGeom>
          <a:noFill/>
        </p:spPr>
        <p:txBody>
          <a:bodyPr wrap="square" lIns="0" tIns="0" rIns="0" bIns="0" rtlCol="0" anchor="t">
            <a:spAutoFit/>
          </a:bodyPr>
          <a:lstStyle/>
          <a:p>
            <a:r>
              <a:rPr lang="en-US" sz="2400" dirty="0">
                <a:solidFill>
                  <a:schemeClr val="accent3"/>
                </a:solidFill>
              </a:rPr>
              <a:t>Fast Start is designed to provide you with weekly income right away as you share dōTERRA</a:t>
            </a:r>
            <a:r>
              <a:rPr lang="en-US" sz="2400" baseline="30000" dirty="0">
                <a:solidFill>
                  <a:schemeClr val="accent3"/>
                </a:solidFill>
              </a:rPr>
              <a:t>®</a:t>
            </a:r>
            <a:r>
              <a:rPr lang="en-US" sz="2400" dirty="0">
                <a:solidFill>
                  <a:schemeClr val="accent3"/>
                </a:solidFill>
              </a:rPr>
              <a:t> products. </a:t>
            </a:r>
          </a:p>
          <a:p>
            <a:endParaRPr lang="en-US" sz="2400" dirty="0"/>
          </a:p>
          <a:p>
            <a:r>
              <a:rPr lang="en-US" sz="2000" dirty="0"/>
              <a:t>Fast Start can be used as a weekly growth indicator for your business. The more people you introduce to dōTERRA products, the more your Fast Start will grow.</a:t>
            </a:r>
          </a:p>
        </p:txBody>
      </p:sp>
    </p:spTree>
    <p:extLst>
      <p:ext uri="{BB962C8B-B14F-4D97-AF65-F5344CB8AC3E}">
        <p14:creationId xmlns:p14="http://schemas.microsoft.com/office/powerpoint/2010/main" val="6824242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par>
                                <p:cTn id="8" presetID="42" presetClass="path" presetSubtype="0" decel="100000" fill="hold" grpId="1" nodeType="withEffect">
                                  <p:stCondLst>
                                    <p:cond delay="0"/>
                                  </p:stCondLst>
                                  <p:childTnLst>
                                    <p:animMotion origin="layout" path="M -6.25E-7 1.85185E-6 L 0.00026 -0.04283 " pathEditMode="relative" rAng="0" ptsTypes="AA">
                                      <p:cBhvr>
                                        <p:cTn id="9" dur="1000" spd="-100000" fill="hold"/>
                                        <p:tgtEl>
                                          <p:spTgt spid="12"/>
                                        </p:tgtEl>
                                        <p:attrNameLst>
                                          <p:attrName>ppt_x</p:attrName>
                                          <p:attrName>ppt_y</p:attrName>
                                        </p:attrNameLst>
                                      </p:cBhvr>
                                      <p:rCtr x="13" y="-2153"/>
                                    </p:animMotion>
                                  </p:childTnLst>
                                </p:cTn>
                              </p:par>
                              <p:par>
                                <p:cTn id="10" presetID="10" presetClass="entr" presetSubtype="0" fill="hold" grpId="0" nodeType="with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500"/>
                                        <p:tgtEl>
                                          <p:spTgt spid="11"/>
                                        </p:tgtEl>
                                      </p:cBhvr>
                                    </p:animEffect>
                                  </p:childTnLst>
                                </p:cTn>
                              </p:par>
                              <p:par>
                                <p:cTn id="13" presetID="42" presetClass="path" presetSubtype="0" decel="100000" fill="hold" grpId="1" nodeType="withEffect">
                                  <p:stCondLst>
                                    <p:cond delay="0"/>
                                  </p:stCondLst>
                                  <p:childTnLst>
                                    <p:animMotion origin="layout" path="M 2.29167E-6 1.11022E-16 L -0.00091 0.04236 " pathEditMode="relative" rAng="0" ptsTypes="AA">
                                      <p:cBhvr>
                                        <p:cTn id="14" dur="1000" spd="-100000" fill="hold"/>
                                        <p:tgtEl>
                                          <p:spTgt spid="11"/>
                                        </p:tgtEl>
                                        <p:attrNameLst>
                                          <p:attrName>ppt_x</p:attrName>
                                          <p:attrName>ppt_y</p:attrName>
                                        </p:attrNameLst>
                                      </p:cBhvr>
                                      <p:rCtr x="-52" y="2106"/>
                                    </p:animMotion>
                                  </p:childTnLst>
                                </p:cTn>
                              </p:par>
                              <p:par>
                                <p:cTn id="15" presetID="10" presetClass="entr" presetSubtype="0" fill="hold" grpId="0" nodeType="withEffect">
                                  <p:stCondLst>
                                    <p:cond delay="200"/>
                                  </p:stCondLst>
                                  <p:childTnLst>
                                    <p:set>
                                      <p:cBhvr>
                                        <p:cTn id="16" dur="1" fill="hold">
                                          <p:stCondLst>
                                            <p:cond delay="0"/>
                                          </p:stCondLst>
                                        </p:cTn>
                                        <p:tgtEl>
                                          <p:spTgt spid="13"/>
                                        </p:tgtEl>
                                        <p:attrNameLst>
                                          <p:attrName>style.visibility</p:attrName>
                                        </p:attrNameLst>
                                      </p:cBhvr>
                                      <p:to>
                                        <p:strVal val="visible"/>
                                      </p:to>
                                    </p:set>
                                    <p:animEffect transition="in" filter="fade">
                                      <p:cBhvr>
                                        <p:cTn id="17" dur="500"/>
                                        <p:tgtEl>
                                          <p:spTgt spid="13"/>
                                        </p:tgtEl>
                                      </p:cBhvr>
                                    </p:animEffect>
                                  </p:childTnLst>
                                </p:cTn>
                              </p:par>
                              <p:par>
                                <p:cTn id="18" presetID="42" presetClass="path" presetSubtype="0" decel="100000" fill="hold" grpId="1" nodeType="withEffect">
                                  <p:stCondLst>
                                    <p:cond delay="200"/>
                                  </p:stCondLst>
                                  <p:childTnLst>
                                    <p:animMotion origin="layout" path="M 1.45833E-6 0 L -0.00091 0.04236 " pathEditMode="relative" rAng="0" ptsTypes="AA">
                                      <p:cBhvr>
                                        <p:cTn id="19" dur="1000" spd="-100000" fill="hold"/>
                                        <p:tgtEl>
                                          <p:spTgt spid="13"/>
                                        </p:tgtEl>
                                        <p:attrNameLst>
                                          <p:attrName>ppt_x</p:attrName>
                                          <p:attrName>ppt_y</p:attrName>
                                        </p:attrNameLst>
                                      </p:cBhvr>
                                      <p:rCtr x="-52" y="2106"/>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1" grpId="1" animBg="1"/>
      <p:bldP spid="12" grpId="0"/>
      <p:bldP spid="12" grpId="1"/>
      <p:bldP spid="13" grpId="0"/>
      <p:bldP spid="13" grpId="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CE8911-973D-291D-9CB2-E9FC0A96DE3A}"/>
            </a:ext>
          </a:extLst>
        </p:cNvPr>
        <p:cNvGrpSpPr/>
        <p:nvPr/>
      </p:nvGrpSpPr>
      <p:grpSpPr>
        <a:xfrm>
          <a:off x="0" y="0"/>
          <a:ext cx="0" cy="0"/>
          <a:chOff x="0" y="0"/>
          <a:chExt cx="0" cy="0"/>
        </a:xfrm>
      </p:grpSpPr>
      <p:grpSp>
        <p:nvGrpSpPr>
          <p:cNvPr id="244" name="Group 243">
            <a:extLst>
              <a:ext uri="{FF2B5EF4-FFF2-40B4-BE49-F238E27FC236}">
                <a16:creationId xmlns:a16="http://schemas.microsoft.com/office/drawing/2014/main" id="{08D9CB81-9354-B542-BBE3-649B5A005DDD}"/>
              </a:ext>
            </a:extLst>
          </p:cNvPr>
          <p:cNvGrpSpPr/>
          <p:nvPr/>
        </p:nvGrpSpPr>
        <p:grpSpPr>
          <a:xfrm>
            <a:off x="655769" y="4969860"/>
            <a:ext cx="4081469" cy="1239461"/>
            <a:chOff x="655769" y="4969860"/>
            <a:chExt cx="4081469" cy="1239461"/>
          </a:xfrm>
        </p:grpSpPr>
        <p:grpSp>
          <p:nvGrpSpPr>
            <p:cNvPr id="130" name="Group 129">
              <a:extLst>
                <a:ext uri="{FF2B5EF4-FFF2-40B4-BE49-F238E27FC236}">
                  <a16:creationId xmlns:a16="http://schemas.microsoft.com/office/drawing/2014/main" id="{5ED85FD7-672B-CA30-DC37-85A52AD8CA86}"/>
                </a:ext>
              </a:extLst>
            </p:cNvPr>
            <p:cNvGrpSpPr/>
            <p:nvPr/>
          </p:nvGrpSpPr>
          <p:grpSpPr>
            <a:xfrm>
              <a:off x="655769" y="4969860"/>
              <a:ext cx="4081469" cy="1239461"/>
              <a:chOff x="655769" y="4969860"/>
              <a:chExt cx="4081469" cy="1239461"/>
            </a:xfrm>
          </p:grpSpPr>
          <p:sp>
            <p:nvSpPr>
              <p:cNvPr id="100" name="Freeform 99">
                <a:extLst>
                  <a:ext uri="{FF2B5EF4-FFF2-40B4-BE49-F238E27FC236}">
                    <a16:creationId xmlns:a16="http://schemas.microsoft.com/office/drawing/2014/main" id="{1C052315-68E2-9238-DF08-7B080336E61F}"/>
                  </a:ext>
                </a:extLst>
              </p:cNvPr>
              <p:cNvSpPr/>
              <p:nvPr/>
            </p:nvSpPr>
            <p:spPr>
              <a:xfrm>
                <a:off x="655769" y="5502115"/>
                <a:ext cx="4081469" cy="662122"/>
              </a:xfrm>
              <a:custGeom>
                <a:avLst/>
                <a:gdLst>
                  <a:gd name="connsiteX0" fmla="*/ 4015885 w 4081469"/>
                  <a:gd name="connsiteY0" fmla="*/ 0 h 662122"/>
                  <a:gd name="connsiteX1" fmla="*/ 4081469 w 4081469"/>
                  <a:gd name="connsiteY1" fmla="*/ 65719 h 662122"/>
                  <a:gd name="connsiteX2" fmla="*/ 4081469 w 4081469"/>
                  <a:gd name="connsiteY2" fmla="*/ 596404 h 662122"/>
                  <a:gd name="connsiteX3" fmla="*/ 4015885 w 4081469"/>
                  <a:gd name="connsiteY3" fmla="*/ 662123 h 662122"/>
                  <a:gd name="connsiteX4" fmla="*/ 65585 w 4081469"/>
                  <a:gd name="connsiteY4" fmla="*/ 662123 h 662122"/>
                  <a:gd name="connsiteX5" fmla="*/ 0 w 4081469"/>
                  <a:gd name="connsiteY5" fmla="*/ 596404 h 662122"/>
                  <a:gd name="connsiteX6" fmla="*/ 0 w 4081469"/>
                  <a:gd name="connsiteY6" fmla="*/ 65719 h 662122"/>
                  <a:gd name="connsiteX7" fmla="*/ 65585 w 4081469"/>
                  <a:gd name="connsiteY7" fmla="*/ 0 h 6621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081469" h="662122">
                    <a:moveTo>
                      <a:pt x="4015885" y="0"/>
                    </a:moveTo>
                    <a:cubicBezTo>
                      <a:pt x="4052106" y="0"/>
                      <a:pt x="4081469" y="29423"/>
                      <a:pt x="4081469" y="65719"/>
                    </a:cubicBezTo>
                    <a:lnTo>
                      <a:pt x="4081469" y="596404"/>
                    </a:lnTo>
                    <a:cubicBezTo>
                      <a:pt x="4081469" y="632699"/>
                      <a:pt x="4052106" y="662123"/>
                      <a:pt x="4015885" y="662123"/>
                    </a:cubicBezTo>
                    <a:lnTo>
                      <a:pt x="65585" y="662123"/>
                    </a:lnTo>
                    <a:cubicBezTo>
                      <a:pt x="29363" y="662123"/>
                      <a:pt x="0" y="632699"/>
                      <a:pt x="0" y="596404"/>
                    </a:cubicBezTo>
                    <a:lnTo>
                      <a:pt x="0" y="65719"/>
                    </a:lnTo>
                    <a:cubicBezTo>
                      <a:pt x="0" y="29423"/>
                      <a:pt x="29363" y="0"/>
                      <a:pt x="65585" y="0"/>
                    </a:cubicBezTo>
                    <a:close/>
                  </a:path>
                </a:pathLst>
              </a:custGeom>
              <a:solidFill>
                <a:srgbClr val="5990C6"/>
              </a:solidFill>
              <a:ln w="22369" cap="flat">
                <a:noFill/>
                <a:prstDash val="solid"/>
                <a:miter/>
              </a:ln>
            </p:spPr>
            <p:txBody>
              <a:bodyPr rtlCol="0" anchor="ctr"/>
              <a:lstStyle/>
              <a:p>
                <a:endParaRPr lang="en-US"/>
              </a:p>
            </p:txBody>
          </p:sp>
          <p:grpSp>
            <p:nvGrpSpPr>
              <p:cNvPr id="101" name="Graphic 2">
                <a:extLst>
                  <a:ext uri="{FF2B5EF4-FFF2-40B4-BE49-F238E27FC236}">
                    <a16:creationId xmlns:a16="http://schemas.microsoft.com/office/drawing/2014/main" id="{FE5994EC-CB29-E7EF-B277-9AF291AB2A54}"/>
                  </a:ext>
                </a:extLst>
              </p:cNvPr>
              <p:cNvGrpSpPr/>
              <p:nvPr/>
            </p:nvGrpSpPr>
            <p:grpSpPr>
              <a:xfrm>
                <a:off x="774627" y="4969860"/>
                <a:ext cx="794850" cy="1239461"/>
                <a:chOff x="774627" y="4969860"/>
                <a:chExt cx="794850" cy="1239461"/>
              </a:xfrm>
            </p:grpSpPr>
            <p:sp>
              <p:nvSpPr>
                <p:cNvPr id="102" name="Freeform 101">
                  <a:extLst>
                    <a:ext uri="{FF2B5EF4-FFF2-40B4-BE49-F238E27FC236}">
                      <a16:creationId xmlns:a16="http://schemas.microsoft.com/office/drawing/2014/main" id="{395D8D73-68FE-EF3F-912C-D2B4BBAFCFED}"/>
                    </a:ext>
                  </a:extLst>
                </p:cNvPr>
                <p:cNvSpPr/>
                <p:nvPr/>
              </p:nvSpPr>
              <p:spPr>
                <a:xfrm>
                  <a:off x="802383" y="5018084"/>
                  <a:ext cx="729041" cy="1152210"/>
                </a:xfrm>
                <a:custGeom>
                  <a:avLst/>
                  <a:gdLst>
                    <a:gd name="connsiteX0" fmla="*/ 305539 w 729041"/>
                    <a:gd name="connsiteY0" fmla="*/ 4262 h 1152210"/>
                    <a:gd name="connsiteX1" fmla="*/ 207274 w 729041"/>
                    <a:gd name="connsiteY1" fmla="*/ 55626 h 1152210"/>
                    <a:gd name="connsiteX2" fmla="*/ 145271 w 729041"/>
                    <a:gd name="connsiteY2" fmla="*/ 94205 h 1152210"/>
                    <a:gd name="connsiteX3" fmla="*/ 128259 w 729041"/>
                    <a:gd name="connsiteY3" fmla="*/ 182129 h 1152210"/>
                    <a:gd name="connsiteX4" fmla="*/ 77000 w 729041"/>
                    <a:gd name="connsiteY4" fmla="*/ 434911 h 1152210"/>
                    <a:gd name="connsiteX5" fmla="*/ 85506 w 729041"/>
                    <a:gd name="connsiteY5" fmla="*/ 520592 h 1152210"/>
                    <a:gd name="connsiteX6" fmla="*/ 91998 w 729041"/>
                    <a:gd name="connsiteY6" fmla="*/ 659880 h 1152210"/>
                    <a:gd name="connsiteX7" fmla="*/ 79239 w 729041"/>
                    <a:gd name="connsiteY7" fmla="*/ 769112 h 1152210"/>
                    <a:gd name="connsiteX8" fmla="*/ 49244 w 729041"/>
                    <a:gd name="connsiteY8" fmla="*/ 857037 h 1152210"/>
                    <a:gd name="connsiteX9" fmla="*/ 21488 w 729041"/>
                    <a:gd name="connsiteY9" fmla="*/ 938456 h 1152210"/>
                    <a:gd name="connsiteX10" fmla="*/ 0 w 729041"/>
                    <a:gd name="connsiteY10" fmla="*/ 1094791 h 1152210"/>
                    <a:gd name="connsiteX11" fmla="*/ 9625 w 729041"/>
                    <a:gd name="connsiteY11" fmla="*/ 1152211 h 1152210"/>
                    <a:gd name="connsiteX12" fmla="*/ 729042 w 729041"/>
                    <a:gd name="connsiteY12" fmla="*/ 1152211 h 1152210"/>
                    <a:gd name="connsiteX13" fmla="*/ 720536 w 729041"/>
                    <a:gd name="connsiteY13" fmla="*/ 867579 h 1152210"/>
                    <a:gd name="connsiteX14" fmla="*/ 630777 w 729041"/>
                    <a:gd name="connsiteY14" fmla="*/ 779654 h 1152210"/>
                    <a:gd name="connsiteX15" fmla="*/ 654280 w 729041"/>
                    <a:gd name="connsiteY15" fmla="*/ 683207 h 1152210"/>
                    <a:gd name="connsiteX16" fmla="*/ 632791 w 729041"/>
                    <a:gd name="connsiteY16" fmla="*/ 327697 h 1152210"/>
                    <a:gd name="connsiteX17" fmla="*/ 587800 w 729041"/>
                    <a:gd name="connsiteY17" fmla="*/ 77158 h 1152210"/>
                    <a:gd name="connsiteX18" fmla="*/ 532288 w 729041"/>
                    <a:gd name="connsiteY18" fmla="*/ 32075 h 1152210"/>
                    <a:gd name="connsiteX19" fmla="*/ 416787 w 729041"/>
                    <a:gd name="connsiteY19" fmla="*/ 0 h 1152210"/>
                    <a:gd name="connsiteX20" fmla="*/ 305539 w 729041"/>
                    <a:gd name="connsiteY20" fmla="*/ 4262 h 11522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729041" h="1152210">
                      <a:moveTo>
                        <a:pt x="305539" y="4262"/>
                      </a:moveTo>
                      <a:lnTo>
                        <a:pt x="207274" y="55626"/>
                      </a:lnTo>
                      <a:lnTo>
                        <a:pt x="145271" y="94205"/>
                      </a:lnTo>
                      <a:lnTo>
                        <a:pt x="128259" y="182129"/>
                      </a:lnTo>
                      <a:lnTo>
                        <a:pt x="77000" y="434911"/>
                      </a:lnTo>
                      <a:lnTo>
                        <a:pt x="85506" y="520592"/>
                      </a:lnTo>
                      <a:lnTo>
                        <a:pt x="91998" y="659880"/>
                      </a:lnTo>
                      <a:lnTo>
                        <a:pt x="79239" y="769112"/>
                      </a:lnTo>
                      <a:lnTo>
                        <a:pt x="49244" y="857037"/>
                      </a:lnTo>
                      <a:lnTo>
                        <a:pt x="21488" y="938456"/>
                      </a:lnTo>
                      <a:lnTo>
                        <a:pt x="0" y="1094791"/>
                      </a:lnTo>
                      <a:lnTo>
                        <a:pt x="9625" y="1152211"/>
                      </a:lnTo>
                      <a:lnTo>
                        <a:pt x="729042" y="1152211"/>
                      </a:lnTo>
                      <a:lnTo>
                        <a:pt x="720536" y="867579"/>
                      </a:lnTo>
                      <a:lnTo>
                        <a:pt x="630777" y="779654"/>
                      </a:lnTo>
                      <a:lnTo>
                        <a:pt x="654280" y="683207"/>
                      </a:lnTo>
                      <a:cubicBezTo>
                        <a:pt x="654280" y="683207"/>
                        <a:pt x="635030" y="340482"/>
                        <a:pt x="632791" y="327697"/>
                      </a:cubicBezTo>
                      <a:cubicBezTo>
                        <a:pt x="630553" y="314912"/>
                        <a:pt x="587800" y="77158"/>
                        <a:pt x="587800" y="77158"/>
                      </a:cubicBezTo>
                      <a:lnTo>
                        <a:pt x="532288" y="32075"/>
                      </a:lnTo>
                      <a:lnTo>
                        <a:pt x="416787" y="0"/>
                      </a:lnTo>
                      <a:lnTo>
                        <a:pt x="305539" y="4262"/>
                      </a:lnTo>
                      <a:close/>
                    </a:path>
                  </a:pathLst>
                </a:custGeom>
                <a:solidFill>
                  <a:srgbClr val="FFFFFF"/>
                </a:solidFill>
                <a:ln w="22369" cap="flat">
                  <a:noFill/>
                  <a:prstDash val="solid"/>
                  <a:miter/>
                </a:ln>
              </p:spPr>
              <p:txBody>
                <a:bodyPr rtlCol="0" anchor="ctr"/>
                <a:lstStyle/>
                <a:p>
                  <a:endParaRPr lang="en-US"/>
                </a:p>
              </p:txBody>
            </p:sp>
            <p:grpSp>
              <p:nvGrpSpPr>
                <p:cNvPr id="103" name="Graphic 2">
                  <a:extLst>
                    <a:ext uri="{FF2B5EF4-FFF2-40B4-BE49-F238E27FC236}">
                      <a16:creationId xmlns:a16="http://schemas.microsoft.com/office/drawing/2014/main" id="{378A6CE6-56A0-D276-C6F8-07FD4FD801EE}"/>
                    </a:ext>
                  </a:extLst>
                </p:cNvPr>
                <p:cNvGrpSpPr/>
                <p:nvPr/>
              </p:nvGrpSpPr>
              <p:grpSpPr>
                <a:xfrm>
                  <a:off x="774627" y="4969860"/>
                  <a:ext cx="794850" cy="1239461"/>
                  <a:chOff x="774627" y="4969860"/>
                  <a:chExt cx="794850" cy="1239461"/>
                </a:xfrm>
                <a:solidFill>
                  <a:srgbClr val="595A5C"/>
                </a:solidFill>
              </p:grpSpPr>
              <p:grpSp>
                <p:nvGrpSpPr>
                  <p:cNvPr id="104" name="Graphic 2">
                    <a:extLst>
                      <a:ext uri="{FF2B5EF4-FFF2-40B4-BE49-F238E27FC236}">
                        <a16:creationId xmlns:a16="http://schemas.microsoft.com/office/drawing/2014/main" id="{482E0629-FC97-A31E-A110-0271D989558C}"/>
                      </a:ext>
                    </a:extLst>
                  </p:cNvPr>
                  <p:cNvGrpSpPr/>
                  <p:nvPr/>
                </p:nvGrpSpPr>
                <p:grpSpPr>
                  <a:xfrm>
                    <a:off x="774627" y="5572544"/>
                    <a:ext cx="794850" cy="636777"/>
                    <a:chOff x="774627" y="5572544"/>
                    <a:chExt cx="794850" cy="636777"/>
                  </a:xfrm>
                  <a:solidFill>
                    <a:srgbClr val="595A5C"/>
                  </a:solidFill>
                </p:grpSpPr>
                <p:sp>
                  <p:nvSpPr>
                    <p:cNvPr id="105" name="Freeform 104">
                      <a:extLst>
                        <a:ext uri="{FF2B5EF4-FFF2-40B4-BE49-F238E27FC236}">
                          <a16:creationId xmlns:a16="http://schemas.microsoft.com/office/drawing/2014/main" id="{10E2963B-85E9-0ABB-7B9E-46D18A0DB8B1}"/>
                        </a:ext>
                      </a:extLst>
                    </p:cNvPr>
                    <p:cNvSpPr/>
                    <p:nvPr/>
                  </p:nvSpPr>
                  <p:spPr>
                    <a:xfrm>
                      <a:off x="1212430" y="5598539"/>
                      <a:ext cx="357046" cy="610783"/>
                    </a:xfrm>
                    <a:custGeom>
                      <a:avLst/>
                      <a:gdLst>
                        <a:gd name="connsiteX0" fmla="*/ 317875 w 357046"/>
                        <a:gd name="connsiteY0" fmla="*/ 610783 h 610783"/>
                        <a:gd name="connsiteX1" fmla="*/ 278703 w 357046"/>
                        <a:gd name="connsiteY1" fmla="*/ 571531 h 610783"/>
                        <a:gd name="connsiteX2" fmla="*/ 278703 w 357046"/>
                        <a:gd name="connsiteY2" fmla="*/ 403085 h 610783"/>
                        <a:gd name="connsiteX3" fmla="*/ 84859 w 357046"/>
                        <a:gd name="connsiteY3" fmla="*/ 191573 h 610783"/>
                        <a:gd name="connsiteX4" fmla="*/ 51283 w 357046"/>
                        <a:gd name="connsiteY4" fmla="*/ 172508 h 610783"/>
                        <a:gd name="connsiteX5" fmla="*/ 696 w 357046"/>
                        <a:gd name="connsiteY5" fmla="*/ 46678 h 610783"/>
                        <a:gd name="connsiteX6" fmla="*/ 31809 w 357046"/>
                        <a:gd name="connsiteY6" fmla="*/ 697 h 610783"/>
                        <a:gd name="connsiteX7" fmla="*/ 77696 w 357046"/>
                        <a:gd name="connsiteY7" fmla="*/ 31874 h 610783"/>
                        <a:gd name="connsiteX8" fmla="*/ 108586 w 357046"/>
                        <a:gd name="connsiteY8" fmla="*/ 114415 h 610783"/>
                        <a:gd name="connsiteX9" fmla="*/ 357046 w 357046"/>
                        <a:gd name="connsiteY9" fmla="*/ 403085 h 610783"/>
                        <a:gd name="connsiteX10" fmla="*/ 357046 w 357046"/>
                        <a:gd name="connsiteY10" fmla="*/ 571531 h 610783"/>
                        <a:gd name="connsiteX11" fmla="*/ 317875 w 357046"/>
                        <a:gd name="connsiteY11" fmla="*/ 610783 h 6107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57046" h="610783">
                          <a:moveTo>
                            <a:pt x="317875" y="610783"/>
                          </a:moveTo>
                          <a:cubicBezTo>
                            <a:pt x="296162" y="610783"/>
                            <a:pt x="278703" y="593288"/>
                            <a:pt x="278703" y="571531"/>
                          </a:cubicBezTo>
                          <a:lnTo>
                            <a:pt x="278703" y="403085"/>
                          </a:lnTo>
                          <a:cubicBezTo>
                            <a:pt x="278703" y="294301"/>
                            <a:pt x="184467" y="191573"/>
                            <a:pt x="84859" y="191573"/>
                          </a:cubicBezTo>
                          <a:cubicBezTo>
                            <a:pt x="70981" y="191573"/>
                            <a:pt x="58222" y="184396"/>
                            <a:pt x="51283" y="172508"/>
                          </a:cubicBezTo>
                          <a:cubicBezTo>
                            <a:pt x="12559" y="107238"/>
                            <a:pt x="1143" y="49145"/>
                            <a:pt x="696" y="46678"/>
                          </a:cubicBezTo>
                          <a:cubicBezTo>
                            <a:pt x="-3333" y="25370"/>
                            <a:pt x="10545" y="4735"/>
                            <a:pt x="31809" y="697"/>
                          </a:cubicBezTo>
                          <a:cubicBezTo>
                            <a:pt x="52850" y="-3340"/>
                            <a:pt x="73667" y="10566"/>
                            <a:pt x="77696" y="31874"/>
                          </a:cubicBezTo>
                          <a:cubicBezTo>
                            <a:pt x="77696" y="32098"/>
                            <a:pt x="85307" y="69332"/>
                            <a:pt x="108586" y="114415"/>
                          </a:cubicBezTo>
                          <a:cubicBezTo>
                            <a:pt x="241322" y="128546"/>
                            <a:pt x="357046" y="259759"/>
                            <a:pt x="357046" y="403085"/>
                          </a:cubicBezTo>
                          <a:lnTo>
                            <a:pt x="357046" y="571531"/>
                          </a:lnTo>
                          <a:cubicBezTo>
                            <a:pt x="357046" y="593288"/>
                            <a:pt x="339587" y="610783"/>
                            <a:pt x="317875" y="610783"/>
                          </a:cubicBezTo>
                          <a:close/>
                        </a:path>
                      </a:pathLst>
                    </a:custGeom>
                    <a:solidFill>
                      <a:srgbClr val="595A5C"/>
                    </a:solidFill>
                    <a:ln w="22369" cap="flat">
                      <a:noFill/>
                      <a:prstDash val="solid"/>
                      <a:miter/>
                    </a:ln>
                  </p:spPr>
                  <p:txBody>
                    <a:bodyPr rtlCol="0" anchor="ctr"/>
                    <a:lstStyle/>
                    <a:p>
                      <a:endParaRPr lang="en-US"/>
                    </a:p>
                  </p:txBody>
                </p:sp>
                <p:sp>
                  <p:nvSpPr>
                    <p:cNvPr id="106" name="Freeform 105">
                      <a:extLst>
                        <a:ext uri="{FF2B5EF4-FFF2-40B4-BE49-F238E27FC236}">
                          <a16:creationId xmlns:a16="http://schemas.microsoft.com/office/drawing/2014/main" id="{B7237040-3259-AC85-393F-99FAB80975E0}"/>
                        </a:ext>
                      </a:extLst>
                    </p:cNvPr>
                    <p:cNvSpPr/>
                    <p:nvPr/>
                  </p:nvSpPr>
                  <p:spPr>
                    <a:xfrm>
                      <a:off x="774627" y="5572544"/>
                      <a:ext cx="346949" cy="636777"/>
                    </a:xfrm>
                    <a:custGeom>
                      <a:avLst/>
                      <a:gdLst>
                        <a:gd name="connsiteX0" fmla="*/ 39172 w 346949"/>
                        <a:gd name="connsiteY0" fmla="*/ 636777 h 636777"/>
                        <a:gd name="connsiteX1" fmla="*/ 0 w 346949"/>
                        <a:gd name="connsiteY1" fmla="*/ 597526 h 636777"/>
                        <a:gd name="connsiteX2" fmla="*/ 0 w 346949"/>
                        <a:gd name="connsiteY2" fmla="*/ 429079 h 636777"/>
                        <a:gd name="connsiteX3" fmla="*/ 247565 w 346949"/>
                        <a:gd name="connsiteY3" fmla="*/ 140410 h 636777"/>
                        <a:gd name="connsiteX4" fmla="*/ 268606 w 346949"/>
                        <a:gd name="connsiteY4" fmla="*/ 39252 h 636777"/>
                        <a:gd name="connsiteX5" fmla="*/ 307778 w 346949"/>
                        <a:gd name="connsiteY5" fmla="*/ 0 h 636777"/>
                        <a:gd name="connsiteX6" fmla="*/ 307778 w 346949"/>
                        <a:gd name="connsiteY6" fmla="*/ 0 h 636777"/>
                        <a:gd name="connsiteX7" fmla="*/ 346950 w 346949"/>
                        <a:gd name="connsiteY7" fmla="*/ 39252 h 636777"/>
                        <a:gd name="connsiteX8" fmla="*/ 305763 w 346949"/>
                        <a:gd name="connsiteY8" fmla="*/ 198278 h 636777"/>
                        <a:gd name="connsiteX9" fmla="*/ 272188 w 346949"/>
                        <a:gd name="connsiteY9" fmla="*/ 217567 h 636777"/>
                        <a:gd name="connsiteX10" fmla="*/ 78343 w 346949"/>
                        <a:gd name="connsiteY10" fmla="*/ 429079 h 636777"/>
                        <a:gd name="connsiteX11" fmla="*/ 78343 w 346949"/>
                        <a:gd name="connsiteY11" fmla="*/ 597526 h 636777"/>
                        <a:gd name="connsiteX12" fmla="*/ 39172 w 346949"/>
                        <a:gd name="connsiteY12" fmla="*/ 636777 h 636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6949" h="636777">
                          <a:moveTo>
                            <a:pt x="39172" y="636777"/>
                          </a:moveTo>
                          <a:cubicBezTo>
                            <a:pt x="17459" y="636777"/>
                            <a:pt x="0" y="619282"/>
                            <a:pt x="0" y="597526"/>
                          </a:cubicBezTo>
                          <a:lnTo>
                            <a:pt x="0" y="429079"/>
                          </a:lnTo>
                          <a:cubicBezTo>
                            <a:pt x="0" y="285978"/>
                            <a:pt x="115277" y="154989"/>
                            <a:pt x="247565" y="140410"/>
                          </a:cubicBezTo>
                          <a:cubicBezTo>
                            <a:pt x="268158" y="93532"/>
                            <a:pt x="268606" y="39925"/>
                            <a:pt x="268606" y="39252"/>
                          </a:cubicBezTo>
                          <a:cubicBezTo>
                            <a:pt x="268606" y="17720"/>
                            <a:pt x="286289" y="0"/>
                            <a:pt x="307778" y="0"/>
                          </a:cubicBezTo>
                          <a:lnTo>
                            <a:pt x="307778" y="0"/>
                          </a:lnTo>
                          <a:cubicBezTo>
                            <a:pt x="329266" y="0"/>
                            <a:pt x="346950" y="17495"/>
                            <a:pt x="346950" y="39252"/>
                          </a:cubicBezTo>
                          <a:cubicBezTo>
                            <a:pt x="346950" y="42841"/>
                            <a:pt x="346502" y="129643"/>
                            <a:pt x="305763" y="198278"/>
                          </a:cubicBezTo>
                          <a:cubicBezTo>
                            <a:pt x="298600" y="210166"/>
                            <a:pt x="285842" y="217567"/>
                            <a:pt x="272188" y="217567"/>
                          </a:cubicBezTo>
                          <a:cubicBezTo>
                            <a:pt x="172579" y="217567"/>
                            <a:pt x="78343" y="320295"/>
                            <a:pt x="78343" y="429079"/>
                          </a:cubicBezTo>
                          <a:lnTo>
                            <a:pt x="78343" y="597526"/>
                          </a:lnTo>
                          <a:cubicBezTo>
                            <a:pt x="78343" y="619282"/>
                            <a:pt x="60884" y="636777"/>
                            <a:pt x="39172" y="636777"/>
                          </a:cubicBezTo>
                          <a:close/>
                        </a:path>
                      </a:pathLst>
                    </a:custGeom>
                    <a:solidFill>
                      <a:srgbClr val="595A5C"/>
                    </a:solidFill>
                    <a:ln w="22369" cap="flat">
                      <a:noFill/>
                      <a:prstDash val="solid"/>
                      <a:miter/>
                    </a:ln>
                  </p:spPr>
                  <p:txBody>
                    <a:bodyPr rtlCol="0" anchor="ctr"/>
                    <a:lstStyle/>
                    <a:p>
                      <a:endParaRPr lang="en-US"/>
                    </a:p>
                  </p:txBody>
                </p:sp>
              </p:grpSp>
              <p:grpSp>
                <p:nvGrpSpPr>
                  <p:cNvPr id="107" name="Graphic 2">
                    <a:extLst>
                      <a:ext uri="{FF2B5EF4-FFF2-40B4-BE49-F238E27FC236}">
                        <a16:creationId xmlns:a16="http://schemas.microsoft.com/office/drawing/2014/main" id="{73BB8E54-DC6E-051C-4551-F184D95EFBF2}"/>
                      </a:ext>
                    </a:extLst>
                  </p:cNvPr>
                  <p:cNvGrpSpPr/>
                  <p:nvPr/>
                </p:nvGrpSpPr>
                <p:grpSpPr>
                  <a:xfrm>
                    <a:off x="860940" y="4969860"/>
                    <a:ext cx="630109" cy="861746"/>
                    <a:chOff x="860940" y="4969860"/>
                    <a:chExt cx="630109" cy="861746"/>
                  </a:xfrm>
                  <a:solidFill>
                    <a:srgbClr val="595A5C"/>
                  </a:solidFill>
                </p:grpSpPr>
                <p:sp>
                  <p:nvSpPr>
                    <p:cNvPr id="108" name="Freeform 107">
                      <a:extLst>
                        <a:ext uri="{FF2B5EF4-FFF2-40B4-BE49-F238E27FC236}">
                          <a16:creationId xmlns:a16="http://schemas.microsoft.com/office/drawing/2014/main" id="{1730BD8E-B3F8-F4B5-9152-FC3242273253}"/>
                        </a:ext>
                      </a:extLst>
                    </p:cNvPr>
                    <p:cNvSpPr/>
                    <p:nvPr/>
                  </p:nvSpPr>
                  <p:spPr>
                    <a:xfrm>
                      <a:off x="970261" y="5127550"/>
                      <a:ext cx="424492" cy="543909"/>
                    </a:xfrm>
                    <a:custGeom>
                      <a:avLst/>
                      <a:gdLst>
                        <a:gd name="connsiteX0" fmla="*/ 200335 w 424492"/>
                        <a:gd name="connsiteY0" fmla="*/ 543909 h 543909"/>
                        <a:gd name="connsiteX1" fmla="*/ 0 w 424492"/>
                        <a:gd name="connsiteY1" fmla="*/ 236175 h 543909"/>
                        <a:gd name="connsiteX2" fmla="*/ 39172 w 424492"/>
                        <a:gd name="connsiteY2" fmla="*/ 196923 h 543909"/>
                        <a:gd name="connsiteX3" fmla="*/ 78343 w 424492"/>
                        <a:gd name="connsiteY3" fmla="*/ 236175 h 543909"/>
                        <a:gd name="connsiteX4" fmla="*/ 200335 w 424492"/>
                        <a:gd name="connsiteY4" fmla="*/ 465406 h 543909"/>
                        <a:gd name="connsiteX5" fmla="*/ 345606 w 424492"/>
                        <a:gd name="connsiteY5" fmla="*/ 242904 h 543909"/>
                        <a:gd name="connsiteX6" fmla="*/ 334191 w 424492"/>
                        <a:gd name="connsiteY6" fmla="*/ 186829 h 543909"/>
                        <a:gd name="connsiteX7" fmla="*/ 160492 w 424492"/>
                        <a:gd name="connsiteY7" fmla="*/ 120213 h 543909"/>
                        <a:gd name="connsiteX8" fmla="*/ 141914 w 424492"/>
                        <a:gd name="connsiteY8" fmla="*/ 28476 h 543909"/>
                        <a:gd name="connsiteX9" fmla="*/ 190486 w 424492"/>
                        <a:gd name="connsiteY9" fmla="*/ 1561 h 543909"/>
                        <a:gd name="connsiteX10" fmla="*/ 217571 w 424492"/>
                        <a:gd name="connsiteY10" fmla="*/ 49336 h 543909"/>
                        <a:gd name="connsiteX11" fmla="*/ 224286 w 424492"/>
                        <a:gd name="connsiteY11" fmla="*/ 74681 h 543909"/>
                        <a:gd name="connsiteX12" fmla="*/ 344263 w 424492"/>
                        <a:gd name="connsiteY12" fmla="*/ 108774 h 543909"/>
                        <a:gd name="connsiteX13" fmla="*/ 351426 w 424492"/>
                        <a:gd name="connsiteY13" fmla="*/ 109447 h 543909"/>
                        <a:gd name="connsiteX14" fmla="*/ 424174 w 424492"/>
                        <a:gd name="connsiteY14" fmla="*/ 246941 h 543909"/>
                        <a:gd name="connsiteX15" fmla="*/ 200559 w 424492"/>
                        <a:gd name="connsiteY15" fmla="*/ 543909 h 5439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24492" h="543909">
                          <a:moveTo>
                            <a:pt x="200335" y="543909"/>
                          </a:moveTo>
                          <a:cubicBezTo>
                            <a:pt x="80582" y="543909"/>
                            <a:pt x="0" y="420322"/>
                            <a:pt x="0" y="236175"/>
                          </a:cubicBezTo>
                          <a:cubicBezTo>
                            <a:pt x="0" y="214418"/>
                            <a:pt x="17459" y="196923"/>
                            <a:pt x="39172" y="196923"/>
                          </a:cubicBezTo>
                          <a:cubicBezTo>
                            <a:pt x="60884" y="196923"/>
                            <a:pt x="78343" y="214418"/>
                            <a:pt x="78343" y="236175"/>
                          </a:cubicBezTo>
                          <a:cubicBezTo>
                            <a:pt x="78343" y="346528"/>
                            <a:pt x="116396" y="465406"/>
                            <a:pt x="200335" y="465406"/>
                          </a:cubicBezTo>
                          <a:cubicBezTo>
                            <a:pt x="278231" y="465406"/>
                            <a:pt x="339339" y="371874"/>
                            <a:pt x="345606" y="242904"/>
                          </a:cubicBezTo>
                          <a:cubicBezTo>
                            <a:pt x="347397" y="207465"/>
                            <a:pt x="339115" y="191764"/>
                            <a:pt x="334191" y="186829"/>
                          </a:cubicBezTo>
                          <a:cubicBezTo>
                            <a:pt x="249356" y="183913"/>
                            <a:pt x="190934" y="161484"/>
                            <a:pt x="160492" y="120213"/>
                          </a:cubicBezTo>
                          <a:cubicBezTo>
                            <a:pt x="129155" y="77597"/>
                            <a:pt x="140570" y="33411"/>
                            <a:pt x="141914" y="28476"/>
                          </a:cubicBezTo>
                          <a:cubicBezTo>
                            <a:pt x="147957" y="7617"/>
                            <a:pt x="169670" y="-4495"/>
                            <a:pt x="190486" y="1561"/>
                          </a:cubicBezTo>
                          <a:cubicBezTo>
                            <a:pt x="211080" y="7392"/>
                            <a:pt x="222943" y="28700"/>
                            <a:pt x="217571" y="49336"/>
                          </a:cubicBezTo>
                          <a:cubicBezTo>
                            <a:pt x="217123" y="51130"/>
                            <a:pt x="215109" y="63018"/>
                            <a:pt x="224286" y="74681"/>
                          </a:cubicBezTo>
                          <a:cubicBezTo>
                            <a:pt x="233687" y="86793"/>
                            <a:pt x="262115" y="107204"/>
                            <a:pt x="344263" y="108774"/>
                          </a:cubicBezTo>
                          <a:cubicBezTo>
                            <a:pt x="346726" y="108774"/>
                            <a:pt x="348964" y="108999"/>
                            <a:pt x="351426" y="109447"/>
                          </a:cubicBezTo>
                          <a:cubicBezTo>
                            <a:pt x="380525" y="115279"/>
                            <a:pt x="428874" y="150942"/>
                            <a:pt x="424174" y="246941"/>
                          </a:cubicBezTo>
                          <a:cubicBezTo>
                            <a:pt x="415668" y="421892"/>
                            <a:pt x="323670" y="543909"/>
                            <a:pt x="200559" y="543909"/>
                          </a:cubicBezTo>
                          <a:close/>
                        </a:path>
                      </a:pathLst>
                    </a:custGeom>
                    <a:solidFill>
                      <a:srgbClr val="595A5C"/>
                    </a:solidFill>
                    <a:ln w="22369" cap="flat">
                      <a:noFill/>
                      <a:prstDash val="solid"/>
                      <a:miter/>
                    </a:ln>
                  </p:spPr>
                  <p:txBody>
                    <a:bodyPr rtlCol="0" anchor="ctr"/>
                    <a:lstStyle/>
                    <a:p>
                      <a:endParaRPr lang="en-US"/>
                    </a:p>
                  </p:txBody>
                </p:sp>
                <p:sp>
                  <p:nvSpPr>
                    <p:cNvPr id="109" name="Freeform 108">
                      <a:extLst>
                        <a:ext uri="{FF2B5EF4-FFF2-40B4-BE49-F238E27FC236}">
                          <a16:creationId xmlns:a16="http://schemas.microsoft.com/office/drawing/2014/main" id="{6343252A-366A-E48B-1409-9B9C3504A158}"/>
                        </a:ext>
                      </a:extLst>
                    </p:cNvPr>
                    <p:cNvSpPr/>
                    <p:nvPr/>
                  </p:nvSpPr>
                  <p:spPr>
                    <a:xfrm>
                      <a:off x="860940" y="4969860"/>
                      <a:ext cx="630109" cy="861746"/>
                    </a:xfrm>
                    <a:custGeom>
                      <a:avLst/>
                      <a:gdLst>
                        <a:gd name="connsiteX0" fmla="*/ 586097 w 630109"/>
                        <a:gd name="connsiteY0" fmla="*/ 861747 h 861746"/>
                        <a:gd name="connsiteX1" fmla="*/ 546926 w 630109"/>
                        <a:gd name="connsiteY1" fmla="*/ 822495 h 861746"/>
                        <a:gd name="connsiteX2" fmla="*/ 547821 w 630109"/>
                        <a:gd name="connsiteY2" fmla="*/ 712141 h 861746"/>
                        <a:gd name="connsiteX3" fmla="*/ 548940 w 630109"/>
                        <a:gd name="connsiteY3" fmla="*/ 584741 h 861746"/>
                        <a:gd name="connsiteX4" fmla="*/ 549835 w 630109"/>
                        <a:gd name="connsiteY4" fmla="*/ 533153 h 861746"/>
                        <a:gd name="connsiteX5" fmla="*/ 549835 w 630109"/>
                        <a:gd name="connsiteY5" fmla="*/ 351472 h 861746"/>
                        <a:gd name="connsiteX6" fmla="*/ 366960 w 630109"/>
                        <a:gd name="connsiteY6" fmla="*/ 78504 h 861746"/>
                        <a:gd name="connsiteX7" fmla="*/ 313686 w 630109"/>
                        <a:gd name="connsiteY7" fmla="*/ 93532 h 861746"/>
                        <a:gd name="connsiteX8" fmla="*/ 279886 w 630109"/>
                        <a:gd name="connsiteY8" fmla="*/ 99588 h 861746"/>
                        <a:gd name="connsiteX9" fmla="*/ 123423 w 630109"/>
                        <a:gd name="connsiteY9" fmla="*/ 176746 h 861746"/>
                        <a:gd name="connsiteX10" fmla="*/ 78432 w 630109"/>
                        <a:gd name="connsiteY10" fmla="*/ 642161 h 861746"/>
                        <a:gd name="connsiteX11" fmla="*/ 78432 w 630109"/>
                        <a:gd name="connsiteY11" fmla="*/ 816887 h 861746"/>
                        <a:gd name="connsiteX12" fmla="*/ 38589 w 630109"/>
                        <a:gd name="connsiteY12" fmla="*/ 855466 h 861746"/>
                        <a:gd name="connsiteX13" fmla="*/ 88 w 630109"/>
                        <a:gd name="connsiteY13" fmla="*/ 815542 h 861746"/>
                        <a:gd name="connsiteX14" fmla="*/ 312 w 630109"/>
                        <a:gd name="connsiteY14" fmla="*/ 642385 h 861746"/>
                        <a:gd name="connsiteX15" fmla="*/ 54481 w 630109"/>
                        <a:gd name="connsiteY15" fmla="*/ 139961 h 861746"/>
                        <a:gd name="connsiteX16" fmla="*/ 284587 w 630109"/>
                        <a:gd name="connsiteY16" fmla="*/ 19962 h 861746"/>
                        <a:gd name="connsiteX17" fmla="*/ 367407 w 630109"/>
                        <a:gd name="connsiteY17" fmla="*/ 0 h 861746"/>
                        <a:gd name="connsiteX18" fmla="*/ 628627 w 630109"/>
                        <a:gd name="connsiteY18" fmla="*/ 348781 h 861746"/>
                        <a:gd name="connsiteX19" fmla="*/ 628627 w 630109"/>
                        <a:gd name="connsiteY19" fmla="*/ 534723 h 861746"/>
                        <a:gd name="connsiteX20" fmla="*/ 627731 w 630109"/>
                        <a:gd name="connsiteY20" fmla="*/ 584516 h 861746"/>
                        <a:gd name="connsiteX21" fmla="*/ 626612 w 630109"/>
                        <a:gd name="connsiteY21" fmla="*/ 712814 h 861746"/>
                        <a:gd name="connsiteX22" fmla="*/ 625717 w 630109"/>
                        <a:gd name="connsiteY22" fmla="*/ 822271 h 861746"/>
                        <a:gd name="connsiteX23" fmla="*/ 586545 w 630109"/>
                        <a:gd name="connsiteY23" fmla="*/ 861522 h 8617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630109" h="861746">
                          <a:moveTo>
                            <a:pt x="586097" y="861747"/>
                          </a:moveTo>
                          <a:cubicBezTo>
                            <a:pt x="564385" y="861747"/>
                            <a:pt x="546926" y="844252"/>
                            <a:pt x="546926" y="822495"/>
                          </a:cubicBezTo>
                          <a:cubicBezTo>
                            <a:pt x="546926" y="804327"/>
                            <a:pt x="547373" y="759243"/>
                            <a:pt x="547821" y="712141"/>
                          </a:cubicBezTo>
                          <a:cubicBezTo>
                            <a:pt x="548269" y="661226"/>
                            <a:pt x="548940" y="608068"/>
                            <a:pt x="548940" y="584741"/>
                          </a:cubicBezTo>
                          <a:cubicBezTo>
                            <a:pt x="548940" y="569713"/>
                            <a:pt x="549388" y="552666"/>
                            <a:pt x="549835" y="533153"/>
                          </a:cubicBezTo>
                          <a:cubicBezTo>
                            <a:pt x="550955" y="486947"/>
                            <a:pt x="552074" y="429303"/>
                            <a:pt x="549835" y="351472"/>
                          </a:cubicBezTo>
                          <a:cubicBezTo>
                            <a:pt x="542449" y="124933"/>
                            <a:pt x="403669" y="78504"/>
                            <a:pt x="366960" y="78504"/>
                          </a:cubicBezTo>
                          <a:cubicBezTo>
                            <a:pt x="335174" y="78504"/>
                            <a:pt x="313910" y="93307"/>
                            <a:pt x="313686" y="93532"/>
                          </a:cubicBezTo>
                          <a:cubicBezTo>
                            <a:pt x="304061" y="100261"/>
                            <a:pt x="291302" y="102728"/>
                            <a:pt x="279886" y="99588"/>
                          </a:cubicBezTo>
                          <a:cubicBezTo>
                            <a:pt x="269814" y="96896"/>
                            <a:pt x="176921" y="74915"/>
                            <a:pt x="123423" y="176746"/>
                          </a:cubicBezTo>
                          <a:cubicBezTo>
                            <a:pt x="76193" y="266240"/>
                            <a:pt x="77313" y="448817"/>
                            <a:pt x="78432" y="642161"/>
                          </a:cubicBezTo>
                          <a:cubicBezTo>
                            <a:pt x="78656" y="699356"/>
                            <a:pt x="79103" y="758346"/>
                            <a:pt x="78432" y="816887"/>
                          </a:cubicBezTo>
                          <a:cubicBezTo>
                            <a:pt x="78208" y="838644"/>
                            <a:pt x="60301" y="855691"/>
                            <a:pt x="38589" y="855466"/>
                          </a:cubicBezTo>
                          <a:cubicBezTo>
                            <a:pt x="16876" y="855242"/>
                            <a:pt x="-359" y="837298"/>
                            <a:pt x="88" y="815542"/>
                          </a:cubicBezTo>
                          <a:cubicBezTo>
                            <a:pt x="984" y="757673"/>
                            <a:pt x="536" y="699132"/>
                            <a:pt x="312" y="642385"/>
                          </a:cubicBezTo>
                          <a:cubicBezTo>
                            <a:pt x="-807" y="430200"/>
                            <a:pt x="-1926" y="246950"/>
                            <a:pt x="54481" y="139961"/>
                          </a:cubicBezTo>
                          <a:cubicBezTo>
                            <a:pt x="115813" y="23327"/>
                            <a:pt x="223255" y="9420"/>
                            <a:pt x="284587" y="19962"/>
                          </a:cubicBezTo>
                          <a:cubicBezTo>
                            <a:pt x="301599" y="11215"/>
                            <a:pt x="330474" y="0"/>
                            <a:pt x="367407" y="0"/>
                          </a:cubicBezTo>
                          <a:cubicBezTo>
                            <a:pt x="432320" y="0"/>
                            <a:pt x="619449" y="64149"/>
                            <a:pt x="628627" y="348781"/>
                          </a:cubicBezTo>
                          <a:cubicBezTo>
                            <a:pt x="631313" y="428855"/>
                            <a:pt x="629746" y="490088"/>
                            <a:pt x="628627" y="534723"/>
                          </a:cubicBezTo>
                          <a:cubicBezTo>
                            <a:pt x="628179" y="553788"/>
                            <a:pt x="627731" y="570161"/>
                            <a:pt x="627731" y="584516"/>
                          </a:cubicBezTo>
                          <a:cubicBezTo>
                            <a:pt x="627731" y="608068"/>
                            <a:pt x="627060" y="661450"/>
                            <a:pt x="626612" y="712814"/>
                          </a:cubicBezTo>
                          <a:cubicBezTo>
                            <a:pt x="626164" y="759468"/>
                            <a:pt x="625717" y="804327"/>
                            <a:pt x="625717" y="822271"/>
                          </a:cubicBezTo>
                          <a:cubicBezTo>
                            <a:pt x="625717" y="844027"/>
                            <a:pt x="608257" y="861522"/>
                            <a:pt x="586545" y="861522"/>
                          </a:cubicBezTo>
                          <a:close/>
                        </a:path>
                      </a:pathLst>
                    </a:custGeom>
                    <a:solidFill>
                      <a:srgbClr val="595A5C"/>
                    </a:solidFill>
                    <a:ln w="22369" cap="flat">
                      <a:noFill/>
                      <a:prstDash val="solid"/>
                      <a:miter/>
                    </a:ln>
                  </p:spPr>
                  <p:txBody>
                    <a:bodyPr rtlCol="0" anchor="ctr"/>
                    <a:lstStyle/>
                    <a:p>
                      <a:endParaRPr lang="en-US"/>
                    </a:p>
                  </p:txBody>
                </p:sp>
              </p:grpSp>
            </p:grpSp>
            <p:sp>
              <p:nvSpPr>
                <p:cNvPr id="110" name="Freeform 109">
                  <a:extLst>
                    <a:ext uri="{FF2B5EF4-FFF2-40B4-BE49-F238E27FC236}">
                      <a16:creationId xmlns:a16="http://schemas.microsoft.com/office/drawing/2014/main" id="{715F58F3-8BAF-946E-DA28-4F3494CA0918}"/>
                    </a:ext>
                  </a:extLst>
                </p:cNvPr>
                <p:cNvSpPr/>
                <p:nvPr/>
              </p:nvSpPr>
              <p:spPr>
                <a:xfrm>
                  <a:off x="1007857" y="5711744"/>
                  <a:ext cx="328916" cy="160909"/>
                </a:xfrm>
                <a:custGeom>
                  <a:avLst/>
                  <a:gdLst>
                    <a:gd name="connsiteX0" fmla="*/ 165202 w 328916"/>
                    <a:gd name="connsiteY0" fmla="*/ 160910 h 160909"/>
                    <a:gd name="connsiteX1" fmla="*/ 87082 w 328916"/>
                    <a:gd name="connsiteY1" fmla="*/ 132200 h 160909"/>
                    <a:gd name="connsiteX2" fmla="*/ 13663 w 328916"/>
                    <a:gd name="connsiteY2" fmla="*/ 69172 h 160909"/>
                    <a:gd name="connsiteX3" fmla="*/ 9410 w 328916"/>
                    <a:gd name="connsiteY3" fmla="*/ 13771 h 160909"/>
                    <a:gd name="connsiteX4" fmla="*/ 64698 w 328916"/>
                    <a:gd name="connsiteY4" fmla="*/ 9509 h 160909"/>
                    <a:gd name="connsiteX5" fmla="*/ 138117 w 328916"/>
                    <a:gd name="connsiteY5" fmla="*/ 72537 h 160909"/>
                    <a:gd name="connsiteX6" fmla="*/ 192734 w 328916"/>
                    <a:gd name="connsiteY6" fmla="*/ 72313 h 160909"/>
                    <a:gd name="connsiteX7" fmla="*/ 263914 w 328916"/>
                    <a:gd name="connsiteY7" fmla="*/ 9734 h 160909"/>
                    <a:gd name="connsiteX8" fmla="*/ 319202 w 328916"/>
                    <a:gd name="connsiteY8" fmla="*/ 13322 h 160909"/>
                    <a:gd name="connsiteX9" fmla="*/ 315621 w 328916"/>
                    <a:gd name="connsiteY9" fmla="*/ 68724 h 160909"/>
                    <a:gd name="connsiteX10" fmla="*/ 244440 w 328916"/>
                    <a:gd name="connsiteY10" fmla="*/ 131302 h 160909"/>
                    <a:gd name="connsiteX11" fmla="*/ 165425 w 328916"/>
                    <a:gd name="connsiteY11" fmla="*/ 160910 h 1609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8916" h="160909">
                      <a:moveTo>
                        <a:pt x="165202" y="160910"/>
                      </a:moveTo>
                      <a:cubicBezTo>
                        <a:pt x="137446" y="160910"/>
                        <a:pt x="109466" y="151265"/>
                        <a:pt x="87082" y="132200"/>
                      </a:cubicBezTo>
                      <a:lnTo>
                        <a:pt x="13663" y="69172"/>
                      </a:lnTo>
                      <a:cubicBezTo>
                        <a:pt x="-2677" y="55042"/>
                        <a:pt x="-4692" y="30369"/>
                        <a:pt x="9410" y="13771"/>
                      </a:cubicBezTo>
                      <a:cubicBezTo>
                        <a:pt x="23512" y="-2603"/>
                        <a:pt x="48134" y="-4621"/>
                        <a:pt x="64698" y="9509"/>
                      </a:cubicBezTo>
                      <a:lnTo>
                        <a:pt x="138117" y="72537"/>
                      </a:lnTo>
                      <a:cubicBezTo>
                        <a:pt x="153786" y="85995"/>
                        <a:pt x="177065" y="85770"/>
                        <a:pt x="192734" y="72313"/>
                      </a:cubicBezTo>
                      <a:lnTo>
                        <a:pt x="263914" y="9734"/>
                      </a:lnTo>
                      <a:cubicBezTo>
                        <a:pt x="280254" y="-4621"/>
                        <a:pt x="304877" y="-2827"/>
                        <a:pt x="319202" y="13322"/>
                      </a:cubicBezTo>
                      <a:cubicBezTo>
                        <a:pt x="333528" y="29696"/>
                        <a:pt x="331737" y="54369"/>
                        <a:pt x="315621" y="68724"/>
                      </a:cubicBezTo>
                      <a:lnTo>
                        <a:pt x="244440" y="131302"/>
                      </a:lnTo>
                      <a:cubicBezTo>
                        <a:pt x="222057" y="151040"/>
                        <a:pt x="193629" y="160910"/>
                        <a:pt x="165425" y="160910"/>
                      </a:cubicBezTo>
                      <a:close/>
                    </a:path>
                  </a:pathLst>
                </a:custGeom>
                <a:solidFill>
                  <a:srgbClr val="595A5C"/>
                </a:solidFill>
                <a:ln w="22369" cap="flat">
                  <a:noFill/>
                  <a:prstDash val="solid"/>
                  <a:miter/>
                </a:ln>
              </p:spPr>
              <p:txBody>
                <a:bodyPr rtlCol="0" anchor="ctr"/>
                <a:lstStyle/>
                <a:p>
                  <a:endParaRPr lang="en-US"/>
                </a:p>
              </p:txBody>
            </p:sp>
          </p:grpSp>
        </p:grpSp>
        <p:sp>
          <p:nvSpPr>
            <p:cNvPr id="240" name="TextBox 239">
              <a:extLst>
                <a:ext uri="{FF2B5EF4-FFF2-40B4-BE49-F238E27FC236}">
                  <a16:creationId xmlns:a16="http://schemas.microsoft.com/office/drawing/2014/main" id="{00B05AEB-A40F-C1F8-7BBD-1E6A7264BCF5}"/>
                </a:ext>
              </a:extLst>
            </p:cNvPr>
            <p:cNvSpPr txBox="1"/>
            <p:nvPr/>
          </p:nvSpPr>
          <p:spPr>
            <a:xfrm>
              <a:off x="1592002" y="5092286"/>
              <a:ext cx="1419491" cy="393954"/>
            </a:xfrm>
            <a:prstGeom prst="rect">
              <a:avLst/>
            </a:prstGeom>
            <a:noFill/>
          </p:spPr>
          <p:txBody>
            <a:bodyPr wrap="none" lIns="0" tIns="0" rIns="0" bIns="0" rtlCol="0" anchor="b">
              <a:spAutoFit/>
            </a:bodyPr>
            <a:lstStyle/>
            <a:p>
              <a:pPr>
                <a:lnSpc>
                  <a:spcPct val="80000"/>
                </a:lnSpc>
              </a:pPr>
              <a:r>
                <a:rPr lang="en-US" sz="1600" b="1">
                  <a:solidFill>
                    <a:srgbClr val="5990C6"/>
                  </a:solidFill>
                </a:rPr>
                <a:t>NEW MEMBER</a:t>
              </a:r>
              <a:br>
                <a:rPr lang="en-US" sz="1600" b="1">
                  <a:solidFill>
                    <a:srgbClr val="5990C6"/>
                  </a:solidFill>
                </a:rPr>
              </a:br>
              <a:r>
                <a:rPr lang="en-US" sz="1600" b="1">
                  <a:solidFill>
                    <a:srgbClr val="5990C6"/>
                  </a:solidFill>
                </a:rPr>
                <a:t>ORDER</a:t>
              </a:r>
            </a:p>
          </p:txBody>
        </p:sp>
      </p:grpSp>
      <p:sp>
        <p:nvSpPr>
          <p:cNvPr id="10" name="TextBox 9">
            <a:extLst>
              <a:ext uri="{FF2B5EF4-FFF2-40B4-BE49-F238E27FC236}">
                <a16:creationId xmlns:a16="http://schemas.microsoft.com/office/drawing/2014/main" id="{3391BB8E-7D4C-EA7D-6A9D-D07FE39067C5}"/>
              </a:ext>
            </a:extLst>
          </p:cNvPr>
          <p:cNvSpPr txBox="1"/>
          <p:nvPr/>
        </p:nvSpPr>
        <p:spPr>
          <a:xfrm>
            <a:off x="492369" y="6438920"/>
            <a:ext cx="10977364" cy="307777"/>
          </a:xfrm>
          <a:prstGeom prst="rect">
            <a:avLst/>
          </a:prstGeom>
          <a:noFill/>
        </p:spPr>
        <p:txBody>
          <a:bodyPr wrap="none" lIns="0" tIns="0" rIns="0" bIns="0">
            <a:spAutoFit/>
          </a:bodyPr>
          <a:lstStyle/>
          <a:p>
            <a:r>
              <a:rPr lang="en-US" sz="1000" dirty="0">
                <a:solidFill>
                  <a:schemeClr val="bg1">
                    <a:lumMod val="65000"/>
                  </a:schemeClr>
                </a:solidFill>
                <a:effectLst/>
                <a:latin typeface="Raleway dT" pitchFamily="2" charset="77"/>
              </a:rPr>
              <a:t>Results vary based on time, effort, and skill. Expenses may be incurred. For more information see the dōTERRA Opportunity and Earnings Disclosure Summary at doterra.com/disclosure.</a:t>
            </a:r>
            <a:br>
              <a:rPr lang="en-US" sz="1000" dirty="0">
                <a:solidFill>
                  <a:schemeClr val="bg1">
                    <a:lumMod val="65000"/>
                  </a:schemeClr>
                </a:solidFill>
                <a:effectLst/>
                <a:latin typeface="Raleway dT" pitchFamily="2" charset="77"/>
              </a:rPr>
            </a:br>
            <a:endParaRPr lang="en-US" sz="1000" dirty="0">
              <a:solidFill>
                <a:schemeClr val="bg1">
                  <a:lumMod val="65000"/>
                </a:schemeClr>
              </a:solidFill>
              <a:effectLst/>
              <a:latin typeface="Raleway dT" pitchFamily="2" charset="77"/>
            </a:endParaRPr>
          </a:p>
        </p:txBody>
      </p:sp>
      <p:grpSp>
        <p:nvGrpSpPr>
          <p:cNvPr id="129" name="Group 128">
            <a:extLst>
              <a:ext uri="{FF2B5EF4-FFF2-40B4-BE49-F238E27FC236}">
                <a16:creationId xmlns:a16="http://schemas.microsoft.com/office/drawing/2014/main" id="{B2D67B38-06AA-D52B-9B98-267AE0EEEF33}"/>
              </a:ext>
            </a:extLst>
          </p:cNvPr>
          <p:cNvGrpSpPr/>
          <p:nvPr/>
        </p:nvGrpSpPr>
        <p:grpSpPr>
          <a:xfrm>
            <a:off x="492367" y="3421991"/>
            <a:ext cx="4430209" cy="1401403"/>
            <a:chOff x="492367" y="3421991"/>
            <a:chExt cx="4430209" cy="1401403"/>
          </a:xfrm>
        </p:grpSpPr>
        <p:sp>
          <p:nvSpPr>
            <p:cNvPr id="14" name="Freeform 13">
              <a:extLst>
                <a:ext uri="{FF2B5EF4-FFF2-40B4-BE49-F238E27FC236}">
                  <a16:creationId xmlns:a16="http://schemas.microsoft.com/office/drawing/2014/main" id="{C4466B03-229C-D14A-FAA8-1634FC13518B}"/>
                </a:ext>
              </a:extLst>
            </p:cNvPr>
            <p:cNvSpPr/>
            <p:nvPr/>
          </p:nvSpPr>
          <p:spPr>
            <a:xfrm>
              <a:off x="492367" y="3535933"/>
              <a:ext cx="4430209" cy="1287461"/>
            </a:xfrm>
            <a:custGeom>
              <a:avLst/>
              <a:gdLst>
                <a:gd name="connsiteX0" fmla="*/ 4334407 w 4430209"/>
                <a:gd name="connsiteY0" fmla="*/ 0 h 1287461"/>
                <a:gd name="connsiteX1" fmla="*/ 4430210 w 4430209"/>
                <a:gd name="connsiteY1" fmla="*/ 95999 h 1287461"/>
                <a:gd name="connsiteX2" fmla="*/ 4430210 w 4430209"/>
                <a:gd name="connsiteY2" fmla="*/ 1191462 h 1287461"/>
                <a:gd name="connsiteX3" fmla="*/ 4334407 w 4430209"/>
                <a:gd name="connsiteY3" fmla="*/ 1287461 h 1287461"/>
                <a:gd name="connsiteX4" fmla="*/ 95803 w 4430209"/>
                <a:gd name="connsiteY4" fmla="*/ 1287461 h 1287461"/>
                <a:gd name="connsiteX5" fmla="*/ 0 w 4430209"/>
                <a:gd name="connsiteY5" fmla="*/ 1191462 h 1287461"/>
                <a:gd name="connsiteX6" fmla="*/ 0 w 4430209"/>
                <a:gd name="connsiteY6" fmla="*/ 95999 h 1287461"/>
                <a:gd name="connsiteX7" fmla="*/ 95803 w 4430209"/>
                <a:gd name="connsiteY7" fmla="*/ 0 h 12874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430209" h="1287461">
                  <a:moveTo>
                    <a:pt x="4334407" y="0"/>
                  </a:moveTo>
                  <a:cubicBezTo>
                    <a:pt x="4387317" y="0"/>
                    <a:pt x="4430210" y="42980"/>
                    <a:pt x="4430210" y="95999"/>
                  </a:cubicBezTo>
                  <a:lnTo>
                    <a:pt x="4430210" y="1191462"/>
                  </a:lnTo>
                  <a:cubicBezTo>
                    <a:pt x="4430210" y="1244481"/>
                    <a:pt x="4387317" y="1287461"/>
                    <a:pt x="4334407" y="1287461"/>
                  </a:cubicBezTo>
                  <a:lnTo>
                    <a:pt x="95803" y="1287461"/>
                  </a:lnTo>
                  <a:cubicBezTo>
                    <a:pt x="42892" y="1287461"/>
                    <a:pt x="0" y="1244481"/>
                    <a:pt x="0" y="1191462"/>
                  </a:cubicBezTo>
                  <a:lnTo>
                    <a:pt x="0" y="95999"/>
                  </a:lnTo>
                  <a:cubicBezTo>
                    <a:pt x="0" y="42980"/>
                    <a:pt x="42892" y="0"/>
                    <a:pt x="95803" y="0"/>
                  </a:cubicBezTo>
                  <a:close/>
                </a:path>
              </a:pathLst>
            </a:custGeom>
            <a:solidFill>
              <a:srgbClr val="DDDDE0"/>
            </a:solidFill>
            <a:ln w="22369" cap="flat">
              <a:noFill/>
              <a:prstDash val="solid"/>
              <a:miter/>
            </a:ln>
          </p:spPr>
          <p:txBody>
            <a:bodyPr rtlCol="0" anchor="ctr"/>
            <a:lstStyle/>
            <a:p>
              <a:endParaRPr lang="en-US"/>
            </a:p>
          </p:txBody>
        </p:sp>
        <p:sp>
          <p:nvSpPr>
            <p:cNvPr id="15" name="Freeform 14">
              <a:extLst>
                <a:ext uri="{FF2B5EF4-FFF2-40B4-BE49-F238E27FC236}">
                  <a16:creationId xmlns:a16="http://schemas.microsoft.com/office/drawing/2014/main" id="{5ED24775-479C-D139-0C5B-1B6E6D13944A}"/>
                </a:ext>
              </a:extLst>
            </p:cNvPr>
            <p:cNvSpPr/>
            <p:nvPr/>
          </p:nvSpPr>
          <p:spPr>
            <a:xfrm>
              <a:off x="655769" y="3954246"/>
              <a:ext cx="4081469" cy="662122"/>
            </a:xfrm>
            <a:custGeom>
              <a:avLst/>
              <a:gdLst>
                <a:gd name="connsiteX0" fmla="*/ 4015885 w 4081469"/>
                <a:gd name="connsiteY0" fmla="*/ 0 h 662122"/>
                <a:gd name="connsiteX1" fmla="*/ 4081469 w 4081469"/>
                <a:gd name="connsiteY1" fmla="*/ 65719 h 662122"/>
                <a:gd name="connsiteX2" fmla="*/ 4081469 w 4081469"/>
                <a:gd name="connsiteY2" fmla="*/ 596404 h 662122"/>
                <a:gd name="connsiteX3" fmla="*/ 4015885 w 4081469"/>
                <a:gd name="connsiteY3" fmla="*/ 662123 h 662122"/>
                <a:gd name="connsiteX4" fmla="*/ 65585 w 4081469"/>
                <a:gd name="connsiteY4" fmla="*/ 662123 h 662122"/>
                <a:gd name="connsiteX5" fmla="*/ 0 w 4081469"/>
                <a:gd name="connsiteY5" fmla="*/ 596404 h 662122"/>
                <a:gd name="connsiteX6" fmla="*/ 0 w 4081469"/>
                <a:gd name="connsiteY6" fmla="*/ 65719 h 662122"/>
                <a:gd name="connsiteX7" fmla="*/ 65585 w 4081469"/>
                <a:gd name="connsiteY7" fmla="*/ 0 h 6621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081469" h="662122">
                  <a:moveTo>
                    <a:pt x="4015885" y="0"/>
                  </a:moveTo>
                  <a:cubicBezTo>
                    <a:pt x="4052106" y="0"/>
                    <a:pt x="4081469" y="29423"/>
                    <a:pt x="4081469" y="65719"/>
                  </a:cubicBezTo>
                  <a:lnTo>
                    <a:pt x="4081469" y="596404"/>
                  </a:lnTo>
                  <a:cubicBezTo>
                    <a:pt x="4081469" y="632700"/>
                    <a:pt x="4052106" y="662123"/>
                    <a:pt x="4015885" y="662123"/>
                  </a:cubicBezTo>
                  <a:lnTo>
                    <a:pt x="65585" y="662123"/>
                  </a:lnTo>
                  <a:cubicBezTo>
                    <a:pt x="29363" y="662123"/>
                    <a:pt x="0" y="632700"/>
                    <a:pt x="0" y="596404"/>
                  </a:cubicBezTo>
                  <a:lnTo>
                    <a:pt x="0" y="65719"/>
                  </a:lnTo>
                  <a:cubicBezTo>
                    <a:pt x="0" y="29423"/>
                    <a:pt x="29363" y="0"/>
                    <a:pt x="65585" y="0"/>
                  </a:cubicBezTo>
                  <a:close/>
                </a:path>
              </a:pathLst>
            </a:custGeom>
            <a:solidFill>
              <a:srgbClr val="5990C6"/>
            </a:solidFill>
            <a:ln w="22369" cap="flat">
              <a:noFill/>
              <a:prstDash val="solid"/>
              <a:miter/>
            </a:ln>
          </p:spPr>
          <p:txBody>
            <a:bodyPr rtlCol="0" anchor="ctr"/>
            <a:lstStyle/>
            <a:p>
              <a:endParaRPr lang="en-US"/>
            </a:p>
          </p:txBody>
        </p:sp>
        <p:grpSp>
          <p:nvGrpSpPr>
            <p:cNvPr id="52" name="Graphic 2">
              <a:extLst>
                <a:ext uri="{FF2B5EF4-FFF2-40B4-BE49-F238E27FC236}">
                  <a16:creationId xmlns:a16="http://schemas.microsoft.com/office/drawing/2014/main" id="{32908AAA-878C-099D-A31D-EC19798E29EC}"/>
                </a:ext>
              </a:extLst>
            </p:cNvPr>
            <p:cNvGrpSpPr/>
            <p:nvPr/>
          </p:nvGrpSpPr>
          <p:grpSpPr>
            <a:xfrm>
              <a:off x="1574849" y="3644044"/>
              <a:ext cx="686736" cy="235959"/>
              <a:chOff x="1574849" y="3644044"/>
              <a:chExt cx="686736" cy="235959"/>
            </a:xfrm>
            <a:solidFill>
              <a:srgbClr val="5990C6"/>
            </a:solidFill>
          </p:grpSpPr>
          <p:sp>
            <p:nvSpPr>
              <p:cNvPr id="53" name="Freeform 52">
                <a:extLst>
                  <a:ext uri="{FF2B5EF4-FFF2-40B4-BE49-F238E27FC236}">
                    <a16:creationId xmlns:a16="http://schemas.microsoft.com/office/drawing/2014/main" id="{DC5BF09B-D33B-12DE-7222-EDC9CAC62D54}"/>
                  </a:ext>
                </a:extLst>
              </p:cNvPr>
              <p:cNvSpPr/>
              <p:nvPr/>
            </p:nvSpPr>
            <p:spPr>
              <a:xfrm>
                <a:off x="1574849" y="3645166"/>
                <a:ext cx="222495" cy="232819"/>
              </a:xfrm>
              <a:custGeom>
                <a:avLst/>
                <a:gdLst>
                  <a:gd name="connsiteX0" fmla="*/ 110576 w 222495"/>
                  <a:gd name="connsiteY0" fmla="*/ 95101 h 232819"/>
                  <a:gd name="connsiteX1" fmla="*/ 153105 w 222495"/>
                  <a:gd name="connsiteY1" fmla="*/ 0 h 232819"/>
                  <a:gd name="connsiteX2" fmla="*/ 222495 w 222495"/>
                  <a:gd name="connsiteY2" fmla="*/ 0 h 232819"/>
                  <a:gd name="connsiteX3" fmla="*/ 142361 w 222495"/>
                  <a:gd name="connsiteY3" fmla="*/ 155662 h 232819"/>
                  <a:gd name="connsiteX4" fmla="*/ 142361 w 222495"/>
                  <a:gd name="connsiteY4" fmla="*/ 232819 h 232819"/>
                  <a:gd name="connsiteX5" fmla="*/ 78791 w 222495"/>
                  <a:gd name="connsiteY5" fmla="*/ 232819 h 232819"/>
                  <a:gd name="connsiteX6" fmla="*/ 78791 w 222495"/>
                  <a:gd name="connsiteY6" fmla="*/ 155213 h 232819"/>
                  <a:gd name="connsiteX7" fmla="*/ 0 w 222495"/>
                  <a:gd name="connsiteY7" fmla="*/ 224 h 232819"/>
                  <a:gd name="connsiteX8" fmla="*/ 68942 w 222495"/>
                  <a:gd name="connsiteY8" fmla="*/ 224 h 232819"/>
                  <a:gd name="connsiteX9" fmla="*/ 110576 w 222495"/>
                  <a:gd name="connsiteY9" fmla="*/ 95326 h 2328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2495" h="232819">
                    <a:moveTo>
                      <a:pt x="110576" y="95101"/>
                    </a:moveTo>
                    <a:lnTo>
                      <a:pt x="153105" y="0"/>
                    </a:lnTo>
                    <a:lnTo>
                      <a:pt x="222495" y="0"/>
                    </a:lnTo>
                    <a:lnTo>
                      <a:pt x="142361" y="155662"/>
                    </a:lnTo>
                    <a:lnTo>
                      <a:pt x="142361" y="232819"/>
                    </a:lnTo>
                    <a:lnTo>
                      <a:pt x="78791" y="232819"/>
                    </a:lnTo>
                    <a:lnTo>
                      <a:pt x="78791" y="155213"/>
                    </a:lnTo>
                    <a:lnTo>
                      <a:pt x="0" y="224"/>
                    </a:lnTo>
                    <a:lnTo>
                      <a:pt x="68942" y="224"/>
                    </a:lnTo>
                    <a:lnTo>
                      <a:pt x="110576" y="95326"/>
                    </a:lnTo>
                    <a:close/>
                  </a:path>
                </a:pathLst>
              </a:custGeom>
              <a:solidFill>
                <a:srgbClr val="5990C6"/>
              </a:solidFill>
              <a:ln w="22369" cap="flat">
                <a:noFill/>
                <a:prstDash val="solid"/>
                <a:miter/>
              </a:ln>
            </p:spPr>
            <p:txBody>
              <a:bodyPr rtlCol="0" anchor="ctr"/>
              <a:lstStyle/>
              <a:p>
                <a:endParaRPr lang="en-US"/>
              </a:p>
            </p:txBody>
          </p:sp>
          <p:sp>
            <p:nvSpPr>
              <p:cNvPr id="54" name="Freeform 53">
                <a:extLst>
                  <a:ext uri="{FF2B5EF4-FFF2-40B4-BE49-F238E27FC236}">
                    <a16:creationId xmlns:a16="http://schemas.microsoft.com/office/drawing/2014/main" id="{A5C6A5B0-CF7D-D53C-6DC8-707C615F882D}"/>
                  </a:ext>
                </a:extLst>
              </p:cNvPr>
              <p:cNvSpPr/>
              <p:nvPr/>
            </p:nvSpPr>
            <p:spPr>
              <a:xfrm>
                <a:off x="1796897" y="3644044"/>
                <a:ext cx="235925" cy="235959"/>
              </a:xfrm>
              <a:custGeom>
                <a:avLst/>
                <a:gdLst>
                  <a:gd name="connsiteX0" fmla="*/ 0 w 235925"/>
                  <a:gd name="connsiteY0" fmla="*/ 117307 h 235959"/>
                  <a:gd name="connsiteX1" fmla="*/ 118858 w 235925"/>
                  <a:gd name="connsiteY1" fmla="*/ 0 h 235959"/>
                  <a:gd name="connsiteX2" fmla="*/ 235926 w 235925"/>
                  <a:gd name="connsiteY2" fmla="*/ 118653 h 235959"/>
                  <a:gd name="connsiteX3" fmla="*/ 117515 w 235925"/>
                  <a:gd name="connsiteY3" fmla="*/ 235960 h 235959"/>
                  <a:gd name="connsiteX4" fmla="*/ 0 w 235925"/>
                  <a:gd name="connsiteY4" fmla="*/ 117307 h 235959"/>
                  <a:gd name="connsiteX5" fmla="*/ 118187 w 235925"/>
                  <a:gd name="connsiteY5" fmla="*/ 179213 h 235959"/>
                  <a:gd name="connsiteX6" fmla="*/ 171236 w 235925"/>
                  <a:gd name="connsiteY6" fmla="*/ 117307 h 235959"/>
                  <a:gd name="connsiteX7" fmla="*/ 117963 w 235925"/>
                  <a:gd name="connsiteY7" fmla="*/ 56747 h 235959"/>
                  <a:gd name="connsiteX8" fmla="*/ 64913 w 235925"/>
                  <a:gd name="connsiteY8" fmla="*/ 117980 h 235959"/>
                  <a:gd name="connsiteX9" fmla="*/ 118187 w 235925"/>
                  <a:gd name="connsiteY9" fmla="*/ 179213 h 2359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35925" h="235959">
                    <a:moveTo>
                      <a:pt x="0" y="117307"/>
                    </a:moveTo>
                    <a:cubicBezTo>
                      <a:pt x="0" y="55625"/>
                      <a:pt x="49692" y="0"/>
                      <a:pt x="118858" y="0"/>
                    </a:cubicBezTo>
                    <a:cubicBezTo>
                      <a:pt x="188024" y="0"/>
                      <a:pt x="235926" y="59438"/>
                      <a:pt x="235926" y="118653"/>
                    </a:cubicBezTo>
                    <a:cubicBezTo>
                      <a:pt x="235926" y="177867"/>
                      <a:pt x="186905" y="235960"/>
                      <a:pt x="117515" y="235960"/>
                    </a:cubicBezTo>
                    <a:cubicBezTo>
                      <a:pt x="48125" y="235960"/>
                      <a:pt x="0" y="177194"/>
                      <a:pt x="0" y="117307"/>
                    </a:cubicBezTo>
                    <a:close/>
                    <a:moveTo>
                      <a:pt x="118187" y="179213"/>
                    </a:moveTo>
                    <a:cubicBezTo>
                      <a:pt x="155120" y="179213"/>
                      <a:pt x="171236" y="147811"/>
                      <a:pt x="171236" y="117307"/>
                    </a:cubicBezTo>
                    <a:cubicBezTo>
                      <a:pt x="171236" y="86803"/>
                      <a:pt x="154001" y="56747"/>
                      <a:pt x="117963" y="56747"/>
                    </a:cubicBezTo>
                    <a:cubicBezTo>
                      <a:pt x="81925" y="56747"/>
                      <a:pt x="64913" y="87475"/>
                      <a:pt x="64913" y="117980"/>
                    </a:cubicBezTo>
                    <a:cubicBezTo>
                      <a:pt x="64913" y="148484"/>
                      <a:pt x="81925" y="179213"/>
                      <a:pt x="118187" y="179213"/>
                    </a:cubicBezTo>
                    <a:close/>
                  </a:path>
                </a:pathLst>
              </a:custGeom>
              <a:solidFill>
                <a:srgbClr val="5990C6"/>
              </a:solidFill>
              <a:ln w="22369" cap="flat">
                <a:noFill/>
                <a:prstDash val="solid"/>
                <a:miter/>
              </a:ln>
            </p:spPr>
            <p:txBody>
              <a:bodyPr rtlCol="0" anchor="ctr"/>
              <a:lstStyle/>
              <a:p>
                <a:endParaRPr lang="en-US"/>
              </a:p>
            </p:txBody>
          </p:sp>
          <p:sp>
            <p:nvSpPr>
              <p:cNvPr id="55" name="Freeform 54">
                <a:extLst>
                  <a:ext uri="{FF2B5EF4-FFF2-40B4-BE49-F238E27FC236}">
                    <a16:creationId xmlns:a16="http://schemas.microsoft.com/office/drawing/2014/main" id="{871D5BB3-B940-322F-B96A-901BEF33CA43}"/>
                  </a:ext>
                </a:extLst>
              </p:cNvPr>
              <p:cNvSpPr/>
              <p:nvPr/>
            </p:nvSpPr>
            <p:spPr>
              <a:xfrm>
                <a:off x="2051848" y="3645166"/>
                <a:ext cx="209736" cy="234838"/>
              </a:xfrm>
              <a:custGeom>
                <a:avLst/>
                <a:gdLst>
                  <a:gd name="connsiteX0" fmla="*/ 0 w 209736"/>
                  <a:gd name="connsiteY0" fmla="*/ 119774 h 234838"/>
                  <a:gd name="connsiteX1" fmla="*/ 0 w 209736"/>
                  <a:gd name="connsiteY1" fmla="*/ 0 h 234838"/>
                  <a:gd name="connsiteX2" fmla="*/ 63794 w 209736"/>
                  <a:gd name="connsiteY2" fmla="*/ 0 h 234838"/>
                  <a:gd name="connsiteX3" fmla="*/ 63794 w 209736"/>
                  <a:gd name="connsiteY3" fmla="*/ 119774 h 234838"/>
                  <a:gd name="connsiteX4" fmla="*/ 104756 w 209736"/>
                  <a:gd name="connsiteY4" fmla="*/ 178091 h 234838"/>
                  <a:gd name="connsiteX5" fmla="*/ 145943 w 209736"/>
                  <a:gd name="connsiteY5" fmla="*/ 119774 h 234838"/>
                  <a:gd name="connsiteX6" fmla="*/ 145943 w 209736"/>
                  <a:gd name="connsiteY6" fmla="*/ 0 h 234838"/>
                  <a:gd name="connsiteX7" fmla="*/ 209737 w 209736"/>
                  <a:gd name="connsiteY7" fmla="*/ 0 h 234838"/>
                  <a:gd name="connsiteX8" fmla="*/ 209737 w 209736"/>
                  <a:gd name="connsiteY8" fmla="*/ 119774 h 234838"/>
                  <a:gd name="connsiteX9" fmla="*/ 104756 w 209736"/>
                  <a:gd name="connsiteY9" fmla="*/ 234838 h 234838"/>
                  <a:gd name="connsiteX10" fmla="*/ 0 w 209736"/>
                  <a:gd name="connsiteY10" fmla="*/ 119774 h 2348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09736" h="234838">
                    <a:moveTo>
                      <a:pt x="0" y="119774"/>
                    </a:moveTo>
                    <a:lnTo>
                      <a:pt x="0" y="0"/>
                    </a:lnTo>
                    <a:lnTo>
                      <a:pt x="63794" y="0"/>
                    </a:lnTo>
                    <a:lnTo>
                      <a:pt x="63794" y="119774"/>
                    </a:lnTo>
                    <a:cubicBezTo>
                      <a:pt x="63794" y="150503"/>
                      <a:pt x="75210" y="178091"/>
                      <a:pt x="104756" y="178091"/>
                    </a:cubicBezTo>
                    <a:cubicBezTo>
                      <a:pt x="134303" y="178091"/>
                      <a:pt x="145943" y="149830"/>
                      <a:pt x="145943" y="119774"/>
                    </a:cubicBezTo>
                    <a:lnTo>
                      <a:pt x="145943" y="0"/>
                    </a:lnTo>
                    <a:lnTo>
                      <a:pt x="209737" y="0"/>
                    </a:lnTo>
                    <a:lnTo>
                      <a:pt x="209737" y="119774"/>
                    </a:lnTo>
                    <a:cubicBezTo>
                      <a:pt x="209737" y="184596"/>
                      <a:pt x="176608" y="234838"/>
                      <a:pt x="104756" y="234838"/>
                    </a:cubicBezTo>
                    <a:cubicBezTo>
                      <a:pt x="32904" y="234838"/>
                      <a:pt x="0" y="181456"/>
                      <a:pt x="0" y="119774"/>
                    </a:cubicBezTo>
                    <a:close/>
                  </a:path>
                </a:pathLst>
              </a:custGeom>
              <a:solidFill>
                <a:srgbClr val="5990C6"/>
              </a:solidFill>
              <a:ln w="22369" cap="flat">
                <a:noFill/>
                <a:prstDash val="solid"/>
                <a:miter/>
              </a:ln>
            </p:spPr>
            <p:txBody>
              <a:bodyPr rtlCol="0" anchor="ctr"/>
              <a:lstStyle/>
              <a:p>
                <a:endParaRPr lang="en-US"/>
              </a:p>
            </p:txBody>
          </p:sp>
        </p:grpSp>
        <p:grpSp>
          <p:nvGrpSpPr>
            <p:cNvPr id="79" name="Graphic 2">
              <a:extLst>
                <a:ext uri="{FF2B5EF4-FFF2-40B4-BE49-F238E27FC236}">
                  <a16:creationId xmlns:a16="http://schemas.microsoft.com/office/drawing/2014/main" id="{9935FF5E-78CC-B9B4-BC4F-CE13FBCD0122}"/>
                </a:ext>
              </a:extLst>
            </p:cNvPr>
            <p:cNvGrpSpPr/>
            <p:nvPr/>
          </p:nvGrpSpPr>
          <p:grpSpPr>
            <a:xfrm>
              <a:off x="774627" y="3421991"/>
              <a:ext cx="794850" cy="1239461"/>
              <a:chOff x="774627" y="3421991"/>
              <a:chExt cx="794850" cy="1239461"/>
            </a:xfrm>
          </p:grpSpPr>
          <p:sp>
            <p:nvSpPr>
              <p:cNvPr id="80" name="Freeform 79">
                <a:extLst>
                  <a:ext uri="{FF2B5EF4-FFF2-40B4-BE49-F238E27FC236}">
                    <a16:creationId xmlns:a16="http://schemas.microsoft.com/office/drawing/2014/main" id="{73C14D0A-FFDA-A2B0-BDA8-6C0137BF183E}"/>
                  </a:ext>
                </a:extLst>
              </p:cNvPr>
              <p:cNvSpPr/>
              <p:nvPr/>
            </p:nvSpPr>
            <p:spPr>
              <a:xfrm>
                <a:off x="802383" y="3470215"/>
                <a:ext cx="729041" cy="1152210"/>
              </a:xfrm>
              <a:custGeom>
                <a:avLst/>
                <a:gdLst>
                  <a:gd name="connsiteX0" fmla="*/ 305539 w 729041"/>
                  <a:gd name="connsiteY0" fmla="*/ 4262 h 1152210"/>
                  <a:gd name="connsiteX1" fmla="*/ 207274 w 729041"/>
                  <a:gd name="connsiteY1" fmla="*/ 55625 h 1152210"/>
                  <a:gd name="connsiteX2" fmla="*/ 145271 w 729041"/>
                  <a:gd name="connsiteY2" fmla="*/ 94204 h 1152210"/>
                  <a:gd name="connsiteX3" fmla="*/ 128259 w 729041"/>
                  <a:gd name="connsiteY3" fmla="*/ 182129 h 1152210"/>
                  <a:gd name="connsiteX4" fmla="*/ 77000 w 729041"/>
                  <a:gd name="connsiteY4" fmla="*/ 434911 h 1152210"/>
                  <a:gd name="connsiteX5" fmla="*/ 85506 w 729041"/>
                  <a:gd name="connsiteY5" fmla="*/ 520592 h 1152210"/>
                  <a:gd name="connsiteX6" fmla="*/ 91998 w 729041"/>
                  <a:gd name="connsiteY6" fmla="*/ 659880 h 1152210"/>
                  <a:gd name="connsiteX7" fmla="*/ 79239 w 729041"/>
                  <a:gd name="connsiteY7" fmla="*/ 769112 h 1152210"/>
                  <a:gd name="connsiteX8" fmla="*/ 49244 w 729041"/>
                  <a:gd name="connsiteY8" fmla="*/ 857037 h 1152210"/>
                  <a:gd name="connsiteX9" fmla="*/ 21488 w 729041"/>
                  <a:gd name="connsiteY9" fmla="*/ 938456 h 1152210"/>
                  <a:gd name="connsiteX10" fmla="*/ 0 w 729041"/>
                  <a:gd name="connsiteY10" fmla="*/ 1094791 h 1152210"/>
                  <a:gd name="connsiteX11" fmla="*/ 9625 w 729041"/>
                  <a:gd name="connsiteY11" fmla="*/ 1152210 h 1152210"/>
                  <a:gd name="connsiteX12" fmla="*/ 729042 w 729041"/>
                  <a:gd name="connsiteY12" fmla="*/ 1152210 h 1152210"/>
                  <a:gd name="connsiteX13" fmla="*/ 720536 w 729041"/>
                  <a:gd name="connsiteY13" fmla="*/ 867578 h 1152210"/>
                  <a:gd name="connsiteX14" fmla="*/ 630777 w 729041"/>
                  <a:gd name="connsiteY14" fmla="*/ 779654 h 1152210"/>
                  <a:gd name="connsiteX15" fmla="*/ 654280 w 729041"/>
                  <a:gd name="connsiteY15" fmla="*/ 683207 h 1152210"/>
                  <a:gd name="connsiteX16" fmla="*/ 632791 w 729041"/>
                  <a:gd name="connsiteY16" fmla="*/ 327697 h 1152210"/>
                  <a:gd name="connsiteX17" fmla="*/ 587800 w 729041"/>
                  <a:gd name="connsiteY17" fmla="*/ 77158 h 1152210"/>
                  <a:gd name="connsiteX18" fmla="*/ 532288 w 729041"/>
                  <a:gd name="connsiteY18" fmla="*/ 32074 h 1152210"/>
                  <a:gd name="connsiteX19" fmla="*/ 416787 w 729041"/>
                  <a:gd name="connsiteY19" fmla="*/ 0 h 1152210"/>
                  <a:gd name="connsiteX20" fmla="*/ 305539 w 729041"/>
                  <a:gd name="connsiteY20" fmla="*/ 4262 h 11522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729041" h="1152210">
                    <a:moveTo>
                      <a:pt x="305539" y="4262"/>
                    </a:moveTo>
                    <a:lnTo>
                      <a:pt x="207274" y="55625"/>
                    </a:lnTo>
                    <a:lnTo>
                      <a:pt x="145271" y="94204"/>
                    </a:lnTo>
                    <a:lnTo>
                      <a:pt x="128259" y="182129"/>
                    </a:lnTo>
                    <a:lnTo>
                      <a:pt x="77000" y="434911"/>
                    </a:lnTo>
                    <a:lnTo>
                      <a:pt x="85506" y="520592"/>
                    </a:lnTo>
                    <a:lnTo>
                      <a:pt x="91998" y="659880"/>
                    </a:lnTo>
                    <a:lnTo>
                      <a:pt x="79239" y="769112"/>
                    </a:lnTo>
                    <a:lnTo>
                      <a:pt x="49244" y="857037"/>
                    </a:lnTo>
                    <a:lnTo>
                      <a:pt x="21488" y="938456"/>
                    </a:lnTo>
                    <a:lnTo>
                      <a:pt x="0" y="1094791"/>
                    </a:lnTo>
                    <a:lnTo>
                      <a:pt x="9625" y="1152210"/>
                    </a:lnTo>
                    <a:lnTo>
                      <a:pt x="729042" y="1152210"/>
                    </a:lnTo>
                    <a:lnTo>
                      <a:pt x="720536" y="867578"/>
                    </a:lnTo>
                    <a:lnTo>
                      <a:pt x="630777" y="779654"/>
                    </a:lnTo>
                    <a:lnTo>
                      <a:pt x="654280" y="683207"/>
                    </a:lnTo>
                    <a:cubicBezTo>
                      <a:pt x="654280" y="683207"/>
                      <a:pt x="635030" y="340482"/>
                      <a:pt x="632791" y="327697"/>
                    </a:cubicBezTo>
                    <a:cubicBezTo>
                      <a:pt x="630553" y="314912"/>
                      <a:pt x="587800" y="77158"/>
                      <a:pt x="587800" y="77158"/>
                    </a:cubicBezTo>
                    <a:lnTo>
                      <a:pt x="532288" y="32074"/>
                    </a:lnTo>
                    <a:lnTo>
                      <a:pt x="416787" y="0"/>
                    </a:lnTo>
                    <a:lnTo>
                      <a:pt x="305539" y="4262"/>
                    </a:lnTo>
                    <a:close/>
                  </a:path>
                </a:pathLst>
              </a:custGeom>
              <a:solidFill>
                <a:srgbClr val="FFFFFF"/>
              </a:solidFill>
              <a:ln w="22369" cap="flat">
                <a:noFill/>
                <a:prstDash val="solid"/>
                <a:miter/>
              </a:ln>
            </p:spPr>
            <p:txBody>
              <a:bodyPr rtlCol="0" anchor="ctr"/>
              <a:lstStyle/>
              <a:p>
                <a:endParaRPr lang="en-US"/>
              </a:p>
            </p:txBody>
          </p:sp>
          <p:grpSp>
            <p:nvGrpSpPr>
              <p:cNvPr id="81" name="Graphic 2">
                <a:extLst>
                  <a:ext uri="{FF2B5EF4-FFF2-40B4-BE49-F238E27FC236}">
                    <a16:creationId xmlns:a16="http://schemas.microsoft.com/office/drawing/2014/main" id="{5094F1C9-8506-9BCF-A118-2A5EC4852E72}"/>
                  </a:ext>
                </a:extLst>
              </p:cNvPr>
              <p:cNvGrpSpPr/>
              <p:nvPr/>
            </p:nvGrpSpPr>
            <p:grpSpPr>
              <a:xfrm>
                <a:off x="774627" y="3421991"/>
                <a:ext cx="794850" cy="1239461"/>
                <a:chOff x="774627" y="3421991"/>
                <a:chExt cx="794850" cy="1239461"/>
              </a:xfrm>
              <a:solidFill>
                <a:srgbClr val="595A5C"/>
              </a:solidFill>
            </p:grpSpPr>
            <p:grpSp>
              <p:nvGrpSpPr>
                <p:cNvPr id="82" name="Graphic 2">
                  <a:extLst>
                    <a:ext uri="{FF2B5EF4-FFF2-40B4-BE49-F238E27FC236}">
                      <a16:creationId xmlns:a16="http://schemas.microsoft.com/office/drawing/2014/main" id="{9C298D70-FFC8-A2B2-87F7-9B66CC2D3935}"/>
                    </a:ext>
                  </a:extLst>
                </p:cNvPr>
                <p:cNvGrpSpPr/>
                <p:nvPr/>
              </p:nvGrpSpPr>
              <p:grpSpPr>
                <a:xfrm>
                  <a:off x="774627" y="4024675"/>
                  <a:ext cx="794850" cy="636777"/>
                  <a:chOff x="774627" y="4024675"/>
                  <a:chExt cx="794850" cy="636777"/>
                </a:xfrm>
                <a:solidFill>
                  <a:srgbClr val="595A5C"/>
                </a:solidFill>
              </p:grpSpPr>
              <p:sp>
                <p:nvSpPr>
                  <p:cNvPr id="83" name="Freeform 82">
                    <a:extLst>
                      <a:ext uri="{FF2B5EF4-FFF2-40B4-BE49-F238E27FC236}">
                        <a16:creationId xmlns:a16="http://schemas.microsoft.com/office/drawing/2014/main" id="{32EDF01D-91B9-53F9-E567-D2CE93014201}"/>
                      </a:ext>
                    </a:extLst>
                  </p:cNvPr>
                  <p:cNvSpPr/>
                  <p:nvPr/>
                </p:nvSpPr>
                <p:spPr>
                  <a:xfrm>
                    <a:off x="1212430" y="4050669"/>
                    <a:ext cx="357046" cy="610783"/>
                  </a:xfrm>
                  <a:custGeom>
                    <a:avLst/>
                    <a:gdLst>
                      <a:gd name="connsiteX0" fmla="*/ 317875 w 357046"/>
                      <a:gd name="connsiteY0" fmla="*/ 610783 h 610783"/>
                      <a:gd name="connsiteX1" fmla="*/ 278703 w 357046"/>
                      <a:gd name="connsiteY1" fmla="*/ 571531 h 610783"/>
                      <a:gd name="connsiteX2" fmla="*/ 278703 w 357046"/>
                      <a:gd name="connsiteY2" fmla="*/ 403085 h 610783"/>
                      <a:gd name="connsiteX3" fmla="*/ 84859 w 357046"/>
                      <a:gd name="connsiteY3" fmla="*/ 191573 h 610783"/>
                      <a:gd name="connsiteX4" fmla="*/ 51283 w 357046"/>
                      <a:gd name="connsiteY4" fmla="*/ 172508 h 610783"/>
                      <a:gd name="connsiteX5" fmla="*/ 696 w 357046"/>
                      <a:gd name="connsiteY5" fmla="*/ 46678 h 610783"/>
                      <a:gd name="connsiteX6" fmla="*/ 31809 w 357046"/>
                      <a:gd name="connsiteY6" fmla="*/ 697 h 610783"/>
                      <a:gd name="connsiteX7" fmla="*/ 77696 w 357046"/>
                      <a:gd name="connsiteY7" fmla="*/ 31874 h 610783"/>
                      <a:gd name="connsiteX8" fmla="*/ 108586 w 357046"/>
                      <a:gd name="connsiteY8" fmla="*/ 114415 h 610783"/>
                      <a:gd name="connsiteX9" fmla="*/ 357046 w 357046"/>
                      <a:gd name="connsiteY9" fmla="*/ 403085 h 610783"/>
                      <a:gd name="connsiteX10" fmla="*/ 357046 w 357046"/>
                      <a:gd name="connsiteY10" fmla="*/ 571531 h 610783"/>
                      <a:gd name="connsiteX11" fmla="*/ 317875 w 357046"/>
                      <a:gd name="connsiteY11" fmla="*/ 610783 h 6107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57046" h="610783">
                        <a:moveTo>
                          <a:pt x="317875" y="610783"/>
                        </a:moveTo>
                        <a:cubicBezTo>
                          <a:pt x="296162" y="610783"/>
                          <a:pt x="278703" y="593288"/>
                          <a:pt x="278703" y="571531"/>
                        </a:cubicBezTo>
                        <a:lnTo>
                          <a:pt x="278703" y="403085"/>
                        </a:lnTo>
                        <a:cubicBezTo>
                          <a:pt x="278703" y="294301"/>
                          <a:pt x="184467" y="191573"/>
                          <a:pt x="84859" y="191573"/>
                        </a:cubicBezTo>
                        <a:cubicBezTo>
                          <a:pt x="70981" y="191573"/>
                          <a:pt x="58222" y="184396"/>
                          <a:pt x="51283" y="172508"/>
                        </a:cubicBezTo>
                        <a:cubicBezTo>
                          <a:pt x="12559" y="107238"/>
                          <a:pt x="1143" y="49145"/>
                          <a:pt x="696" y="46678"/>
                        </a:cubicBezTo>
                        <a:cubicBezTo>
                          <a:pt x="-3333" y="25370"/>
                          <a:pt x="10545" y="4734"/>
                          <a:pt x="31809" y="697"/>
                        </a:cubicBezTo>
                        <a:cubicBezTo>
                          <a:pt x="52850" y="-3340"/>
                          <a:pt x="73667" y="10566"/>
                          <a:pt x="77696" y="31874"/>
                        </a:cubicBezTo>
                        <a:cubicBezTo>
                          <a:pt x="77696" y="32099"/>
                          <a:pt x="85307" y="69332"/>
                          <a:pt x="108586" y="114415"/>
                        </a:cubicBezTo>
                        <a:cubicBezTo>
                          <a:pt x="241322" y="128546"/>
                          <a:pt x="357046" y="259760"/>
                          <a:pt x="357046" y="403085"/>
                        </a:cubicBezTo>
                        <a:lnTo>
                          <a:pt x="357046" y="571531"/>
                        </a:lnTo>
                        <a:cubicBezTo>
                          <a:pt x="357046" y="593288"/>
                          <a:pt x="339587" y="610783"/>
                          <a:pt x="317875" y="610783"/>
                        </a:cubicBezTo>
                        <a:close/>
                      </a:path>
                    </a:pathLst>
                  </a:custGeom>
                  <a:solidFill>
                    <a:srgbClr val="595A5C"/>
                  </a:solidFill>
                  <a:ln w="22369" cap="flat">
                    <a:noFill/>
                    <a:prstDash val="solid"/>
                    <a:miter/>
                  </a:ln>
                </p:spPr>
                <p:txBody>
                  <a:bodyPr rtlCol="0" anchor="ctr"/>
                  <a:lstStyle/>
                  <a:p>
                    <a:endParaRPr lang="en-US"/>
                  </a:p>
                </p:txBody>
              </p:sp>
              <p:sp>
                <p:nvSpPr>
                  <p:cNvPr id="84" name="Freeform 83">
                    <a:extLst>
                      <a:ext uri="{FF2B5EF4-FFF2-40B4-BE49-F238E27FC236}">
                        <a16:creationId xmlns:a16="http://schemas.microsoft.com/office/drawing/2014/main" id="{21135845-9344-4AEA-4735-5E35A65803DD}"/>
                      </a:ext>
                    </a:extLst>
                  </p:cNvPr>
                  <p:cNvSpPr/>
                  <p:nvPr/>
                </p:nvSpPr>
                <p:spPr>
                  <a:xfrm>
                    <a:off x="774627" y="4024675"/>
                    <a:ext cx="346949" cy="636777"/>
                  </a:xfrm>
                  <a:custGeom>
                    <a:avLst/>
                    <a:gdLst>
                      <a:gd name="connsiteX0" fmla="*/ 39172 w 346949"/>
                      <a:gd name="connsiteY0" fmla="*/ 636777 h 636777"/>
                      <a:gd name="connsiteX1" fmla="*/ 0 w 346949"/>
                      <a:gd name="connsiteY1" fmla="*/ 597526 h 636777"/>
                      <a:gd name="connsiteX2" fmla="*/ 0 w 346949"/>
                      <a:gd name="connsiteY2" fmla="*/ 429079 h 636777"/>
                      <a:gd name="connsiteX3" fmla="*/ 247565 w 346949"/>
                      <a:gd name="connsiteY3" fmla="*/ 140409 h 636777"/>
                      <a:gd name="connsiteX4" fmla="*/ 268606 w 346949"/>
                      <a:gd name="connsiteY4" fmla="*/ 39252 h 636777"/>
                      <a:gd name="connsiteX5" fmla="*/ 307778 w 346949"/>
                      <a:gd name="connsiteY5" fmla="*/ 0 h 636777"/>
                      <a:gd name="connsiteX6" fmla="*/ 307778 w 346949"/>
                      <a:gd name="connsiteY6" fmla="*/ 0 h 636777"/>
                      <a:gd name="connsiteX7" fmla="*/ 346950 w 346949"/>
                      <a:gd name="connsiteY7" fmla="*/ 39252 h 636777"/>
                      <a:gd name="connsiteX8" fmla="*/ 305763 w 346949"/>
                      <a:gd name="connsiteY8" fmla="*/ 198278 h 636777"/>
                      <a:gd name="connsiteX9" fmla="*/ 272188 w 346949"/>
                      <a:gd name="connsiteY9" fmla="*/ 217567 h 636777"/>
                      <a:gd name="connsiteX10" fmla="*/ 78343 w 346949"/>
                      <a:gd name="connsiteY10" fmla="*/ 429079 h 636777"/>
                      <a:gd name="connsiteX11" fmla="*/ 78343 w 346949"/>
                      <a:gd name="connsiteY11" fmla="*/ 597526 h 636777"/>
                      <a:gd name="connsiteX12" fmla="*/ 39172 w 346949"/>
                      <a:gd name="connsiteY12" fmla="*/ 636777 h 636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6949" h="636777">
                        <a:moveTo>
                          <a:pt x="39172" y="636777"/>
                        </a:moveTo>
                        <a:cubicBezTo>
                          <a:pt x="17459" y="636777"/>
                          <a:pt x="0" y="619282"/>
                          <a:pt x="0" y="597526"/>
                        </a:cubicBezTo>
                        <a:lnTo>
                          <a:pt x="0" y="429079"/>
                        </a:lnTo>
                        <a:cubicBezTo>
                          <a:pt x="0" y="285978"/>
                          <a:pt x="115277" y="154989"/>
                          <a:pt x="247565" y="140409"/>
                        </a:cubicBezTo>
                        <a:cubicBezTo>
                          <a:pt x="268158" y="93532"/>
                          <a:pt x="268606" y="39925"/>
                          <a:pt x="268606" y="39252"/>
                        </a:cubicBezTo>
                        <a:cubicBezTo>
                          <a:pt x="268606" y="17719"/>
                          <a:pt x="286289" y="0"/>
                          <a:pt x="307778" y="0"/>
                        </a:cubicBezTo>
                        <a:lnTo>
                          <a:pt x="307778" y="0"/>
                        </a:lnTo>
                        <a:cubicBezTo>
                          <a:pt x="329266" y="0"/>
                          <a:pt x="346950" y="17495"/>
                          <a:pt x="346950" y="39252"/>
                        </a:cubicBezTo>
                        <a:cubicBezTo>
                          <a:pt x="346950" y="42841"/>
                          <a:pt x="346502" y="129643"/>
                          <a:pt x="305763" y="198278"/>
                        </a:cubicBezTo>
                        <a:cubicBezTo>
                          <a:pt x="298600" y="210166"/>
                          <a:pt x="285842" y="217567"/>
                          <a:pt x="272188" y="217567"/>
                        </a:cubicBezTo>
                        <a:cubicBezTo>
                          <a:pt x="172579" y="217567"/>
                          <a:pt x="78343" y="320295"/>
                          <a:pt x="78343" y="429079"/>
                        </a:cubicBezTo>
                        <a:lnTo>
                          <a:pt x="78343" y="597526"/>
                        </a:lnTo>
                        <a:cubicBezTo>
                          <a:pt x="78343" y="619282"/>
                          <a:pt x="60884" y="636777"/>
                          <a:pt x="39172" y="636777"/>
                        </a:cubicBezTo>
                        <a:close/>
                      </a:path>
                    </a:pathLst>
                  </a:custGeom>
                  <a:solidFill>
                    <a:srgbClr val="595A5C"/>
                  </a:solidFill>
                  <a:ln w="22369" cap="flat">
                    <a:noFill/>
                    <a:prstDash val="solid"/>
                    <a:miter/>
                  </a:ln>
                </p:spPr>
                <p:txBody>
                  <a:bodyPr rtlCol="0" anchor="ctr"/>
                  <a:lstStyle/>
                  <a:p>
                    <a:endParaRPr lang="en-US"/>
                  </a:p>
                </p:txBody>
              </p:sp>
            </p:grpSp>
            <p:grpSp>
              <p:nvGrpSpPr>
                <p:cNvPr id="85" name="Graphic 2">
                  <a:extLst>
                    <a:ext uri="{FF2B5EF4-FFF2-40B4-BE49-F238E27FC236}">
                      <a16:creationId xmlns:a16="http://schemas.microsoft.com/office/drawing/2014/main" id="{B6248BBB-4217-0DC1-D236-03E3C4257E4D}"/>
                    </a:ext>
                  </a:extLst>
                </p:cNvPr>
                <p:cNvGrpSpPr/>
                <p:nvPr/>
              </p:nvGrpSpPr>
              <p:grpSpPr>
                <a:xfrm>
                  <a:off x="860940" y="3421991"/>
                  <a:ext cx="630109" cy="861746"/>
                  <a:chOff x="860940" y="3421991"/>
                  <a:chExt cx="630109" cy="861746"/>
                </a:xfrm>
                <a:solidFill>
                  <a:srgbClr val="595A5C"/>
                </a:solidFill>
              </p:grpSpPr>
              <p:sp>
                <p:nvSpPr>
                  <p:cNvPr id="86" name="Freeform 85">
                    <a:extLst>
                      <a:ext uri="{FF2B5EF4-FFF2-40B4-BE49-F238E27FC236}">
                        <a16:creationId xmlns:a16="http://schemas.microsoft.com/office/drawing/2014/main" id="{7D8A363A-BA86-35DD-7CDB-25647951486D}"/>
                      </a:ext>
                    </a:extLst>
                  </p:cNvPr>
                  <p:cNvSpPr/>
                  <p:nvPr/>
                </p:nvSpPr>
                <p:spPr>
                  <a:xfrm>
                    <a:off x="970261" y="3579680"/>
                    <a:ext cx="424492" cy="543909"/>
                  </a:xfrm>
                  <a:custGeom>
                    <a:avLst/>
                    <a:gdLst>
                      <a:gd name="connsiteX0" fmla="*/ 200335 w 424492"/>
                      <a:gd name="connsiteY0" fmla="*/ 543910 h 543909"/>
                      <a:gd name="connsiteX1" fmla="*/ 0 w 424492"/>
                      <a:gd name="connsiteY1" fmla="*/ 236175 h 543909"/>
                      <a:gd name="connsiteX2" fmla="*/ 39172 w 424492"/>
                      <a:gd name="connsiteY2" fmla="*/ 196923 h 543909"/>
                      <a:gd name="connsiteX3" fmla="*/ 78343 w 424492"/>
                      <a:gd name="connsiteY3" fmla="*/ 236175 h 543909"/>
                      <a:gd name="connsiteX4" fmla="*/ 200335 w 424492"/>
                      <a:gd name="connsiteY4" fmla="*/ 465406 h 543909"/>
                      <a:gd name="connsiteX5" fmla="*/ 345606 w 424492"/>
                      <a:gd name="connsiteY5" fmla="*/ 242904 h 543909"/>
                      <a:gd name="connsiteX6" fmla="*/ 334191 w 424492"/>
                      <a:gd name="connsiteY6" fmla="*/ 186830 h 543909"/>
                      <a:gd name="connsiteX7" fmla="*/ 160492 w 424492"/>
                      <a:gd name="connsiteY7" fmla="*/ 120214 h 543909"/>
                      <a:gd name="connsiteX8" fmla="*/ 141914 w 424492"/>
                      <a:gd name="connsiteY8" fmla="*/ 28476 h 543909"/>
                      <a:gd name="connsiteX9" fmla="*/ 190486 w 424492"/>
                      <a:gd name="connsiteY9" fmla="*/ 1561 h 543909"/>
                      <a:gd name="connsiteX10" fmla="*/ 217571 w 424492"/>
                      <a:gd name="connsiteY10" fmla="*/ 49336 h 543909"/>
                      <a:gd name="connsiteX11" fmla="*/ 224286 w 424492"/>
                      <a:gd name="connsiteY11" fmla="*/ 74682 h 543909"/>
                      <a:gd name="connsiteX12" fmla="*/ 344263 w 424492"/>
                      <a:gd name="connsiteY12" fmla="*/ 108774 h 543909"/>
                      <a:gd name="connsiteX13" fmla="*/ 351426 w 424492"/>
                      <a:gd name="connsiteY13" fmla="*/ 109447 h 543909"/>
                      <a:gd name="connsiteX14" fmla="*/ 424174 w 424492"/>
                      <a:gd name="connsiteY14" fmla="*/ 246941 h 543909"/>
                      <a:gd name="connsiteX15" fmla="*/ 200559 w 424492"/>
                      <a:gd name="connsiteY15" fmla="*/ 543910 h 5439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24492" h="543909">
                        <a:moveTo>
                          <a:pt x="200335" y="543910"/>
                        </a:moveTo>
                        <a:cubicBezTo>
                          <a:pt x="80582" y="543910"/>
                          <a:pt x="0" y="420322"/>
                          <a:pt x="0" y="236175"/>
                        </a:cubicBezTo>
                        <a:cubicBezTo>
                          <a:pt x="0" y="214418"/>
                          <a:pt x="17459" y="196923"/>
                          <a:pt x="39172" y="196923"/>
                        </a:cubicBezTo>
                        <a:cubicBezTo>
                          <a:pt x="60884" y="196923"/>
                          <a:pt x="78343" y="214418"/>
                          <a:pt x="78343" y="236175"/>
                        </a:cubicBezTo>
                        <a:cubicBezTo>
                          <a:pt x="78343" y="346529"/>
                          <a:pt x="116396" y="465406"/>
                          <a:pt x="200335" y="465406"/>
                        </a:cubicBezTo>
                        <a:cubicBezTo>
                          <a:pt x="278231" y="465406"/>
                          <a:pt x="339339" y="371874"/>
                          <a:pt x="345606" y="242904"/>
                        </a:cubicBezTo>
                        <a:cubicBezTo>
                          <a:pt x="347397" y="207465"/>
                          <a:pt x="339115" y="191764"/>
                          <a:pt x="334191" y="186830"/>
                        </a:cubicBezTo>
                        <a:cubicBezTo>
                          <a:pt x="249356" y="183914"/>
                          <a:pt x="190934" y="161484"/>
                          <a:pt x="160492" y="120214"/>
                        </a:cubicBezTo>
                        <a:cubicBezTo>
                          <a:pt x="129155" y="77597"/>
                          <a:pt x="140570" y="33411"/>
                          <a:pt x="141914" y="28476"/>
                        </a:cubicBezTo>
                        <a:cubicBezTo>
                          <a:pt x="147957" y="7617"/>
                          <a:pt x="169670" y="-4495"/>
                          <a:pt x="190486" y="1561"/>
                        </a:cubicBezTo>
                        <a:cubicBezTo>
                          <a:pt x="211080" y="7393"/>
                          <a:pt x="222943" y="28701"/>
                          <a:pt x="217571" y="49336"/>
                        </a:cubicBezTo>
                        <a:cubicBezTo>
                          <a:pt x="217123" y="51130"/>
                          <a:pt x="215109" y="63018"/>
                          <a:pt x="224286" y="74682"/>
                        </a:cubicBezTo>
                        <a:cubicBezTo>
                          <a:pt x="233687" y="86793"/>
                          <a:pt x="262115" y="107204"/>
                          <a:pt x="344263" y="108774"/>
                        </a:cubicBezTo>
                        <a:cubicBezTo>
                          <a:pt x="346726" y="108774"/>
                          <a:pt x="348964" y="108999"/>
                          <a:pt x="351426" y="109447"/>
                        </a:cubicBezTo>
                        <a:cubicBezTo>
                          <a:pt x="380525" y="115279"/>
                          <a:pt x="428874" y="150942"/>
                          <a:pt x="424174" y="246941"/>
                        </a:cubicBezTo>
                        <a:cubicBezTo>
                          <a:pt x="415668" y="421892"/>
                          <a:pt x="323670" y="543910"/>
                          <a:pt x="200559" y="543910"/>
                        </a:cubicBezTo>
                        <a:close/>
                      </a:path>
                    </a:pathLst>
                  </a:custGeom>
                  <a:solidFill>
                    <a:srgbClr val="595A5C"/>
                  </a:solidFill>
                  <a:ln w="22369" cap="flat">
                    <a:noFill/>
                    <a:prstDash val="solid"/>
                    <a:miter/>
                  </a:ln>
                </p:spPr>
                <p:txBody>
                  <a:bodyPr rtlCol="0" anchor="ctr"/>
                  <a:lstStyle/>
                  <a:p>
                    <a:endParaRPr lang="en-US"/>
                  </a:p>
                </p:txBody>
              </p:sp>
              <p:sp>
                <p:nvSpPr>
                  <p:cNvPr id="87" name="Freeform 86">
                    <a:extLst>
                      <a:ext uri="{FF2B5EF4-FFF2-40B4-BE49-F238E27FC236}">
                        <a16:creationId xmlns:a16="http://schemas.microsoft.com/office/drawing/2014/main" id="{16DFDA34-914A-1B77-F5D5-3356F065B873}"/>
                      </a:ext>
                    </a:extLst>
                  </p:cNvPr>
                  <p:cNvSpPr/>
                  <p:nvPr/>
                </p:nvSpPr>
                <p:spPr>
                  <a:xfrm>
                    <a:off x="860940" y="3421991"/>
                    <a:ext cx="630109" cy="861746"/>
                  </a:xfrm>
                  <a:custGeom>
                    <a:avLst/>
                    <a:gdLst>
                      <a:gd name="connsiteX0" fmla="*/ 586097 w 630109"/>
                      <a:gd name="connsiteY0" fmla="*/ 861747 h 861746"/>
                      <a:gd name="connsiteX1" fmla="*/ 546926 w 630109"/>
                      <a:gd name="connsiteY1" fmla="*/ 822495 h 861746"/>
                      <a:gd name="connsiteX2" fmla="*/ 547821 w 630109"/>
                      <a:gd name="connsiteY2" fmla="*/ 712141 h 861746"/>
                      <a:gd name="connsiteX3" fmla="*/ 548940 w 630109"/>
                      <a:gd name="connsiteY3" fmla="*/ 584741 h 861746"/>
                      <a:gd name="connsiteX4" fmla="*/ 549835 w 630109"/>
                      <a:gd name="connsiteY4" fmla="*/ 533152 h 861746"/>
                      <a:gd name="connsiteX5" fmla="*/ 549835 w 630109"/>
                      <a:gd name="connsiteY5" fmla="*/ 351473 h 861746"/>
                      <a:gd name="connsiteX6" fmla="*/ 366960 w 630109"/>
                      <a:gd name="connsiteY6" fmla="*/ 78504 h 861746"/>
                      <a:gd name="connsiteX7" fmla="*/ 313686 w 630109"/>
                      <a:gd name="connsiteY7" fmla="*/ 93532 h 861746"/>
                      <a:gd name="connsiteX8" fmla="*/ 279886 w 630109"/>
                      <a:gd name="connsiteY8" fmla="*/ 99587 h 861746"/>
                      <a:gd name="connsiteX9" fmla="*/ 123423 w 630109"/>
                      <a:gd name="connsiteY9" fmla="*/ 176745 h 861746"/>
                      <a:gd name="connsiteX10" fmla="*/ 78432 w 630109"/>
                      <a:gd name="connsiteY10" fmla="*/ 642160 h 861746"/>
                      <a:gd name="connsiteX11" fmla="*/ 78432 w 630109"/>
                      <a:gd name="connsiteY11" fmla="*/ 816888 h 861746"/>
                      <a:gd name="connsiteX12" fmla="*/ 38589 w 630109"/>
                      <a:gd name="connsiteY12" fmla="*/ 855467 h 861746"/>
                      <a:gd name="connsiteX13" fmla="*/ 88 w 630109"/>
                      <a:gd name="connsiteY13" fmla="*/ 815542 h 861746"/>
                      <a:gd name="connsiteX14" fmla="*/ 312 w 630109"/>
                      <a:gd name="connsiteY14" fmla="*/ 642385 h 861746"/>
                      <a:gd name="connsiteX15" fmla="*/ 54481 w 630109"/>
                      <a:gd name="connsiteY15" fmla="*/ 139961 h 861746"/>
                      <a:gd name="connsiteX16" fmla="*/ 284587 w 630109"/>
                      <a:gd name="connsiteY16" fmla="*/ 19962 h 861746"/>
                      <a:gd name="connsiteX17" fmla="*/ 367407 w 630109"/>
                      <a:gd name="connsiteY17" fmla="*/ 0 h 861746"/>
                      <a:gd name="connsiteX18" fmla="*/ 628627 w 630109"/>
                      <a:gd name="connsiteY18" fmla="*/ 348781 h 861746"/>
                      <a:gd name="connsiteX19" fmla="*/ 628627 w 630109"/>
                      <a:gd name="connsiteY19" fmla="*/ 534723 h 861746"/>
                      <a:gd name="connsiteX20" fmla="*/ 627731 w 630109"/>
                      <a:gd name="connsiteY20" fmla="*/ 584516 h 861746"/>
                      <a:gd name="connsiteX21" fmla="*/ 626612 w 630109"/>
                      <a:gd name="connsiteY21" fmla="*/ 712814 h 861746"/>
                      <a:gd name="connsiteX22" fmla="*/ 625717 w 630109"/>
                      <a:gd name="connsiteY22" fmla="*/ 822270 h 861746"/>
                      <a:gd name="connsiteX23" fmla="*/ 586545 w 630109"/>
                      <a:gd name="connsiteY23" fmla="*/ 861522 h 8617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630109" h="861746">
                        <a:moveTo>
                          <a:pt x="586097" y="861747"/>
                        </a:moveTo>
                        <a:cubicBezTo>
                          <a:pt x="564385" y="861747"/>
                          <a:pt x="546926" y="844252"/>
                          <a:pt x="546926" y="822495"/>
                        </a:cubicBezTo>
                        <a:cubicBezTo>
                          <a:pt x="546926" y="804327"/>
                          <a:pt x="547373" y="759243"/>
                          <a:pt x="547821" y="712141"/>
                        </a:cubicBezTo>
                        <a:cubicBezTo>
                          <a:pt x="548269" y="661226"/>
                          <a:pt x="548940" y="608068"/>
                          <a:pt x="548940" y="584741"/>
                        </a:cubicBezTo>
                        <a:cubicBezTo>
                          <a:pt x="548940" y="569713"/>
                          <a:pt x="549388" y="552666"/>
                          <a:pt x="549835" y="533152"/>
                        </a:cubicBezTo>
                        <a:cubicBezTo>
                          <a:pt x="550955" y="486947"/>
                          <a:pt x="552074" y="429303"/>
                          <a:pt x="549835" y="351473"/>
                        </a:cubicBezTo>
                        <a:cubicBezTo>
                          <a:pt x="542449" y="124933"/>
                          <a:pt x="403669" y="78504"/>
                          <a:pt x="366960" y="78504"/>
                        </a:cubicBezTo>
                        <a:cubicBezTo>
                          <a:pt x="335174" y="78504"/>
                          <a:pt x="313910" y="93307"/>
                          <a:pt x="313686" y="93532"/>
                        </a:cubicBezTo>
                        <a:cubicBezTo>
                          <a:pt x="304061" y="100260"/>
                          <a:pt x="291302" y="102728"/>
                          <a:pt x="279886" y="99587"/>
                        </a:cubicBezTo>
                        <a:cubicBezTo>
                          <a:pt x="269814" y="96896"/>
                          <a:pt x="176921" y="74915"/>
                          <a:pt x="123423" y="176745"/>
                        </a:cubicBezTo>
                        <a:cubicBezTo>
                          <a:pt x="76193" y="266240"/>
                          <a:pt x="77313" y="448817"/>
                          <a:pt x="78432" y="642160"/>
                        </a:cubicBezTo>
                        <a:cubicBezTo>
                          <a:pt x="78656" y="699356"/>
                          <a:pt x="79103" y="758346"/>
                          <a:pt x="78432" y="816888"/>
                        </a:cubicBezTo>
                        <a:cubicBezTo>
                          <a:pt x="78208" y="838644"/>
                          <a:pt x="60301" y="855691"/>
                          <a:pt x="38589" y="855467"/>
                        </a:cubicBezTo>
                        <a:cubicBezTo>
                          <a:pt x="16876" y="855242"/>
                          <a:pt x="-359" y="837298"/>
                          <a:pt x="88" y="815542"/>
                        </a:cubicBezTo>
                        <a:cubicBezTo>
                          <a:pt x="984" y="757673"/>
                          <a:pt x="536" y="699132"/>
                          <a:pt x="312" y="642385"/>
                        </a:cubicBezTo>
                        <a:cubicBezTo>
                          <a:pt x="-807" y="430200"/>
                          <a:pt x="-1926" y="246950"/>
                          <a:pt x="54481" y="139961"/>
                        </a:cubicBezTo>
                        <a:cubicBezTo>
                          <a:pt x="115813" y="23327"/>
                          <a:pt x="223255" y="9420"/>
                          <a:pt x="284587" y="19962"/>
                        </a:cubicBezTo>
                        <a:cubicBezTo>
                          <a:pt x="301599" y="11215"/>
                          <a:pt x="330474" y="0"/>
                          <a:pt x="367407" y="0"/>
                        </a:cubicBezTo>
                        <a:cubicBezTo>
                          <a:pt x="432320" y="0"/>
                          <a:pt x="619449" y="64149"/>
                          <a:pt x="628627" y="348781"/>
                        </a:cubicBezTo>
                        <a:cubicBezTo>
                          <a:pt x="631313" y="428855"/>
                          <a:pt x="629746" y="490088"/>
                          <a:pt x="628627" y="534723"/>
                        </a:cubicBezTo>
                        <a:cubicBezTo>
                          <a:pt x="628179" y="553788"/>
                          <a:pt x="627731" y="570162"/>
                          <a:pt x="627731" y="584516"/>
                        </a:cubicBezTo>
                        <a:cubicBezTo>
                          <a:pt x="627731" y="608068"/>
                          <a:pt x="627060" y="661450"/>
                          <a:pt x="626612" y="712814"/>
                        </a:cubicBezTo>
                        <a:cubicBezTo>
                          <a:pt x="626164" y="759468"/>
                          <a:pt x="625717" y="804327"/>
                          <a:pt x="625717" y="822270"/>
                        </a:cubicBezTo>
                        <a:cubicBezTo>
                          <a:pt x="625717" y="844027"/>
                          <a:pt x="608257" y="861522"/>
                          <a:pt x="586545" y="861522"/>
                        </a:cubicBezTo>
                        <a:close/>
                      </a:path>
                    </a:pathLst>
                  </a:custGeom>
                  <a:solidFill>
                    <a:srgbClr val="595A5C"/>
                  </a:solidFill>
                  <a:ln w="22369" cap="flat">
                    <a:noFill/>
                    <a:prstDash val="solid"/>
                    <a:miter/>
                  </a:ln>
                </p:spPr>
                <p:txBody>
                  <a:bodyPr rtlCol="0" anchor="ctr"/>
                  <a:lstStyle/>
                  <a:p>
                    <a:endParaRPr lang="en-US"/>
                  </a:p>
                </p:txBody>
              </p:sp>
            </p:grpSp>
          </p:grpSp>
          <p:sp>
            <p:nvSpPr>
              <p:cNvPr id="88" name="Freeform 87">
                <a:extLst>
                  <a:ext uri="{FF2B5EF4-FFF2-40B4-BE49-F238E27FC236}">
                    <a16:creationId xmlns:a16="http://schemas.microsoft.com/office/drawing/2014/main" id="{09BAE316-B5F4-D543-079B-7BFFD912E005}"/>
                  </a:ext>
                </a:extLst>
              </p:cNvPr>
              <p:cNvSpPr/>
              <p:nvPr/>
            </p:nvSpPr>
            <p:spPr>
              <a:xfrm>
                <a:off x="1007857" y="4163650"/>
                <a:ext cx="328916" cy="160909"/>
              </a:xfrm>
              <a:custGeom>
                <a:avLst/>
                <a:gdLst>
                  <a:gd name="connsiteX0" fmla="*/ 165202 w 328916"/>
                  <a:gd name="connsiteY0" fmla="*/ 160909 h 160909"/>
                  <a:gd name="connsiteX1" fmla="*/ 87082 w 328916"/>
                  <a:gd name="connsiteY1" fmla="*/ 132199 h 160909"/>
                  <a:gd name="connsiteX2" fmla="*/ 13663 w 328916"/>
                  <a:gd name="connsiteY2" fmla="*/ 69172 h 160909"/>
                  <a:gd name="connsiteX3" fmla="*/ 9410 w 328916"/>
                  <a:gd name="connsiteY3" fmla="*/ 13771 h 160909"/>
                  <a:gd name="connsiteX4" fmla="*/ 64698 w 328916"/>
                  <a:gd name="connsiteY4" fmla="*/ 9509 h 160909"/>
                  <a:gd name="connsiteX5" fmla="*/ 138117 w 328916"/>
                  <a:gd name="connsiteY5" fmla="*/ 72536 h 160909"/>
                  <a:gd name="connsiteX6" fmla="*/ 192734 w 328916"/>
                  <a:gd name="connsiteY6" fmla="*/ 72312 h 160909"/>
                  <a:gd name="connsiteX7" fmla="*/ 263914 w 328916"/>
                  <a:gd name="connsiteY7" fmla="*/ 9734 h 160909"/>
                  <a:gd name="connsiteX8" fmla="*/ 319202 w 328916"/>
                  <a:gd name="connsiteY8" fmla="*/ 13322 h 160909"/>
                  <a:gd name="connsiteX9" fmla="*/ 315621 w 328916"/>
                  <a:gd name="connsiteY9" fmla="*/ 68723 h 160909"/>
                  <a:gd name="connsiteX10" fmla="*/ 244440 w 328916"/>
                  <a:gd name="connsiteY10" fmla="*/ 131302 h 160909"/>
                  <a:gd name="connsiteX11" fmla="*/ 165425 w 328916"/>
                  <a:gd name="connsiteY11" fmla="*/ 160909 h 1609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8916" h="160909">
                    <a:moveTo>
                      <a:pt x="165202" y="160909"/>
                    </a:moveTo>
                    <a:cubicBezTo>
                      <a:pt x="137446" y="160909"/>
                      <a:pt x="109466" y="151265"/>
                      <a:pt x="87082" y="132199"/>
                    </a:cubicBezTo>
                    <a:lnTo>
                      <a:pt x="13663" y="69172"/>
                    </a:lnTo>
                    <a:cubicBezTo>
                      <a:pt x="-2677" y="55041"/>
                      <a:pt x="-4692" y="30369"/>
                      <a:pt x="9410" y="13771"/>
                    </a:cubicBezTo>
                    <a:cubicBezTo>
                      <a:pt x="23512" y="-2603"/>
                      <a:pt x="48134" y="-4621"/>
                      <a:pt x="64698" y="9509"/>
                    </a:cubicBezTo>
                    <a:lnTo>
                      <a:pt x="138117" y="72536"/>
                    </a:lnTo>
                    <a:cubicBezTo>
                      <a:pt x="153786" y="85994"/>
                      <a:pt x="177065" y="85770"/>
                      <a:pt x="192734" y="72312"/>
                    </a:cubicBezTo>
                    <a:lnTo>
                      <a:pt x="263914" y="9734"/>
                    </a:lnTo>
                    <a:cubicBezTo>
                      <a:pt x="280254" y="-4621"/>
                      <a:pt x="304877" y="-2827"/>
                      <a:pt x="319202" y="13322"/>
                    </a:cubicBezTo>
                    <a:cubicBezTo>
                      <a:pt x="333528" y="29696"/>
                      <a:pt x="331737" y="54369"/>
                      <a:pt x="315621" y="68723"/>
                    </a:cubicBezTo>
                    <a:lnTo>
                      <a:pt x="244440" y="131302"/>
                    </a:lnTo>
                    <a:cubicBezTo>
                      <a:pt x="222057" y="151040"/>
                      <a:pt x="193629" y="160909"/>
                      <a:pt x="165425" y="160909"/>
                    </a:cubicBezTo>
                    <a:close/>
                  </a:path>
                </a:pathLst>
              </a:custGeom>
              <a:solidFill>
                <a:srgbClr val="595A5C"/>
              </a:solidFill>
              <a:ln w="22369" cap="flat">
                <a:noFill/>
                <a:prstDash val="solid"/>
                <a:miter/>
              </a:ln>
            </p:spPr>
            <p:txBody>
              <a:bodyPr rtlCol="0" anchor="ctr"/>
              <a:lstStyle/>
              <a:p>
                <a:endParaRPr lang="en-US"/>
              </a:p>
            </p:txBody>
          </p:sp>
        </p:grpSp>
      </p:grpSp>
      <p:pic>
        <p:nvPicPr>
          <p:cNvPr id="126" name="Picture 125">
            <a:extLst>
              <a:ext uri="{FF2B5EF4-FFF2-40B4-BE49-F238E27FC236}">
                <a16:creationId xmlns:a16="http://schemas.microsoft.com/office/drawing/2014/main" id="{D67F3EA4-CFD8-6218-3CBF-594C72967002}"/>
              </a:ext>
            </a:extLst>
          </p:cNvPr>
          <p:cNvPicPr>
            <a:picLocks noChangeAspect="1"/>
          </p:cNvPicPr>
          <p:nvPr/>
        </p:nvPicPr>
        <p:blipFill>
          <a:blip r:embed="rId3"/>
          <a:stretch>
            <a:fillRect/>
          </a:stretch>
        </p:blipFill>
        <p:spPr>
          <a:xfrm>
            <a:off x="3829349" y="4705190"/>
            <a:ext cx="535421" cy="888213"/>
          </a:xfrm>
          <a:custGeom>
            <a:avLst/>
            <a:gdLst>
              <a:gd name="connsiteX0" fmla="*/ -138 w 535421"/>
              <a:gd name="connsiteY0" fmla="*/ -291 h 888213"/>
              <a:gd name="connsiteX1" fmla="*/ 535283 w 535421"/>
              <a:gd name="connsiteY1" fmla="*/ -291 h 888213"/>
              <a:gd name="connsiteX2" fmla="*/ 535283 w 535421"/>
              <a:gd name="connsiteY2" fmla="*/ 887922 h 888213"/>
              <a:gd name="connsiteX3" fmla="*/ -138 w 535421"/>
              <a:gd name="connsiteY3" fmla="*/ 887922 h 888213"/>
            </a:gdLst>
            <a:ahLst/>
            <a:cxnLst>
              <a:cxn ang="0">
                <a:pos x="connsiteX0" y="connsiteY0"/>
              </a:cxn>
              <a:cxn ang="0">
                <a:pos x="connsiteX1" y="connsiteY1"/>
              </a:cxn>
              <a:cxn ang="0">
                <a:pos x="connsiteX2" y="connsiteY2"/>
              </a:cxn>
              <a:cxn ang="0">
                <a:pos x="connsiteX3" y="connsiteY3"/>
              </a:cxn>
            </a:cxnLst>
            <a:rect l="l" t="t" r="r" b="b"/>
            <a:pathLst>
              <a:path w="535421" h="888213">
                <a:moveTo>
                  <a:pt x="-138" y="-291"/>
                </a:moveTo>
                <a:lnTo>
                  <a:pt x="535283" y="-291"/>
                </a:lnTo>
                <a:lnTo>
                  <a:pt x="535283" y="887922"/>
                </a:lnTo>
                <a:lnTo>
                  <a:pt x="-138" y="887922"/>
                </a:lnTo>
                <a:close/>
              </a:path>
            </a:pathLst>
          </a:custGeom>
        </p:spPr>
      </p:pic>
      <p:grpSp>
        <p:nvGrpSpPr>
          <p:cNvPr id="12" name="Group 11">
            <a:extLst>
              <a:ext uri="{FF2B5EF4-FFF2-40B4-BE49-F238E27FC236}">
                <a16:creationId xmlns:a16="http://schemas.microsoft.com/office/drawing/2014/main" id="{C8F792A2-5840-4D41-DD9C-1BEDC56C517C}"/>
              </a:ext>
            </a:extLst>
          </p:cNvPr>
          <p:cNvGrpSpPr/>
          <p:nvPr/>
        </p:nvGrpSpPr>
        <p:grpSpPr>
          <a:xfrm>
            <a:off x="7971692" y="264896"/>
            <a:ext cx="4220308" cy="1087755"/>
            <a:chOff x="7971692" y="264896"/>
            <a:chExt cx="4220308" cy="1087755"/>
          </a:xfrm>
        </p:grpSpPr>
        <p:sp>
          <p:nvSpPr>
            <p:cNvPr id="4" name="Round Same Side Corner Rectangle 3">
              <a:extLst>
                <a:ext uri="{FF2B5EF4-FFF2-40B4-BE49-F238E27FC236}">
                  <a16:creationId xmlns:a16="http://schemas.microsoft.com/office/drawing/2014/main" id="{709D79FA-C851-BDB3-346B-1A6E06C39BD0}"/>
                </a:ext>
              </a:extLst>
            </p:cNvPr>
            <p:cNvSpPr/>
            <p:nvPr/>
          </p:nvSpPr>
          <p:spPr>
            <a:xfrm rot="16200000">
              <a:off x="9537968" y="-1301380"/>
              <a:ext cx="1087755" cy="4220308"/>
            </a:xfrm>
            <a:prstGeom prst="round2Same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972947C0-D579-7EF9-3BFB-44D97837447F}"/>
                </a:ext>
              </a:extLst>
            </p:cNvPr>
            <p:cNvSpPr txBox="1"/>
            <p:nvPr/>
          </p:nvSpPr>
          <p:spPr>
            <a:xfrm>
              <a:off x="8378852" y="347109"/>
              <a:ext cx="3320781" cy="923330"/>
            </a:xfrm>
            <a:prstGeom prst="rect">
              <a:avLst/>
            </a:prstGeom>
            <a:noFill/>
          </p:spPr>
          <p:txBody>
            <a:bodyPr wrap="none" rtlCol="0">
              <a:spAutoFit/>
            </a:bodyPr>
            <a:lstStyle/>
            <a:p>
              <a:r>
                <a:rPr lang="en-US">
                  <a:solidFill>
                    <a:schemeClr val="bg1"/>
                  </a:solidFill>
                </a:rPr>
                <a:t>Paid to</a:t>
              </a:r>
              <a:r>
                <a:rPr lang="en-US" b="1">
                  <a:solidFill>
                    <a:schemeClr val="bg1"/>
                  </a:solidFill>
                </a:rPr>
                <a:t> Enroller </a:t>
              </a:r>
              <a:endParaRPr lang="en-US">
                <a:solidFill>
                  <a:schemeClr val="bg1"/>
                </a:solidFill>
              </a:endParaRPr>
            </a:p>
            <a:p>
              <a:r>
                <a:rPr lang="en-US">
                  <a:solidFill>
                    <a:schemeClr val="bg1"/>
                  </a:solidFill>
                </a:rPr>
                <a:t>Paid</a:t>
              </a:r>
              <a:r>
                <a:rPr lang="en-US" b="1">
                  <a:solidFill>
                    <a:schemeClr val="bg1"/>
                  </a:solidFill>
                </a:rPr>
                <a:t> Weekly</a:t>
              </a:r>
              <a:endParaRPr lang="en-US">
                <a:solidFill>
                  <a:schemeClr val="bg1"/>
                </a:solidFill>
              </a:endParaRPr>
            </a:p>
            <a:p>
              <a:r>
                <a:rPr lang="en-US">
                  <a:solidFill>
                    <a:schemeClr val="bg1"/>
                  </a:solidFill>
                </a:rPr>
                <a:t>Earn </a:t>
              </a:r>
              <a:r>
                <a:rPr lang="en-US" b="1">
                  <a:solidFill>
                    <a:schemeClr val="bg1"/>
                  </a:solidFill>
                </a:rPr>
                <a:t>20%, 10%, and 5% on CV</a:t>
              </a:r>
              <a:endParaRPr lang="en-US">
                <a:solidFill>
                  <a:schemeClr val="bg1"/>
                </a:solidFill>
              </a:endParaRPr>
            </a:p>
          </p:txBody>
        </p:sp>
      </p:grpSp>
      <p:pic>
        <p:nvPicPr>
          <p:cNvPr id="2" name="Graphic 1">
            <a:extLst>
              <a:ext uri="{FF2B5EF4-FFF2-40B4-BE49-F238E27FC236}">
                <a16:creationId xmlns:a16="http://schemas.microsoft.com/office/drawing/2014/main" id="{39781F1C-0273-BE77-D4F0-E62F22E1F445}"/>
              </a:ext>
            </a:extLst>
          </p:cNvPr>
          <p:cNvPicPr>
            <a:picLocks noChangeAspect="1"/>
          </p:cNvPicPr>
          <p:nvPr/>
        </p:nvPicPr>
        <p:blipFill rotWithShape="1">
          <a:blip r:embed="rId4" cstate="print">
            <a:extLst>
              <a:ext uri="{28A0092B-C50C-407E-A947-70E740481C1C}">
                <a14:useLocalDpi xmlns:a14="http://schemas.microsoft.com/office/drawing/2010/main"/>
              </a:ext>
              <a:ext uri="{96DAC541-7B7A-43D3-8B79-37D633B846F1}">
                <asvg:svgBlip xmlns:asvg="http://schemas.microsoft.com/office/drawing/2016/SVG/main" r:embed="rId5"/>
              </a:ext>
            </a:extLst>
          </a:blip>
          <a:srcRect t="1" r="1178" b="40655"/>
          <a:stretch>
            <a:fillRect/>
          </a:stretch>
        </p:blipFill>
        <p:spPr>
          <a:xfrm>
            <a:off x="7334212" y="2950628"/>
            <a:ext cx="4613912" cy="3907372"/>
          </a:xfrm>
          <a:prstGeom prst="rect">
            <a:avLst/>
          </a:prstGeom>
        </p:spPr>
      </p:pic>
      <p:sp>
        <p:nvSpPr>
          <p:cNvPr id="8" name="TextBox 7">
            <a:extLst>
              <a:ext uri="{FF2B5EF4-FFF2-40B4-BE49-F238E27FC236}">
                <a16:creationId xmlns:a16="http://schemas.microsoft.com/office/drawing/2014/main" id="{753BF11D-18CD-7285-FEF7-C3C264711E2A}"/>
              </a:ext>
            </a:extLst>
          </p:cNvPr>
          <p:cNvSpPr txBox="1"/>
          <p:nvPr/>
        </p:nvSpPr>
        <p:spPr>
          <a:xfrm>
            <a:off x="3488627" y="3872182"/>
            <a:ext cx="1115690" cy="738664"/>
          </a:xfrm>
          <a:prstGeom prst="rect">
            <a:avLst/>
          </a:prstGeom>
          <a:noFill/>
        </p:spPr>
        <p:txBody>
          <a:bodyPr wrap="none" lIns="0" tIns="0" rIns="0" bIns="0" rtlCol="0">
            <a:spAutoFit/>
          </a:bodyPr>
          <a:lstStyle/>
          <a:p>
            <a:pPr algn="r"/>
            <a:r>
              <a:rPr lang="en-US" sz="4800" b="1">
                <a:solidFill>
                  <a:schemeClr val="bg1"/>
                </a:solidFill>
                <a:latin typeface="Raleway ExtraBold" panose="020B0003030101060003" pitchFamily="34" charset="0"/>
              </a:rPr>
              <a:t>20</a:t>
            </a:r>
            <a:r>
              <a:rPr lang="en-US" sz="3600" b="1">
                <a:solidFill>
                  <a:schemeClr val="bg1"/>
                </a:solidFill>
                <a:latin typeface="Raleway ExtraBold" panose="020B0003030101060003" pitchFamily="34" charset="0"/>
              </a:rPr>
              <a:t>%</a:t>
            </a:r>
            <a:endParaRPr lang="en-US" sz="4800" b="1">
              <a:solidFill>
                <a:schemeClr val="bg1"/>
              </a:solidFill>
              <a:latin typeface="Raleway ExtraBold" panose="020B0003030101060003" pitchFamily="34" charset="0"/>
            </a:endParaRPr>
          </a:p>
        </p:txBody>
      </p:sp>
      <p:grpSp>
        <p:nvGrpSpPr>
          <p:cNvPr id="242" name="Group 241">
            <a:extLst>
              <a:ext uri="{FF2B5EF4-FFF2-40B4-BE49-F238E27FC236}">
                <a16:creationId xmlns:a16="http://schemas.microsoft.com/office/drawing/2014/main" id="{9EAB836B-0927-7DBD-C94D-F6B96BFB301F}"/>
              </a:ext>
            </a:extLst>
          </p:cNvPr>
          <p:cNvGrpSpPr/>
          <p:nvPr/>
        </p:nvGrpSpPr>
        <p:grpSpPr>
          <a:xfrm>
            <a:off x="655769" y="519252"/>
            <a:ext cx="2182280" cy="1306869"/>
            <a:chOff x="655769" y="519252"/>
            <a:chExt cx="2182280" cy="1306869"/>
          </a:xfrm>
        </p:grpSpPr>
        <p:grpSp>
          <p:nvGrpSpPr>
            <p:cNvPr id="127" name="Group 126">
              <a:extLst>
                <a:ext uri="{FF2B5EF4-FFF2-40B4-BE49-F238E27FC236}">
                  <a16:creationId xmlns:a16="http://schemas.microsoft.com/office/drawing/2014/main" id="{A971AD98-7A7A-4870-4D20-50997F6BC232}"/>
                </a:ext>
              </a:extLst>
            </p:cNvPr>
            <p:cNvGrpSpPr/>
            <p:nvPr/>
          </p:nvGrpSpPr>
          <p:grpSpPr>
            <a:xfrm>
              <a:off x="655769" y="586660"/>
              <a:ext cx="2080353" cy="1239461"/>
              <a:chOff x="655769" y="586660"/>
              <a:chExt cx="2080353" cy="1239461"/>
            </a:xfrm>
          </p:grpSpPr>
          <p:sp>
            <p:nvSpPr>
              <p:cNvPr id="65" name="Freeform 64">
                <a:extLst>
                  <a:ext uri="{FF2B5EF4-FFF2-40B4-BE49-F238E27FC236}">
                    <a16:creationId xmlns:a16="http://schemas.microsoft.com/office/drawing/2014/main" id="{FA0B7EED-06A6-C3A2-275E-7FDE9CAA1E36}"/>
                  </a:ext>
                </a:extLst>
              </p:cNvPr>
              <p:cNvSpPr/>
              <p:nvPr/>
            </p:nvSpPr>
            <p:spPr>
              <a:xfrm>
                <a:off x="655769" y="1123402"/>
                <a:ext cx="2080353" cy="662122"/>
              </a:xfrm>
              <a:custGeom>
                <a:avLst/>
                <a:gdLst>
                  <a:gd name="connsiteX0" fmla="*/ 2011636 w 2080353"/>
                  <a:gd name="connsiteY0" fmla="*/ 0 h 662122"/>
                  <a:gd name="connsiteX1" fmla="*/ 2080354 w 2080353"/>
                  <a:gd name="connsiteY1" fmla="*/ 68859 h 662122"/>
                  <a:gd name="connsiteX2" fmla="*/ 2080354 w 2080353"/>
                  <a:gd name="connsiteY2" fmla="*/ 593264 h 662122"/>
                  <a:gd name="connsiteX3" fmla="*/ 2011636 w 2080353"/>
                  <a:gd name="connsiteY3" fmla="*/ 662123 h 662122"/>
                  <a:gd name="connsiteX4" fmla="*/ 68718 w 2080353"/>
                  <a:gd name="connsiteY4" fmla="*/ 662123 h 662122"/>
                  <a:gd name="connsiteX5" fmla="*/ 0 w 2080353"/>
                  <a:gd name="connsiteY5" fmla="*/ 593264 h 662122"/>
                  <a:gd name="connsiteX6" fmla="*/ 0 w 2080353"/>
                  <a:gd name="connsiteY6" fmla="*/ 68859 h 662122"/>
                  <a:gd name="connsiteX7" fmla="*/ 68718 w 2080353"/>
                  <a:gd name="connsiteY7" fmla="*/ 0 h 6621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80353" h="662122">
                    <a:moveTo>
                      <a:pt x="2011636" y="0"/>
                    </a:moveTo>
                    <a:cubicBezTo>
                      <a:pt x="2049588" y="0"/>
                      <a:pt x="2080354" y="30829"/>
                      <a:pt x="2080354" y="68859"/>
                    </a:cubicBezTo>
                    <a:lnTo>
                      <a:pt x="2080354" y="593264"/>
                    </a:lnTo>
                    <a:cubicBezTo>
                      <a:pt x="2080354" y="631294"/>
                      <a:pt x="2049588" y="662123"/>
                      <a:pt x="2011636" y="662123"/>
                    </a:cubicBezTo>
                    <a:lnTo>
                      <a:pt x="68718" y="662123"/>
                    </a:lnTo>
                    <a:cubicBezTo>
                      <a:pt x="30766" y="662123"/>
                      <a:pt x="0" y="631294"/>
                      <a:pt x="0" y="593264"/>
                    </a:cubicBezTo>
                    <a:lnTo>
                      <a:pt x="0" y="68859"/>
                    </a:lnTo>
                    <a:cubicBezTo>
                      <a:pt x="0" y="30829"/>
                      <a:pt x="30766" y="0"/>
                      <a:pt x="68718" y="0"/>
                    </a:cubicBezTo>
                    <a:close/>
                  </a:path>
                </a:pathLst>
              </a:custGeom>
              <a:solidFill>
                <a:srgbClr val="A7BFDF"/>
              </a:solidFill>
              <a:ln w="22369" cap="flat">
                <a:noFill/>
                <a:prstDash val="solid"/>
                <a:miter/>
              </a:ln>
            </p:spPr>
            <p:txBody>
              <a:bodyPr rtlCol="0" anchor="ctr"/>
              <a:lstStyle/>
              <a:p>
                <a:endParaRPr lang="en-US"/>
              </a:p>
            </p:txBody>
          </p:sp>
          <p:grpSp>
            <p:nvGrpSpPr>
              <p:cNvPr id="69" name="Graphic 2">
                <a:extLst>
                  <a:ext uri="{FF2B5EF4-FFF2-40B4-BE49-F238E27FC236}">
                    <a16:creationId xmlns:a16="http://schemas.microsoft.com/office/drawing/2014/main" id="{643C0B83-E607-57F6-809F-D6AA529528D6}"/>
                  </a:ext>
                </a:extLst>
              </p:cNvPr>
              <p:cNvGrpSpPr/>
              <p:nvPr/>
            </p:nvGrpSpPr>
            <p:grpSpPr>
              <a:xfrm>
                <a:off x="774627" y="586660"/>
                <a:ext cx="794850" cy="1239461"/>
                <a:chOff x="774627" y="586660"/>
                <a:chExt cx="794850" cy="1239461"/>
              </a:xfrm>
            </p:grpSpPr>
            <p:sp>
              <p:nvSpPr>
                <p:cNvPr id="70" name="Freeform 69">
                  <a:extLst>
                    <a:ext uri="{FF2B5EF4-FFF2-40B4-BE49-F238E27FC236}">
                      <a16:creationId xmlns:a16="http://schemas.microsoft.com/office/drawing/2014/main" id="{8C16448F-5C6A-1F5A-DF04-14B07D117A4E}"/>
                    </a:ext>
                  </a:extLst>
                </p:cNvPr>
                <p:cNvSpPr/>
                <p:nvPr/>
              </p:nvSpPr>
              <p:spPr>
                <a:xfrm>
                  <a:off x="802383" y="634660"/>
                  <a:ext cx="729041" cy="1152210"/>
                </a:xfrm>
                <a:custGeom>
                  <a:avLst/>
                  <a:gdLst>
                    <a:gd name="connsiteX0" fmla="*/ 305539 w 729041"/>
                    <a:gd name="connsiteY0" fmla="*/ 4262 h 1152210"/>
                    <a:gd name="connsiteX1" fmla="*/ 207274 w 729041"/>
                    <a:gd name="connsiteY1" fmla="*/ 55626 h 1152210"/>
                    <a:gd name="connsiteX2" fmla="*/ 145271 w 729041"/>
                    <a:gd name="connsiteY2" fmla="*/ 94204 h 1152210"/>
                    <a:gd name="connsiteX3" fmla="*/ 128259 w 729041"/>
                    <a:gd name="connsiteY3" fmla="*/ 182129 h 1152210"/>
                    <a:gd name="connsiteX4" fmla="*/ 77000 w 729041"/>
                    <a:gd name="connsiteY4" fmla="*/ 434911 h 1152210"/>
                    <a:gd name="connsiteX5" fmla="*/ 85506 w 729041"/>
                    <a:gd name="connsiteY5" fmla="*/ 520592 h 1152210"/>
                    <a:gd name="connsiteX6" fmla="*/ 91998 w 729041"/>
                    <a:gd name="connsiteY6" fmla="*/ 659880 h 1152210"/>
                    <a:gd name="connsiteX7" fmla="*/ 79239 w 729041"/>
                    <a:gd name="connsiteY7" fmla="*/ 769112 h 1152210"/>
                    <a:gd name="connsiteX8" fmla="*/ 49244 w 729041"/>
                    <a:gd name="connsiteY8" fmla="*/ 857037 h 1152210"/>
                    <a:gd name="connsiteX9" fmla="*/ 21488 w 729041"/>
                    <a:gd name="connsiteY9" fmla="*/ 938456 h 1152210"/>
                    <a:gd name="connsiteX10" fmla="*/ 0 w 729041"/>
                    <a:gd name="connsiteY10" fmla="*/ 1094791 h 1152210"/>
                    <a:gd name="connsiteX11" fmla="*/ 9625 w 729041"/>
                    <a:gd name="connsiteY11" fmla="*/ 1152211 h 1152210"/>
                    <a:gd name="connsiteX12" fmla="*/ 729042 w 729041"/>
                    <a:gd name="connsiteY12" fmla="*/ 1152211 h 1152210"/>
                    <a:gd name="connsiteX13" fmla="*/ 720536 w 729041"/>
                    <a:gd name="connsiteY13" fmla="*/ 867578 h 1152210"/>
                    <a:gd name="connsiteX14" fmla="*/ 630777 w 729041"/>
                    <a:gd name="connsiteY14" fmla="*/ 779654 h 1152210"/>
                    <a:gd name="connsiteX15" fmla="*/ 654280 w 729041"/>
                    <a:gd name="connsiteY15" fmla="*/ 683207 h 1152210"/>
                    <a:gd name="connsiteX16" fmla="*/ 632791 w 729041"/>
                    <a:gd name="connsiteY16" fmla="*/ 327697 h 1152210"/>
                    <a:gd name="connsiteX17" fmla="*/ 587800 w 729041"/>
                    <a:gd name="connsiteY17" fmla="*/ 77158 h 1152210"/>
                    <a:gd name="connsiteX18" fmla="*/ 532288 w 729041"/>
                    <a:gd name="connsiteY18" fmla="*/ 32074 h 1152210"/>
                    <a:gd name="connsiteX19" fmla="*/ 416787 w 729041"/>
                    <a:gd name="connsiteY19" fmla="*/ 0 h 1152210"/>
                    <a:gd name="connsiteX20" fmla="*/ 305539 w 729041"/>
                    <a:gd name="connsiteY20" fmla="*/ 4262 h 11522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729041" h="1152210">
                      <a:moveTo>
                        <a:pt x="305539" y="4262"/>
                      </a:moveTo>
                      <a:lnTo>
                        <a:pt x="207274" y="55626"/>
                      </a:lnTo>
                      <a:lnTo>
                        <a:pt x="145271" y="94204"/>
                      </a:lnTo>
                      <a:lnTo>
                        <a:pt x="128259" y="182129"/>
                      </a:lnTo>
                      <a:lnTo>
                        <a:pt x="77000" y="434911"/>
                      </a:lnTo>
                      <a:lnTo>
                        <a:pt x="85506" y="520592"/>
                      </a:lnTo>
                      <a:lnTo>
                        <a:pt x="91998" y="659880"/>
                      </a:lnTo>
                      <a:lnTo>
                        <a:pt x="79239" y="769112"/>
                      </a:lnTo>
                      <a:lnTo>
                        <a:pt x="49244" y="857037"/>
                      </a:lnTo>
                      <a:lnTo>
                        <a:pt x="21488" y="938456"/>
                      </a:lnTo>
                      <a:lnTo>
                        <a:pt x="0" y="1094791"/>
                      </a:lnTo>
                      <a:lnTo>
                        <a:pt x="9625" y="1152211"/>
                      </a:lnTo>
                      <a:lnTo>
                        <a:pt x="729042" y="1152211"/>
                      </a:lnTo>
                      <a:lnTo>
                        <a:pt x="720536" y="867578"/>
                      </a:lnTo>
                      <a:lnTo>
                        <a:pt x="630777" y="779654"/>
                      </a:lnTo>
                      <a:lnTo>
                        <a:pt x="654280" y="683207"/>
                      </a:lnTo>
                      <a:cubicBezTo>
                        <a:pt x="654280" y="683207"/>
                        <a:pt x="635030" y="340482"/>
                        <a:pt x="632791" y="327697"/>
                      </a:cubicBezTo>
                      <a:cubicBezTo>
                        <a:pt x="630553" y="314912"/>
                        <a:pt x="587800" y="77158"/>
                        <a:pt x="587800" y="77158"/>
                      </a:cubicBezTo>
                      <a:lnTo>
                        <a:pt x="532288" y="32074"/>
                      </a:lnTo>
                      <a:lnTo>
                        <a:pt x="416787" y="0"/>
                      </a:lnTo>
                      <a:lnTo>
                        <a:pt x="305539" y="4262"/>
                      </a:lnTo>
                      <a:close/>
                    </a:path>
                  </a:pathLst>
                </a:custGeom>
                <a:solidFill>
                  <a:srgbClr val="FFFFFF"/>
                </a:solidFill>
                <a:ln w="22369" cap="flat">
                  <a:noFill/>
                  <a:prstDash val="solid"/>
                  <a:miter/>
                </a:ln>
              </p:spPr>
              <p:txBody>
                <a:bodyPr rtlCol="0" anchor="ctr"/>
                <a:lstStyle/>
                <a:p>
                  <a:endParaRPr lang="en-US"/>
                </a:p>
              </p:txBody>
            </p:sp>
            <p:grpSp>
              <p:nvGrpSpPr>
                <p:cNvPr id="71" name="Graphic 2">
                  <a:extLst>
                    <a:ext uri="{FF2B5EF4-FFF2-40B4-BE49-F238E27FC236}">
                      <a16:creationId xmlns:a16="http://schemas.microsoft.com/office/drawing/2014/main" id="{03C19A4F-DF2D-BF89-8462-6DF8ECF6177E}"/>
                    </a:ext>
                  </a:extLst>
                </p:cNvPr>
                <p:cNvGrpSpPr/>
                <p:nvPr/>
              </p:nvGrpSpPr>
              <p:grpSpPr>
                <a:xfrm>
                  <a:off x="774627" y="586660"/>
                  <a:ext cx="794850" cy="1239461"/>
                  <a:chOff x="774627" y="586660"/>
                  <a:chExt cx="794850" cy="1239461"/>
                </a:xfrm>
                <a:solidFill>
                  <a:srgbClr val="595A5C"/>
                </a:solidFill>
              </p:grpSpPr>
              <p:grpSp>
                <p:nvGrpSpPr>
                  <p:cNvPr id="72" name="Graphic 2">
                    <a:extLst>
                      <a:ext uri="{FF2B5EF4-FFF2-40B4-BE49-F238E27FC236}">
                        <a16:creationId xmlns:a16="http://schemas.microsoft.com/office/drawing/2014/main" id="{3EA9C624-F4CD-E281-C5CE-3D2C40B2695B}"/>
                      </a:ext>
                    </a:extLst>
                  </p:cNvPr>
                  <p:cNvGrpSpPr/>
                  <p:nvPr/>
                </p:nvGrpSpPr>
                <p:grpSpPr>
                  <a:xfrm>
                    <a:off x="774627" y="1189345"/>
                    <a:ext cx="794850" cy="636777"/>
                    <a:chOff x="774627" y="1189345"/>
                    <a:chExt cx="794850" cy="636777"/>
                  </a:xfrm>
                  <a:solidFill>
                    <a:srgbClr val="595A5C"/>
                  </a:solidFill>
                </p:grpSpPr>
                <p:sp>
                  <p:nvSpPr>
                    <p:cNvPr id="73" name="Freeform 72">
                      <a:extLst>
                        <a:ext uri="{FF2B5EF4-FFF2-40B4-BE49-F238E27FC236}">
                          <a16:creationId xmlns:a16="http://schemas.microsoft.com/office/drawing/2014/main" id="{DC7491EE-C84C-4456-57F3-B87F3E966486}"/>
                        </a:ext>
                      </a:extLst>
                    </p:cNvPr>
                    <p:cNvSpPr/>
                    <p:nvPr/>
                  </p:nvSpPr>
                  <p:spPr>
                    <a:xfrm>
                      <a:off x="1212430" y="1215339"/>
                      <a:ext cx="357046" cy="610783"/>
                    </a:xfrm>
                    <a:custGeom>
                      <a:avLst/>
                      <a:gdLst>
                        <a:gd name="connsiteX0" fmla="*/ 317875 w 357046"/>
                        <a:gd name="connsiteY0" fmla="*/ 610783 h 610783"/>
                        <a:gd name="connsiteX1" fmla="*/ 278703 w 357046"/>
                        <a:gd name="connsiteY1" fmla="*/ 571531 h 610783"/>
                        <a:gd name="connsiteX2" fmla="*/ 278703 w 357046"/>
                        <a:gd name="connsiteY2" fmla="*/ 403085 h 610783"/>
                        <a:gd name="connsiteX3" fmla="*/ 84859 w 357046"/>
                        <a:gd name="connsiteY3" fmla="*/ 191573 h 610783"/>
                        <a:gd name="connsiteX4" fmla="*/ 51283 w 357046"/>
                        <a:gd name="connsiteY4" fmla="*/ 172508 h 610783"/>
                        <a:gd name="connsiteX5" fmla="*/ 696 w 357046"/>
                        <a:gd name="connsiteY5" fmla="*/ 46678 h 610783"/>
                        <a:gd name="connsiteX6" fmla="*/ 31809 w 357046"/>
                        <a:gd name="connsiteY6" fmla="*/ 697 h 610783"/>
                        <a:gd name="connsiteX7" fmla="*/ 77696 w 357046"/>
                        <a:gd name="connsiteY7" fmla="*/ 31874 h 610783"/>
                        <a:gd name="connsiteX8" fmla="*/ 108586 w 357046"/>
                        <a:gd name="connsiteY8" fmla="*/ 114415 h 610783"/>
                        <a:gd name="connsiteX9" fmla="*/ 357046 w 357046"/>
                        <a:gd name="connsiteY9" fmla="*/ 403085 h 610783"/>
                        <a:gd name="connsiteX10" fmla="*/ 357046 w 357046"/>
                        <a:gd name="connsiteY10" fmla="*/ 571531 h 610783"/>
                        <a:gd name="connsiteX11" fmla="*/ 317875 w 357046"/>
                        <a:gd name="connsiteY11" fmla="*/ 610783 h 6107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57046" h="610783">
                          <a:moveTo>
                            <a:pt x="317875" y="610783"/>
                          </a:moveTo>
                          <a:cubicBezTo>
                            <a:pt x="296162" y="610783"/>
                            <a:pt x="278703" y="593288"/>
                            <a:pt x="278703" y="571531"/>
                          </a:cubicBezTo>
                          <a:lnTo>
                            <a:pt x="278703" y="403085"/>
                          </a:lnTo>
                          <a:cubicBezTo>
                            <a:pt x="278703" y="294301"/>
                            <a:pt x="184467" y="191573"/>
                            <a:pt x="84859" y="191573"/>
                          </a:cubicBezTo>
                          <a:cubicBezTo>
                            <a:pt x="70981" y="191573"/>
                            <a:pt x="58222" y="184396"/>
                            <a:pt x="51283" y="172508"/>
                          </a:cubicBezTo>
                          <a:cubicBezTo>
                            <a:pt x="12559" y="107238"/>
                            <a:pt x="1143" y="49145"/>
                            <a:pt x="696" y="46678"/>
                          </a:cubicBezTo>
                          <a:cubicBezTo>
                            <a:pt x="-3333" y="25370"/>
                            <a:pt x="10545" y="4734"/>
                            <a:pt x="31809" y="697"/>
                          </a:cubicBezTo>
                          <a:cubicBezTo>
                            <a:pt x="52850" y="-3340"/>
                            <a:pt x="73667" y="10566"/>
                            <a:pt x="77696" y="31874"/>
                          </a:cubicBezTo>
                          <a:cubicBezTo>
                            <a:pt x="77696" y="32099"/>
                            <a:pt x="85307" y="69332"/>
                            <a:pt x="108586" y="114415"/>
                          </a:cubicBezTo>
                          <a:cubicBezTo>
                            <a:pt x="241322" y="128546"/>
                            <a:pt x="357046" y="259759"/>
                            <a:pt x="357046" y="403085"/>
                          </a:cubicBezTo>
                          <a:lnTo>
                            <a:pt x="357046" y="571531"/>
                          </a:lnTo>
                          <a:cubicBezTo>
                            <a:pt x="357046" y="593288"/>
                            <a:pt x="339587" y="610783"/>
                            <a:pt x="317875" y="610783"/>
                          </a:cubicBezTo>
                          <a:close/>
                        </a:path>
                      </a:pathLst>
                    </a:custGeom>
                    <a:solidFill>
                      <a:srgbClr val="595A5C"/>
                    </a:solidFill>
                    <a:ln w="22369" cap="flat">
                      <a:noFill/>
                      <a:prstDash val="solid"/>
                      <a:miter/>
                    </a:ln>
                  </p:spPr>
                  <p:txBody>
                    <a:bodyPr rtlCol="0" anchor="ctr"/>
                    <a:lstStyle/>
                    <a:p>
                      <a:endParaRPr lang="en-US"/>
                    </a:p>
                  </p:txBody>
                </p:sp>
                <p:sp>
                  <p:nvSpPr>
                    <p:cNvPr id="74" name="Freeform 73">
                      <a:extLst>
                        <a:ext uri="{FF2B5EF4-FFF2-40B4-BE49-F238E27FC236}">
                          <a16:creationId xmlns:a16="http://schemas.microsoft.com/office/drawing/2014/main" id="{AC39A3E9-E51F-0AE4-136D-6EDE9ABBF694}"/>
                        </a:ext>
                      </a:extLst>
                    </p:cNvPr>
                    <p:cNvSpPr/>
                    <p:nvPr/>
                  </p:nvSpPr>
                  <p:spPr>
                    <a:xfrm>
                      <a:off x="774627" y="1189345"/>
                      <a:ext cx="346949" cy="636777"/>
                    </a:xfrm>
                    <a:custGeom>
                      <a:avLst/>
                      <a:gdLst>
                        <a:gd name="connsiteX0" fmla="*/ 39172 w 346949"/>
                        <a:gd name="connsiteY0" fmla="*/ 636777 h 636777"/>
                        <a:gd name="connsiteX1" fmla="*/ 0 w 346949"/>
                        <a:gd name="connsiteY1" fmla="*/ 597526 h 636777"/>
                        <a:gd name="connsiteX2" fmla="*/ 0 w 346949"/>
                        <a:gd name="connsiteY2" fmla="*/ 429079 h 636777"/>
                        <a:gd name="connsiteX3" fmla="*/ 247565 w 346949"/>
                        <a:gd name="connsiteY3" fmla="*/ 140410 h 636777"/>
                        <a:gd name="connsiteX4" fmla="*/ 268606 w 346949"/>
                        <a:gd name="connsiteY4" fmla="*/ 39252 h 636777"/>
                        <a:gd name="connsiteX5" fmla="*/ 307778 w 346949"/>
                        <a:gd name="connsiteY5" fmla="*/ 0 h 636777"/>
                        <a:gd name="connsiteX6" fmla="*/ 307778 w 346949"/>
                        <a:gd name="connsiteY6" fmla="*/ 0 h 636777"/>
                        <a:gd name="connsiteX7" fmla="*/ 346950 w 346949"/>
                        <a:gd name="connsiteY7" fmla="*/ 39252 h 636777"/>
                        <a:gd name="connsiteX8" fmla="*/ 305763 w 346949"/>
                        <a:gd name="connsiteY8" fmla="*/ 198278 h 636777"/>
                        <a:gd name="connsiteX9" fmla="*/ 272188 w 346949"/>
                        <a:gd name="connsiteY9" fmla="*/ 217567 h 636777"/>
                        <a:gd name="connsiteX10" fmla="*/ 78343 w 346949"/>
                        <a:gd name="connsiteY10" fmla="*/ 429079 h 636777"/>
                        <a:gd name="connsiteX11" fmla="*/ 78343 w 346949"/>
                        <a:gd name="connsiteY11" fmla="*/ 597526 h 636777"/>
                        <a:gd name="connsiteX12" fmla="*/ 39172 w 346949"/>
                        <a:gd name="connsiteY12" fmla="*/ 636777 h 636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6949" h="636777">
                          <a:moveTo>
                            <a:pt x="39172" y="636777"/>
                          </a:moveTo>
                          <a:cubicBezTo>
                            <a:pt x="17459" y="636777"/>
                            <a:pt x="0" y="619282"/>
                            <a:pt x="0" y="597526"/>
                          </a:cubicBezTo>
                          <a:lnTo>
                            <a:pt x="0" y="429079"/>
                          </a:lnTo>
                          <a:cubicBezTo>
                            <a:pt x="0" y="285978"/>
                            <a:pt x="115277" y="154989"/>
                            <a:pt x="247565" y="140410"/>
                          </a:cubicBezTo>
                          <a:cubicBezTo>
                            <a:pt x="268158" y="93532"/>
                            <a:pt x="268606" y="39925"/>
                            <a:pt x="268606" y="39252"/>
                          </a:cubicBezTo>
                          <a:cubicBezTo>
                            <a:pt x="268606" y="17719"/>
                            <a:pt x="286289" y="0"/>
                            <a:pt x="307778" y="0"/>
                          </a:cubicBezTo>
                          <a:lnTo>
                            <a:pt x="307778" y="0"/>
                          </a:lnTo>
                          <a:cubicBezTo>
                            <a:pt x="329266" y="0"/>
                            <a:pt x="346950" y="17495"/>
                            <a:pt x="346950" y="39252"/>
                          </a:cubicBezTo>
                          <a:cubicBezTo>
                            <a:pt x="346950" y="42841"/>
                            <a:pt x="346502" y="129643"/>
                            <a:pt x="305763" y="198278"/>
                          </a:cubicBezTo>
                          <a:cubicBezTo>
                            <a:pt x="298600" y="210166"/>
                            <a:pt x="285842" y="217567"/>
                            <a:pt x="272188" y="217567"/>
                          </a:cubicBezTo>
                          <a:cubicBezTo>
                            <a:pt x="172579" y="217567"/>
                            <a:pt x="78343" y="320295"/>
                            <a:pt x="78343" y="429079"/>
                          </a:cubicBezTo>
                          <a:lnTo>
                            <a:pt x="78343" y="597526"/>
                          </a:lnTo>
                          <a:cubicBezTo>
                            <a:pt x="78343" y="619282"/>
                            <a:pt x="60884" y="636777"/>
                            <a:pt x="39172" y="636777"/>
                          </a:cubicBezTo>
                          <a:close/>
                        </a:path>
                      </a:pathLst>
                    </a:custGeom>
                    <a:solidFill>
                      <a:srgbClr val="595A5C"/>
                    </a:solidFill>
                    <a:ln w="22369" cap="flat">
                      <a:noFill/>
                      <a:prstDash val="solid"/>
                      <a:miter/>
                    </a:ln>
                  </p:spPr>
                  <p:txBody>
                    <a:bodyPr rtlCol="0" anchor="ctr"/>
                    <a:lstStyle/>
                    <a:p>
                      <a:endParaRPr lang="en-US"/>
                    </a:p>
                  </p:txBody>
                </p:sp>
              </p:grpSp>
              <p:grpSp>
                <p:nvGrpSpPr>
                  <p:cNvPr id="75" name="Graphic 2">
                    <a:extLst>
                      <a:ext uri="{FF2B5EF4-FFF2-40B4-BE49-F238E27FC236}">
                        <a16:creationId xmlns:a16="http://schemas.microsoft.com/office/drawing/2014/main" id="{A7484B06-81FD-46C0-E6D4-84C162235660}"/>
                      </a:ext>
                    </a:extLst>
                  </p:cNvPr>
                  <p:cNvGrpSpPr/>
                  <p:nvPr/>
                </p:nvGrpSpPr>
                <p:grpSpPr>
                  <a:xfrm>
                    <a:off x="860940" y="586660"/>
                    <a:ext cx="629438" cy="861746"/>
                    <a:chOff x="860940" y="586660"/>
                    <a:chExt cx="629438" cy="861746"/>
                  </a:xfrm>
                  <a:solidFill>
                    <a:srgbClr val="595A5C"/>
                  </a:solidFill>
                </p:grpSpPr>
                <p:sp>
                  <p:nvSpPr>
                    <p:cNvPr id="76" name="Freeform 75">
                      <a:extLst>
                        <a:ext uri="{FF2B5EF4-FFF2-40B4-BE49-F238E27FC236}">
                          <a16:creationId xmlns:a16="http://schemas.microsoft.com/office/drawing/2014/main" id="{45E16738-1E8D-7885-2818-3651D55BC999}"/>
                        </a:ext>
                      </a:extLst>
                    </p:cNvPr>
                    <p:cNvSpPr/>
                    <p:nvPr/>
                  </p:nvSpPr>
                  <p:spPr>
                    <a:xfrm>
                      <a:off x="970261" y="744350"/>
                      <a:ext cx="424492" cy="543909"/>
                    </a:xfrm>
                    <a:custGeom>
                      <a:avLst/>
                      <a:gdLst>
                        <a:gd name="connsiteX0" fmla="*/ 200335 w 424492"/>
                        <a:gd name="connsiteY0" fmla="*/ 543909 h 543909"/>
                        <a:gd name="connsiteX1" fmla="*/ 0 w 424492"/>
                        <a:gd name="connsiteY1" fmla="*/ 236175 h 543909"/>
                        <a:gd name="connsiteX2" fmla="*/ 39172 w 424492"/>
                        <a:gd name="connsiteY2" fmla="*/ 196923 h 543909"/>
                        <a:gd name="connsiteX3" fmla="*/ 78343 w 424492"/>
                        <a:gd name="connsiteY3" fmla="*/ 236175 h 543909"/>
                        <a:gd name="connsiteX4" fmla="*/ 200335 w 424492"/>
                        <a:gd name="connsiteY4" fmla="*/ 465406 h 543909"/>
                        <a:gd name="connsiteX5" fmla="*/ 345606 w 424492"/>
                        <a:gd name="connsiteY5" fmla="*/ 242904 h 543909"/>
                        <a:gd name="connsiteX6" fmla="*/ 334191 w 424492"/>
                        <a:gd name="connsiteY6" fmla="*/ 186830 h 543909"/>
                        <a:gd name="connsiteX7" fmla="*/ 160492 w 424492"/>
                        <a:gd name="connsiteY7" fmla="*/ 120213 h 543909"/>
                        <a:gd name="connsiteX8" fmla="*/ 141914 w 424492"/>
                        <a:gd name="connsiteY8" fmla="*/ 28476 h 543909"/>
                        <a:gd name="connsiteX9" fmla="*/ 190486 w 424492"/>
                        <a:gd name="connsiteY9" fmla="*/ 1561 h 543909"/>
                        <a:gd name="connsiteX10" fmla="*/ 217571 w 424492"/>
                        <a:gd name="connsiteY10" fmla="*/ 49336 h 543909"/>
                        <a:gd name="connsiteX11" fmla="*/ 224286 w 424492"/>
                        <a:gd name="connsiteY11" fmla="*/ 74681 h 543909"/>
                        <a:gd name="connsiteX12" fmla="*/ 344263 w 424492"/>
                        <a:gd name="connsiteY12" fmla="*/ 108774 h 543909"/>
                        <a:gd name="connsiteX13" fmla="*/ 351426 w 424492"/>
                        <a:gd name="connsiteY13" fmla="*/ 109447 h 543909"/>
                        <a:gd name="connsiteX14" fmla="*/ 424174 w 424492"/>
                        <a:gd name="connsiteY14" fmla="*/ 246941 h 543909"/>
                        <a:gd name="connsiteX15" fmla="*/ 200559 w 424492"/>
                        <a:gd name="connsiteY15" fmla="*/ 543909 h 5439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24492" h="543909">
                          <a:moveTo>
                            <a:pt x="200335" y="543909"/>
                          </a:moveTo>
                          <a:cubicBezTo>
                            <a:pt x="80582" y="543909"/>
                            <a:pt x="0" y="420322"/>
                            <a:pt x="0" y="236175"/>
                          </a:cubicBezTo>
                          <a:cubicBezTo>
                            <a:pt x="0" y="214418"/>
                            <a:pt x="17459" y="196923"/>
                            <a:pt x="39172" y="196923"/>
                          </a:cubicBezTo>
                          <a:cubicBezTo>
                            <a:pt x="60884" y="196923"/>
                            <a:pt x="78343" y="214418"/>
                            <a:pt x="78343" y="236175"/>
                          </a:cubicBezTo>
                          <a:cubicBezTo>
                            <a:pt x="78343" y="346529"/>
                            <a:pt x="116396" y="465406"/>
                            <a:pt x="200335" y="465406"/>
                          </a:cubicBezTo>
                          <a:cubicBezTo>
                            <a:pt x="278231" y="465406"/>
                            <a:pt x="339339" y="371874"/>
                            <a:pt x="345606" y="242904"/>
                          </a:cubicBezTo>
                          <a:cubicBezTo>
                            <a:pt x="347397" y="207465"/>
                            <a:pt x="339115" y="191764"/>
                            <a:pt x="334191" y="186830"/>
                          </a:cubicBezTo>
                          <a:cubicBezTo>
                            <a:pt x="249356" y="183914"/>
                            <a:pt x="190934" y="161484"/>
                            <a:pt x="160492" y="120213"/>
                          </a:cubicBezTo>
                          <a:cubicBezTo>
                            <a:pt x="129155" y="77597"/>
                            <a:pt x="140570" y="33411"/>
                            <a:pt x="141914" y="28476"/>
                          </a:cubicBezTo>
                          <a:cubicBezTo>
                            <a:pt x="147957" y="7617"/>
                            <a:pt x="169670" y="-4495"/>
                            <a:pt x="190486" y="1561"/>
                          </a:cubicBezTo>
                          <a:cubicBezTo>
                            <a:pt x="211080" y="7392"/>
                            <a:pt x="222943" y="28701"/>
                            <a:pt x="217571" y="49336"/>
                          </a:cubicBezTo>
                          <a:cubicBezTo>
                            <a:pt x="217123" y="51130"/>
                            <a:pt x="215109" y="63018"/>
                            <a:pt x="224286" y="74681"/>
                          </a:cubicBezTo>
                          <a:cubicBezTo>
                            <a:pt x="233687" y="86793"/>
                            <a:pt x="262115" y="107204"/>
                            <a:pt x="344263" y="108774"/>
                          </a:cubicBezTo>
                          <a:cubicBezTo>
                            <a:pt x="346726" y="108774"/>
                            <a:pt x="348964" y="108999"/>
                            <a:pt x="351426" y="109447"/>
                          </a:cubicBezTo>
                          <a:cubicBezTo>
                            <a:pt x="380525" y="115279"/>
                            <a:pt x="428874" y="150942"/>
                            <a:pt x="424174" y="246941"/>
                          </a:cubicBezTo>
                          <a:cubicBezTo>
                            <a:pt x="415668" y="421892"/>
                            <a:pt x="323670" y="543909"/>
                            <a:pt x="200559" y="543909"/>
                          </a:cubicBezTo>
                          <a:close/>
                        </a:path>
                      </a:pathLst>
                    </a:custGeom>
                    <a:solidFill>
                      <a:srgbClr val="595A5C"/>
                    </a:solidFill>
                    <a:ln w="22369" cap="flat">
                      <a:noFill/>
                      <a:prstDash val="solid"/>
                      <a:miter/>
                    </a:ln>
                  </p:spPr>
                  <p:txBody>
                    <a:bodyPr rtlCol="0" anchor="ctr"/>
                    <a:lstStyle/>
                    <a:p>
                      <a:endParaRPr lang="en-US"/>
                    </a:p>
                  </p:txBody>
                </p:sp>
                <p:sp>
                  <p:nvSpPr>
                    <p:cNvPr id="77" name="Freeform 76">
                      <a:extLst>
                        <a:ext uri="{FF2B5EF4-FFF2-40B4-BE49-F238E27FC236}">
                          <a16:creationId xmlns:a16="http://schemas.microsoft.com/office/drawing/2014/main" id="{52848908-81F3-4B76-1C13-36B401340868}"/>
                        </a:ext>
                      </a:extLst>
                    </p:cNvPr>
                    <p:cNvSpPr/>
                    <p:nvPr/>
                  </p:nvSpPr>
                  <p:spPr>
                    <a:xfrm>
                      <a:off x="860940" y="586660"/>
                      <a:ext cx="629438" cy="861746"/>
                    </a:xfrm>
                    <a:custGeom>
                      <a:avLst/>
                      <a:gdLst>
                        <a:gd name="connsiteX0" fmla="*/ 586097 w 629438"/>
                        <a:gd name="connsiteY0" fmla="*/ 861747 h 861746"/>
                        <a:gd name="connsiteX1" fmla="*/ 546926 w 629438"/>
                        <a:gd name="connsiteY1" fmla="*/ 822495 h 861746"/>
                        <a:gd name="connsiteX2" fmla="*/ 547821 w 629438"/>
                        <a:gd name="connsiteY2" fmla="*/ 712141 h 861746"/>
                        <a:gd name="connsiteX3" fmla="*/ 548940 w 629438"/>
                        <a:gd name="connsiteY3" fmla="*/ 584741 h 861746"/>
                        <a:gd name="connsiteX4" fmla="*/ 549835 w 629438"/>
                        <a:gd name="connsiteY4" fmla="*/ 533153 h 861746"/>
                        <a:gd name="connsiteX5" fmla="*/ 549835 w 629438"/>
                        <a:gd name="connsiteY5" fmla="*/ 351472 h 861746"/>
                        <a:gd name="connsiteX6" fmla="*/ 366960 w 629438"/>
                        <a:gd name="connsiteY6" fmla="*/ 78504 h 861746"/>
                        <a:gd name="connsiteX7" fmla="*/ 313686 w 629438"/>
                        <a:gd name="connsiteY7" fmla="*/ 93532 h 861746"/>
                        <a:gd name="connsiteX8" fmla="*/ 279886 w 629438"/>
                        <a:gd name="connsiteY8" fmla="*/ 99588 h 861746"/>
                        <a:gd name="connsiteX9" fmla="*/ 123423 w 629438"/>
                        <a:gd name="connsiteY9" fmla="*/ 176746 h 861746"/>
                        <a:gd name="connsiteX10" fmla="*/ 78432 w 629438"/>
                        <a:gd name="connsiteY10" fmla="*/ 642161 h 861746"/>
                        <a:gd name="connsiteX11" fmla="*/ 78432 w 629438"/>
                        <a:gd name="connsiteY11" fmla="*/ 816887 h 861746"/>
                        <a:gd name="connsiteX12" fmla="*/ 38589 w 629438"/>
                        <a:gd name="connsiteY12" fmla="*/ 855466 h 861746"/>
                        <a:gd name="connsiteX13" fmla="*/ 88 w 629438"/>
                        <a:gd name="connsiteY13" fmla="*/ 815542 h 861746"/>
                        <a:gd name="connsiteX14" fmla="*/ 312 w 629438"/>
                        <a:gd name="connsiteY14" fmla="*/ 642385 h 861746"/>
                        <a:gd name="connsiteX15" fmla="*/ 54481 w 629438"/>
                        <a:gd name="connsiteY15" fmla="*/ 139961 h 861746"/>
                        <a:gd name="connsiteX16" fmla="*/ 283915 w 629438"/>
                        <a:gd name="connsiteY16" fmla="*/ 19962 h 861746"/>
                        <a:gd name="connsiteX17" fmla="*/ 366736 w 629438"/>
                        <a:gd name="connsiteY17" fmla="*/ 0 h 861746"/>
                        <a:gd name="connsiteX18" fmla="*/ 627955 w 629438"/>
                        <a:gd name="connsiteY18" fmla="*/ 348781 h 861746"/>
                        <a:gd name="connsiteX19" fmla="*/ 627955 w 629438"/>
                        <a:gd name="connsiteY19" fmla="*/ 534723 h 861746"/>
                        <a:gd name="connsiteX20" fmla="*/ 627060 w 629438"/>
                        <a:gd name="connsiteY20" fmla="*/ 584516 h 861746"/>
                        <a:gd name="connsiteX21" fmla="*/ 625941 w 629438"/>
                        <a:gd name="connsiteY21" fmla="*/ 712814 h 861746"/>
                        <a:gd name="connsiteX22" fmla="*/ 625045 w 629438"/>
                        <a:gd name="connsiteY22" fmla="*/ 822271 h 861746"/>
                        <a:gd name="connsiteX23" fmla="*/ 585873 w 629438"/>
                        <a:gd name="connsiteY23" fmla="*/ 861522 h 8617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629438" h="861746">
                          <a:moveTo>
                            <a:pt x="586097" y="861747"/>
                          </a:moveTo>
                          <a:cubicBezTo>
                            <a:pt x="564385" y="861747"/>
                            <a:pt x="546926" y="844252"/>
                            <a:pt x="546926" y="822495"/>
                          </a:cubicBezTo>
                          <a:cubicBezTo>
                            <a:pt x="546926" y="804327"/>
                            <a:pt x="547373" y="759243"/>
                            <a:pt x="547821" y="712141"/>
                          </a:cubicBezTo>
                          <a:cubicBezTo>
                            <a:pt x="548269" y="661226"/>
                            <a:pt x="548940" y="608067"/>
                            <a:pt x="548940" y="584741"/>
                          </a:cubicBezTo>
                          <a:cubicBezTo>
                            <a:pt x="548940" y="569713"/>
                            <a:pt x="549388" y="552666"/>
                            <a:pt x="549835" y="533153"/>
                          </a:cubicBezTo>
                          <a:cubicBezTo>
                            <a:pt x="550955" y="486947"/>
                            <a:pt x="552074" y="429303"/>
                            <a:pt x="549835" y="351472"/>
                          </a:cubicBezTo>
                          <a:cubicBezTo>
                            <a:pt x="542449" y="124933"/>
                            <a:pt x="403669" y="78504"/>
                            <a:pt x="366960" y="78504"/>
                          </a:cubicBezTo>
                          <a:cubicBezTo>
                            <a:pt x="335174" y="78504"/>
                            <a:pt x="313910" y="93307"/>
                            <a:pt x="313686" y="93532"/>
                          </a:cubicBezTo>
                          <a:cubicBezTo>
                            <a:pt x="304061" y="100260"/>
                            <a:pt x="291302" y="102728"/>
                            <a:pt x="279886" y="99588"/>
                          </a:cubicBezTo>
                          <a:cubicBezTo>
                            <a:pt x="269814" y="96896"/>
                            <a:pt x="176921" y="74915"/>
                            <a:pt x="123423" y="176746"/>
                          </a:cubicBezTo>
                          <a:cubicBezTo>
                            <a:pt x="76193" y="266240"/>
                            <a:pt x="77313" y="448817"/>
                            <a:pt x="78432" y="642161"/>
                          </a:cubicBezTo>
                          <a:cubicBezTo>
                            <a:pt x="78656" y="699356"/>
                            <a:pt x="79103" y="758346"/>
                            <a:pt x="78432" y="816887"/>
                          </a:cubicBezTo>
                          <a:cubicBezTo>
                            <a:pt x="78208" y="838644"/>
                            <a:pt x="60301" y="855915"/>
                            <a:pt x="38589" y="855466"/>
                          </a:cubicBezTo>
                          <a:cubicBezTo>
                            <a:pt x="16876" y="855242"/>
                            <a:pt x="-359" y="837298"/>
                            <a:pt x="88" y="815542"/>
                          </a:cubicBezTo>
                          <a:cubicBezTo>
                            <a:pt x="984" y="757673"/>
                            <a:pt x="536" y="699132"/>
                            <a:pt x="312" y="642385"/>
                          </a:cubicBezTo>
                          <a:cubicBezTo>
                            <a:pt x="-807" y="430200"/>
                            <a:pt x="-1926" y="246950"/>
                            <a:pt x="54481" y="139961"/>
                          </a:cubicBezTo>
                          <a:cubicBezTo>
                            <a:pt x="115365" y="23327"/>
                            <a:pt x="222584" y="9420"/>
                            <a:pt x="283915" y="19962"/>
                          </a:cubicBezTo>
                          <a:cubicBezTo>
                            <a:pt x="300927" y="11215"/>
                            <a:pt x="329802" y="0"/>
                            <a:pt x="366736" y="0"/>
                          </a:cubicBezTo>
                          <a:cubicBezTo>
                            <a:pt x="431649" y="0"/>
                            <a:pt x="618778" y="64149"/>
                            <a:pt x="627955" y="348781"/>
                          </a:cubicBezTo>
                          <a:cubicBezTo>
                            <a:pt x="630641" y="428855"/>
                            <a:pt x="629074" y="490088"/>
                            <a:pt x="627955" y="534723"/>
                          </a:cubicBezTo>
                          <a:cubicBezTo>
                            <a:pt x="627507" y="553788"/>
                            <a:pt x="627060" y="570161"/>
                            <a:pt x="627060" y="584516"/>
                          </a:cubicBezTo>
                          <a:cubicBezTo>
                            <a:pt x="627060" y="608067"/>
                            <a:pt x="626388" y="661450"/>
                            <a:pt x="625941" y="712814"/>
                          </a:cubicBezTo>
                          <a:cubicBezTo>
                            <a:pt x="625493" y="759468"/>
                            <a:pt x="625045" y="804327"/>
                            <a:pt x="625045" y="822271"/>
                          </a:cubicBezTo>
                          <a:cubicBezTo>
                            <a:pt x="625045" y="844027"/>
                            <a:pt x="607586" y="861522"/>
                            <a:pt x="585873" y="861522"/>
                          </a:cubicBezTo>
                          <a:close/>
                        </a:path>
                      </a:pathLst>
                    </a:custGeom>
                    <a:solidFill>
                      <a:srgbClr val="595A5C"/>
                    </a:solidFill>
                    <a:ln w="22369" cap="flat">
                      <a:noFill/>
                      <a:prstDash val="solid"/>
                      <a:miter/>
                    </a:ln>
                  </p:spPr>
                  <p:txBody>
                    <a:bodyPr rtlCol="0" anchor="ctr"/>
                    <a:lstStyle/>
                    <a:p>
                      <a:endParaRPr lang="en-US"/>
                    </a:p>
                  </p:txBody>
                </p:sp>
              </p:grpSp>
            </p:grpSp>
            <p:sp>
              <p:nvSpPr>
                <p:cNvPr id="78" name="Freeform 77">
                  <a:extLst>
                    <a:ext uri="{FF2B5EF4-FFF2-40B4-BE49-F238E27FC236}">
                      <a16:creationId xmlns:a16="http://schemas.microsoft.com/office/drawing/2014/main" id="{BD6E9A07-F429-18F2-578D-14D32BF3E9A6}"/>
                    </a:ext>
                  </a:extLst>
                </p:cNvPr>
                <p:cNvSpPr/>
                <p:nvPr/>
              </p:nvSpPr>
              <p:spPr>
                <a:xfrm>
                  <a:off x="1007857" y="1328320"/>
                  <a:ext cx="328916" cy="160909"/>
                </a:xfrm>
                <a:custGeom>
                  <a:avLst/>
                  <a:gdLst>
                    <a:gd name="connsiteX0" fmla="*/ 165202 w 328916"/>
                    <a:gd name="connsiteY0" fmla="*/ 160909 h 160909"/>
                    <a:gd name="connsiteX1" fmla="*/ 87082 w 328916"/>
                    <a:gd name="connsiteY1" fmla="*/ 132199 h 160909"/>
                    <a:gd name="connsiteX2" fmla="*/ 13663 w 328916"/>
                    <a:gd name="connsiteY2" fmla="*/ 69172 h 160909"/>
                    <a:gd name="connsiteX3" fmla="*/ 9410 w 328916"/>
                    <a:gd name="connsiteY3" fmla="*/ 13771 h 160909"/>
                    <a:gd name="connsiteX4" fmla="*/ 64698 w 328916"/>
                    <a:gd name="connsiteY4" fmla="*/ 9509 h 160909"/>
                    <a:gd name="connsiteX5" fmla="*/ 138117 w 328916"/>
                    <a:gd name="connsiteY5" fmla="*/ 72537 h 160909"/>
                    <a:gd name="connsiteX6" fmla="*/ 192734 w 328916"/>
                    <a:gd name="connsiteY6" fmla="*/ 72312 h 160909"/>
                    <a:gd name="connsiteX7" fmla="*/ 263914 w 328916"/>
                    <a:gd name="connsiteY7" fmla="*/ 9734 h 160909"/>
                    <a:gd name="connsiteX8" fmla="*/ 319202 w 328916"/>
                    <a:gd name="connsiteY8" fmla="*/ 13322 h 160909"/>
                    <a:gd name="connsiteX9" fmla="*/ 315621 w 328916"/>
                    <a:gd name="connsiteY9" fmla="*/ 68724 h 160909"/>
                    <a:gd name="connsiteX10" fmla="*/ 244440 w 328916"/>
                    <a:gd name="connsiteY10" fmla="*/ 131302 h 160909"/>
                    <a:gd name="connsiteX11" fmla="*/ 165425 w 328916"/>
                    <a:gd name="connsiteY11" fmla="*/ 160909 h 1609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8916" h="160909">
                      <a:moveTo>
                        <a:pt x="165202" y="160909"/>
                      </a:moveTo>
                      <a:cubicBezTo>
                        <a:pt x="137446" y="160909"/>
                        <a:pt x="109466" y="151265"/>
                        <a:pt x="87082" y="132199"/>
                      </a:cubicBezTo>
                      <a:lnTo>
                        <a:pt x="13663" y="69172"/>
                      </a:lnTo>
                      <a:cubicBezTo>
                        <a:pt x="-2677" y="55042"/>
                        <a:pt x="-4692" y="30369"/>
                        <a:pt x="9410" y="13771"/>
                      </a:cubicBezTo>
                      <a:cubicBezTo>
                        <a:pt x="23512" y="-2603"/>
                        <a:pt x="48134" y="-4621"/>
                        <a:pt x="64698" y="9509"/>
                      </a:cubicBezTo>
                      <a:lnTo>
                        <a:pt x="138117" y="72537"/>
                      </a:lnTo>
                      <a:cubicBezTo>
                        <a:pt x="153786" y="85994"/>
                        <a:pt x="177065" y="85770"/>
                        <a:pt x="192734" y="72312"/>
                      </a:cubicBezTo>
                      <a:lnTo>
                        <a:pt x="263914" y="9734"/>
                      </a:lnTo>
                      <a:cubicBezTo>
                        <a:pt x="280254" y="-4621"/>
                        <a:pt x="304877" y="-2827"/>
                        <a:pt x="319202" y="13322"/>
                      </a:cubicBezTo>
                      <a:cubicBezTo>
                        <a:pt x="333528" y="29696"/>
                        <a:pt x="331737" y="54369"/>
                        <a:pt x="315621" y="68724"/>
                      </a:cubicBezTo>
                      <a:lnTo>
                        <a:pt x="244440" y="131302"/>
                      </a:lnTo>
                      <a:cubicBezTo>
                        <a:pt x="222057" y="151040"/>
                        <a:pt x="193629" y="160909"/>
                        <a:pt x="165425" y="160909"/>
                      </a:cubicBezTo>
                      <a:close/>
                    </a:path>
                  </a:pathLst>
                </a:custGeom>
                <a:solidFill>
                  <a:srgbClr val="595A5C"/>
                </a:solidFill>
                <a:ln w="22369" cap="flat">
                  <a:noFill/>
                  <a:prstDash val="solid"/>
                  <a:miter/>
                </a:ln>
              </p:spPr>
              <p:txBody>
                <a:bodyPr rtlCol="0" anchor="ctr"/>
                <a:lstStyle/>
                <a:p>
                  <a:endParaRPr lang="en-US"/>
                </a:p>
              </p:txBody>
            </p:sp>
          </p:grpSp>
        </p:grpSp>
        <p:sp>
          <p:nvSpPr>
            <p:cNvPr id="11" name="TextBox 10">
              <a:extLst>
                <a:ext uri="{FF2B5EF4-FFF2-40B4-BE49-F238E27FC236}">
                  <a16:creationId xmlns:a16="http://schemas.microsoft.com/office/drawing/2014/main" id="{D5A87B12-7A18-98C0-0D1B-60A38F632D21}"/>
                </a:ext>
              </a:extLst>
            </p:cNvPr>
            <p:cNvSpPr txBox="1"/>
            <p:nvPr/>
          </p:nvSpPr>
          <p:spPr>
            <a:xfrm>
              <a:off x="1868703" y="1032267"/>
              <a:ext cx="730969" cy="738664"/>
            </a:xfrm>
            <a:prstGeom prst="rect">
              <a:avLst/>
            </a:prstGeom>
            <a:noFill/>
          </p:spPr>
          <p:txBody>
            <a:bodyPr wrap="none" lIns="0" tIns="0" rIns="0" bIns="0" rtlCol="0">
              <a:spAutoFit/>
            </a:bodyPr>
            <a:lstStyle/>
            <a:p>
              <a:pPr algn="r"/>
              <a:r>
                <a:rPr lang="en-US" sz="4800" b="1">
                  <a:solidFill>
                    <a:schemeClr val="bg1"/>
                  </a:solidFill>
                  <a:latin typeface="Raleway ExtraBold" panose="020B0003030101060003" pitchFamily="34" charset="0"/>
                </a:rPr>
                <a:t>5</a:t>
              </a:r>
              <a:r>
                <a:rPr lang="en-US" sz="3600" b="1">
                  <a:solidFill>
                    <a:schemeClr val="bg1"/>
                  </a:solidFill>
                  <a:latin typeface="Raleway ExtraBold" panose="020B0003030101060003" pitchFamily="34" charset="0"/>
                </a:rPr>
                <a:t>%</a:t>
              </a:r>
              <a:endParaRPr lang="en-US" sz="4800" b="1">
                <a:solidFill>
                  <a:schemeClr val="bg1"/>
                </a:solidFill>
                <a:latin typeface="Raleway ExtraBold" panose="020B0003030101060003" pitchFamily="34" charset="0"/>
              </a:endParaRPr>
            </a:p>
          </p:txBody>
        </p:sp>
        <p:sp>
          <p:nvSpPr>
            <p:cNvPr id="238" name="TextBox 237">
              <a:extLst>
                <a:ext uri="{FF2B5EF4-FFF2-40B4-BE49-F238E27FC236}">
                  <a16:creationId xmlns:a16="http://schemas.microsoft.com/office/drawing/2014/main" id="{6AFADE5B-968D-50FC-475E-287E43E69331}"/>
                </a:ext>
              </a:extLst>
            </p:cNvPr>
            <p:cNvSpPr txBox="1"/>
            <p:nvPr/>
          </p:nvSpPr>
          <p:spPr>
            <a:xfrm>
              <a:off x="1592002" y="519252"/>
              <a:ext cx="1246047" cy="590931"/>
            </a:xfrm>
            <a:prstGeom prst="rect">
              <a:avLst/>
            </a:prstGeom>
            <a:noFill/>
          </p:spPr>
          <p:txBody>
            <a:bodyPr wrap="none" lIns="0" tIns="0" rIns="0" bIns="0" rtlCol="0" anchor="b">
              <a:spAutoFit/>
            </a:bodyPr>
            <a:lstStyle/>
            <a:p>
              <a:pPr>
                <a:lnSpc>
                  <a:spcPct val="80000"/>
                </a:lnSpc>
              </a:pPr>
              <a:r>
                <a:rPr lang="en-US" sz="1600" b="1">
                  <a:solidFill>
                    <a:srgbClr val="5990C6"/>
                  </a:solidFill>
                </a:rPr>
                <a:t>YOUR</a:t>
              </a:r>
              <a:br>
                <a:rPr lang="en-US" sz="1600" b="1">
                  <a:solidFill>
                    <a:srgbClr val="5990C6"/>
                  </a:solidFill>
                </a:rPr>
              </a:br>
              <a:r>
                <a:rPr lang="en-US" sz="1600" b="1">
                  <a:solidFill>
                    <a:srgbClr val="5990C6"/>
                  </a:solidFill>
                </a:rPr>
                <a:t>ENROLLER’S</a:t>
              </a:r>
              <a:br>
                <a:rPr lang="en-US" sz="1600" b="1">
                  <a:solidFill>
                    <a:srgbClr val="5990C6"/>
                  </a:solidFill>
                </a:rPr>
              </a:br>
              <a:r>
                <a:rPr lang="en-US" sz="1600" b="1">
                  <a:solidFill>
                    <a:srgbClr val="5990C6"/>
                  </a:solidFill>
                </a:rPr>
                <a:t>ENROLLER</a:t>
              </a:r>
            </a:p>
          </p:txBody>
        </p:sp>
      </p:grpSp>
      <p:grpSp>
        <p:nvGrpSpPr>
          <p:cNvPr id="243" name="Group 242">
            <a:extLst>
              <a:ext uri="{FF2B5EF4-FFF2-40B4-BE49-F238E27FC236}">
                <a16:creationId xmlns:a16="http://schemas.microsoft.com/office/drawing/2014/main" id="{A516BEA2-4F38-F574-ADFA-14C384A588D7}"/>
              </a:ext>
            </a:extLst>
          </p:cNvPr>
          <p:cNvGrpSpPr/>
          <p:nvPr/>
        </p:nvGrpSpPr>
        <p:grpSpPr>
          <a:xfrm>
            <a:off x="655769" y="1981949"/>
            <a:ext cx="3220586" cy="1230773"/>
            <a:chOff x="655769" y="1981949"/>
            <a:chExt cx="3220586" cy="1230773"/>
          </a:xfrm>
        </p:grpSpPr>
        <p:grpSp>
          <p:nvGrpSpPr>
            <p:cNvPr id="128" name="Group 127">
              <a:extLst>
                <a:ext uri="{FF2B5EF4-FFF2-40B4-BE49-F238E27FC236}">
                  <a16:creationId xmlns:a16="http://schemas.microsoft.com/office/drawing/2014/main" id="{D1BE30F4-F603-1BBC-D0AF-D9785CBDFCF9}"/>
                </a:ext>
              </a:extLst>
            </p:cNvPr>
            <p:cNvGrpSpPr/>
            <p:nvPr/>
          </p:nvGrpSpPr>
          <p:grpSpPr>
            <a:xfrm>
              <a:off x="655769" y="1981949"/>
              <a:ext cx="3220586" cy="1230773"/>
              <a:chOff x="655769" y="1981949"/>
              <a:chExt cx="3220586" cy="1230773"/>
            </a:xfrm>
          </p:grpSpPr>
          <p:sp>
            <p:nvSpPr>
              <p:cNvPr id="60" name="Freeform 59">
                <a:extLst>
                  <a:ext uri="{FF2B5EF4-FFF2-40B4-BE49-F238E27FC236}">
                    <a16:creationId xmlns:a16="http://schemas.microsoft.com/office/drawing/2014/main" id="{C77A9881-5552-0B2C-4DBC-07FD892878E2}"/>
                  </a:ext>
                </a:extLst>
              </p:cNvPr>
              <p:cNvSpPr/>
              <p:nvPr/>
            </p:nvSpPr>
            <p:spPr>
              <a:xfrm>
                <a:off x="655769" y="2513815"/>
                <a:ext cx="3220586" cy="662122"/>
              </a:xfrm>
              <a:custGeom>
                <a:avLst/>
                <a:gdLst>
                  <a:gd name="connsiteX0" fmla="*/ 3155002 w 3220586"/>
                  <a:gd name="connsiteY0" fmla="*/ 0 h 662122"/>
                  <a:gd name="connsiteX1" fmla="*/ 3220587 w 3220586"/>
                  <a:gd name="connsiteY1" fmla="*/ 65719 h 662122"/>
                  <a:gd name="connsiteX2" fmla="*/ 3220587 w 3220586"/>
                  <a:gd name="connsiteY2" fmla="*/ 596404 h 662122"/>
                  <a:gd name="connsiteX3" fmla="*/ 3155002 w 3220586"/>
                  <a:gd name="connsiteY3" fmla="*/ 662123 h 662122"/>
                  <a:gd name="connsiteX4" fmla="*/ 65585 w 3220586"/>
                  <a:gd name="connsiteY4" fmla="*/ 662123 h 662122"/>
                  <a:gd name="connsiteX5" fmla="*/ 0 w 3220586"/>
                  <a:gd name="connsiteY5" fmla="*/ 596404 h 662122"/>
                  <a:gd name="connsiteX6" fmla="*/ 0 w 3220586"/>
                  <a:gd name="connsiteY6" fmla="*/ 65719 h 662122"/>
                  <a:gd name="connsiteX7" fmla="*/ 65585 w 3220586"/>
                  <a:gd name="connsiteY7" fmla="*/ 0 h 6621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20586" h="662122">
                    <a:moveTo>
                      <a:pt x="3155002" y="0"/>
                    </a:moveTo>
                    <a:cubicBezTo>
                      <a:pt x="3191224" y="0"/>
                      <a:pt x="3220587" y="29423"/>
                      <a:pt x="3220587" y="65719"/>
                    </a:cubicBezTo>
                    <a:lnTo>
                      <a:pt x="3220587" y="596404"/>
                    </a:lnTo>
                    <a:cubicBezTo>
                      <a:pt x="3220587" y="632700"/>
                      <a:pt x="3191224" y="662123"/>
                      <a:pt x="3155002" y="662123"/>
                    </a:cubicBezTo>
                    <a:lnTo>
                      <a:pt x="65585" y="662123"/>
                    </a:lnTo>
                    <a:cubicBezTo>
                      <a:pt x="29363" y="662123"/>
                      <a:pt x="0" y="632700"/>
                      <a:pt x="0" y="596404"/>
                    </a:cubicBezTo>
                    <a:lnTo>
                      <a:pt x="0" y="65719"/>
                    </a:lnTo>
                    <a:cubicBezTo>
                      <a:pt x="0" y="29423"/>
                      <a:pt x="29363" y="0"/>
                      <a:pt x="65585" y="0"/>
                    </a:cubicBezTo>
                    <a:close/>
                  </a:path>
                </a:pathLst>
              </a:custGeom>
              <a:solidFill>
                <a:srgbClr val="80A6D1"/>
              </a:solidFill>
              <a:ln w="22369" cap="flat">
                <a:noFill/>
                <a:prstDash val="solid"/>
                <a:miter/>
              </a:ln>
            </p:spPr>
            <p:txBody>
              <a:bodyPr rtlCol="0" anchor="ctr"/>
              <a:lstStyle/>
              <a:p>
                <a:endParaRPr lang="en-US"/>
              </a:p>
            </p:txBody>
          </p:sp>
          <p:grpSp>
            <p:nvGrpSpPr>
              <p:cNvPr id="89" name="Graphic 2">
                <a:extLst>
                  <a:ext uri="{FF2B5EF4-FFF2-40B4-BE49-F238E27FC236}">
                    <a16:creationId xmlns:a16="http://schemas.microsoft.com/office/drawing/2014/main" id="{3C486BC3-C252-EDA6-ED09-BCF6E6545459}"/>
                  </a:ext>
                </a:extLst>
              </p:cNvPr>
              <p:cNvGrpSpPr/>
              <p:nvPr/>
            </p:nvGrpSpPr>
            <p:grpSpPr>
              <a:xfrm>
                <a:off x="757391" y="1981949"/>
                <a:ext cx="836931" cy="1230773"/>
                <a:chOff x="757391" y="1981949"/>
                <a:chExt cx="836931" cy="1230773"/>
              </a:xfrm>
            </p:grpSpPr>
            <p:sp>
              <p:nvSpPr>
                <p:cNvPr id="90" name="Freeform 89">
                  <a:extLst>
                    <a:ext uri="{FF2B5EF4-FFF2-40B4-BE49-F238E27FC236}">
                      <a16:creationId xmlns:a16="http://schemas.microsoft.com/office/drawing/2014/main" id="{D288C9F4-B0BA-F6F5-5B66-FA93D96376EC}"/>
                    </a:ext>
                  </a:extLst>
                </p:cNvPr>
                <p:cNvSpPr/>
                <p:nvPr/>
              </p:nvSpPr>
              <p:spPr>
                <a:xfrm>
                  <a:off x="790743" y="2018344"/>
                  <a:ext cx="767989" cy="1158490"/>
                </a:xfrm>
                <a:custGeom>
                  <a:avLst/>
                  <a:gdLst>
                    <a:gd name="connsiteX0" fmla="*/ 333519 w 767989"/>
                    <a:gd name="connsiteY0" fmla="*/ 0 h 1158490"/>
                    <a:gd name="connsiteX1" fmla="*/ 233463 w 767989"/>
                    <a:gd name="connsiteY1" fmla="*/ 34766 h 1158490"/>
                    <a:gd name="connsiteX2" fmla="*/ 176832 w 767989"/>
                    <a:gd name="connsiteY2" fmla="*/ 100036 h 1158490"/>
                    <a:gd name="connsiteX3" fmla="*/ 127140 w 767989"/>
                    <a:gd name="connsiteY3" fmla="*/ 222502 h 1158490"/>
                    <a:gd name="connsiteX4" fmla="*/ 137661 w 767989"/>
                    <a:gd name="connsiteY4" fmla="*/ 403061 h 1158490"/>
                    <a:gd name="connsiteX5" fmla="*/ 281141 w 767989"/>
                    <a:gd name="connsiteY5" fmla="*/ 603582 h 1158490"/>
                    <a:gd name="connsiteX6" fmla="*/ 259429 w 767989"/>
                    <a:gd name="connsiteY6" fmla="*/ 727842 h 1158490"/>
                    <a:gd name="connsiteX7" fmla="*/ 113710 w 767989"/>
                    <a:gd name="connsiteY7" fmla="*/ 795355 h 1158490"/>
                    <a:gd name="connsiteX8" fmla="*/ 42977 w 767989"/>
                    <a:gd name="connsiteY8" fmla="*/ 874083 h 1158490"/>
                    <a:gd name="connsiteX9" fmla="*/ 13206 w 767989"/>
                    <a:gd name="connsiteY9" fmla="*/ 961110 h 1158490"/>
                    <a:gd name="connsiteX10" fmla="*/ 4924 w 767989"/>
                    <a:gd name="connsiteY10" fmla="*/ 998119 h 1158490"/>
                    <a:gd name="connsiteX11" fmla="*/ 0 w 767989"/>
                    <a:gd name="connsiteY11" fmla="*/ 1158491 h 1158490"/>
                    <a:gd name="connsiteX12" fmla="*/ 767990 w 767989"/>
                    <a:gd name="connsiteY12" fmla="*/ 1158491 h 1158490"/>
                    <a:gd name="connsiteX13" fmla="*/ 715835 w 767989"/>
                    <a:gd name="connsiteY13" fmla="*/ 836850 h 1158490"/>
                    <a:gd name="connsiteX14" fmla="*/ 526020 w 767989"/>
                    <a:gd name="connsiteY14" fmla="*/ 730533 h 1158490"/>
                    <a:gd name="connsiteX15" fmla="*/ 470061 w 767989"/>
                    <a:gd name="connsiteY15" fmla="*/ 621077 h 1158490"/>
                    <a:gd name="connsiteX16" fmla="*/ 639730 w 767989"/>
                    <a:gd name="connsiteY16" fmla="*/ 425042 h 1158490"/>
                    <a:gd name="connsiteX17" fmla="*/ 641968 w 767989"/>
                    <a:gd name="connsiteY17" fmla="*/ 200521 h 1158490"/>
                    <a:gd name="connsiteX18" fmla="*/ 515948 w 767989"/>
                    <a:gd name="connsiteY18" fmla="*/ 41495 h 1158490"/>
                    <a:gd name="connsiteX19" fmla="*/ 424621 w 767989"/>
                    <a:gd name="connsiteY19" fmla="*/ 2243 h 1158490"/>
                    <a:gd name="connsiteX20" fmla="*/ 333295 w 767989"/>
                    <a:gd name="connsiteY20" fmla="*/ 0 h 11584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767989" h="1158490">
                      <a:moveTo>
                        <a:pt x="333519" y="0"/>
                      </a:moveTo>
                      <a:lnTo>
                        <a:pt x="233463" y="34766"/>
                      </a:lnTo>
                      <a:lnTo>
                        <a:pt x="176832" y="100036"/>
                      </a:lnTo>
                      <a:lnTo>
                        <a:pt x="127140" y="222502"/>
                      </a:lnTo>
                      <a:lnTo>
                        <a:pt x="137661" y="403061"/>
                      </a:lnTo>
                      <a:lnTo>
                        <a:pt x="281141" y="603582"/>
                      </a:lnTo>
                      <a:lnTo>
                        <a:pt x="259429" y="727842"/>
                      </a:lnTo>
                      <a:lnTo>
                        <a:pt x="113710" y="795355"/>
                      </a:lnTo>
                      <a:lnTo>
                        <a:pt x="42977" y="874083"/>
                      </a:lnTo>
                      <a:lnTo>
                        <a:pt x="13206" y="961110"/>
                      </a:lnTo>
                      <a:lnTo>
                        <a:pt x="4924" y="998119"/>
                      </a:lnTo>
                      <a:lnTo>
                        <a:pt x="0" y="1158491"/>
                      </a:lnTo>
                      <a:lnTo>
                        <a:pt x="767990" y="1158491"/>
                      </a:lnTo>
                      <a:lnTo>
                        <a:pt x="715835" y="836850"/>
                      </a:lnTo>
                      <a:lnTo>
                        <a:pt x="526020" y="730533"/>
                      </a:lnTo>
                      <a:lnTo>
                        <a:pt x="470061" y="621077"/>
                      </a:lnTo>
                      <a:cubicBezTo>
                        <a:pt x="470061" y="621077"/>
                        <a:pt x="641968" y="438724"/>
                        <a:pt x="639730" y="425042"/>
                      </a:cubicBezTo>
                      <a:cubicBezTo>
                        <a:pt x="637492" y="411360"/>
                        <a:pt x="641968" y="200521"/>
                        <a:pt x="641968" y="200521"/>
                      </a:cubicBezTo>
                      <a:lnTo>
                        <a:pt x="515948" y="41495"/>
                      </a:lnTo>
                      <a:lnTo>
                        <a:pt x="424621" y="2243"/>
                      </a:lnTo>
                      <a:lnTo>
                        <a:pt x="333295" y="0"/>
                      </a:lnTo>
                      <a:close/>
                    </a:path>
                  </a:pathLst>
                </a:custGeom>
                <a:solidFill>
                  <a:srgbClr val="FFFFFF"/>
                </a:solidFill>
                <a:ln w="22369" cap="flat">
                  <a:noFill/>
                  <a:prstDash val="solid"/>
                  <a:miter/>
                </a:ln>
              </p:spPr>
              <p:txBody>
                <a:bodyPr rtlCol="0" anchor="ctr"/>
                <a:lstStyle/>
                <a:p>
                  <a:endParaRPr lang="en-US"/>
                </a:p>
              </p:txBody>
            </p:sp>
            <p:grpSp>
              <p:nvGrpSpPr>
                <p:cNvPr id="91" name="Graphic 2">
                  <a:extLst>
                    <a:ext uri="{FF2B5EF4-FFF2-40B4-BE49-F238E27FC236}">
                      <a16:creationId xmlns:a16="http://schemas.microsoft.com/office/drawing/2014/main" id="{7CCD6D07-6E32-CB97-E1DD-2A60184411F9}"/>
                    </a:ext>
                  </a:extLst>
                </p:cNvPr>
                <p:cNvGrpSpPr/>
                <p:nvPr/>
              </p:nvGrpSpPr>
              <p:grpSpPr>
                <a:xfrm>
                  <a:off x="757391" y="1981949"/>
                  <a:ext cx="836931" cy="1230773"/>
                  <a:chOff x="757391" y="1981949"/>
                  <a:chExt cx="836931" cy="1230773"/>
                </a:xfrm>
                <a:solidFill>
                  <a:srgbClr val="595A5C"/>
                </a:solidFill>
              </p:grpSpPr>
              <p:grpSp>
                <p:nvGrpSpPr>
                  <p:cNvPr id="92" name="Graphic 2">
                    <a:extLst>
                      <a:ext uri="{FF2B5EF4-FFF2-40B4-BE49-F238E27FC236}">
                        <a16:creationId xmlns:a16="http://schemas.microsoft.com/office/drawing/2014/main" id="{337910FB-73B0-E5BE-53B0-BF01A3A31CD3}"/>
                      </a:ext>
                    </a:extLst>
                  </p:cNvPr>
                  <p:cNvGrpSpPr/>
                  <p:nvPr/>
                </p:nvGrpSpPr>
                <p:grpSpPr>
                  <a:xfrm>
                    <a:off x="757391" y="2575945"/>
                    <a:ext cx="836931" cy="636777"/>
                    <a:chOff x="757391" y="2575945"/>
                    <a:chExt cx="836931" cy="636777"/>
                  </a:xfrm>
                  <a:solidFill>
                    <a:srgbClr val="595A5C"/>
                  </a:solidFill>
                </p:grpSpPr>
                <p:sp>
                  <p:nvSpPr>
                    <p:cNvPr id="93" name="Freeform 92">
                      <a:extLst>
                        <a:ext uri="{FF2B5EF4-FFF2-40B4-BE49-F238E27FC236}">
                          <a16:creationId xmlns:a16="http://schemas.microsoft.com/office/drawing/2014/main" id="{D34D3D4A-40E8-77FC-F0AB-9024025667E1}"/>
                        </a:ext>
                      </a:extLst>
                    </p:cNvPr>
                    <p:cNvSpPr/>
                    <p:nvPr/>
                  </p:nvSpPr>
                  <p:spPr>
                    <a:xfrm>
                      <a:off x="1225499" y="2603534"/>
                      <a:ext cx="368824" cy="609188"/>
                    </a:xfrm>
                    <a:custGeom>
                      <a:avLst/>
                      <a:gdLst>
                        <a:gd name="connsiteX0" fmla="*/ 332563 w 368824"/>
                        <a:gd name="connsiteY0" fmla="*/ 608740 h 609188"/>
                        <a:gd name="connsiteX1" fmla="*/ 332563 w 368824"/>
                        <a:gd name="connsiteY1" fmla="*/ 608740 h 609188"/>
                        <a:gd name="connsiteX2" fmla="*/ 296972 w 368824"/>
                        <a:gd name="connsiteY2" fmla="*/ 572853 h 609188"/>
                        <a:gd name="connsiteX3" fmla="*/ 297644 w 368824"/>
                        <a:gd name="connsiteY3" fmla="*/ 424144 h 609188"/>
                        <a:gd name="connsiteX4" fmla="*/ 84550 w 368824"/>
                        <a:gd name="connsiteY4" fmla="*/ 192222 h 609188"/>
                        <a:gd name="connsiteX5" fmla="*/ 53884 w 368824"/>
                        <a:gd name="connsiteY5" fmla="*/ 174727 h 609188"/>
                        <a:gd name="connsiteX6" fmla="*/ 610 w 368824"/>
                        <a:gd name="connsiteY6" fmla="*/ 42392 h 609188"/>
                        <a:gd name="connsiteX7" fmla="*/ 29038 w 368824"/>
                        <a:gd name="connsiteY7" fmla="*/ 673 h 609188"/>
                        <a:gd name="connsiteX8" fmla="*/ 70672 w 368824"/>
                        <a:gd name="connsiteY8" fmla="*/ 29158 h 609188"/>
                        <a:gd name="connsiteX9" fmla="*/ 105814 w 368824"/>
                        <a:gd name="connsiteY9" fmla="*/ 122017 h 609188"/>
                        <a:gd name="connsiteX10" fmla="*/ 368824 w 368824"/>
                        <a:gd name="connsiteY10" fmla="*/ 424593 h 609188"/>
                        <a:gd name="connsiteX11" fmla="*/ 368153 w 368824"/>
                        <a:gd name="connsiteY11" fmla="*/ 573526 h 609188"/>
                        <a:gd name="connsiteX12" fmla="*/ 332563 w 368824"/>
                        <a:gd name="connsiteY12" fmla="*/ 609189 h 609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68824" h="609188">
                          <a:moveTo>
                            <a:pt x="332563" y="608740"/>
                          </a:moveTo>
                          <a:lnTo>
                            <a:pt x="332563" y="608740"/>
                          </a:lnTo>
                          <a:cubicBezTo>
                            <a:pt x="312865" y="608740"/>
                            <a:pt x="296972" y="592591"/>
                            <a:pt x="296972" y="572853"/>
                          </a:cubicBezTo>
                          <a:lnTo>
                            <a:pt x="297644" y="424144"/>
                          </a:lnTo>
                          <a:cubicBezTo>
                            <a:pt x="297644" y="302800"/>
                            <a:pt x="196021" y="192222"/>
                            <a:pt x="84550" y="192222"/>
                          </a:cubicBezTo>
                          <a:cubicBezTo>
                            <a:pt x="72015" y="192222"/>
                            <a:pt x="60375" y="185493"/>
                            <a:pt x="53884" y="174727"/>
                          </a:cubicBezTo>
                          <a:cubicBezTo>
                            <a:pt x="13145" y="106092"/>
                            <a:pt x="1058" y="44859"/>
                            <a:pt x="610" y="42392"/>
                          </a:cubicBezTo>
                          <a:cubicBezTo>
                            <a:pt x="-2971" y="23102"/>
                            <a:pt x="9564" y="4262"/>
                            <a:pt x="29038" y="673"/>
                          </a:cubicBezTo>
                          <a:cubicBezTo>
                            <a:pt x="48288" y="-3140"/>
                            <a:pt x="67090" y="9645"/>
                            <a:pt x="70672" y="29158"/>
                          </a:cubicBezTo>
                          <a:cubicBezTo>
                            <a:pt x="70672" y="29607"/>
                            <a:pt x="79177" y="71550"/>
                            <a:pt x="105814" y="122017"/>
                          </a:cubicBezTo>
                          <a:cubicBezTo>
                            <a:pt x="246161" y="135026"/>
                            <a:pt x="368824" y="273417"/>
                            <a:pt x="368824" y="424593"/>
                          </a:cubicBezTo>
                          <a:lnTo>
                            <a:pt x="368153" y="573526"/>
                          </a:lnTo>
                          <a:cubicBezTo>
                            <a:pt x="368153" y="593264"/>
                            <a:pt x="352036" y="609189"/>
                            <a:pt x="332563" y="609189"/>
                          </a:cubicBezTo>
                          <a:close/>
                        </a:path>
                      </a:pathLst>
                    </a:custGeom>
                    <a:solidFill>
                      <a:srgbClr val="595A5C"/>
                    </a:solidFill>
                    <a:ln w="22369" cap="flat">
                      <a:noFill/>
                      <a:prstDash val="solid"/>
                      <a:miter/>
                    </a:ln>
                  </p:spPr>
                  <p:txBody>
                    <a:bodyPr rtlCol="0" anchor="ctr"/>
                    <a:lstStyle/>
                    <a:p>
                      <a:endParaRPr lang="en-US"/>
                    </a:p>
                  </p:txBody>
                </p:sp>
                <p:sp>
                  <p:nvSpPr>
                    <p:cNvPr id="94" name="Freeform 93">
                      <a:extLst>
                        <a:ext uri="{FF2B5EF4-FFF2-40B4-BE49-F238E27FC236}">
                          <a16:creationId xmlns:a16="http://schemas.microsoft.com/office/drawing/2014/main" id="{1A49F909-C344-9E70-E417-4931120F482F}"/>
                        </a:ext>
                      </a:extLst>
                    </p:cNvPr>
                    <p:cNvSpPr/>
                    <p:nvPr/>
                  </p:nvSpPr>
                  <p:spPr>
                    <a:xfrm>
                      <a:off x="757391" y="2575945"/>
                      <a:ext cx="358589" cy="636553"/>
                    </a:xfrm>
                    <a:custGeom>
                      <a:avLst/>
                      <a:gdLst>
                        <a:gd name="connsiteX0" fmla="*/ 35590 w 358589"/>
                        <a:gd name="connsiteY0" fmla="*/ 636329 h 636553"/>
                        <a:gd name="connsiteX1" fmla="*/ 35590 w 358589"/>
                        <a:gd name="connsiteY1" fmla="*/ 636329 h 636553"/>
                        <a:gd name="connsiteX2" fmla="*/ 0 w 358589"/>
                        <a:gd name="connsiteY2" fmla="*/ 600442 h 636553"/>
                        <a:gd name="connsiteX3" fmla="*/ 672 w 358589"/>
                        <a:gd name="connsiteY3" fmla="*/ 451733 h 636553"/>
                        <a:gd name="connsiteX4" fmla="*/ 263010 w 358589"/>
                        <a:gd name="connsiteY4" fmla="*/ 149381 h 636553"/>
                        <a:gd name="connsiteX5" fmla="*/ 287409 w 358589"/>
                        <a:gd name="connsiteY5" fmla="*/ 35663 h 636553"/>
                        <a:gd name="connsiteX6" fmla="*/ 322999 w 358589"/>
                        <a:gd name="connsiteY6" fmla="*/ 0 h 636553"/>
                        <a:gd name="connsiteX7" fmla="*/ 322999 w 358589"/>
                        <a:gd name="connsiteY7" fmla="*/ 0 h 636553"/>
                        <a:gd name="connsiteX8" fmla="*/ 358589 w 358589"/>
                        <a:gd name="connsiteY8" fmla="*/ 35663 h 636553"/>
                        <a:gd name="connsiteX9" fmla="*/ 315612 w 358589"/>
                        <a:gd name="connsiteY9" fmla="*/ 202315 h 636553"/>
                        <a:gd name="connsiteX10" fmla="*/ 284946 w 358589"/>
                        <a:gd name="connsiteY10" fmla="*/ 219811 h 636553"/>
                        <a:gd name="connsiteX11" fmla="*/ 71852 w 358589"/>
                        <a:gd name="connsiteY11" fmla="*/ 451957 h 636553"/>
                        <a:gd name="connsiteX12" fmla="*/ 71181 w 358589"/>
                        <a:gd name="connsiteY12" fmla="*/ 600890 h 636553"/>
                        <a:gd name="connsiteX13" fmla="*/ 35590 w 358589"/>
                        <a:gd name="connsiteY13" fmla="*/ 636553 h 6365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58589" h="636553">
                          <a:moveTo>
                            <a:pt x="35590" y="636329"/>
                          </a:moveTo>
                          <a:lnTo>
                            <a:pt x="35590" y="636329"/>
                          </a:lnTo>
                          <a:cubicBezTo>
                            <a:pt x="15893" y="636329"/>
                            <a:pt x="0" y="620180"/>
                            <a:pt x="0" y="600442"/>
                          </a:cubicBezTo>
                          <a:lnTo>
                            <a:pt x="672" y="451733"/>
                          </a:lnTo>
                          <a:cubicBezTo>
                            <a:pt x="672" y="301006"/>
                            <a:pt x="123111" y="162839"/>
                            <a:pt x="263010" y="149381"/>
                          </a:cubicBezTo>
                          <a:cubicBezTo>
                            <a:pt x="286961" y="97345"/>
                            <a:pt x="287409" y="36336"/>
                            <a:pt x="287409" y="35663"/>
                          </a:cubicBezTo>
                          <a:cubicBezTo>
                            <a:pt x="287409" y="15925"/>
                            <a:pt x="303525" y="0"/>
                            <a:pt x="322999" y="0"/>
                          </a:cubicBezTo>
                          <a:lnTo>
                            <a:pt x="322999" y="0"/>
                          </a:lnTo>
                          <a:cubicBezTo>
                            <a:pt x="342697" y="0"/>
                            <a:pt x="358589" y="15925"/>
                            <a:pt x="358589" y="35663"/>
                          </a:cubicBezTo>
                          <a:cubicBezTo>
                            <a:pt x="358589" y="39476"/>
                            <a:pt x="358141" y="130540"/>
                            <a:pt x="315612" y="202315"/>
                          </a:cubicBezTo>
                          <a:cubicBezTo>
                            <a:pt x="309121" y="213082"/>
                            <a:pt x="297481" y="219811"/>
                            <a:pt x="284946" y="219811"/>
                          </a:cubicBezTo>
                          <a:cubicBezTo>
                            <a:pt x="173475" y="219811"/>
                            <a:pt x="71852" y="330389"/>
                            <a:pt x="71852" y="451957"/>
                          </a:cubicBezTo>
                          <a:lnTo>
                            <a:pt x="71181" y="600890"/>
                          </a:lnTo>
                          <a:cubicBezTo>
                            <a:pt x="71181" y="620628"/>
                            <a:pt x="55064" y="636553"/>
                            <a:pt x="35590" y="636553"/>
                          </a:cubicBezTo>
                          <a:close/>
                        </a:path>
                      </a:pathLst>
                    </a:custGeom>
                    <a:solidFill>
                      <a:srgbClr val="595A5C"/>
                    </a:solidFill>
                    <a:ln w="22369" cap="flat">
                      <a:noFill/>
                      <a:prstDash val="solid"/>
                      <a:miter/>
                    </a:ln>
                  </p:spPr>
                  <p:txBody>
                    <a:bodyPr rtlCol="0" anchor="ctr"/>
                    <a:lstStyle/>
                    <a:p>
                      <a:endParaRPr lang="en-US"/>
                    </a:p>
                  </p:txBody>
                </p:sp>
              </p:grpSp>
              <p:grpSp>
                <p:nvGrpSpPr>
                  <p:cNvPr id="95" name="Graphic 2">
                    <a:extLst>
                      <a:ext uri="{FF2B5EF4-FFF2-40B4-BE49-F238E27FC236}">
                        <a16:creationId xmlns:a16="http://schemas.microsoft.com/office/drawing/2014/main" id="{1C8AA21F-C5B2-76AD-E819-1087121E925E}"/>
                      </a:ext>
                    </a:extLst>
                  </p:cNvPr>
                  <p:cNvGrpSpPr/>
                  <p:nvPr/>
                </p:nvGrpSpPr>
                <p:grpSpPr>
                  <a:xfrm>
                    <a:off x="875449" y="1981949"/>
                    <a:ext cx="594572" cy="697396"/>
                    <a:chOff x="875449" y="1981949"/>
                    <a:chExt cx="594572" cy="697396"/>
                  </a:xfrm>
                  <a:solidFill>
                    <a:srgbClr val="595A5C"/>
                  </a:solidFill>
                </p:grpSpPr>
                <p:sp>
                  <p:nvSpPr>
                    <p:cNvPr id="96" name="Freeform 95">
                      <a:extLst>
                        <a:ext uri="{FF2B5EF4-FFF2-40B4-BE49-F238E27FC236}">
                          <a16:creationId xmlns:a16="http://schemas.microsoft.com/office/drawing/2014/main" id="{67CB4742-9D84-DD05-755F-90543D3C4555}"/>
                        </a:ext>
                      </a:extLst>
                    </p:cNvPr>
                    <p:cNvSpPr/>
                    <p:nvPr/>
                  </p:nvSpPr>
                  <p:spPr>
                    <a:xfrm>
                      <a:off x="952380" y="2446552"/>
                      <a:ext cx="454116" cy="232793"/>
                    </a:xfrm>
                    <a:custGeom>
                      <a:avLst/>
                      <a:gdLst>
                        <a:gd name="connsiteX0" fmla="*/ 227170 w 454116"/>
                        <a:gd name="connsiteY0" fmla="*/ 232794 h 232793"/>
                        <a:gd name="connsiteX1" fmla="*/ 2436 w 454116"/>
                        <a:gd name="connsiteY1" fmla="*/ 48646 h 232793"/>
                        <a:gd name="connsiteX2" fmla="*/ 22806 w 454116"/>
                        <a:gd name="connsiteY2" fmla="*/ 2441 h 232793"/>
                        <a:gd name="connsiteX3" fmla="*/ 68916 w 454116"/>
                        <a:gd name="connsiteY3" fmla="*/ 22852 h 232793"/>
                        <a:gd name="connsiteX4" fmla="*/ 227170 w 454116"/>
                        <a:gd name="connsiteY4" fmla="*/ 161243 h 232793"/>
                        <a:gd name="connsiteX5" fmla="*/ 385200 w 454116"/>
                        <a:gd name="connsiteY5" fmla="*/ 22852 h 232793"/>
                        <a:gd name="connsiteX6" fmla="*/ 431311 w 454116"/>
                        <a:gd name="connsiteY6" fmla="*/ 2441 h 232793"/>
                        <a:gd name="connsiteX7" fmla="*/ 451680 w 454116"/>
                        <a:gd name="connsiteY7" fmla="*/ 48646 h 232793"/>
                        <a:gd name="connsiteX8" fmla="*/ 226946 w 454116"/>
                        <a:gd name="connsiteY8" fmla="*/ 232794 h 2327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54116" h="232793">
                          <a:moveTo>
                            <a:pt x="227170" y="232794"/>
                          </a:moveTo>
                          <a:cubicBezTo>
                            <a:pt x="132263" y="232794"/>
                            <a:pt x="46085" y="162140"/>
                            <a:pt x="2436" y="48646"/>
                          </a:cubicBezTo>
                          <a:cubicBezTo>
                            <a:pt x="-4726" y="30254"/>
                            <a:pt x="4451" y="9619"/>
                            <a:pt x="22806" y="2441"/>
                          </a:cubicBezTo>
                          <a:cubicBezTo>
                            <a:pt x="41160" y="-4736"/>
                            <a:pt x="61754" y="4460"/>
                            <a:pt x="68916" y="22852"/>
                          </a:cubicBezTo>
                          <a:cubicBezTo>
                            <a:pt x="101597" y="108309"/>
                            <a:pt x="162257" y="161243"/>
                            <a:pt x="227170" y="161243"/>
                          </a:cubicBezTo>
                          <a:cubicBezTo>
                            <a:pt x="292083" y="161243"/>
                            <a:pt x="352520" y="108309"/>
                            <a:pt x="385200" y="22852"/>
                          </a:cubicBezTo>
                          <a:cubicBezTo>
                            <a:pt x="392363" y="4460"/>
                            <a:pt x="412956" y="-4736"/>
                            <a:pt x="431311" y="2441"/>
                          </a:cubicBezTo>
                          <a:cubicBezTo>
                            <a:pt x="449665" y="9619"/>
                            <a:pt x="458843" y="30254"/>
                            <a:pt x="451680" y="48646"/>
                          </a:cubicBezTo>
                          <a:cubicBezTo>
                            <a:pt x="408031" y="162365"/>
                            <a:pt x="322078" y="232794"/>
                            <a:pt x="226946" y="232794"/>
                          </a:cubicBezTo>
                          <a:close/>
                        </a:path>
                      </a:pathLst>
                    </a:custGeom>
                    <a:solidFill>
                      <a:srgbClr val="595A5C"/>
                    </a:solidFill>
                    <a:ln w="22369" cap="flat">
                      <a:noFill/>
                      <a:prstDash val="solid"/>
                      <a:miter/>
                    </a:ln>
                  </p:spPr>
                  <p:txBody>
                    <a:bodyPr rtlCol="0" anchor="ctr"/>
                    <a:lstStyle/>
                    <a:p>
                      <a:endParaRPr lang="en-US"/>
                    </a:p>
                  </p:txBody>
                </p:sp>
                <p:sp>
                  <p:nvSpPr>
                    <p:cNvPr id="97" name="Freeform 96">
                      <a:extLst>
                        <a:ext uri="{FF2B5EF4-FFF2-40B4-BE49-F238E27FC236}">
                          <a16:creationId xmlns:a16="http://schemas.microsoft.com/office/drawing/2014/main" id="{482739A1-35FE-E057-C54B-6173FE020364}"/>
                        </a:ext>
                      </a:extLst>
                    </p:cNvPr>
                    <p:cNvSpPr/>
                    <p:nvPr/>
                  </p:nvSpPr>
                  <p:spPr>
                    <a:xfrm>
                      <a:off x="887568" y="2158787"/>
                      <a:ext cx="579180" cy="360413"/>
                    </a:xfrm>
                    <a:custGeom>
                      <a:avLst/>
                      <a:gdLst>
                        <a:gd name="connsiteX0" fmla="*/ 491198 w 579180"/>
                        <a:gd name="connsiteY0" fmla="*/ 360411 h 360413"/>
                        <a:gd name="connsiteX1" fmla="*/ 473067 w 579180"/>
                        <a:gd name="connsiteY1" fmla="*/ 357720 h 360413"/>
                        <a:gd name="connsiteX2" fmla="*/ 449117 w 579180"/>
                        <a:gd name="connsiteY2" fmla="*/ 313309 h 360413"/>
                        <a:gd name="connsiteX3" fmla="*/ 490751 w 579180"/>
                        <a:gd name="connsiteY3" fmla="*/ 288637 h 360413"/>
                        <a:gd name="connsiteX4" fmla="*/ 505972 w 579180"/>
                        <a:gd name="connsiteY4" fmla="*/ 264861 h 360413"/>
                        <a:gd name="connsiteX5" fmla="*/ 506196 w 579180"/>
                        <a:gd name="connsiteY5" fmla="*/ 236600 h 360413"/>
                        <a:gd name="connsiteX6" fmla="*/ 505972 w 579180"/>
                        <a:gd name="connsiteY6" fmla="*/ 236600 h 360413"/>
                        <a:gd name="connsiteX7" fmla="*/ 472396 w 579180"/>
                        <a:gd name="connsiteY7" fmla="*/ 223366 h 360413"/>
                        <a:gd name="connsiteX8" fmla="*/ 462323 w 579180"/>
                        <a:gd name="connsiteY8" fmla="*/ 217086 h 360413"/>
                        <a:gd name="connsiteX9" fmla="*/ 459189 w 579180"/>
                        <a:gd name="connsiteY9" fmla="*/ 214394 h 360413"/>
                        <a:gd name="connsiteX10" fmla="*/ 400991 w 579180"/>
                        <a:gd name="connsiteY10" fmla="*/ 104265 h 360413"/>
                        <a:gd name="connsiteX11" fmla="*/ 182749 w 579180"/>
                        <a:gd name="connsiteY11" fmla="*/ 76676 h 360413"/>
                        <a:gd name="connsiteX12" fmla="*/ 136638 w 579180"/>
                        <a:gd name="connsiteY12" fmla="*/ 163703 h 360413"/>
                        <a:gd name="connsiteX13" fmla="*/ 71949 w 579180"/>
                        <a:gd name="connsiteY13" fmla="*/ 223142 h 360413"/>
                        <a:gd name="connsiteX14" fmla="*/ 77097 w 579180"/>
                        <a:gd name="connsiteY14" fmla="*/ 264861 h 360413"/>
                        <a:gd name="connsiteX15" fmla="*/ 92318 w 579180"/>
                        <a:gd name="connsiteY15" fmla="*/ 288637 h 360413"/>
                        <a:gd name="connsiteX16" fmla="*/ 133952 w 579180"/>
                        <a:gd name="connsiteY16" fmla="*/ 313309 h 360413"/>
                        <a:gd name="connsiteX17" fmla="*/ 110002 w 579180"/>
                        <a:gd name="connsiteY17" fmla="*/ 357720 h 360413"/>
                        <a:gd name="connsiteX18" fmla="*/ 43745 w 579180"/>
                        <a:gd name="connsiteY18" fmla="*/ 341570 h 360413"/>
                        <a:gd name="connsiteX19" fmla="*/ 8379 w 579180"/>
                        <a:gd name="connsiteY19" fmla="*/ 285496 h 360413"/>
                        <a:gd name="connsiteX20" fmla="*/ 321 w 579180"/>
                        <a:gd name="connsiteY20" fmla="*/ 218207 h 360413"/>
                        <a:gd name="connsiteX21" fmla="*/ 42626 w 579180"/>
                        <a:gd name="connsiteY21" fmla="*/ 151816 h 360413"/>
                        <a:gd name="connsiteX22" fmla="*/ 56057 w 579180"/>
                        <a:gd name="connsiteY22" fmla="*/ 150470 h 360413"/>
                        <a:gd name="connsiteX23" fmla="*/ 65682 w 579180"/>
                        <a:gd name="connsiteY23" fmla="*/ 151367 h 360413"/>
                        <a:gd name="connsiteX24" fmla="*/ 158575 w 579180"/>
                        <a:gd name="connsiteY24" fmla="*/ 5574 h 360413"/>
                        <a:gd name="connsiteX25" fmla="*/ 192822 w 579180"/>
                        <a:gd name="connsiteY25" fmla="*/ 3331 h 360413"/>
                        <a:gd name="connsiteX26" fmla="*/ 427628 w 579180"/>
                        <a:gd name="connsiteY26" fmla="*/ 26210 h 360413"/>
                        <a:gd name="connsiteX27" fmla="*/ 460980 w 579180"/>
                        <a:gd name="connsiteY27" fmla="*/ 34733 h 360413"/>
                        <a:gd name="connsiteX28" fmla="*/ 472172 w 579180"/>
                        <a:gd name="connsiteY28" fmla="*/ 67032 h 360413"/>
                        <a:gd name="connsiteX29" fmla="*/ 503733 w 579180"/>
                        <a:gd name="connsiteY29" fmla="*/ 158993 h 360413"/>
                        <a:gd name="connsiteX30" fmla="*/ 530594 w 579180"/>
                        <a:gd name="connsiteY30" fmla="*/ 169535 h 360413"/>
                        <a:gd name="connsiteX31" fmla="*/ 573795 w 579180"/>
                        <a:gd name="connsiteY31" fmla="*/ 285272 h 360413"/>
                        <a:gd name="connsiteX32" fmla="*/ 538428 w 579180"/>
                        <a:gd name="connsiteY32" fmla="*/ 341346 h 360413"/>
                        <a:gd name="connsiteX33" fmla="*/ 490303 w 579180"/>
                        <a:gd name="connsiteY33" fmla="*/ 360187 h 3604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579180" h="360413">
                          <a:moveTo>
                            <a:pt x="491198" y="360411"/>
                          </a:moveTo>
                          <a:cubicBezTo>
                            <a:pt x="485155" y="360411"/>
                            <a:pt x="479111" y="359514"/>
                            <a:pt x="473067" y="357720"/>
                          </a:cubicBezTo>
                          <a:cubicBezTo>
                            <a:pt x="454265" y="352112"/>
                            <a:pt x="443521" y="332150"/>
                            <a:pt x="449117" y="313309"/>
                          </a:cubicBezTo>
                          <a:cubicBezTo>
                            <a:pt x="454489" y="295365"/>
                            <a:pt x="472844" y="284823"/>
                            <a:pt x="490751" y="288637"/>
                          </a:cubicBezTo>
                          <a:cubicBezTo>
                            <a:pt x="494108" y="286618"/>
                            <a:pt x="501719" y="279216"/>
                            <a:pt x="505972" y="264861"/>
                          </a:cubicBezTo>
                          <a:cubicBezTo>
                            <a:pt x="510225" y="250730"/>
                            <a:pt x="507986" y="240188"/>
                            <a:pt x="506196" y="236600"/>
                          </a:cubicBezTo>
                          <a:cubicBezTo>
                            <a:pt x="506196" y="236600"/>
                            <a:pt x="506196" y="236600"/>
                            <a:pt x="505972" y="236600"/>
                          </a:cubicBezTo>
                          <a:lnTo>
                            <a:pt x="472396" y="223366"/>
                          </a:lnTo>
                          <a:cubicBezTo>
                            <a:pt x="468591" y="221796"/>
                            <a:pt x="465233" y="219778"/>
                            <a:pt x="462323" y="217086"/>
                          </a:cubicBezTo>
                          <a:lnTo>
                            <a:pt x="459189" y="214394"/>
                          </a:lnTo>
                          <a:cubicBezTo>
                            <a:pt x="426285" y="186133"/>
                            <a:pt x="405916" y="146433"/>
                            <a:pt x="400991" y="104265"/>
                          </a:cubicBezTo>
                          <a:cubicBezTo>
                            <a:pt x="327125" y="114358"/>
                            <a:pt x="251691" y="104938"/>
                            <a:pt x="182749" y="76676"/>
                          </a:cubicBezTo>
                          <a:cubicBezTo>
                            <a:pt x="156784" y="98657"/>
                            <a:pt x="140444" y="129386"/>
                            <a:pt x="136638" y="163703"/>
                          </a:cubicBezTo>
                          <a:cubicBezTo>
                            <a:pt x="133057" y="197124"/>
                            <a:pt x="104853" y="222469"/>
                            <a:pt x="71949" y="223142"/>
                          </a:cubicBezTo>
                          <a:cubicBezTo>
                            <a:pt x="71278" y="233684"/>
                            <a:pt x="72621" y="249833"/>
                            <a:pt x="77097" y="264861"/>
                          </a:cubicBezTo>
                          <a:cubicBezTo>
                            <a:pt x="81350" y="278992"/>
                            <a:pt x="88961" y="286618"/>
                            <a:pt x="92318" y="288637"/>
                          </a:cubicBezTo>
                          <a:cubicBezTo>
                            <a:pt x="110225" y="284599"/>
                            <a:pt x="128580" y="295141"/>
                            <a:pt x="133952" y="313309"/>
                          </a:cubicBezTo>
                          <a:cubicBezTo>
                            <a:pt x="139548" y="332150"/>
                            <a:pt x="129028" y="352112"/>
                            <a:pt x="110002" y="357720"/>
                          </a:cubicBezTo>
                          <a:cubicBezTo>
                            <a:pt x="87842" y="364449"/>
                            <a:pt x="63891" y="358393"/>
                            <a:pt x="43745" y="341570"/>
                          </a:cubicBezTo>
                          <a:cubicBezTo>
                            <a:pt x="27853" y="328113"/>
                            <a:pt x="15318" y="308150"/>
                            <a:pt x="8379" y="285496"/>
                          </a:cubicBezTo>
                          <a:cubicBezTo>
                            <a:pt x="1888" y="264188"/>
                            <a:pt x="-1022" y="239067"/>
                            <a:pt x="321" y="218207"/>
                          </a:cubicBezTo>
                          <a:cubicBezTo>
                            <a:pt x="3455" y="170657"/>
                            <a:pt x="28301" y="156077"/>
                            <a:pt x="42626" y="151816"/>
                          </a:cubicBezTo>
                          <a:cubicBezTo>
                            <a:pt x="46879" y="150470"/>
                            <a:pt x="51580" y="150021"/>
                            <a:pt x="56057" y="150470"/>
                          </a:cubicBezTo>
                          <a:lnTo>
                            <a:pt x="65682" y="151367"/>
                          </a:lnTo>
                          <a:cubicBezTo>
                            <a:pt x="73516" y="91256"/>
                            <a:pt x="107092" y="38322"/>
                            <a:pt x="158575" y="5574"/>
                          </a:cubicBezTo>
                          <a:cubicBezTo>
                            <a:pt x="168871" y="-930"/>
                            <a:pt x="181854" y="-1827"/>
                            <a:pt x="192822" y="3331"/>
                          </a:cubicBezTo>
                          <a:cubicBezTo>
                            <a:pt x="265793" y="37649"/>
                            <a:pt x="349285" y="45948"/>
                            <a:pt x="427628" y="26210"/>
                          </a:cubicBezTo>
                          <a:cubicBezTo>
                            <a:pt x="439268" y="23294"/>
                            <a:pt x="452251" y="26210"/>
                            <a:pt x="460980" y="34733"/>
                          </a:cubicBezTo>
                          <a:cubicBezTo>
                            <a:pt x="469934" y="43032"/>
                            <a:pt x="474187" y="55144"/>
                            <a:pt x="472172" y="67032"/>
                          </a:cubicBezTo>
                          <a:cubicBezTo>
                            <a:pt x="466128" y="100900"/>
                            <a:pt x="478216" y="136115"/>
                            <a:pt x="503733" y="158993"/>
                          </a:cubicBezTo>
                          <a:lnTo>
                            <a:pt x="530594" y="169535"/>
                          </a:lnTo>
                          <a:cubicBezTo>
                            <a:pt x="570437" y="182769"/>
                            <a:pt x="589240" y="233235"/>
                            <a:pt x="573795" y="285272"/>
                          </a:cubicBezTo>
                          <a:cubicBezTo>
                            <a:pt x="567080" y="307926"/>
                            <a:pt x="554545" y="327888"/>
                            <a:pt x="538428" y="341346"/>
                          </a:cubicBezTo>
                          <a:cubicBezTo>
                            <a:pt x="523879" y="353682"/>
                            <a:pt x="506867" y="360187"/>
                            <a:pt x="490303" y="360187"/>
                          </a:cubicBezTo>
                          <a:close/>
                        </a:path>
                      </a:pathLst>
                    </a:custGeom>
                    <a:solidFill>
                      <a:srgbClr val="595A5C"/>
                    </a:solidFill>
                    <a:ln w="22369" cap="flat">
                      <a:noFill/>
                      <a:prstDash val="solid"/>
                      <a:miter/>
                    </a:ln>
                  </p:spPr>
                  <p:txBody>
                    <a:bodyPr rtlCol="0" anchor="ctr"/>
                    <a:lstStyle/>
                    <a:p>
                      <a:endParaRPr lang="en-US"/>
                    </a:p>
                  </p:txBody>
                </p:sp>
                <p:sp>
                  <p:nvSpPr>
                    <p:cNvPr id="98" name="Freeform 97">
                      <a:extLst>
                        <a:ext uri="{FF2B5EF4-FFF2-40B4-BE49-F238E27FC236}">
                          <a16:creationId xmlns:a16="http://schemas.microsoft.com/office/drawing/2014/main" id="{B1169EAB-67F2-BC51-C484-86E92A74D4A9}"/>
                        </a:ext>
                      </a:extLst>
                    </p:cNvPr>
                    <p:cNvSpPr/>
                    <p:nvPr/>
                  </p:nvSpPr>
                  <p:spPr>
                    <a:xfrm>
                      <a:off x="875449" y="1981949"/>
                      <a:ext cx="594572" cy="450894"/>
                    </a:xfrm>
                    <a:custGeom>
                      <a:avLst/>
                      <a:gdLst>
                        <a:gd name="connsiteX0" fmla="*/ 49373 w 594572"/>
                        <a:gd name="connsiteY0" fmla="*/ 450895 h 450894"/>
                        <a:gd name="connsiteX1" fmla="*/ 15126 w 594572"/>
                        <a:gd name="connsiteY1" fmla="*/ 425325 h 450894"/>
                        <a:gd name="connsiteX2" fmla="*/ 7515 w 594572"/>
                        <a:gd name="connsiteY2" fmla="*/ 251271 h 450894"/>
                        <a:gd name="connsiteX3" fmla="*/ 220833 w 594572"/>
                        <a:gd name="connsiteY3" fmla="*/ 7909 h 450894"/>
                        <a:gd name="connsiteX4" fmla="*/ 477128 w 594572"/>
                        <a:gd name="connsiteY4" fmla="*/ 80581 h 450894"/>
                        <a:gd name="connsiteX5" fmla="*/ 510256 w 594572"/>
                        <a:gd name="connsiteY5" fmla="*/ 125441 h 450894"/>
                        <a:gd name="connsiteX6" fmla="*/ 594196 w 594572"/>
                        <a:gd name="connsiteY6" fmla="*/ 303980 h 450894"/>
                        <a:gd name="connsiteX7" fmla="*/ 590614 w 594572"/>
                        <a:gd name="connsiteY7" fmla="*/ 348167 h 450894"/>
                        <a:gd name="connsiteX8" fmla="*/ 587033 w 594572"/>
                        <a:gd name="connsiteY8" fmla="*/ 399082 h 450894"/>
                        <a:gd name="connsiteX9" fmla="*/ 551443 w 594572"/>
                        <a:gd name="connsiteY9" fmla="*/ 434745 h 450894"/>
                        <a:gd name="connsiteX10" fmla="*/ 515852 w 594572"/>
                        <a:gd name="connsiteY10" fmla="*/ 399082 h 450894"/>
                        <a:gd name="connsiteX11" fmla="*/ 519658 w 594572"/>
                        <a:gd name="connsiteY11" fmla="*/ 341887 h 450894"/>
                        <a:gd name="connsiteX12" fmla="*/ 523015 w 594572"/>
                        <a:gd name="connsiteY12" fmla="*/ 299495 h 450894"/>
                        <a:gd name="connsiteX13" fmla="*/ 469070 w 594572"/>
                        <a:gd name="connsiteY13" fmla="*/ 183533 h 450894"/>
                        <a:gd name="connsiteX14" fmla="*/ 466832 w 594572"/>
                        <a:gd name="connsiteY14" fmla="*/ 182188 h 450894"/>
                        <a:gd name="connsiteX15" fmla="*/ 451835 w 594572"/>
                        <a:gd name="connsiteY15" fmla="*/ 167160 h 450894"/>
                        <a:gd name="connsiteX16" fmla="*/ 425198 w 594572"/>
                        <a:gd name="connsiteY16" fmla="*/ 129254 h 450894"/>
                        <a:gd name="connsiteX17" fmla="*/ 238069 w 594572"/>
                        <a:gd name="connsiteY17" fmla="*/ 76993 h 450894"/>
                        <a:gd name="connsiteX18" fmla="*/ 77353 w 594572"/>
                        <a:gd name="connsiteY18" fmla="*/ 266074 h 450894"/>
                        <a:gd name="connsiteX19" fmla="*/ 83620 w 594572"/>
                        <a:gd name="connsiteY19" fmla="*/ 404465 h 450894"/>
                        <a:gd name="connsiteX20" fmla="*/ 59670 w 594572"/>
                        <a:gd name="connsiteY20" fmla="*/ 448876 h 450894"/>
                        <a:gd name="connsiteX21" fmla="*/ 49373 w 594572"/>
                        <a:gd name="connsiteY21" fmla="*/ 450446 h 4508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594572" h="450894">
                          <a:moveTo>
                            <a:pt x="49373" y="450895"/>
                          </a:moveTo>
                          <a:cubicBezTo>
                            <a:pt x="33928" y="450895"/>
                            <a:pt x="19826" y="440801"/>
                            <a:pt x="15126" y="425325"/>
                          </a:cubicBezTo>
                          <a:cubicBezTo>
                            <a:pt x="-2110" y="367681"/>
                            <a:pt x="-4572" y="307569"/>
                            <a:pt x="7515" y="251271"/>
                          </a:cubicBezTo>
                          <a:cubicBezTo>
                            <a:pt x="9306" y="243196"/>
                            <a:pt x="52955" y="49853"/>
                            <a:pt x="220833" y="7909"/>
                          </a:cubicBezTo>
                          <a:cubicBezTo>
                            <a:pt x="313279" y="-15193"/>
                            <a:pt x="414006" y="13292"/>
                            <a:pt x="477128" y="80581"/>
                          </a:cubicBezTo>
                          <a:cubicBezTo>
                            <a:pt x="489663" y="94039"/>
                            <a:pt x="500855" y="109067"/>
                            <a:pt x="510256" y="125441"/>
                          </a:cubicBezTo>
                          <a:cubicBezTo>
                            <a:pt x="566440" y="164917"/>
                            <a:pt x="598449" y="233327"/>
                            <a:pt x="594196" y="303980"/>
                          </a:cubicBezTo>
                          <a:cubicBezTo>
                            <a:pt x="593300" y="316765"/>
                            <a:pt x="591957" y="332690"/>
                            <a:pt x="590614" y="348167"/>
                          </a:cubicBezTo>
                          <a:cubicBezTo>
                            <a:pt x="588824" y="368354"/>
                            <a:pt x="587033" y="389437"/>
                            <a:pt x="587033" y="399082"/>
                          </a:cubicBezTo>
                          <a:cubicBezTo>
                            <a:pt x="587033" y="418820"/>
                            <a:pt x="571140" y="434745"/>
                            <a:pt x="551443" y="434745"/>
                          </a:cubicBezTo>
                          <a:cubicBezTo>
                            <a:pt x="531745" y="434745"/>
                            <a:pt x="515852" y="418820"/>
                            <a:pt x="515852" y="399082"/>
                          </a:cubicBezTo>
                          <a:cubicBezTo>
                            <a:pt x="515852" y="386297"/>
                            <a:pt x="517643" y="364765"/>
                            <a:pt x="519658" y="341887"/>
                          </a:cubicBezTo>
                          <a:cubicBezTo>
                            <a:pt x="521001" y="327083"/>
                            <a:pt x="522344" y="311831"/>
                            <a:pt x="523015" y="299495"/>
                          </a:cubicBezTo>
                          <a:cubicBezTo>
                            <a:pt x="525925" y="253290"/>
                            <a:pt x="505108" y="208879"/>
                            <a:pt x="469070" y="183533"/>
                          </a:cubicBezTo>
                          <a:lnTo>
                            <a:pt x="466832" y="182188"/>
                          </a:lnTo>
                          <a:cubicBezTo>
                            <a:pt x="460340" y="178823"/>
                            <a:pt x="455192" y="173664"/>
                            <a:pt x="451835" y="167160"/>
                          </a:cubicBezTo>
                          <a:cubicBezTo>
                            <a:pt x="444448" y="153029"/>
                            <a:pt x="435494" y="140468"/>
                            <a:pt x="425198" y="129254"/>
                          </a:cubicBezTo>
                          <a:cubicBezTo>
                            <a:pt x="380206" y="81254"/>
                            <a:pt x="304997" y="60170"/>
                            <a:pt x="238069" y="76993"/>
                          </a:cubicBezTo>
                          <a:cubicBezTo>
                            <a:pt x="112719" y="108170"/>
                            <a:pt x="78696" y="259794"/>
                            <a:pt x="77353" y="266074"/>
                          </a:cubicBezTo>
                          <a:cubicBezTo>
                            <a:pt x="67728" y="310485"/>
                            <a:pt x="69966" y="358260"/>
                            <a:pt x="83620" y="404465"/>
                          </a:cubicBezTo>
                          <a:cubicBezTo>
                            <a:pt x="89216" y="423306"/>
                            <a:pt x="78472" y="443268"/>
                            <a:pt x="59670" y="448876"/>
                          </a:cubicBezTo>
                          <a:cubicBezTo>
                            <a:pt x="56312" y="449997"/>
                            <a:pt x="52955" y="450446"/>
                            <a:pt x="49373" y="450446"/>
                          </a:cubicBezTo>
                          <a:close/>
                        </a:path>
                      </a:pathLst>
                    </a:custGeom>
                    <a:solidFill>
                      <a:srgbClr val="595A5C"/>
                    </a:solidFill>
                    <a:ln w="22369" cap="flat">
                      <a:noFill/>
                      <a:prstDash val="solid"/>
                      <a:miter/>
                    </a:ln>
                  </p:spPr>
                  <p:txBody>
                    <a:bodyPr rtlCol="0" anchor="ctr"/>
                    <a:lstStyle/>
                    <a:p>
                      <a:endParaRPr lang="en-US"/>
                    </a:p>
                  </p:txBody>
                </p:sp>
              </p:grpSp>
            </p:grpSp>
            <p:sp>
              <p:nvSpPr>
                <p:cNvPr id="99" name="Freeform 98">
                  <a:extLst>
                    <a:ext uri="{FF2B5EF4-FFF2-40B4-BE49-F238E27FC236}">
                      <a16:creationId xmlns:a16="http://schemas.microsoft.com/office/drawing/2014/main" id="{3BC8CD42-854A-3946-786A-E6336C08018D}"/>
                    </a:ext>
                  </a:extLst>
                </p:cNvPr>
                <p:cNvSpPr/>
                <p:nvPr/>
              </p:nvSpPr>
              <p:spPr>
                <a:xfrm>
                  <a:off x="1007015" y="2724227"/>
                  <a:ext cx="338600" cy="124237"/>
                </a:xfrm>
                <a:custGeom>
                  <a:avLst/>
                  <a:gdLst>
                    <a:gd name="connsiteX0" fmla="*/ 173878 w 338600"/>
                    <a:gd name="connsiteY0" fmla="*/ 124238 h 124237"/>
                    <a:gd name="connsiteX1" fmla="*/ 12043 w 338600"/>
                    <a:gd name="connsiteY1" fmla="*/ 62556 h 124237"/>
                    <a:gd name="connsiteX2" fmla="*/ 8909 w 338600"/>
                    <a:gd name="connsiteY2" fmla="*/ 12090 h 124237"/>
                    <a:gd name="connsiteX3" fmla="*/ 59049 w 338600"/>
                    <a:gd name="connsiteY3" fmla="*/ 8949 h 124237"/>
                    <a:gd name="connsiteX4" fmla="*/ 279306 w 338600"/>
                    <a:gd name="connsiteY4" fmla="*/ 8949 h 124237"/>
                    <a:gd name="connsiteX5" fmla="*/ 329670 w 338600"/>
                    <a:gd name="connsiteY5" fmla="*/ 11865 h 124237"/>
                    <a:gd name="connsiteX6" fmla="*/ 326760 w 338600"/>
                    <a:gd name="connsiteY6" fmla="*/ 62332 h 124237"/>
                    <a:gd name="connsiteX7" fmla="*/ 173878 w 338600"/>
                    <a:gd name="connsiteY7" fmla="*/ 124013 h 124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8600" h="124237">
                      <a:moveTo>
                        <a:pt x="173878" y="124238"/>
                      </a:moveTo>
                      <a:cubicBezTo>
                        <a:pt x="104264" y="124238"/>
                        <a:pt x="44052" y="91042"/>
                        <a:pt x="12043" y="62556"/>
                      </a:cubicBezTo>
                      <a:cubicBezTo>
                        <a:pt x="-2730" y="49547"/>
                        <a:pt x="-4073" y="26893"/>
                        <a:pt x="8909" y="12090"/>
                      </a:cubicBezTo>
                      <a:cubicBezTo>
                        <a:pt x="21892" y="-2714"/>
                        <a:pt x="44500" y="-4060"/>
                        <a:pt x="59049" y="8949"/>
                      </a:cubicBezTo>
                      <a:cubicBezTo>
                        <a:pt x="70465" y="18818"/>
                        <a:pt x="173430" y="103378"/>
                        <a:pt x="279306" y="8949"/>
                      </a:cubicBezTo>
                      <a:cubicBezTo>
                        <a:pt x="294079" y="-4060"/>
                        <a:pt x="316687" y="-2714"/>
                        <a:pt x="329670" y="11865"/>
                      </a:cubicBezTo>
                      <a:cubicBezTo>
                        <a:pt x="342652" y="26669"/>
                        <a:pt x="341309" y="49098"/>
                        <a:pt x="326760" y="62332"/>
                      </a:cubicBezTo>
                      <a:cubicBezTo>
                        <a:pt x="275501" y="107864"/>
                        <a:pt x="222451" y="124013"/>
                        <a:pt x="173878" y="124013"/>
                      </a:cubicBezTo>
                      <a:close/>
                    </a:path>
                  </a:pathLst>
                </a:custGeom>
                <a:solidFill>
                  <a:srgbClr val="595A5C"/>
                </a:solidFill>
                <a:ln w="22369" cap="flat">
                  <a:noFill/>
                  <a:prstDash val="solid"/>
                  <a:miter/>
                </a:ln>
              </p:spPr>
              <p:txBody>
                <a:bodyPr rtlCol="0" anchor="ctr"/>
                <a:lstStyle/>
                <a:p>
                  <a:endParaRPr lang="en-US"/>
                </a:p>
              </p:txBody>
            </p:sp>
          </p:grpSp>
        </p:grpSp>
        <p:sp>
          <p:nvSpPr>
            <p:cNvPr id="9" name="TextBox 8">
              <a:extLst>
                <a:ext uri="{FF2B5EF4-FFF2-40B4-BE49-F238E27FC236}">
                  <a16:creationId xmlns:a16="http://schemas.microsoft.com/office/drawing/2014/main" id="{3906582E-E9EE-5A16-1CE2-AAA22FA68676}"/>
                </a:ext>
              </a:extLst>
            </p:cNvPr>
            <p:cNvSpPr txBox="1"/>
            <p:nvPr/>
          </p:nvSpPr>
          <p:spPr>
            <a:xfrm>
              <a:off x="2684641" y="2430244"/>
              <a:ext cx="1075615" cy="738664"/>
            </a:xfrm>
            <a:prstGeom prst="rect">
              <a:avLst/>
            </a:prstGeom>
            <a:noFill/>
          </p:spPr>
          <p:txBody>
            <a:bodyPr wrap="none" lIns="0" tIns="0" rIns="0" bIns="0" rtlCol="0">
              <a:spAutoFit/>
            </a:bodyPr>
            <a:lstStyle/>
            <a:p>
              <a:pPr algn="r"/>
              <a:r>
                <a:rPr lang="en-US" sz="4800" b="1">
                  <a:solidFill>
                    <a:schemeClr val="bg1"/>
                  </a:solidFill>
                  <a:latin typeface="Raleway ExtraBold" panose="020B0003030101060003" pitchFamily="34" charset="0"/>
                </a:rPr>
                <a:t>10</a:t>
              </a:r>
              <a:r>
                <a:rPr lang="en-US" sz="3600" b="1">
                  <a:solidFill>
                    <a:schemeClr val="bg1"/>
                  </a:solidFill>
                  <a:latin typeface="Raleway ExtraBold" panose="020B0003030101060003" pitchFamily="34" charset="0"/>
                </a:rPr>
                <a:t>%</a:t>
              </a:r>
              <a:endParaRPr lang="en-US" sz="4800" b="1">
                <a:solidFill>
                  <a:schemeClr val="bg1"/>
                </a:solidFill>
                <a:latin typeface="Raleway ExtraBold" panose="020B0003030101060003" pitchFamily="34" charset="0"/>
              </a:endParaRPr>
            </a:p>
          </p:txBody>
        </p:sp>
        <p:sp>
          <p:nvSpPr>
            <p:cNvPr id="239" name="TextBox 238">
              <a:extLst>
                <a:ext uri="{FF2B5EF4-FFF2-40B4-BE49-F238E27FC236}">
                  <a16:creationId xmlns:a16="http://schemas.microsoft.com/office/drawing/2014/main" id="{C413DF64-23F0-58D6-4C65-1888CD6F243F}"/>
                </a:ext>
              </a:extLst>
            </p:cNvPr>
            <p:cNvSpPr txBox="1"/>
            <p:nvPr/>
          </p:nvSpPr>
          <p:spPr>
            <a:xfrm>
              <a:off x="1592002" y="2115820"/>
              <a:ext cx="1070742" cy="393954"/>
            </a:xfrm>
            <a:prstGeom prst="rect">
              <a:avLst/>
            </a:prstGeom>
            <a:noFill/>
          </p:spPr>
          <p:txBody>
            <a:bodyPr wrap="none" lIns="0" tIns="0" rIns="0" bIns="0" rtlCol="0" anchor="b">
              <a:spAutoFit/>
            </a:bodyPr>
            <a:lstStyle/>
            <a:p>
              <a:pPr>
                <a:lnSpc>
                  <a:spcPct val="80000"/>
                </a:lnSpc>
              </a:pPr>
              <a:r>
                <a:rPr lang="en-US" sz="1600" b="1">
                  <a:solidFill>
                    <a:srgbClr val="5990C6"/>
                  </a:solidFill>
                </a:rPr>
                <a:t>YOUR</a:t>
              </a:r>
              <a:br>
                <a:rPr lang="en-US" sz="1600" b="1">
                  <a:solidFill>
                    <a:srgbClr val="5990C6"/>
                  </a:solidFill>
                </a:rPr>
              </a:br>
              <a:r>
                <a:rPr lang="en-US" sz="1600" b="1">
                  <a:solidFill>
                    <a:srgbClr val="5990C6"/>
                  </a:solidFill>
                </a:rPr>
                <a:t>ENROLLER</a:t>
              </a:r>
            </a:p>
          </p:txBody>
        </p:sp>
      </p:grpSp>
      <p:sp>
        <p:nvSpPr>
          <p:cNvPr id="3" name="TextBox 2">
            <a:extLst>
              <a:ext uri="{FF2B5EF4-FFF2-40B4-BE49-F238E27FC236}">
                <a16:creationId xmlns:a16="http://schemas.microsoft.com/office/drawing/2014/main" id="{2D52AE32-025E-BFAC-8D20-06D069913157}"/>
              </a:ext>
            </a:extLst>
          </p:cNvPr>
          <p:cNvSpPr txBox="1"/>
          <p:nvPr/>
        </p:nvSpPr>
        <p:spPr>
          <a:xfrm>
            <a:off x="492367" y="6592809"/>
            <a:ext cx="7008329" cy="153888"/>
          </a:xfrm>
          <a:prstGeom prst="rect">
            <a:avLst/>
          </a:prstGeom>
          <a:noFill/>
        </p:spPr>
        <p:txBody>
          <a:bodyPr wrap="none" lIns="0" tIns="0" rIns="0" bIns="0">
            <a:spAutoFit/>
          </a:bodyPr>
          <a:lstStyle/>
          <a:p>
            <a:r>
              <a:rPr lang="en-US" sz="1000" dirty="0">
                <a:solidFill>
                  <a:schemeClr val="bg1">
                    <a:lumMod val="65000"/>
                  </a:schemeClr>
                </a:solidFill>
                <a:effectLst/>
                <a:latin typeface="Raleway dT" pitchFamily="2" charset="77"/>
              </a:rPr>
              <a:t>See full details of Fast Start Commission in doTERRA Policy Manual, https://www.doterra.com/US/en/policy-manual</a:t>
            </a:r>
          </a:p>
        </p:txBody>
      </p:sp>
    </p:spTree>
    <p:extLst>
      <p:ext uri="{BB962C8B-B14F-4D97-AF65-F5344CB8AC3E}">
        <p14:creationId xmlns:p14="http://schemas.microsoft.com/office/powerpoint/2010/main" val="38885064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200"/>
                                  </p:stCondLst>
                                  <p:childTnLst>
                                    <p:set>
                                      <p:cBhvr>
                                        <p:cTn id="6" dur="1" fill="hold">
                                          <p:stCondLst>
                                            <p:cond delay="0"/>
                                          </p:stCondLst>
                                        </p:cTn>
                                        <p:tgtEl>
                                          <p:spTgt spid="126"/>
                                        </p:tgtEl>
                                        <p:attrNameLst>
                                          <p:attrName>style.visibility</p:attrName>
                                        </p:attrNameLst>
                                      </p:cBhvr>
                                      <p:to>
                                        <p:strVal val="visible"/>
                                      </p:to>
                                    </p:set>
                                    <p:animEffect transition="in" filter="fade">
                                      <p:cBhvr>
                                        <p:cTn id="7" dur="500"/>
                                        <p:tgtEl>
                                          <p:spTgt spid="126"/>
                                        </p:tgtEl>
                                      </p:cBhvr>
                                    </p:animEffect>
                                  </p:childTnLst>
                                </p:cTn>
                              </p:par>
                              <p:par>
                                <p:cTn id="8" presetID="42" presetClass="path" presetSubtype="0" decel="100000" fill="hold" nodeType="withEffect">
                                  <p:stCondLst>
                                    <p:cond delay="200"/>
                                  </p:stCondLst>
                                  <p:childTnLst>
                                    <p:animMotion origin="layout" path="M 6.25E-7 1.85185E-6 L -0.00091 0.04236 " pathEditMode="relative" rAng="0" ptsTypes="AA">
                                      <p:cBhvr>
                                        <p:cTn id="9" dur="1000" spd="-100000" fill="hold"/>
                                        <p:tgtEl>
                                          <p:spTgt spid="126"/>
                                        </p:tgtEl>
                                        <p:attrNameLst>
                                          <p:attrName>ppt_x</p:attrName>
                                          <p:attrName>ppt_y</p:attrName>
                                        </p:attrNameLst>
                                      </p:cBhvr>
                                      <p:rCtr x="-52" y="2106"/>
                                    </p:animMotion>
                                  </p:childTnLst>
                                </p:cTn>
                              </p:par>
                              <p:par>
                                <p:cTn id="10" presetID="10" presetClass="entr" presetSubtype="0" fill="hold" nodeType="withEffect">
                                  <p:stCondLst>
                                    <p:cond delay="600"/>
                                  </p:stCondLst>
                                  <p:childTnLst>
                                    <p:set>
                                      <p:cBhvr>
                                        <p:cTn id="11" dur="1" fill="hold">
                                          <p:stCondLst>
                                            <p:cond delay="0"/>
                                          </p:stCondLst>
                                        </p:cTn>
                                        <p:tgtEl>
                                          <p:spTgt spid="129"/>
                                        </p:tgtEl>
                                        <p:attrNameLst>
                                          <p:attrName>style.visibility</p:attrName>
                                        </p:attrNameLst>
                                      </p:cBhvr>
                                      <p:to>
                                        <p:strVal val="visible"/>
                                      </p:to>
                                    </p:set>
                                    <p:animEffect transition="in" filter="fade">
                                      <p:cBhvr>
                                        <p:cTn id="12" dur="500"/>
                                        <p:tgtEl>
                                          <p:spTgt spid="129"/>
                                        </p:tgtEl>
                                      </p:cBhvr>
                                    </p:animEffect>
                                  </p:childTnLst>
                                </p:cTn>
                              </p:par>
                              <p:par>
                                <p:cTn id="13" presetID="42" presetClass="path" presetSubtype="0" decel="100000" fill="hold" nodeType="withEffect">
                                  <p:stCondLst>
                                    <p:cond delay="600"/>
                                  </p:stCondLst>
                                  <p:childTnLst>
                                    <p:animMotion origin="layout" path="M -6.25E-7 -3.7037E-6 L -0.02565 0.00324 " pathEditMode="relative" rAng="0" ptsTypes="AA">
                                      <p:cBhvr>
                                        <p:cTn id="14" dur="1000" spd="-100000" fill="hold"/>
                                        <p:tgtEl>
                                          <p:spTgt spid="129"/>
                                        </p:tgtEl>
                                        <p:attrNameLst>
                                          <p:attrName>ppt_x</p:attrName>
                                          <p:attrName>ppt_y</p:attrName>
                                        </p:attrNameLst>
                                      </p:cBhvr>
                                      <p:rCtr x="-1289" y="162"/>
                                    </p:animMotion>
                                  </p:childTnLst>
                                </p:cTn>
                              </p:par>
                              <p:par>
                                <p:cTn id="15" presetID="10" presetClass="entr" presetSubtype="0" fill="hold" nodeType="with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fade">
                                      <p:cBhvr>
                                        <p:cTn id="17" dur="500"/>
                                        <p:tgtEl>
                                          <p:spTgt spid="12"/>
                                        </p:tgtEl>
                                      </p:cBhvr>
                                    </p:animEffect>
                                  </p:childTnLst>
                                </p:cTn>
                              </p:par>
                              <p:par>
                                <p:cTn id="18" presetID="42" presetClass="path" presetSubtype="0" decel="100000" fill="hold" nodeType="withEffect">
                                  <p:stCondLst>
                                    <p:cond delay="0"/>
                                  </p:stCondLst>
                                  <p:childTnLst>
                                    <p:animMotion origin="layout" path="M 6.25E-7 -3.7037E-6 L 0.02865 0.00394 " pathEditMode="relative" rAng="0" ptsTypes="AA">
                                      <p:cBhvr>
                                        <p:cTn id="19" dur="1000" spd="-100000" fill="hold"/>
                                        <p:tgtEl>
                                          <p:spTgt spid="12"/>
                                        </p:tgtEl>
                                        <p:attrNameLst>
                                          <p:attrName>ppt_x</p:attrName>
                                          <p:attrName>ppt_y</p:attrName>
                                        </p:attrNameLst>
                                      </p:cBhvr>
                                      <p:rCtr x="1432" y="185"/>
                                    </p:animMotion>
                                  </p:childTnLst>
                                </p:cTn>
                              </p:par>
                              <p:par>
                                <p:cTn id="20" presetID="10" presetClass="entr" presetSubtype="0" fill="hold" grpId="0" nodeType="withEffect">
                                  <p:stCondLst>
                                    <p:cond delay="60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500"/>
                                        <p:tgtEl>
                                          <p:spTgt spid="8"/>
                                        </p:tgtEl>
                                      </p:cBhvr>
                                    </p:animEffect>
                                  </p:childTnLst>
                                </p:cTn>
                              </p:par>
                              <p:par>
                                <p:cTn id="23" presetID="42" presetClass="path" presetSubtype="0" decel="100000" fill="hold" grpId="1" nodeType="withEffect">
                                  <p:stCondLst>
                                    <p:cond delay="600"/>
                                  </p:stCondLst>
                                  <p:childTnLst>
                                    <p:animMotion origin="layout" path="M -6.25E-7 -3.7037E-6 L -0.02565 0.00324 " pathEditMode="relative" rAng="0" ptsTypes="AA">
                                      <p:cBhvr>
                                        <p:cTn id="24" dur="1000" spd="-100000" fill="hold"/>
                                        <p:tgtEl>
                                          <p:spTgt spid="8"/>
                                        </p:tgtEl>
                                        <p:attrNameLst>
                                          <p:attrName>ppt_x</p:attrName>
                                          <p:attrName>ppt_y</p:attrName>
                                        </p:attrNameLst>
                                      </p:cBhvr>
                                      <p:rCtr x="-1289" y="162"/>
                                    </p:animMotion>
                                  </p:childTnLst>
                                </p:cTn>
                              </p:par>
                              <p:par>
                                <p:cTn id="25" presetID="10" presetClass="entr" presetSubtype="0" fill="hold" nodeType="withEffect">
                                  <p:stCondLst>
                                    <p:cond delay="0"/>
                                  </p:stCondLst>
                                  <p:childTnLst>
                                    <p:set>
                                      <p:cBhvr>
                                        <p:cTn id="26" dur="1" fill="hold">
                                          <p:stCondLst>
                                            <p:cond delay="0"/>
                                          </p:stCondLst>
                                        </p:cTn>
                                        <p:tgtEl>
                                          <p:spTgt spid="244"/>
                                        </p:tgtEl>
                                        <p:attrNameLst>
                                          <p:attrName>style.visibility</p:attrName>
                                        </p:attrNameLst>
                                      </p:cBhvr>
                                      <p:to>
                                        <p:strVal val="visible"/>
                                      </p:to>
                                    </p:set>
                                    <p:animEffect transition="in" filter="fade">
                                      <p:cBhvr>
                                        <p:cTn id="27" dur="500"/>
                                        <p:tgtEl>
                                          <p:spTgt spid="244"/>
                                        </p:tgtEl>
                                      </p:cBhvr>
                                    </p:animEffect>
                                  </p:childTnLst>
                                </p:cTn>
                              </p:par>
                              <p:par>
                                <p:cTn id="28" presetID="42" presetClass="path" presetSubtype="0" decel="100000" fill="hold" nodeType="withEffect">
                                  <p:stCondLst>
                                    <p:cond delay="0"/>
                                  </p:stCondLst>
                                  <p:childTnLst>
                                    <p:animMotion origin="layout" path="M -6.25E-7 -3.7037E-6 L -0.02565 0.00324 " pathEditMode="relative" rAng="0" ptsTypes="AA">
                                      <p:cBhvr>
                                        <p:cTn id="29" dur="1000" spd="-100000" fill="hold"/>
                                        <p:tgtEl>
                                          <p:spTgt spid="244"/>
                                        </p:tgtEl>
                                        <p:attrNameLst>
                                          <p:attrName>ppt_x</p:attrName>
                                          <p:attrName>ppt_y</p:attrName>
                                        </p:attrNameLst>
                                      </p:cBhvr>
                                      <p:rCtr x="-1289" y="162"/>
                                    </p:animMotion>
                                  </p:childTnLst>
                                </p:cTn>
                              </p:par>
                              <p:par>
                                <p:cTn id="30" presetID="10" presetClass="entr" presetSubtype="0" fill="hold" nodeType="withEffect">
                                  <p:stCondLst>
                                    <p:cond delay="1000"/>
                                  </p:stCondLst>
                                  <p:childTnLst>
                                    <p:set>
                                      <p:cBhvr>
                                        <p:cTn id="31" dur="1" fill="hold">
                                          <p:stCondLst>
                                            <p:cond delay="0"/>
                                          </p:stCondLst>
                                        </p:cTn>
                                        <p:tgtEl>
                                          <p:spTgt spid="243"/>
                                        </p:tgtEl>
                                        <p:attrNameLst>
                                          <p:attrName>style.visibility</p:attrName>
                                        </p:attrNameLst>
                                      </p:cBhvr>
                                      <p:to>
                                        <p:strVal val="visible"/>
                                      </p:to>
                                    </p:set>
                                    <p:animEffect transition="in" filter="fade">
                                      <p:cBhvr>
                                        <p:cTn id="32" dur="500"/>
                                        <p:tgtEl>
                                          <p:spTgt spid="243"/>
                                        </p:tgtEl>
                                      </p:cBhvr>
                                    </p:animEffect>
                                  </p:childTnLst>
                                </p:cTn>
                              </p:par>
                              <p:par>
                                <p:cTn id="33" presetID="42" presetClass="path" presetSubtype="0" decel="100000" fill="hold" nodeType="withEffect">
                                  <p:stCondLst>
                                    <p:cond delay="1000"/>
                                  </p:stCondLst>
                                  <p:childTnLst>
                                    <p:animMotion origin="layout" path="M -6.25E-7 -3.7037E-6 L -0.02565 0.00324 " pathEditMode="relative" rAng="0" ptsTypes="AA">
                                      <p:cBhvr>
                                        <p:cTn id="34" dur="1000" spd="-100000" fill="hold"/>
                                        <p:tgtEl>
                                          <p:spTgt spid="243"/>
                                        </p:tgtEl>
                                        <p:attrNameLst>
                                          <p:attrName>ppt_x</p:attrName>
                                          <p:attrName>ppt_y</p:attrName>
                                        </p:attrNameLst>
                                      </p:cBhvr>
                                      <p:rCtr x="-1289" y="162"/>
                                    </p:animMotion>
                                  </p:childTnLst>
                                </p:cTn>
                              </p:par>
                              <p:par>
                                <p:cTn id="35" presetID="10" presetClass="entr" presetSubtype="0" fill="hold" nodeType="withEffect">
                                  <p:stCondLst>
                                    <p:cond delay="1400"/>
                                  </p:stCondLst>
                                  <p:childTnLst>
                                    <p:set>
                                      <p:cBhvr>
                                        <p:cTn id="36" dur="1" fill="hold">
                                          <p:stCondLst>
                                            <p:cond delay="0"/>
                                          </p:stCondLst>
                                        </p:cTn>
                                        <p:tgtEl>
                                          <p:spTgt spid="242"/>
                                        </p:tgtEl>
                                        <p:attrNameLst>
                                          <p:attrName>style.visibility</p:attrName>
                                        </p:attrNameLst>
                                      </p:cBhvr>
                                      <p:to>
                                        <p:strVal val="visible"/>
                                      </p:to>
                                    </p:set>
                                    <p:animEffect transition="in" filter="fade">
                                      <p:cBhvr>
                                        <p:cTn id="37" dur="500"/>
                                        <p:tgtEl>
                                          <p:spTgt spid="242"/>
                                        </p:tgtEl>
                                      </p:cBhvr>
                                    </p:animEffect>
                                  </p:childTnLst>
                                </p:cTn>
                              </p:par>
                              <p:par>
                                <p:cTn id="38" presetID="42" presetClass="path" presetSubtype="0" decel="100000" fill="hold" nodeType="withEffect">
                                  <p:stCondLst>
                                    <p:cond delay="1400"/>
                                  </p:stCondLst>
                                  <p:childTnLst>
                                    <p:animMotion origin="layout" path="M -6.25E-7 -3.7037E-6 L -0.02565 0.00324 " pathEditMode="relative" rAng="0" ptsTypes="AA">
                                      <p:cBhvr>
                                        <p:cTn id="39" dur="1000" spd="-100000" fill="hold"/>
                                        <p:tgtEl>
                                          <p:spTgt spid="242"/>
                                        </p:tgtEl>
                                        <p:attrNameLst>
                                          <p:attrName>ppt_x</p:attrName>
                                          <p:attrName>ppt_y</p:attrName>
                                        </p:attrNameLst>
                                      </p:cBhvr>
                                      <p:rCtr x="-1289" y="162"/>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8" grpId="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1" name="Graphic 3">
            <a:extLst>
              <a:ext uri="{FF2B5EF4-FFF2-40B4-BE49-F238E27FC236}">
                <a16:creationId xmlns:a16="http://schemas.microsoft.com/office/drawing/2014/main" id="{020769E5-8F15-F31D-F6A1-8E364C7965CA}"/>
              </a:ext>
            </a:extLst>
          </p:cNvPr>
          <p:cNvGrpSpPr/>
          <p:nvPr/>
        </p:nvGrpSpPr>
        <p:grpSpPr>
          <a:xfrm>
            <a:off x="10308746" y="2760636"/>
            <a:ext cx="1081912" cy="1725461"/>
            <a:chOff x="3962967" y="1944078"/>
            <a:chExt cx="1111781" cy="1836876"/>
          </a:xfrm>
        </p:grpSpPr>
        <p:sp>
          <p:nvSpPr>
            <p:cNvPr id="152" name="Freeform 60">
              <a:extLst>
                <a:ext uri="{FF2B5EF4-FFF2-40B4-BE49-F238E27FC236}">
                  <a16:creationId xmlns:a16="http://schemas.microsoft.com/office/drawing/2014/main" id="{ADEA31D7-3802-50DC-09D7-DD91EC375B4B}"/>
                </a:ext>
              </a:extLst>
            </p:cNvPr>
            <p:cNvSpPr/>
            <p:nvPr/>
          </p:nvSpPr>
          <p:spPr>
            <a:xfrm>
              <a:off x="3983373" y="1993698"/>
              <a:ext cx="1055571" cy="1749810"/>
            </a:xfrm>
            <a:custGeom>
              <a:avLst/>
              <a:gdLst>
                <a:gd name="connsiteX0" fmla="*/ 442635 w 1055571"/>
                <a:gd name="connsiteY0" fmla="*/ 6087 h 1749810"/>
                <a:gd name="connsiteX1" fmla="*/ 300161 w 1055571"/>
                <a:gd name="connsiteY1" fmla="*/ 79872 h 1749810"/>
                <a:gd name="connsiteX2" fmla="*/ 210372 w 1055571"/>
                <a:gd name="connsiteY2" fmla="*/ 135211 h 1749810"/>
                <a:gd name="connsiteX3" fmla="*/ 185699 w 1055571"/>
                <a:gd name="connsiteY3" fmla="*/ 261383 h 1749810"/>
                <a:gd name="connsiteX4" fmla="*/ 111494 w 1055571"/>
                <a:gd name="connsiteY4" fmla="*/ 624590 h 1749810"/>
                <a:gd name="connsiteX5" fmla="*/ 123923 w 1055571"/>
                <a:gd name="connsiteY5" fmla="*/ 747626 h 1749810"/>
                <a:gd name="connsiteX6" fmla="*/ 133199 w 1055571"/>
                <a:gd name="connsiteY6" fmla="*/ 947768 h 1749810"/>
                <a:gd name="connsiteX7" fmla="*/ 114647 w 1055571"/>
                <a:gd name="connsiteY7" fmla="*/ 1104746 h 1749810"/>
                <a:gd name="connsiteX8" fmla="*/ 71237 w 1055571"/>
                <a:gd name="connsiteY8" fmla="*/ 1230918 h 1749810"/>
                <a:gd name="connsiteX9" fmla="*/ 30981 w 1055571"/>
                <a:gd name="connsiteY9" fmla="*/ 1347867 h 1749810"/>
                <a:gd name="connsiteX10" fmla="*/ 0 w 1055571"/>
                <a:gd name="connsiteY10" fmla="*/ 1572542 h 1749810"/>
                <a:gd name="connsiteX11" fmla="*/ 13914 w 1055571"/>
                <a:gd name="connsiteY11" fmla="*/ 1749811 h 1749810"/>
                <a:gd name="connsiteX12" fmla="*/ 1055571 w 1055571"/>
                <a:gd name="connsiteY12" fmla="*/ 1749811 h 1749810"/>
                <a:gd name="connsiteX13" fmla="*/ 1043142 w 1055571"/>
                <a:gd name="connsiteY13" fmla="*/ 1246413 h 1749810"/>
                <a:gd name="connsiteX14" fmla="*/ 913097 w 1055571"/>
                <a:gd name="connsiteY14" fmla="*/ 1120240 h 1749810"/>
                <a:gd name="connsiteX15" fmla="*/ 947231 w 1055571"/>
                <a:gd name="connsiteY15" fmla="*/ 981709 h 1749810"/>
                <a:gd name="connsiteX16" fmla="*/ 916251 w 1055571"/>
                <a:gd name="connsiteY16" fmla="*/ 470748 h 1749810"/>
                <a:gd name="connsiteX17" fmla="*/ 851321 w 1055571"/>
                <a:gd name="connsiteY17" fmla="*/ 110677 h 1749810"/>
                <a:gd name="connsiteX18" fmla="*/ 770808 w 1055571"/>
                <a:gd name="connsiteY18" fmla="*/ 46116 h 1749810"/>
                <a:gd name="connsiteX19" fmla="*/ 603661 w 1055571"/>
                <a:gd name="connsiteY19" fmla="*/ 0 h 1749810"/>
                <a:gd name="connsiteX20" fmla="*/ 442635 w 1055571"/>
                <a:gd name="connsiteY20" fmla="*/ 6087 h 1749810"/>
                <a:gd name="connsiteX21" fmla="*/ 442635 w 1055571"/>
                <a:gd name="connsiteY21" fmla="*/ 6087 h 17498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55571" h="1749810">
                  <a:moveTo>
                    <a:pt x="442635" y="6087"/>
                  </a:moveTo>
                  <a:lnTo>
                    <a:pt x="300161" y="79872"/>
                  </a:lnTo>
                  <a:lnTo>
                    <a:pt x="210372" y="135211"/>
                  </a:lnTo>
                  <a:lnTo>
                    <a:pt x="185699" y="261383"/>
                  </a:lnTo>
                  <a:lnTo>
                    <a:pt x="111494" y="624590"/>
                  </a:lnTo>
                  <a:lnTo>
                    <a:pt x="123923" y="747626"/>
                  </a:lnTo>
                  <a:lnTo>
                    <a:pt x="133199" y="947768"/>
                  </a:lnTo>
                  <a:lnTo>
                    <a:pt x="114647" y="1104746"/>
                  </a:lnTo>
                  <a:lnTo>
                    <a:pt x="71237" y="1230918"/>
                  </a:lnTo>
                  <a:lnTo>
                    <a:pt x="30981" y="1347867"/>
                  </a:lnTo>
                  <a:lnTo>
                    <a:pt x="0" y="1572542"/>
                  </a:lnTo>
                  <a:lnTo>
                    <a:pt x="13914" y="1749811"/>
                  </a:lnTo>
                  <a:lnTo>
                    <a:pt x="1055571" y="1749811"/>
                  </a:lnTo>
                  <a:lnTo>
                    <a:pt x="1043142" y="1246413"/>
                  </a:lnTo>
                  <a:lnTo>
                    <a:pt x="913097" y="1120240"/>
                  </a:lnTo>
                  <a:lnTo>
                    <a:pt x="947231" y="981709"/>
                  </a:lnTo>
                  <a:cubicBezTo>
                    <a:pt x="947231" y="981709"/>
                    <a:pt x="919404" y="489194"/>
                    <a:pt x="916251" y="470748"/>
                  </a:cubicBezTo>
                  <a:cubicBezTo>
                    <a:pt x="913097" y="452302"/>
                    <a:pt x="851321" y="110677"/>
                    <a:pt x="851321" y="110677"/>
                  </a:cubicBezTo>
                  <a:lnTo>
                    <a:pt x="770808" y="46116"/>
                  </a:lnTo>
                  <a:lnTo>
                    <a:pt x="603661" y="0"/>
                  </a:lnTo>
                  <a:lnTo>
                    <a:pt x="442635" y="6087"/>
                  </a:lnTo>
                  <a:lnTo>
                    <a:pt x="442635" y="6087"/>
                  </a:lnTo>
                  <a:close/>
                </a:path>
              </a:pathLst>
            </a:custGeom>
            <a:solidFill>
              <a:srgbClr val="FFFFFF"/>
            </a:solidFill>
            <a:ln w="18548" cap="flat">
              <a:noFill/>
              <a:prstDash val="solid"/>
              <a:miter/>
            </a:ln>
          </p:spPr>
          <p:txBody>
            <a:bodyPr rtlCol="0" anchor="ctr"/>
            <a:lstStyle/>
            <a:p>
              <a:endParaRPr lang="en-US"/>
            </a:p>
          </p:txBody>
        </p:sp>
        <p:grpSp>
          <p:nvGrpSpPr>
            <p:cNvPr id="153" name="Graphic 3">
              <a:extLst>
                <a:ext uri="{FF2B5EF4-FFF2-40B4-BE49-F238E27FC236}">
                  <a16:creationId xmlns:a16="http://schemas.microsoft.com/office/drawing/2014/main" id="{939B61EB-9253-D4EA-8D2F-CFA7F8FF4B80}"/>
                </a:ext>
              </a:extLst>
            </p:cNvPr>
            <p:cNvGrpSpPr/>
            <p:nvPr/>
          </p:nvGrpSpPr>
          <p:grpSpPr>
            <a:xfrm>
              <a:off x="3962967" y="1944078"/>
              <a:ext cx="1111781" cy="1836876"/>
              <a:chOff x="3962967" y="1944078"/>
              <a:chExt cx="1111781" cy="1836876"/>
            </a:xfrm>
            <a:solidFill>
              <a:srgbClr val="58595B"/>
            </a:solidFill>
          </p:grpSpPr>
          <p:grpSp>
            <p:nvGrpSpPr>
              <p:cNvPr id="155" name="Graphic 3">
                <a:extLst>
                  <a:ext uri="{FF2B5EF4-FFF2-40B4-BE49-F238E27FC236}">
                    <a16:creationId xmlns:a16="http://schemas.microsoft.com/office/drawing/2014/main" id="{8B92DCE0-D76D-6B9A-57F3-9B929B5F10D9}"/>
                  </a:ext>
                </a:extLst>
              </p:cNvPr>
              <p:cNvGrpSpPr/>
              <p:nvPr/>
            </p:nvGrpSpPr>
            <p:grpSpPr>
              <a:xfrm>
                <a:off x="3962967" y="2810498"/>
                <a:ext cx="1111781" cy="970456"/>
                <a:chOff x="3962967" y="2810498"/>
                <a:chExt cx="1111781" cy="970456"/>
              </a:xfrm>
              <a:solidFill>
                <a:srgbClr val="58595B"/>
              </a:solidFill>
            </p:grpSpPr>
            <p:sp>
              <p:nvSpPr>
                <p:cNvPr id="159" name="Freeform 67">
                  <a:extLst>
                    <a:ext uri="{FF2B5EF4-FFF2-40B4-BE49-F238E27FC236}">
                      <a16:creationId xmlns:a16="http://schemas.microsoft.com/office/drawing/2014/main" id="{B7FB5D26-2E6D-0ECB-0C7D-EB2BC411D7B8}"/>
                    </a:ext>
                  </a:extLst>
                </p:cNvPr>
                <p:cNvSpPr/>
                <p:nvPr/>
              </p:nvSpPr>
              <p:spPr>
                <a:xfrm>
                  <a:off x="4596747" y="2847265"/>
                  <a:ext cx="478001" cy="933505"/>
                </a:xfrm>
                <a:custGeom>
                  <a:avLst/>
                  <a:gdLst>
                    <a:gd name="connsiteX0" fmla="*/ 440899 w 478001"/>
                    <a:gd name="connsiteY0" fmla="*/ 933505 h 933505"/>
                    <a:gd name="connsiteX1" fmla="*/ 403796 w 478001"/>
                    <a:gd name="connsiteY1" fmla="*/ 896613 h 933505"/>
                    <a:gd name="connsiteX2" fmla="*/ 403796 w 478001"/>
                    <a:gd name="connsiteY2" fmla="*/ 560153 h 933505"/>
                    <a:gd name="connsiteX3" fmla="*/ 103450 w 478001"/>
                    <a:gd name="connsiteY3" fmla="*/ 236606 h 933505"/>
                    <a:gd name="connsiteX4" fmla="*/ 71542 w 478001"/>
                    <a:gd name="connsiteY4" fmla="*/ 218529 h 933505"/>
                    <a:gd name="connsiteX5" fmla="*/ 676 w 478001"/>
                    <a:gd name="connsiteY5" fmla="*/ 43843 h 933505"/>
                    <a:gd name="connsiteX6" fmla="*/ 30172 w 478001"/>
                    <a:gd name="connsiteY6" fmla="*/ 679 h 933505"/>
                    <a:gd name="connsiteX7" fmla="*/ 73583 w 478001"/>
                    <a:gd name="connsiteY7" fmla="*/ 30008 h 933505"/>
                    <a:gd name="connsiteX8" fmla="*/ 125341 w 478001"/>
                    <a:gd name="connsiteY8" fmla="*/ 163559 h 933505"/>
                    <a:gd name="connsiteX9" fmla="*/ 478002 w 478001"/>
                    <a:gd name="connsiteY9" fmla="*/ 559969 h 933505"/>
                    <a:gd name="connsiteX10" fmla="*/ 478002 w 478001"/>
                    <a:gd name="connsiteY10" fmla="*/ 896428 h 933505"/>
                    <a:gd name="connsiteX11" fmla="*/ 440899 w 478001"/>
                    <a:gd name="connsiteY11" fmla="*/ 933321 h 933505"/>
                    <a:gd name="connsiteX12" fmla="*/ 440899 w 478001"/>
                    <a:gd name="connsiteY12" fmla="*/ 933321 h 9335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78001" h="933505">
                      <a:moveTo>
                        <a:pt x="440899" y="933505"/>
                      </a:moveTo>
                      <a:cubicBezTo>
                        <a:pt x="420493" y="933505"/>
                        <a:pt x="403796" y="916904"/>
                        <a:pt x="403796" y="896613"/>
                      </a:cubicBezTo>
                      <a:lnTo>
                        <a:pt x="403796" y="560153"/>
                      </a:lnTo>
                      <a:cubicBezTo>
                        <a:pt x="403796" y="390817"/>
                        <a:pt x="260580" y="236606"/>
                        <a:pt x="103450" y="236606"/>
                      </a:cubicBezTo>
                      <a:cubicBezTo>
                        <a:pt x="90279" y="236606"/>
                        <a:pt x="78220" y="229781"/>
                        <a:pt x="71542" y="218529"/>
                      </a:cubicBezTo>
                      <a:cubicBezTo>
                        <a:pt x="17187" y="127773"/>
                        <a:pt x="1418" y="47348"/>
                        <a:pt x="676" y="43843"/>
                      </a:cubicBezTo>
                      <a:cubicBezTo>
                        <a:pt x="-3220" y="23921"/>
                        <a:pt x="10137" y="4552"/>
                        <a:pt x="30172" y="679"/>
                      </a:cubicBezTo>
                      <a:cubicBezTo>
                        <a:pt x="50208" y="-3195"/>
                        <a:pt x="69687" y="9902"/>
                        <a:pt x="73583" y="30008"/>
                      </a:cubicBezTo>
                      <a:cubicBezTo>
                        <a:pt x="73583" y="30562"/>
                        <a:pt x="86012" y="91619"/>
                        <a:pt x="125341" y="163559"/>
                      </a:cubicBezTo>
                      <a:cubicBezTo>
                        <a:pt x="312524" y="177025"/>
                        <a:pt x="478002" y="360012"/>
                        <a:pt x="478002" y="559969"/>
                      </a:cubicBezTo>
                      <a:lnTo>
                        <a:pt x="478002" y="896428"/>
                      </a:lnTo>
                      <a:cubicBezTo>
                        <a:pt x="478002" y="916719"/>
                        <a:pt x="461306" y="933321"/>
                        <a:pt x="440899" y="933321"/>
                      </a:cubicBezTo>
                      <a:lnTo>
                        <a:pt x="440899" y="933321"/>
                      </a:lnTo>
                      <a:close/>
                    </a:path>
                  </a:pathLst>
                </a:custGeom>
                <a:solidFill>
                  <a:srgbClr val="58595B"/>
                </a:solidFill>
                <a:ln w="18548" cap="flat">
                  <a:noFill/>
                  <a:prstDash val="solid"/>
                  <a:miter/>
                </a:ln>
              </p:spPr>
              <p:txBody>
                <a:bodyPr rtlCol="0" anchor="ctr"/>
                <a:lstStyle/>
                <a:p>
                  <a:endParaRPr lang="en-US"/>
                </a:p>
              </p:txBody>
            </p:sp>
            <p:sp>
              <p:nvSpPr>
                <p:cNvPr id="160" name="Freeform 68">
                  <a:extLst>
                    <a:ext uri="{FF2B5EF4-FFF2-40B4-BE49-F238E27FC236}">
                      <a16:creationId xmlns:a16="http://schemas.microsoft.com/office/drawing/2014/main" id="{8803447C-7655-5500-CEDC-DC363D3E99F0}"/>
                    </a:ext>
                  </a:extLst>
                </p:cNvPr>
                <p:cNvSpPr/>
                <p:nvPr/>
              </p:nvSpPr>
              <p:spPr>
                <a:xfrm>
                  <a:off x="3962967" y="2810498"/>
                  <a:ext cx="463412" cy="970456"/>
                </a:xfrm>
                <a:custGeom>
                  <a:avLst/>
                  <a:gdLst>
                    <a:gd name="connsiteX0" fmla="*/ 37103 w 463412"/>
                    <a:gd name="connsiteY0" fmla="*/ 970272 h 970456"/>
                    <a:gd name="connsiteX1" fmla="*/ 0 w 463412"/>
                    <a:gd name="connsiteY1" fmla="*/ 933380 h 970456"/>
                    <a:gd name="connsiteX2" fmla="*/ 0 w 463412"/>
                    <a:gd name="connsiteY2" fmla="*/ 596920 h 970456"/>
                    <a:gd name="connsiteX3" fmla="*/ 352104 w 463412"/>
                    <a:gd name="connsiteY3" fmla="*/ 200511 h 970456"/>
                    <a:gd name="connsiteX4" fmla="*/ 389207 w 463412"/>
                    <a:gd name="connsiteY4" fmla="*/ 36892 h 970456"/>
                    <a:gd name="connsiteX5" fmla="*/ 426310 w 463412"/>
                    <a:gd name="connsiteY5" fmla="*/ 0 h 970456"/>
                    <a:gd name="connsiteX6" fmla="*/ 426310 w 463412"/>
                    <a:gd name="connsiteY6" fmla="*/ 0 h 970456"/>
                    <a:gd name="connsiteX7" fmla="*/ 463412 w 463412"/>
                    <a:gd name="connsiteY7" fmla="*/ 36892 h 970456"/>
                    <a:gd name="connsiteX8" fmla="*/ 406645 w 463412"/>
                    <a:gd name="connsiteY8" fmla="*/ 255480 h 970456"/>
                    <a:gd name="connsiteX9" fmla="*/ 374737 w 463412"/>
                    <a:gd name="connsiteY9" fmla="*/ 273558 h 970456"/>
                    <a:gd name="connsiteX10" fmla="*/ 74391 w 463412"/>
                    <a:gd name="connsiteY10" fmla="*/ 597105 h 970456"/>
                    <a:gd name="connsiteX11" fmla="*/ 74391 w 463412"/>
                    <a:gd name="connsiteY11" fmla="*/ 933564 h 970456"/>
                    <a:gd name="connsiteX12" fmla="*/ 37288 w 463412"/>
                    <a:gd name="connsiteY12" fmla="*/ 970457 h 970456"/>
                    <a:gd name="connsiteX13" fmla="*/ 37103 w 463412"/>
                    <a:gd name="connsiteY13" fmla="*/ 970457 h 9704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63412" h="970456">
                      <a:moveTo>
                        <a:pt x="37103" y="970272"/>
                      </a:moveTo>
                      <a:cubicBezTo>
                        <a:pt x="16696" y="970272"/>
                        <a:pt x="0" y="953671"/>
                        <a:pt x="0" y="933380"/>
                      </a:cubicBezTo>
                      <a:lnTo>
                        <a:pt x="0" y="596920"/>
                      </a:lnTo>
                      <a:cubicBezTo>
                        <a:pt x="0" y="396963"/>
                        <a:pt x="165107" y="214161"/>
                        <a:pt x="352104" y="200511"/>
                      </a:cubicBezTo>
                      <a:cubicBezTo>
                        <a:pt x="388465" y="126910"/>
                        <a:pt x="389207" y="37815"/>
                        <a:pt x="389207" y="36892"/>
                      </a:cubicBezTo>
                      <a:cubicBezTo>
                        <a:pt x="389207" y="16602"/>
                        <a:pt x="405903" y="0"/>
                        <a:pt x="426310" y="0"/>
                      </a:cubicBezTo>
                      <a:lnTo>
                        <a:pt x="426310" y="0"/>
                      </a:lnTo>
                      <a:cubicBezTo>
                        <a:pt x="446716" y="0"/>
                        <a:pt x="463412" y="16417"/>
                        <a:pt x="463412" y="36892"/>
                      </a:cubicBezTo>
                      <a:cubicBezTo>
                        <a:pt x="463412" y="41873"/>
                        <a:pt x="462856" y="161589"/>
                        <a:pt x="406645" y="255480"/>
                      </a:cubicBezTo>
                      <a:cubicBezTo>
                        <a:pt x="399967" y="266733"/>
                        <a:pt x="387908" y="273558"/>
                        <a:pt x="374737" y="273558"/>
                      </a:cubicBezTo>
                      <a:cubicBezTo>
                        <a:pt x="217607" y="273558"/>
                        <a:pt x="74391" y="427768"/>
                        <a:pt x="74391" y="597105"/>
                      </a:cubicBezTo>
                      <a:lnTo>
                        <a:pt x="74391" y="933564"/>
                      </a:lnTo>
                      <a:cubicBezTo>
                        <a:pt x="74391" y="953855"/>
                        <a:pt x="57695" y="970457"/>
                        <a:pt x="37288" y="970457"/>
                      </a:cubicBezTo>
                      <a:lnTo>
                        <a:pt x="37103" y="970457"/>
                      </a:lnTo>
                      <a:close/>
                    </a:path>
                  </a:pathLst>
                </a:custGeom>
                <a:solidFill>
                  <a:srgbClr val="58595B"/>
                </a:solidFill>
                <a:ln w="18548" cap="flat">
                  <a:noFill/>
                  <a:prstDash val="solid"/>
                  <a:miter/>
                </a:ln>
              </p:spPr>
              <p:txBody>
                <a:bodyPr rtlCol="0" anchor="ctr"/>
                <a:lstStyle/>
                <a:p>
                  <a:endParaRPr lang="en-US"/>
                </a:p>
              </p:txBody>
            </p:sp>
          </p:grpSp>
          <p:grpSp>
            <p:nvGrpSpPr>
              <p:cNvPr id="156" name="Graphic 3">
                <a:extLst>
                  <a:ext uri="{FF2B5EF4-FFF2-40B4-BE49-F238E27FC236}">
                    <a16:creationId xmlns:a16="http://schemas.microsoft.com/office/drawing/2014/main" id="{15A1D1CF-F1B7-B302-1D90-7D8B50253B9F}"/>
                  </a:ext>
                </a:extLst>
              </p:cNvPr>
              <p:cNvGrpSpPr/>
              <p:nvPr/>
            </p:nvGrpSpPr>
            <p:grpSpPr>
              <a:xfrm>
                <a:off x="4086977" y="1944078"/>
                <a:ext cx="872997" cy="1199190"/>
                <a:chOff x="4086977" y="1944078"/>
                <a:chExt cx="872997" cy="1199190"/>
              </a:xfrm>
              <a:solidFill>
                <a:srgbClr val="58595B"/>
              </a:solidFill>
            </p:grpSpPr>
            <p:sp>
              <p:nvSpPr>
                <p:cNvPr id="157" name="Freeform 65">
                  <a:extLst>
                    <a:ext uri="{FF2B5EF4-FFF2-40B4-BE49-F238E27FC236}">
                      <a16:creationId xmlns:a16="http://schemas.microsoft.com/office/drawing/2014/main" id="{2834C109-93D6-D69A-3B88-EF3BD67A5D26}"/>
                    </a:ext>
                  </a:extLst>
                </p:cNvPr>
                <p:cNvSpPr/>
                <p:nvPr/>
              </p:nvSpPr>
              <p:spPr>
                <a:xfrm>
                  <a:off x="4246245" y="2170849"/>
                  <a:ext cx="574975" cy="742578"/>
                </a:xfrm>
                <a:custGeom>
                  <a:avLst/>
                  <a:gdLst>
                    <a:gd name="connsiteX0" fmla="*/ 270293 w 574975"/>
                    <a:gd name="connsiteY0" fmla="*/ 742394 h 742578"/>
                    <a:gd name="connsiteX1" fmla="*/ 0 w 574975"/>
                    <a:gd name="connsiteY1" fmla="*/ 319607 h 742578"/>
                    <a:gd name="connsiteX2" fmla="*/ 37103 w 574975"/>
                    <a:gd name="connsiteY2" fmla="*/ 282714 h 742578"/>
                    <a:gd name="connsiteX3" fmla="*/ 74205 w 574975"/>
                    <a:gd name="connsiteY3" fmla="*/ 319607 h 742578"/>
                    <a:gd name="connsiteX4" fmla="*/ 270293 w 574975"/>
                    <a:gd name="connsiteY4" fmla="*/ 668609 h 742578"/>
                    <a:gd name="connsiteX5" fmla="*/ 500330 w 574975"/>
                    <a:gd name="connsiteY5" fmla="*/ 330490 h 742578"/>
                    <a:gd name="connsiteX6" fmla="*/ 470833 w 574975"/>
                    <a:gd name="connsiteY6" fmla="*/ 229589 h 742578"/>
                    <a:gd name="connsiteX7" fmla="*/ 228367 w 574975"/>
                    <a:gd name="connsiteY7" fmla="*/ 141600 h 742578"/>
                    <a:gd name="connsiteX8" fmla="*/ 204622 w 574975"/>
                    <a:gd name="connsiteY8" fmla="*/ 26680 h 742578"/>
                    <a:gd name="connsiteX9" fmla="*/ 250443 w 574975"/>
                    <a:gd name="connsiteY9" fmla="*/ 1409 h 742578"/>
                    <a:gd name="connsiteX10" fmla="*/ 276044 w 574975"/>
                    <a:gd name="connsiteY10" fmla="*/ 46602 h 742578"/>
                    <a:gd name="connsiteX11" fmla="*/ 288844 w 574975"/>
                    <a:gd name="connsiteY11" fmla="*/ 98805 h 742578"/>
                    <a:gd name="connsiteX12" fmla="*/ 478254 w 574975"/>
                    <a:gd name="connsiteY12" fmla="*/ 155988 h 742578"/>
                    <a:gd name="connsiteX13" fmla="*/ 484932 w 574975"/>
                    <a:gd name="connsiteY13" fmla="*/ 156726 h 742578"/>
                    <a:gd name="connsiteX14" fmla="*/ 574535 w 574975"/>
                    <a:gd name="connsiteY14" fmla="*/ 334179 h 742578"/>
                    <a:gd name="connsiteX15" fmla="*/ 270293 w 574975"/>
                    <a:gd name="connsiteY15" fmla="*/ 742579 h 742578"/>
                    <a:gd name="connsiteX16" fmla="*/ 270293 w 574975"/>
                    <a:gd name="connsiteY16" fmla="*/ 742579 h 7425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74975" h="742578">
                      <a:moveTo>
                        <a:pt x="270293" y="742394"/>
                      </a:moveTo>
                      <a:cubicBezTo>
                        <a:pt x="108525" y="742394"/>
                        <a:pt x="0" y="572505"/>
                        <a:pt x="0" y="319607"/>
                      </a:cubicBezTo>
                      <a:cubicBezTo>
                        <a:pt x="0" y="299316"/>
                        <a:pt x="16696" y="282714"/>
                        <a:pt x="37103" y="282714"/>
                      </a:cubicBezTo>
                      <a:cubicBezTo>
                        <a:pt x="57509" y="282714"/>
                        <a:pt x="74205" y="299316"/>
                        <a:pt x="74205" y="319607"/>
                      </a:cubicBezTo>
                      <a:cubicBezTo>
                        <a:pt x="74205" y="560699"/>
                        <a:pt x="172713" y="668609"/>
                        <a:pt x="270293" y="668609"/>
                      </a:cubicBezTo>
                      <a:cubicBezTo>
                        <a:pt x="394031" y="668609"/>
                        <a:pt x="490683" y="526389"/>
                        <a:pt x="500330" y="330490"/>
                      </a:cubicBezTo>
                      <a:cubicBezTo>
                        <a:pt x="503669" y="263714"/>
                        <a:pt x="483634" y="236045"/>
                        <a:pt x="470833" y="229589"/>
                      </a:cubicBezTo>
                      <a:cubicBezTo>
                        <a:pt x="350992" y="226453"/>
                        <a:pt x="269551" y="196939"/>
                        <a:pt x="228367" y="141600"/>
                      </a:cubicBezTo>
                      <a:cubicBezTo>
                        <a:pt x="188482" y="87922"/>
                        <a:pt x="202766" y="32767"/>
                        <a:pt x="204622" y="26680"/>
                      </a:cubicBezTo>
                      <a:cubicBezTo>
                        <a:pt x="210187" y="7127"/>
                        <a:pt x="230779" y="-4125"/>
                        <a:pt x="250443" y="1409"/>
                      </a:cubicBezTo>
                      <a:cubicBezTo>
                        <a:pt x="269922" y="6943"/>
                        <a:pt x="281238" y="27049"/>
                        <a:pt x="276044" y="46602"/>
                      </a:cubicBezTo>
                      <a:cubicBezTo>
                        <a:pt x="275673" y="48447"/>
                        <a:pt x="269737" y="74272"/>
                        <a:pt x="288844" y="98805"/>
                      </a:cubicBezTo>
                      <a:cubicBezTo>
                        <a:pt x="307952" y="123707"/>
                        <a:pt x="356371" y="153775"/>
                        <a:pt x="478254" y="155988"/>
                      </a:cubicBezTo>
                      <a:cubicBezTo>
                        <a:pt x="480480" y="155988"/>
                        <a:pt x="482706" y="156357"/>
                        <a:pt x="484932" y="156726"/>
                      </a:cubicBezTo>
                      <a:cubicBezTo>
                        <a:pt x="488828" y="157464"/>
                        <a:pt x="582141" y="178124"/>
                        <a:pt x="574535" y="334179"/>
                      </a:cubicBezTo>
                      <a:cubicBezTo>
                        <a:pt x="562662" y="574534"/>
                        <a:pt x="437626" y="742579"/>
                        <a:pt x="270293" y="742579"/>
                      </a:cubicBezTo>
                      <a:lnTo>
                        <a:pt x="270293" y="742579"/>
                      </a:lnTo>
                      <a:close/>
                    </a:path>
                  </a:pathLst>
                </a:custGeom>
                <a:solidFill>
                  <a:srgbClr val="58595B"/>
                </a:solidFill>
                <a:ln w="18548" cap="flat">
                  <a:noFill/>
                  <a:prstDash val="solid"/>
                  <a:miter/>
                </a:ln>
              </p:spPr>
              <p:txBody>
                <a:bodyPr rtlCol="0" anchor="ctr"/>
                <a:lstStyle/>
                <a:p>
                  <a:endParaRPr lang="en-US"/>
                </a:p>
              </p:txBody>
            </p:sp>
            <p:sp>
              <p:nvSpPr>
                <p:cNvPr id="158" name="Freeform 66">
                  <a:extLst>
                    <a:ext uri="{FF2B5EF4-FFF2-40B4-BE49-F238E27FC236}">
                      <a16:creationId xmlns:a16="http://schemas.microsoft.com/office/drawing/2014/main" id="{86937181-1EFE-18A8-65ED-54B329A50D1D}"/>
                    </a:ext>
                  </a:extLst>
                </p:cNvPr>
                <p:cNvSpPr/>
                <p:nvPr/>
              </p:nvSpPr>
              <p:spPr>
                <a:xfrm>
                  <a:off x="4086977" y="1944078"/>
                  <a:ext cx="872997" cy="1199190"/>
                </a:xfrm>
                <a:custGeom>
                  <a:avLst/>
                  <a:gdLst>
                    <a:gd name="connsiteX0" fmla="*/ 829900 w 872997"/>
                    <a:gd name="connsiteY0" fmla="*/ 1199190 h 1199190"/>
                    <a:gd name="connsiteX1" fmla="*/ 792797 w 872997"/>
                    <a:gd name="connsiteY1" fmla="*/ 1162298 h 1199190"/>
                    <a:gd name="connsiteX2" fmla="*/ 794281 w 872997"/>
                    <a:gd name="connsiteY2" fmla="*/ 1004029 h 1199190"/>
                    <a:gd name="connsiteX3" fmla="*/ 795951 w 872997"/>
                    <a:gd name="connsiteY3" fmla="*/ 820673 h 1199190"/>
                    <a:gd name="connsiteX4" fmla="*/ 797064 w 872997"/>
                    <a:gd name="connsiteY4" fmla="*/ 746888 h 1199190"/>
                    <a:gd name="connsiteX5" fmla="*/ 796879 w 872997"/>
                    <a:gd name="connsiteY5" fmla="*/ 484767 h 1199190"/>
                    <a:gd name="connsiteX6" fmla="*/ 512487 w 872997"/>
                    <a:gd name="connsiteY6" fmla="*/ 73785 h 1199190"/>
                    <a:gd name="connsiteX7" fmla="*/ 423997 w 872997"/>
                    <a:gd name="connsiteY7" fmla="*/ 98872 h 1199190"/>
                    <a:gd name="connsiteX8" fmla="*/ 391717 w 872997"/>
                    <a:gd name="connsiteY8" fmla="*/ 104590 h 1199190"/>
                    <a:gd name="connsiteX9" fmla="*/ 142202 w 872997"/>
                    <a:gd name="connsiteY9" fmla="*/ 225229 h 1199190"/>
                    <a:gd name="connsiteX10" fmla="*/ 74675 w 872997"/>
                    <a:gd name="connsiteY10" fmla="*/ 903313 h 1199190"/>
                    <a:gd name="connsiteX11" fmla="*/ 74304 w 872997"/>
                    <a:gd name="connsiteY11" fmla="*/ 1153997 h 1199190"/>
                    <a:gd name="connsiteX12" fmla="*/ 36645 w 872997"/>
                    <a:gd name="connsiteY12" fmla="*/ 1190336 h 1199190"/>
                    <a:gd name="connsiteX13" fmla="*/ 99 w 872997"/>
                    <a:gd name="connsiteY13" fmla="*/ 1152890 h 1199190"/>
                    <a:gd name="connsiteX14" fmla="*/ 469 w 872997"/>
                    <a:gd name="connsiteY14" fmla="*/ 903681 h 1199190"/>
                    <a:gd name="connsiteX15" fmla="*/ 76530 w 872997"/>
                    <a:gd name="connsiteY15" fmla="*/ 190734 h 1199190"/>
                    <a:gd name="connsiteX16" fmla="*/ 395613 w 872997"/>
                    <a:gd name="connsiteY16" fmla="*/ 29698 h 1199190"/>
                    <a:gd name="connsiteX17" fmla="*/ 512301 w 872997"/>
                    <a:gd name="connsiteY17" fmla="*/ 0 h 1199190"/>
                    <a:gd name="connsiteX18" fmla="*/ 870898 w 872997"/>
                    <a:gd name="connsiteY18" fmla="*/ 482369 h 1199190"/>
                    <a:gd name="connsiteX19" fmla="*/ 871084 w 872997"/>
                    <a:gd name="connsiteY19" fmla="*/ 748549 h 1199190"/>
                    <a:gd name="connsiteX20" fmla="*/ 869971 w 872997"/>
                    <a:gd name="connsiteY20" fmla="*/ 820673 h 1199190"/>
                    <a:gd name="connsiteX21" fmla="*/ 868301 w 872997"/>
                    <a:gd name="connsiteY21" fmla="*/ 1004767 h 1199190"/>
                    <a:gd name="connsiteX22" fmla="*/ 866817 w 872997"/>
                    <a:gd name="connsiteY22" fmla="*/ 1162298 h 1199190"/>
                    <a:gd name="connsiteX23" fmla="*/ 829714 w 872997"/>
                    <a:gd name="connsiteY23" fmla="*/ 1199190 h 1199190"/>
                    <a:gd name="connsiteX24" fmla="*/ 829714 w 872997"/>
                    <a:gd name="connsiteY24" fmla="*/ 1199190 h 11991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872997" h="1199190">
                      <a:moveTo>
                        <a:pt x="829900" y="1199190"/>
                      </a:moveTo>
                      <a:cubicBezTo>
                        <a:pt x="809493" y="1199190"/>
                        <a:pt x="792797" y="1182589"/>
                        <a:pt x="792797" y="1162298"/>
                      </a:cubicBezTo>
                      <a:cubicBezTo>
                        <a:pt x="792797" y="1136289"/>
                        <a:pt x="793539" y="1071542"/>
                        <a:pt x="794281" y="1004029"/>
                      </a:cubicBezTo>
                      <a:cubicBezTo>
                        <a:pt x="795023" y="930797"/>
                        <a:pt x="795951" y="854246"/>
                        <a:pt x="795951" y="820673"/>
                      </a:cubicBezTo>
                      <a:cubicBezTo>
                        <a:pt x="795951" y="799276"/>
                        <a:pt x="796507" y="774927"/>
                        <a:pt x="797064" y="746888"/>
                      </a:cubicBezTo>
                      <a:cubicBezTo>
                        <a:pt x="798548" y="680113"/>
                        <a:pt x="800403" y="597105"/>
                        <a:pt x="796879" y="484767"/>
                      </a:cubicBezTo>
                      <a:cubicBezTo>
                        <a:pt x="785748" y="143512"/>
                        <a:pt x="569810" y="73785"/>
                        <a:pt x="512487" y="73785"/>
                      </a:cubicBezTo>
                      <a:cubicBezTo>
                        <a:pt x="459615" y="73785"/>
                        <a:pt x="424368" y="98503"/>
                        <a:pt x="423997" y="98872"/>
                      </a:cubicBezTo>
                      <a:cubicBezTo>
                        <a:pt x="414721" y="105513"/>
                        <a:pt x="402663" y="107726"/>
                        <a:pt x="391717" y="104590"/>
                      </a:cubicBezTo>
                      <a:cubicBezTo>
                        <a:pt x="385224" y="102930"/>
                        <a:pt x="229022" y="61979"/>
                        <a:pt x="142202" y="225229"/>
                      </a:cubicBezTo>
                      <a:cubicBezTo>
                        <a:pt x="71521" y="358226"/>
                        <a:pt x="73191" y="622930"/>
                        <a:pt x="74675" y="903313"/>
                      </a:cubicBezTo>
                      <a:cubicBezTo>
                        <a:pt x="75231" y="985214"/>
                        <a:pt x="75602" y="1069882"/>
                        <a:pt x="74304" y="1153997"/>
                      </a:cubicBezTo>
                      <a:cubicBezTo>
                        <a:pt x="73933" y="1174288"/>
                        <a:pt x="56680" y="1190705"/>
                        <a:pt x="36645" y="1190336"/>
                      </a:cubicBezTo>
                      <a:cubicBezTo>
                        <a:pt x="16238" y="1189967"/>
                        <a:pt x="-272" y="1173181"/>
                        <a:pt x="99" y="1152890"/>
                      </a:cubicBezTo>
                      <a:cubicBezTo>
                        <a:pt x="1397" y="1069513"/>
                        <a:pt x="841" y="985214"/>
                        <a:pt x="469" y="903681"/>
                      </a:cubicBezTo>
                      <a:cubicBezTo>
                        <a:pt x="-1200" y="601347"/>
                        <a:pt x="-2684" y="340149"/>
                        <a:pt x="76530" y="190734"/>
                      </a:cubicBezTo>
                      <a:cubicBezTo>
                        <a:pt x="162608" y="28776"/>
                        <a:pt x="313987" y="13281"/>
                        <a:pt x="395613" y="29698"/>
                      </a:cubicBezTo>
                      <a:cubicBezTo>
                        <a:pt x="416947" y="17893"/>
                        <a:pt x="458317" y="0"/>
                        <a:pt x="512301" y="0"/>
                      </a:cubicBezTo>
                      <a:cubicBezTo>
                        <a:pt x="601162" y="0"/>
                        <a:pt x="858098" y="88726"/>
                        <a:pt x="870898" y="482369"/>
                      </a:cubicBezTo>
                      <a:cubicBezTo>
                        <a:pt x="874609" y="596920"/>
                        <a:pt x="872568" y="684540"/>
                        <a:pt x="871084" y="748549"/>
                      </a:cubicBezTo>
                      <a:cubicBezTo>
                        <a:pt x="870527" y="776033"/>
                        <a:pt x="869971" y="799829"/>
                        <a:pt x="869971" y="820673"/>
                      </a:cubicBezTo>
                      <a:cubicBezTo>
                        <a:pt x="869971" y="854430"/>
                        <a:pt x="869043" y="931166"/>
                        <a:pt x="868301" y="1004767"/>
                      </a:cubicBezTo>
                      <a:cubicBezTo>
                        <a:pt x="867559" y="1071911"/>
                        <a:pt x="866817" y="1136289"/>
                        <a:pt x="866817" y="1162298"/>
                      </a:cubicBezTo>
                      <a:cubicBezTo>
                        <a:pt x="866817" y="1182589"/>
                        <a:pt x="850121" y="1199190"/>
                        <a:pt x="829714" y="1199190"/>
                      </a:cubicBezTo>
                      <a:lnTo>
                        <a:pt x="829714" y="1199190"/>
                      </a:lnTo>
                      <a:close/>
                    </a:path>
                  </a:pathLst>
                </a:custGeom>
                <a:solidFill>
                  <a:srgbClr val="58595B"/>
                </a:solidFill>
                <a:ln w="18548" cap="flat">
                  <a:noFill/>
                  <a:prstDash val="solid"/>
                  <a:miter/>
                </a:ln>
              </p:spPr>
              <p:txBody>
                <a:bodyPr rtlCol="0" anchor="ctr"/>
                <a:lstStyle/>
                <a:p>
                  <a:endParaRPr lang="en-US"/>
                </a:p>
              </p:txBody>
            </p:sp>
          </p:grpSp>
        </p:grpSp>
        <p:sp>
          <p:nvSpPr>
            <p:cNvPr id="154" name="Freeform 62">
              <a:extLst>
                <a:ext uri="{FF2B5EF4-FFF2-40B4-BE49-F238E27FC236}">
                  <a16:creationId xmlns:a16="http://schemas.microsoft.com/office/drawing/2014/main" id="{D1B470E4-23FE-3958-52FB-11F356717387}"/>
                </a:ext>
              </a:extLst>
            </p:cNvPr>
            <p:cNvSpPr/>
            <p:nvPr/>
          </p:nvSpPr>
          <p:spPr>
            <a:xfrm>
              <a:off x="4300394" y="3010065"/>
              <a:ext cx="436869" cy="192415"/>
            </a:xfrm>
            <a:custGeom>
              <a:avLst/>
              <a:gdLst>
                <a:gd name="connsiteX0" fmla="*/ 219669 w 436869"/>
                <a:gd name="connsiteY0" fmla="*/ 192231 h 192415"/>
                <a:gd name="connsiteX1" fmla="*/ 119492 w 436869"/>
                <a:gd name="connsiteY1" fmla="*/ 155707 h 192415"/>
                <a:gd name="connsiteX2" fmla="*/ 13007 w 436869"/>
                <a:gd name="connsiteY2" fmla="*/ 64952 h 192415"/>
                <a:gd name="connsiteX3" fmla="*/ 8926 w 436869"/>
                <a:gd name="connsiteY3" fmla="*/ 12933 h 192415"/>
                <a:gd name="connsiteX4" fmla="*/ 61240 w 436869"/>
                <a:gd name="connsiteY4" fmla="*/ 8875 h 192415"/>
                <a:gd name="connsiteX5" fmla="*/ 167725 w 436869"/>
                <a:gd name="connsiteY5" fmla="*/ 99631 h 192415"/>
                <a:gd name="connsiteX6" fmla="*/ 272355 w 436869"/>
                <a:gd name="connsiteY6" fmla="*/ 99077 h 192415"/>
                <a:gd name="connsiteX7" fmla="*/ 375315 w 436869"/>
                <a:gd name="connsiteY7" fmla="*/ 9244 h 192415"/>
                <a:gd name="connsiteX8" fmla="*/ 427629 w 436869"/>
                <a:gd name="connsiteY8" fmla="*/ 12749 h 192415"/>
                <a:gd name="connsiteX9" fmla="*/ 424105 w 436869"/>
                <a:gd name="connsiteY9" fmla="*/ 64767 h 192415"/>
                <a:gd name="connsiteX10" fmla="*/ 321145 w 436869"/>
                <a:gd name="connsiteY10" fmla="*/ 154601 h 192415"/>
                <a:gd name="connsiteX11" fmla="*/ 219483 w 436869"/>
                <a:gd name="connsiteY11" fmla="*/ 192415 h 192415"/>
                <a:gd name="connsiteX12" fmla="*/ 219483 w 436869"/>
                <a:gd name="connsiteY12" fmla="*/ 192415 h 1924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36869" h="192415">
                  <a:moveTo>
                    <a:pt x="219669" y="192231"/>
                  </a:moveTo>
                  <a:cubicBezTo>
                    <a:pt x="183865" y="192231"/>
                    <a:pt x="148061" y="180056"/>
                    <a:pt x="119492" y="155707"/>
                  </a:cubicBezTo>
                  <a:lnTo>
                    <a:pt x="13007" y="64952"/>
                  </a:lnTo>
                  <a:cubicBezTo>
                    <a:pt x="-2576" y="51671"/>
                    <a:pt x="-4431" y="28428"/>
                    <a:pt x="8926" y="12933"/>
                  </a:cubicBezTo>
                  <a:cubicBezTo>
                    <a:pt x="22283" y="-2561"/>
                    <a:pt x="45657" y="-4406"/>
                    <a:pt x="61240" y="8875"/>
                  </a:cubicBezTo>
                  <a:lnTo>
                    <a:pt x="167725" y="99631"/>
                  </a:lnTo>
                  <a:cubicBezTo>
                    <a:pt x="197778" y="125271"/>
                    <a:pt x="242673" y="124902"/>
                    <a:pt x="272355" y="99077"/>
                  </a:cubicBezTo>
                  <a:lnTo>
                    <a:pt x="375315" y="9244"/>
                  </a:lnTo>
                  <a:cubicBezTo>
                    <a:pt x="390712" y="-4222"/>
                    <a:pt x="414087" y="-2746"/>
                    <a:pt x="427629" y="12749"/>
                  </a:cubicBezTo>
                  <a:cubicBezTo>
                    <a:pt x="441172" y="28059"/>
                    <a:pt x="439688" y="51302"/>
                    <a:pt x="424105" y="64767"/>
                  </a:cubicBezTo>
                  <a:lnTo>
                    <a:pt x="321145" y="154601"/>
                  </a:lnTo>
                  <a:cubicBezTo>
                    <a:pt x="292205" y="179687"/>
                    <a:pt x="255844" y="192415"/>
                    <a:pt x="219483" y="192415"/>
                  </a:cubicBezTo>
                  <a:lnTo>
                    <a:pt x="219483" y="192415"/>
                  </a:lnTo>
                  <a:close/>
                </a:path>
              </a:pathLst>
            </a:custGeom>
            <a:solidFill>
              <a:srgbClr val="58595B"/>
            </a:solidFill>
            <a:ln w="18548" cap="flat">
              <a:noFill/>
              <a:prstDash val="solid"/>
              <a:miter/>
            </a:ln>
          </p:spPr>
          <p:txBody>
            <a:bodyPr rtlCol="0" anchor="ctr"/>
            <a:lstStyle/>
            <a:p>
              <a:endParaRPr lang="en-US"/>
            </a:p>
          </p:txBody>
        </p:sp>
      </p:grpSp>
      <p:grpSp>
        <p:nvGrpSpPr>
          <p:cNvPr id="141" name="Graphic 3">
            <a:extLst>
              <a:ext uri="{FF2B5EF4-FFF2-40B4-BE49-F238E27FC236}">
                <a16:creationId xmlns:a16="http://schemas.microsoft.com/office/drawing/2014/main" id="{3D9CDA3C-66CB-4A3D-8FBE-D9DD41CFE1B5}"/>
              </a:ext>
            </a:extLst>
          </p:cNvPr>
          <p:cNvGrpSpPr/>
          <p:nvPr/>
        </p:nvGrpSpPr>
        <p:grpSpPr>
          <a:xfrm>
            <a:off x="7175234" y="2714027"/>
            <a:ext cx="1081912" cy="1725461"/>
            <a:chOff x="3962967" y="1944078"/>
            <a:chExt cx="1111781" cy="1836876"/>
          </a:xfrm>
        </p:grpSpPr>
        <p:sp>
          <p:nvSpPr>
            <p:cNvPr id="142" name="Freeform 60">
              <a:extLst>
                <a:ext uri="{FF2B5EF4-FFF2-40B4-BE49-F238E27FC236}">
                  <a16:creationId xmlns:a16="http://schemas.microsoft.com/office/drawing/2014/main" id="{303F43EB-0056-E3B4-D812-1FAC812BCDAF}"/>
                </a:ext>
              </a:extLst>
            </p:cNvPr>
            <p:cNvSpPr/>
            <p:nvPr/>
          </p:nvSpPr>
          <p:spPr>
            <a:xfrm>
              <a:off x="3983373" y="1993698"/>
              <a:ext cx="1055571" cy="1749810"/>
            </a:xfrm>
            <a:custGeom>
              <a:avLst/>
              <a:gdLst>
                <a:gd name="connsiteX0" fmla="*/ 442635 w 1055571"/>
                <a:gd name="connsiteY0" fmla="*/ 6087 h 1749810"/>
                <a:gd name="connsiteX1" fmla="*/ 300161 w 1055571"/>
                <a:gd name="connsiteY1" fmla="*/ 79872 h 1749810"/>
                <a:gd name="connsiteX2" fmla="*/ 210372 w 1055571"/>
                <a:gd name="connsiteY2" fmla="*/ 135211 h 1749810"/>
                <a:gd name="connsiteX3" fmla="*/ 185699 w 1055571"/>
                <a:gd name="connsiteY3" fmla="*/ 261383 h 1749810"/>
                <a:gd name="connsiteX4" fmla="*/ 111494 w 1055571"/>
                <a:gd name="connsiteY4" fmla="*/ 624590 h 1749810"/>
                <a:gd name="connsiteX5" fmla="*/ 123923 w 1055571"/>
                <a:gd name="connsiteY5" fmla="*/ 747626 h 1749810"/>
                <a:gd name="connsiteX6" fmla="*/ 133199 w 1055571"/>
                <a:gd name="connsiteY6" fmla="*/ 947768 h 1749810"/>
                <a:gd name="connsiteX7" fmla="*/ 114647 w 1055571"/>
                <a:gd name="connsiteY7" fmla="*/ 1104746 h 1749810"/>
                <a:gd name="connsiteX8" fmla="*/ 71237 w 1055571"/>
                <a:gd name="connsiteY8" fmla="*/ 1230918 h 1749810"/>
                <a:gd name="connsiteX9" fmla="*/ 30981 w 1055571"/>
                <a:gd name="connsiteY9" fmla="*/ 1347867 h 1749810"/>
                <a:gd name="connsiteX10" fmla="*/ 0 w 1055571"/>
                <a:gd name="connsiteY10" fmla="*/ 1572542 h 1749810"/>
                <a:gd name="connsiteX11" fmla="*/ 13914 w 1055571"/>
                <a:gd name="connsiteY11" fmla="*/ 1749811 h 1749810"/>
                <a:gd name="connsiteX12" fmla="*/ 1055571 w 1055571"/>
                <a:gd name="connsiteY12" fmla="*/ 1749811 h 1749810"/>
                <a:gd name="connsiteX13" fmla="*/ 1043142 w 1055571"/>
                <a:gd name="connsiteY13" fmla="*/ 1246413 h 1749810"/>
                <a:gd name="connsiteX14" fmla="*/ 913097 w 1055571"/>
                <a:gd name="connsiteY14" fmla="*/ 1120240 h 1749810"/>
                <a:gd name="connsiteX15" fmla="*/ 947231 w 1055571"/>
                <a:gd name="connsiteY15" fmla="*/ 981709 h 1749810"/>
                <a:gd name="connsiteX16" fmla="*/ 916251 w 1055571"/>
                <a:gd name="connsiteY16" fmla="*/ 470748 h 1749810"/>
                <a:gd name="connsiteX17" fmla="*/ 851321 w 1055571"/>
                <a:gd name="connsiteY17" fmla="*/ 110677 h 1749810"/>
                <a:gd name="connsiteX18" fmla="*/ 770808 w 1055571"/>
                <a:gd name="connsiteY18" fmla="*/ 46116 h 1749810"/>
                <a:gd name="connsiteX19" fmla="*/ 603661 w 1055571"/>
                <a:gd name="connsiteY19" fmla="*/ 0 h 1749810"/>
                <a:gd name="connsiteX20" fmla="*/ 442635 w 1055571"/>
                <a:gd name="connsiteY20" fmla="*/ 6087 h 1749810"/>
                <a:gd name="connsiteX21" fmla="*/ 442635 w 1055571"/>
                <a:gd name="connsiteY21" fmla="*/ 6087 h 17498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55571" h="1749810">
                  <a:moveTo>
                    <a:pt x="442635" y="6087"/>
                  </a:moveTo>
                  <a:lnTo>
                    <a:pt x="300161" y="79872"/>
                  </a:lnTo>
                  <a:lnTo>
                    <a:pt x="210372" y="135211"/>
                  </a:lnTo>
                  <a:lnTo>
                    <a:pt x="185699" y="261383"/>
                  </a:lnTo>
                  <a:lnTo>
                    <a:pt x="111494" y="624590"/>
                  </a:lnTo>
                  <a:lnTo>
                    <a:pt x="123923" y="747626"/>
                  </a:lnTo>
                  <a:lnTo>
                    <a:pt x="133199" y="947768"/>
                  </a:lnTo>
                  <a:lnTo>
                    <a:pt x="114647" y="1104746"/>
                  </a:lnTo>
                  <a:lnTo>
                    <a:pt x="71237" y="1230918"/>
                  </a:lnTo>
                  <a:lnTo>
                    <a:pt x="30981" y="1347867"/>
                  </a:lnTo>
                  <a:lnTo>
                    <a:pt x="0" y="1572542"/>
                  </a:lnTo>
                  <a:lnTo>
                    <a:pt x="13914" y="1749811"/>
                  </a:lnTo>
                  <a:lnTo>
                    <a:pt x="1055571" y="1749811"/>
                  </a:lnTo>
                  <a:lnTo>
                    <a:pt x="1043142" y="1246413"/>
                  </a:lnTo>
                  <a:lnTo>
                    <a:pt x="913097" y="1120240"/>
                  </a:lnTo>
                  <a:lnTo>
                    <a:pt x="947231" y="981709"/>
                  </a:lnTo>
                  <a:cubicBezTo>
                    <a:pt x="947231" y="981709"/>
                    <a:pt x="919404" y="489194"/>
                    <a:pt x="916251" y="470748"/>
                  </a:cubicBezTo>
                  <a:cubicBezTo>
                    <a:pt x="913097" y="452302"/>
                    <a:pt x="851321" y="110677"/>
                    <a:pt x="851321" y="110677"/>
                  </a:cubicBezTo>
                  <a:lnTo>
                    <a:pt x="770808" y="46116"/>
                  </a:lnTo>
                  <a:lnTo>
                    <a:pt x="603661" y="0"/>
                  </a:lnTo>
                  <a:lnTo>
                    <a:pt x="442635" y="6087"/>
                  </a:lnTo>
                  <a:lnTo>
                    <a:pt x="442635" y="6087"/>
                  </a:lnTo>
                  <a:close/>
                </a:path>
              </a:pathLst>
            </a:custGeom>
            <a:solidFill>
              <a:srgbClr val="FFFFFF"/>
            </a:solidFill>
            <a:ln w="18548" cap="flat">
              <a:noFill/>
              <a:prstDash val="solid"/>
              <a:miter/>
            </a:ln>
          </p:spPr>
          <p:txBody>
            <a:bodyPr rtlCol="0" anchor="ctr"/>
            <a:lstStyle/>
            <a:p>
              <a:endParaRPr lang="en-US"/>
            </a:p>
          </p:txBody>
        </p:sp>
        <p:grpSp>
          <p:nvGrpSpPr>
            <p:cNvPr id="143" name="Graphic 3">
              <a:extLst>
                <a:ext uri="{FF2B5EF4-FFF2-40B4-BE49-F238E27FC236}">
                  <a16:creationId xmlns:a16="http://schemas.microsoft.com/office/drawing/2014/main" id="{A793E6C7-F867-15A8-D57F-4040743D8371}"/>
                </a:ext>
              </a:extLst>
            </p:cNvPr>
            <p:cNvGrpSpPr/>
            <p:nvPr/>
          </p:nvGrpSpPr>
          <p:grpSpPr>
            <a:xfrm>
              <a:off x="3962967" y="1944078"/>
              <a:ext cx="1111781" cy="1836876"/>
              <a:chOff x="3962967" y="1944078"/>
              <a:chExt cx="1111781" cy="1836876"/>
            </a:xfrm>
            <a:solidFill>
              <a:srgbClr val="58595B"/>
            </a:solidFill>
          </p:grpSpPr>
          <p:grpSp>
            <p:nvGrpSpPr>
              <p:cNvPr id="145" name="Graphic 3">
                <a:extLst>
                  <a:ext uri="{FF2B5EF4-FFF2-40B4-BE49-F238E27FC236}">
                    <a16:creationId xmlns:a16="http://schemas.microsoft.com/office/drawing/2014/main" id="{29C26077-6AED-1AF5-F377-0B6CEDAAF585}"/>
                  </a:ext>
                </a:extLst>
              </p:cNvPr>
              <p:cNvGrpSpPr/>
              <p:nvPr/>
            </p:nvGrpSpPr>
            <p:grpSpPr>
              <a:xfrm>
                <a:off x="3962967" y="2810498"/>
                <a:ext cx="1111781" cy="970456"/>
                <a:chOff x="3962967" y="2810498"/>
                <a:chExt cx="1111781" cy="970456"/>
              </a:xfrm>
              <a:solidFill>
                <a:srgbClr val="58595B"/>
              </a:solidFill>
            </p:grpSpPr>
            <p:sp>
              <p:nvSpPr>
                <p:cNvPr id="149" name="Freeform 67">
                  <a:extLst>
                    <a:ext uri="{FF2B5EF4-FFF2-40B4-BE49-F238E27FC236}">
                      <a16:creationId xmlns:a16="http://schemas.microsoft.com/office/drawing/2014/main" id="{E0763394-D994-EF52-E77E-9E29E86C1090}"/>
                    </a:ext>
                  </a:extLst>
                </p:cNvPr>
                <p:cNvSpPr/>
                <p:nvPr/>
              </p:nvSpPr>
              <p:spPr>
                <a:xfrm>
                  <a:off x="4596747" y="2847265"/>
                  <a:ext cx="478001" cy="933505"/>
                </a:xfrm>
                <a:custGeom>
                  <a:avLst/>
                  <a:gdLst>
                    <a:gd name="connsiteX0" fmla="*/ 440899 w 478001"/>
                    <a:gd name="connsiteY0" fmla="*/ 933505 h 933505"/>
                    <a:gd name="connsiteX1" fmla="*/ 403796 w 478001"/>
                    <a:gd name="connsiteY1" fmla="*/ 896613 h 933505"/>
                    <a:gd name="connsiteX2" fmla="*/ 403796 w 478001"/>
                    <a:gd name="connsiteY2" fmla="*/ 560153 h 933505"/>
                    <a:gd name="connsiteX3" fmla="*/ 103450 w 478001"/>
                    <a:gd name="connsiteY3" fmla="*/ 236606 h 933505"/>
                    <a:gd name="connsiteX4" fmla="*/ 71542 w 478001"/>
                    <a:gd name="connsiteY4" fmla="*/ 218529 h 933505"/>
                    <a:gd name="connsiteX5" fmla="*/ 676 w 478001"/>
                    <a:gd name="connsiteY5" fmla="*/ 43843 h 933505"/>
                    <a:gd name="connsiteX6" fmla="*/ 30172 w 478001"/>
                    <a:gd name="connsiteY6" fmla="*/ 679 h 933505"/>
                    <a:gd name="connsiteX7" fmla="*/ 73583 w 478001"/>
                    <a:gd name="connsiteY7" fmla="*/ 30008 h 933505"/>
                    <a:gd name="connsiteX8" fmla="*/ 125341 w 478001"/>
                    <a:gd name="connsiteY8" fmla="*/ 163559 h 933505"/>
                    <a:gd name="connsiteX9" fmla="*/ 478002 w 478001"/>
                    <a:gd name="connsiteY9" fmla="*/ 559969 h 933505"/>
                    <a:gd name="connsiteX10" fmla="*/ 478002 w 478001"/>
                    <a:gd name="connsiteY10" fmla="*/ 896428 h 933505"/>
                    <a:gd name="connsiteX11" fmla="*/ 440899 w 478001"/>
                    <a:gd name="connsiteY11" fmla="*/ 933321 h 933505"/>
                    <a:gd name="connsiteX12" fmla="*/ 440899 w 478001"/>
                    <a:gd name="connsiteY12" fmla="*/ 933321 h 9335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78001" h="933505">
                      <a:moveTo>
                        <a:pt x="440899" y="933505"/>
                      </a:moveTo>
                      <a:cubicBezTo>
                        <a:pt x="420493" y="933505"/>
                        <a:pt x="403796" y="916904"/>
                        <a:pt x="403796" y="896613"/>
                      </a:cubicBezTo>
                      <a:lnTo>
                        <a:pt x="403796" y="560153"/>
                      </a:lnTo>
                      <a:cubicBezTo>
                        <a:pt x="403796" y="390817"/>
                        <a:pt x="260580" y="236606"/>
                        <a:pt x="103450" y="236606"/>
                      </a:cubicBezTo>
                      <a:cubicBezTo>
                        <a:pt x="90279" y="236606"/>
                        <a:pt x="78220" y="229781"/>
                        <a:pt x="71542" y="218529"/>
                      </a:cubicBezTo>
                      <a:cubicBezTo>
                        <a:pt x="17187" y="127773"/>
                        <a:pt x="1418" y="47348"/>
                        <a:pt x="676" y="43843"/>
                      </a:cubicBezTo>
                      <a:cubicBezTo>
                        <a:pt x="-3220" y="23921"/>
                        <a:pt x="10137" y="4552"/>
                        <a:pt x="30172" y="679"/>
                      </a:cubicBezTo>
                      <a:cubicBezTo>
                        <a:pt x="50208" y="-3195"/>
                        <a:pt x="69687" y="9902"/>
                        <a:pt x="73583" y="30008"/>
                      </a:cubicBezTo>
                      <a:cubicBezTo>
                        <a:pt x="73583" y="30562"/>
                        <a:pt x="86012" y="91619"/>
                        <a:pt x="125341" y="163559"/>
                      </a:cubicBezTo>
                      <a:cubicBezTo>
                        <a:pt x="312524" y="177025"/>
                        <a:pt x="478002" y="360012"/>
                        <a:pt x="478002" y="559969"/>
                      </a:cubicBezTo>
                      <a:lnTo>
                        <a:pt x="478002" y="896428"/>
                      </a:lnTo>
                      <a:cubicBezTo>
                        <a:pt x="478002" y="916719"/>
                        <a:pt x="461306" y="933321"/>
                        <a:pt x="440899" y="933321"/>
                      </a:cubicBezTo>
                      <a:lnTo>
                        <a:pt x="440899" y="933321"/>
                      </a:lnTo>
                      <a:close/>
                    </a:path>
                  </a:pathLst>
                </a:custGeom>
                <a:solidFill>
                  <a:srgbClr val="58595B"/>
                </a:solidFill>
                <a:ln w="18548" cap="flat">
                  <a:noFill/>
                  <a:prstDash val="solid"/>
                  <a:miter/>
                </a:ln>
              </p:spPr>
              <p:txBody>
                <a:bodyPr rtlCol="0" anchor="ctr"/>
                <a:lstStyle/>
                <a:p>
                  <a:endParaRPr lang="en-US"/>
                </a:p>
              </p:txBody>
            </p:sp>
            <p:sp>
              <p:nvSpPr>
                <p:cNvPr id="150" name="Freeform 68">
                  <a:extLst>
                    <a:ext uri="{FF2B5EF4-FFF2-40B4-BE49-F238E27FC236}">
                      <a16:creationId xmlns:a16="http://schemas.microsoft.com/office/drawing/2014/main" id="{B34CC1A5-DD82-FAFC-0E85-3D47855AA253}"/>
                    </a:ext>
                  </a:extLst>
                </p:cNvPr>
                <p:cNvSpPr/>
                <p:nvPr/>
              </p:nvSpPr>
              <p:spPr>
                <a:xfrm>
                  <a:off x="3962967" y="2810498"/>
                  <a:ext cx="463412" cy="970456"/>
                </a:xfrm>
                <a:custGeom>
                  <a:avLst/>
                  <a:gdLst>
                    <a:gd name="connsiteX0" fmla="*/ 37103 w 463412"/>
                    <a:gd name="connsiteY0" fmla="*/ 970272 h 970456"/>
                    <a:gd name="connsiteX1" fmla="*/ 0 w 463412"/>
                    <a:gd name="connsiteY1" fmla="*/ 933380 h 970456"/>
                    <a:gd name="connsiteX2" fmla="*/ 0 w 463412"/>
                    <a:gd name="connsiteY2" fmla="*/ 596920 h 970456"/>
                    <a:gd name="connsiteX3" fmla="*/ 352104 w 463412"/>
                    <a:gd name="connsiteY3" fmla="*/ 200511 h 970456"/>
                    <a:gd name="connsiteX4" fmla="*/ 389207 w 463412"/>
                    <a:gd name="connsiteY4" fmla="*/ 36892 h 970456"/>
                    <a:gd name="connsiteX5" fmla="*/ 426310 w 463412"/>
                    <a:gd name="connsiteY5" fmla="*/ 0 h 970456"/>
                    <a:gd name="connsiteX6" fmla="*/ 426310 w 463412"/>
                    <a:gd name="connsiteY6" fmla="*/ 0 h 970456"/>
                    <a:gd name="connsiteX7" fmla="*/ 463412 w 463412"/>
                    <a:gd name="connsiteY7" fmla="*/ 36892 h 970456"/>
                    <a:gd name="connsiteX8" fmla="*/ 406645 w 463412"/>
                    <a:gd name="connsiteY8" fmla="*/ 255480 h 970456"/>
                    <a:gd name="connsiteX9" fmla="*/ 374737 w 463412"/>
                    <a:gd name="connsiteY9" fmla="*/ 273558 h 970456"/>
                    <a:gd name="connsiteX10" fmla="*/ 74391 w 463412"/>
                    <a:gd name="connsiteY10" fmla="*/ 597105 h 970456"/>
                    <a:gd name="connsiteX11" fmla="*/ 74391 w 463412"/>
                    <a:gd name="connsiteY11" fmla="*/ 933564 h 970456"/>
                    <a:gd name="connsiteX12" fmla="*/ 37288 w 463412"/>
                    <a:gd name="connsiteY12" fmla="*/ 970457 h 970456"/>
                    <a:gd name="connsiteX13" fmla="*/ 37103 w 463412"/>
                    <a:gd name="connsiteY13" fmla="*/ 970457 h 9704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63412" h="970456">
                      <a:moveTo>
                        <a:pt x="37103" y="970272"/>
                      </a:moveTo>
                      <a:cubicBezTo>
                        <a:pt x="16696" y="970272"/>
                        <a:pt x="0" y="953671"/>
                        <a:pt x="0" y="933380"/>
                      </a:cubicBezTo>
                      <a:lnTo>
                        <a:pt x="0" y="596920"/>
                      </a:lnTo>
                      <a:cubicBezTo>
                        <a:pt x="0" y="396963"/>
                        <a:pt x="165107" y="214161"/>
                        <a:pt x="352104" y="200511"/>
                      </a:cubicBezTo>
                      <a:cubicBezTo>
                        <a:pt x="388465" y="126910"/>
                        <a:pt x="389207" y="37815"/>
                        <a:pt x="389207" y="36892"/>
                      </a:cubicBezTo>
                      <a:cubicBezTo>
                        <a:pt x="389207" y="16602"/>
                        <a:pt x="405903" y="0"/>
                        <a:pt x="426310" y="0"/>
                      </a:cubicBezTo>
                      <a:lnTo>
                        <a:pt x="426310" y="0"/>
                      </a:lnTo>
                      <a:cubicBezTo>
                        <a:pt x="446716" y="0"/>
                        <a:pt x="463412" y="16417"/>
                        <a:pt x="463412" y="36892"/>
                      </a:cubicBezTo>
                      <a:cubicBezTo>
                        <a:pt x="463412" y="41873"/>
                        <a:pt x="462856" y="161589"/>
                        <a:pt x="406645" y="255480"/>
                      </a:cubicBezTo>
                      <a:cubicBezTo>
                        <a:pt x="399967" y="266733"/>
                        <a:pt x="387908" y="273558"/>
                        <a:pt x="374737" y="273558"/>
                      </a:cubicBezTo>
                      <a:cubicBezTo>
                        <a:pt x="217607" y="273558"/>
                        <a:pt x="74391" y="427768"/>
                        <a:pt x="74391" y="597105"/>
                      </a:cubicBezTo>
                      <a:lnTo>
                        <a:pt x="74391" y="933564"/>
                      </a:lnTo>
                      <a:cubicBezTo>
                        <a:pt x="74391" y="953855"/>
                        <a:pt x="57695" y="970457"/>
                        <a:pt x="37288" y="970457"/>
                      </a:cubicBezTo>
                      <a:lnTo>
                        <a:pt x="37103" y="970457"/>
                      </a:lnTo>
                      <a:close/>
                    </a:path>
                  </a:pathLst>
                </a:custGeom>
                <a:solidFill>
                  <a:srgbClr val="58595B"/>
                </a:solidFill>
                <a:ln w="18548" cap="flat">
                  <a:noFill/>
                  <a:prstDash val="solid"/>
                  <a:miter/>
                </a:ln>
              </p:spPr>
              <p:txBody>
                <a:bodyPr rtlCol="0" anchor="ctr"/>
                <a:lstStyle/>
                <a:p>
                  <a:endParaRPr lang="en-US"/>
                </a:p>
              </p:txBody>
            </p:sp>
          </p:grpSp>
          <p:grpSp>
            <p:nvGrpSpPr>
              <p:cNvPr id="146" name="Graphic 3">
                <a:extLst>
                  <a:ext uri="{FF2B5EF4-FFF2-40B4-BE49-F238E27FC236}">
                    <a16:creationId xmlns:a16="http://schemas.microsoft.com/office/drawing/2014/main" id="{D8A5110E-2058-F0E6-E5CD-416EC5992DF9}"/>
                  </a:ext>
                </a:extLst>
              </p:cNvPr>
              <p:cNvGrpSpPr/>
              <p:nvPr/>
            </p:nvGrpSpPr>
            <p:grpSpPr>
              <a:xfrm>
                <a:off x="4086977" y="1944078"/>
                <a:ext cx="872997" cy="1199190"/>
                <a:chOff x="4086977" y="1944078"/>
                <a:chExt cx="872997" cy="1199190"/>
              </a:xfrm>
              <a:solidFill>
                <a:srgbClr val="58595B"/>
              </a:solidFill>
            </p:grpSpPr>
            <p:sp>
              <p:nvSpPr>
                <p:cNvPr id="147" name="Freeform 65">
                  <a:extLst>
                    <a:ext uri="{FF2B5EF4-FFF2-40B4-BE49-F238E27FC236}">
                      <a16:creationId xmlns:a16="http://schemas.microsoft.com/office/drawing/2014/main" id="{3A54BAEE-27D4-33A3-F1DD-6FCD89AAAE60}"/>
                    </a:ext>
                  </a:extLst>
                </p:cNvPr>
                <p:cNvSpPr/>
                <p:nvPr/>
              </p:nvSpPr>
              <p:spPr>
                <a:xfrm>
                  <a:off x="4246245" y="2170849"/>
                  <a:ext cx="574975" cy="742578"/>
                </a:xfrm>
                <a:custGeom>
                  <a:avLst/>
                  <a:gdLst>
                    <a:gd name="connsiteX0" fmla="*/ 270293 w 574975"/>
                    <a:gd name="connsiteY0" fmla="*/ 742394 h 742578"/>
                    <a:gd name="connsiteX1" fmla="*/ 0 w 574975"/>
                    <a:gd name="connsiteY1" fmla="*/ 319607 h 742578"/>
                    <a:gd name="connsiteX2" fmla="*/ 37103 w 574975"/>
                    <a:gd name="connsiteY2" fmla="*/ 282714 h 742578"/>
                    <a:gd name="connsiteX3" fmla="*/ 74205 w 574975"/>
                    <a:gd name="connsiteY3" fmla="*/ 319607 h 742578"/>
                    <a:gd name="connsiteX4" fmla="*/ 270293 w 574975"/>
                    <a:gd name="connsiteY4" fmla="*/ 668609 h 742578"/>
                    <a:gd name="connsiteX5" fmla="*/ 500330 w 574975"/>
                    <a:gd name="connsiteY5" fmla="*/ 330490 h 742578"/>
                    <a:gd name="connsiteX6" fmla="*/ 470833 w 574975"/>
                    <a:gd name="connsiteY6" fmla="*/ 229589 h 742578"/>
                    <a:gd name="connsiteX7" fmla="*/ 228367 w 574975"/>
                    <a:gd name="connsiteY7" fmla="*/ 141600 h 742578"/>
                    <a:gd name="connsiteX8" fmla="*/ 204622 w 574975"/>
                    <a:gd name="connsiteY8" fmla="*/ 26680 h 742578"/>
                    <a:gd name="connsiteX9" fmla="*/ 250443 w 574975"/>
                    <a:gd name="connsiteY9" fmla="*/ 1409 h 742578"/>
                    <a:gd name="connsiteX10" fmla="*/ 276044 w 574975"/>
                    <a:gd name="connsiteY10" fmla="*/ 46602 h 742578"/>
                    <a:gd name="connsiteX11" fmla="*/ 288844 w 574975"/>
                    <a:gd name="connsiteY11" fmla="*/ 98805 h 742578"/>
                    <a:gd name="connsiteX12" fmla="*/ 478254 w 574975"/>
                    <a:gd name="connsiteY12" fmla="*/ 155988 h 742578"/>
                    <a:gd name="connsiteX13" fmla="*/ 484932 w 574975"/>
                    <a:gd name="connsiteY13" fmla="*/ 156726 h 742578"/>
                    <a:gd name="connsiteX14" fmla="*/ 574535 w 574975"/>
                    <a:gd name="connsiteY14" fmla="*/ 334179 h 742578"/>
                    <a:gd name="connsiteX15" fmla="*/ 270293 w 574975"/>
                    <a:gd name="connsiteY15" fmla="*/ 742579 h 742578"/>
                    <a:gd name="connsiteX16" fmla="*/ 270293 w 574975"/>
                    <a:gd name="connsiteY16" fmla="*/ 742579 h 7425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74975" h="742578">
                      <a:moveTo>
                        <a:pt x="270293" y="742394"/>
                      </a:moveTo>
                      <a:cubicBezTo>
                        <a:pt x="108525" y="742394"/>
                        <a:pt x="0" y="572505"/>
                        <a:pt x="0" y="319607"/>
                      </a:cubicBezTo>
                      <a:cubicBezTo>
                        <a:pt x="0" y="299316"/>
                        <a:pt x="16696" y="282714"/>
                        <a:pt x="37103" y="282714"/>
                      </a:cubicBezTo>
                      <a:cubicBezTo>
                        <a:pt x="57509" y="282714"/>
                        <a:pt x="74205" y="299316"/>
                        <a:pt x="74205" y="319607"/>
                      </a:cubicBezTo>
                      <a:cubicBezTo>
                        <a:pt x="74205" y="560699"/>
                        <a:pt x="172713" y="668609"/>
                        <a:pt x="270293" y="668609"/>
                      </a:cubicBezTo>
                      <a:cubicBezTo>
                        <a:pt x="394031" y="668609"/>
                        <a:pt x="490683" y="526389"/>
                        <a:pt x="500330" y="330490"/>
                      </a:cubicBezTo>
                      <a:cubicBezTo>
                        <a:pt x="503669" y="263714"/>
                        <a:pt x="483634" y="236045"/>
                        <a:pt x="470833" y="229589"/>
                      </a:cubicBezTo>
                      <a:cubicBezTo>
                        <a:pt x="350992" y="226453"/>
                        <a:pt x="269551" y="196939"/>
                        <a:pt x="228367" y="141600"/>
                      </a:cubicBezTo>
                      <a:cubicBezTo>
                        <a:pt x="188482" y="87922"/>
                        <a:pt x="202766" y="32767"/>
                        <a:pt x="204622" y="26680"/>
                      </a:cubicBezTo>
                      <a:cubicBezTo>
                        <a:pt x="210187" y="7127"/>
                        <a:pt x="230779" y="-4125"/>
                        <a:pt x="250443" y="1409"/>
                      </a:cubicBezTo>
                      <a:cubicBezTo>
                        <a:pt x="269922" y="6943"/>
                        <a:pt x="281238" y="27049"/>
                        <a:pt x="276044" y="46602"/>
                      </a:cubicBezTo>
                      <a:cubicBezTo>
                        <a:pt x="275673" y="48447"/>
                        <a:pt x="269737" y="74272"/>
                        <a:pt x="288844" y="98805"/>
                      </a:cubicBezTo>
                      <a:cubicBezTo>
                        <a:pt x="307952" y="123707"/>
                        <a:pt x="356371" y="153775"/>
                        <a:pt x="478254" y="155988"/>
                      </a:cubicBezTo>
                      <a:cubicBezTo>
                        <a:pt x="480480" y="155988"/>
                        <a:pt x="482706" y="156357"/>
                        <a:pt x="484932" y="156726"/>
                      </a:cubicBezTo>
                      <a:cubicBezTo>
                        <a:pt x="488828" y="157464"/>
                        <a:pt x="582141" y="178124"/>
                        <a:pt x="574535" y="334179"/>
                      </a:cubicBezTo>
                      <a:cubicBezTo>
                        <a:pt x="562662" y="574534"/>
                        <a:pt x="437626" y="742579"/>
                        <a:pt x="270293" y="742579"/>
                      </a:cubicBezTo>
                      <a:lnTo>
                        <a:pt x="270293" y="742579"/>
                      </a:lnTo>
                      <a:close/>
                    </a:path>
                  </a:pathLst>
                </a:custGeom>
                <a:solidFill>
                  <a:srgbClr val="58595B"/>
                </a:solidFill>
                <a:ln w="18548" cap="flat">
                  <a:noFill/>
                  <a:prstDash val="solid"/>
                  <a:miter/>
                </a:ln>
              </p:spPr>
              <p:txBody>
                <a:bodyPr rtlCol="0" anchor="ctr"/>
                <a:lstStyle/>
                <a:p>
                  <a:endParaRPr lang="en-US"/>
                </a:p>
              </p:txBody>
            </p:sp>
            <p:sp>
              <p:nvSpPr>
                <p:cNvPr id="148" name="Freeform 66">
                  <a:extLst>
                    <a:ext uri="{FF2B5EF4-FFF2-40B4-BE49-F238E27FC236}">
                      <a16:creationId xmlns:a16="http://schemas.microsoft.com/office/drawing/2014/main" id="{8AB056D1-9761-D2E2-61EA-8F7776FEB417}"/>
                    </a:ext>
                  </a:extLst>
                </p:cNvPr>
                <p:cNvSpPr/>
                <p:nvPr/>
              </p:nvSpPr>
              <p:spPr>
                <a:xfrm>
                  <a:off x="4086977" y="1944078"/>
                  <a:ext cx="872997" cy="1199190"/>
                </a:xfrm>
                <a:custGeom>
                  <a:avLst/>
                  <a:gdLst>
                    <a:gd name="connsiteX0" fmla="*/ 829900 w 872997"/>
                    <a:gd name="connsiteY0" fmla="*/ 1199190 h 1199190"/>
                    <a:gd name="connsiteX1" fmla="*/ 792797 w 872997"/>
                    <a:gd name="connsiteY1" fmla="*/ 1162298 h 1199190"/>
                    <a:gd name="connsiteX2" fmla="*/ 794281 w 872997"/>
                    <a:gd name="connsiteY2" fmla="*/ 1004029 h 1199190"/>
                    <a:gd name="connsiteX3" fmla="*/ 795951 w 872997"/>
                    <a:gd name="connsiteY3" fmla="*/ 820673 h 1199190"/>
                    <a:gd name="connsiteX4" fmla="*/ 797064 w 872997"/>
                    <a:gd name="connsiteY4" fmla="*/ 746888 h 1199190"/>
                    <a:gd name="connsiteX5" fmla="*/ 796879 w 872997"/>
                    <a:gd name="connsiteY5" fmla="*/ 484767 h 1199190"/>
                    <a:gd name="connsiteX6" fmla="*/ 512487 w 872997"/>
                    <a:gd name="connsiteY6" fmla="*/ 73785 h 1199190"/>
                    <a:gd name="connsiteX7" fmla="*/ 423997 w 872997"/>
                    <a:gd name="connsiteY7" fmla="*/ 98872 h 1199190"/>
                    <a:gd name="connsiteX8" fmla="*/ 391717 w 872997"/>
                    <a:gd name="connsiteY8" fmla="*/ 104590 h 1199190"/>
                    <a:gd name="connsiteX9" fmla="*/ 142202 w 872997"/>
                    <a:gd name="connsiteY9" fmla="*/ 225229 h 1199190"/>
                    <a:gd name="connsiteX10" fmla="*/ 74675 w 872997"/>
                    <a:gd name="connsiteY10" fmla="*/ 903313 h 1199190"/>
                    <a:gd name="connsiteX11" fmla="*/ 74304 w 872997"/>
                    <a:gd name="connsiteY11" fmla="*/ 1153997 h 1199190"/>
                    <a:gd name="connsiteX12" fmla="*/ 36645 w 872997"/>
                    <a:gd name="connsiteY12" fmla="*/ 1190336 h 1199190"/>
                    <a:gd name="connsiteX13" fmla="*/ 99 w 872997"/>
                    <a:gd name="connsiteY13" fmla="*/ 1152890 h 1199190"/>
                    <a:gd name="connsiteX14" fmla="*/ 469 w 872997"/>
                    <a:gd name="connsiteY14" fmla="*/ 903681 h 1199190"/>
                    <a:gd name="connsiteX15" fmla="*/ 76530 w 872997"/>
                    <a:gd name="connsiteY15" fmla="*/ 190734 h 1199190"/>
                    <a:gd name="connsiteX16" fmla="*/ 395613 w 872997"/>
                    <a:gd name="connsiteY16" fmla="*/ 29698 h 1199190"/>
                    <a:gd name="connsiteX17" fmla="*/ 512301 w 872997"/>
                    <a:gd name="connsiteY17" fmla="*/ 0 h 1199190"/>
                    <a:gd name="connsiteX18" fmla="*/ 870898 w 872997"/>
                    <a:gd name="connsiteY18" fmla="*/ 482369 h 1199190"/>
                    <a:gd name="connsiteX19" fmla="*/ 871084 w 872997"/>
                    <a:gd name="connsiteY19" fmla="*/ 748549 h 1199190"/>
                    <a:gd name="connsiteX20" fmla="*/ 869971 w 872997"/>
                    <a:gd name="connsiteY20" fmla="*/ 820673 h 1199190"/>
                    <a:gd name="connsiteX21" fmla="*/ 868301 w 872997"/>
                    <a:gd name="connsiteY21" fmla="*/ 1004767 h 1199190"/>
                    <a:gd name="connsiteX22" fmla="*/ 866817 w 872997"/>
                    <a:gd name="connsiteY22" fmla="*/ 1162298 h 1199190"/>
                    <a:gd name="connsiteX23" fmla="*/ 829714 w 872997"/>
                    <a:gd name="connsiteY23" fmla="*/ 1199190 h 1199190"/>
                    <a:gd name="connsiteX24" fmla="*/ 829714 w 872997"/>
                    <a:gd name="connsiteY24" fmla="*/ 1199190 h 11991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872997" h="1199190">
                      <a:moveTo>
                        <a:pt x="829900" y="1199190"/>
                      </a:moveTo>
                      <a:cubicBezTo>
                        <a:pt x="809493" y="1199190"/>
                        <a:pt x="792797" y="1182589"/>
                        <a:pt x="792797" y="1162298"/>
                      </a:cubicBezTo>
                      <a:cubicBezTo>
                        <a:pt x="792797" y="1136289"/>
                        <a:pt x="793539" y="1071542"/>
                        <a:pt x="794281" y="1004029"/>
                      </a:cubicBezTo>
                      <a:cubicBezTo>
                        <a:pt x="795023" y="930797"/>
                        <a:pt x="795951" y="854246"/>
                        <a:pt x="795951" y="820673"/>
                      </a:cubicBezTo>
                      <a:cubicBezTo>
                        <a:pt x="795951" y="799276"/>
                        <a:pt x="796507" y="774927"/>
                        <a:pt x="797064" y="746888"/>
                      </a:cubicBezTo>
                      <a:cubicBezTo>
                        <a:pt x="798548" y="680113"/>
                        <a:pt x="800403" y="597105"/>
                        <a:pt x="796879" y="484767"/>
                      </a:cubicBezTo>
                      <a:cubicBezTo>
                        <a:pt x="785748" y="143512"/>
                        <a:pt x="569810" y="73785"/>
                        <a:pt x="512487" y="73785"/>
                      </a:cubicBezTo>
                      <a:cubicBezTo>
                        <a:pt x="459615" y="73785"/>
                        <a:pt x="424368" y="98503"/>
                        <a:pt x="423997" y="98872"/>
                      </a:cubicBezTo>
                      <a:cubicBezTo>
                        <a:pt x="414721" y="105513"/>
                        <a:pt x="402663" y="107726"/>
                        <a:pt x="391717" y="104590"/>
                      </a:cubicBezTo>
                      <a:cubicBezTo>
                        <a:pt x="385224" y="102930"/>
                        <a:pt x="229022" y="61979"/>
                        <a:pt x="142202" y="225229"/>
                      </a:cubicBezTo>
                      <a:cubicBezTo>
                        <a:pt x="71521" y="358226"/>
                        <a:pt x="73191" y="622930"/>
                        <a:pt x="74675" y="903313"/>
                      </a:cubicBezTo>
                      <a:cubicBezTo>
                        <a:pt x="75231" y="985214"/>
                        <a:pt x="75602" y="1069882"/>
                        <a:pt x="74304" y="1153997"/>
                      </a:cubicBezTo>
                      <a:cubicBezTo>
                        <a:pt x="73933" y="1174288"/>
                        <a:pt x="56680" y="1190705"/>
                        <a:pt x="36645" y="1190336"/>
                      </a:cubicBezTo>
                      <a:cubicBezTo>
                        <a:pt x="16238" y="1189967"/>
                        <a:pt x="-272" y="1173181"/>
                        <a:pt x="99" y="1152890"/>
                      </a:cubicBezTo>
                      <a:cubicBezTo>
                        <a:pt x="1397" y="1069513"/>
                        <a:pt x="841" y="985214"/>
                        <a:pt x="469" y="903681"/>
                      </a:cubicBezTo>
                      <a:cubicBezTo>
                        <a:pt x="-1200" y="601347"/>
                        <a:pt x="-2684" y="340149"/>
                        <a:pt x="76530" y="190734"/>
                      </a:cubicBezTo>
                      <a:cubicBezTo>
                        <a:pt x="162608" y="28776"/>
                        <a:pt x="313987" y="13281"/>
                        <a:pt x="395613" y="29698"/>
                      </a:cubicBezTo>
                      <a:cubicBezTo>
                        <a:pt x="416947" y="17893"/>
                        <a:pt x="458317" y="0"/>
                        <a:pt x="512301" y="0"/>
                      </a:cubicBezTo>
                      <a:cubicBezTo>
                        <a:pt x="601162" y="0"/>
                        <a:pt x="858098" y="88726"/>
                        <a:pt x="870898" y="482369"/>
                      </a:cubicBezTo>
                      <a:cubicBezTo>
                        <a:pt x="874609" y="596920"/>
                        <a:pt x="872568" y="684540"/>
                        <a:pt x="871084" y="748549"/>
                      </a:cubicBezTo>
                      <a:cubicBezTo>
                        <a:pt x="870527" y="776033"/>
                        <a:pt x="869971" y="799829"/>
                        <a:pt x="869971" y="820673"/>
                      </a:cubicBezTo>
                      <a:cubicBezTo>
                        <a:pt x="869971" y="854430"/>
                        <a:pt x="869043" y="931166"/>
                        <a:pt x="868301" y="1004767"/>
                      </a:cubicBezTo>
                      <a:cubicBezTo>
                        <a:pt x="867559" y="1071911"/>
                        <a:pt x="866817" y="1136289"/>
                        <a:pt x="866817" y="1162298"/>
                      </a:cubicBezTo>
                      <a:cubicBezTo>
                        <a:pt x="866817" y="1182589"/>
                        <a:pt x="850121" y="1199190"/>
                        <a:pt x="829714" y="1199190"/>
                      </a:cubicBezTo>
                      <a:lnTo>
                        <a:pt x="829714" y="1199190"/>
                      </a:lnTo>
                      <a:close/>
                    </a:path>
                  </a:pathLst>
                </a:custGeom>
                <a:solidFill>
                  <a:srgbClr val="58595B"/>
                </a:solidFill>
                <a:ln w="18548" cap="flat">
                  <a:noFill/>
                  <a:prstDash val="solid"/>
                  <a:miter/>
                </a:ln>
              </p:spPr>
              <p:txBody>
                <a:bodyPr rtlCol="0" anchor="ctr"/>
                <a:lstStyle/>
                <a:p>
                  <a:endParaRPr lang="en-US"/>
                </a:p>
              </p:txBody>
            </p:sp>
          </p:grpSp>
        </p:grpSp>
        <p:sp>
          <p:nvSpPr>
            <p:cNvPr id="144" name="Freeform 62">
              <a:extLst>
                <a:ext uri="{FF2B5EF4-FFF2-40B4-BE49-F238E27FC236}">
                  <a16:creationId xmlns:a16="http://schemas.microsoft.com/office/drawing/2014/main" id="{A6C34D9B-A2D1-16E3-0B07-F03937620CC5}"/>
                </a:ext>
              </a:extLst>
            </p:cNvPr>
            <p:cNvSpPr/>
            <p:nvPr/>
          </p:nvSpPr>
          <p:spPr>
            <a:xfrm>
              <a:off x="4300394" y="3010065"/>
              <a:ext cx="436869" cy="192415"/>
            </a:xfrm>
            <a:custGeom>
              <a:avLst/>
              <a:gdLst>
                <a:gd name="connsiteX0" fmla="*/ 219669 w 436869"/>
                <a:gd name="connsiteY0" fmla="*/ 192231 h 192415"/>
                <a:gd name="connsiteX1" fmla="*/ 119492 w 436869"/>
                <a:gd name="connsiteY1" fmla="*/ 155707 h 192415"/>
                <a:gd name="connsiteX2" fmla="*/ 13007 w 436869"/>
                <a:gd name="connsiteY2" fmla="*/ 64952 h 192415"/>
                <a:gd name="connsiteX3" fmla="*/ 8926 w 436869"/>
                <a:gd name="connsiteY3" fmla="*/ 12933 h 192415"/>
                <a:gd name="connsiteX4" fmla="*/ 61240 w 436869"/>
                <a:gd name="connsiteY4" fmla="*/ 8875 h 192415"/>
                <a:gd name="connsiteX5" fmla="*/ 167725 w 436869"/>
                <a:gd name="connsiteY5" fmla="*/ 99631 h 192415"/>
                <a:gd name="connsiteX6" fmla="*/ 272355 w 436869"/>
                <a:gd name="connsiteY6" fmla="*/ 99077 h 192415"/>
                <a:gd name="connsiteX7" fmla="*/ 375315 w 436869"/>
                <a:gd name="connsiteY7" fmla="*/ 9244 h 192415"/>
                <a:gd name="connsiteX8" fmla="*/ 427629 w 436869"/>
                <a:gd name="connsiteY8" fmla="*/ 12749 h 192415"/>
                <a:gd name="connsiteX9" fmla="*/ 424105 w 436869"/>
                <a:gd name="connsiteY9" fmla="*/ 64767 h 192415"/>
                <a:gd name="connsiteX10" fmla="*/ 321145 w 436869"/>
                <a:gd name="connsiteY10" fmla="*/ 154601 h 192415"/>
                <a:gd name="connsiteX11" fmla="*/ 219483 w 436869"/>
                <a:gd name="connsiteY11" fmla="*/ 192415 h 192415"/>
                <a:gd name="connsiteX12" fmla="*/ 219483 w 436869"/>
                <a:gd name="connsiteY12" fmla="*/ 192415 h 1924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36869" h="192415">
                  <a:moveTo>
                    <a:pt x="219669" y="192231"/>
                  </a:moveTo>
                  <a:cubicBezTo>
                    <a:pt x="183865" y="192231"/>
                    <a:pt x="148061" y="180056"/>
                    <a:pt x="119492" y="155707"/>
                  </a:cubicBezTo>
                  <a:lnTo>
                    <a:pt x="13007" y="64952"/>
                  </a:lnTo>
                  <a:cubicBezTo>
                    <a:pt x="-2576" y="51671"/>
                    <a:pt x="-4431" y="28428"/>
                    <a:pt x="8926" y="12933"/>
                  </a:cubicBezTo>
                  <a:cubicBezTo>
                    <a:pt x="22283" y="-2561"/>
                    <a:pt x="45657" y="-4406"/>
                    <a:pt x="61240" y="8875"/>
                  </a:cubicBezTo>
                  <a:lnTo>
                    <a:pt x="167725" y="99631"/>
                  </a:lnTo>
                  <a:cubicBezTo>
                    <a:pt x="197778" y="125271"/>
                    <a:pt x="242673" y="124902"/>
                    <a:pt x="272355" y="99077"/>
                  </a:cubicBezTo>
                  <a:lnTo>
                    <a:pt x="375315" y="9244"/>
                  </a:lnTo>
                  <a:cubicBezTo>
                    <a:pt x="390712" y="-4222"/>
                    <a:pt x="414087" y="-2746"/>
                    <a:pt x="427629" y="12749"/>
                  </a:cubicBezTo>
                  <a:cubicBezTo>
                    <a:pt x="441172" y="28059"/>
                    <a:pt x="439688" y="51302"/>
                    <a:pt x="424105" y="64767"/>
                  </a:cubicBezTo>
                  <a:lnTo>
                    <a:pt x="321145" y="154601"/>
                  </a:lnTo>
                  <a:cubicBezTo>
                    <a:pt x="292205" y="179687"/>
                    <a:pt x="255844" y="192415"/>
                    <a:pt x="219483" y="192415"/>
                  </a:cubicBezTo>
                  <a:lnTo>
                    <a:pt x="219483" y="192415"/>
                  </a:lnTo>
                  <a:close/>
                </a:path>
              </a:pathLst>
            </a:custGeom>
            <a:solidFill>
              <a:srgbClr val="58595B"/>
            </a:solidFill>
            <a:ln w="18548" cap="flat">
              <a:noFill/>
              <a:prstDash val="solid"/>
              <a:miter/>
            </a:ln>
          </p:spPr>
          <p:txBody>
            <a:bodyPr rtlCol="0" anchor="ctr"/>
            <a:lstStyle/>
            <a:p>
              <a:endParaRPr lang="en-US"/>
            </a:p>
          </p:txBody>
        </p:sp>
      </p:grpSp>
      <p:grpSp>
        <p:nvGrpSpPr>
          <p:cNvPr id="4" name="Graphic 3">
            <a:extLst>
              <a:ext uri="{FF2B5EF4-FFF2-40B4-BE49-F238E27FC236}">
                <a16:creationId xmlns:a16="http://schemas.microsoft.com/office/drawing/2014/main" id="{B16C331F-AB0F-9A93-2262-E155DC98BECB}"/>
              </a:ext>
            </a:extLst>
          </p:cNvPr>
          <p:cNvGrpSpPr/>
          <p:nvPr/>
        </p:nvGrpSpPr>
        <p:grpSpPr>
          <a:xfrm>
            <a:off x="977790" y="2678633"/>
            <a:ext cx="1150182" cy="1690944"/>
            <a:chOff x="879178" y="2020099"/>
            <a:chExt cx="1150182" cy="1690944"/>
          </a:xfrm>
        </p:grpSpPr>
        <p:sp>
          <p:nvSpPr>
            <p:cNvPr id="31" name="Freeform 30">
              <a:extLst>
                <a:ext uri="{FF2B5EF4-FFF2-40B4-BE49-F238E27FC236}">
                  <a16:creationId xmlns:a16="http://schemas.microsoft.com/office/drawing/2014/main" id="{02FB26CC-8DE5-5F41-8136-0FC06372F6BF}"/>
                </a:ext>
              </a:extLst>
            </p:cNvPr>
            <p:cNvSpPr/>
            <p:nvPr/>
          </p:nvSpPr>
          <p:spPr>
            <a:xfrm>
              <a:off x="912014" y="2055493"/>
              <a:ext cx="1081913" cy="1619211"/>
            </a:xfrm>
            <a:custGeom>
              <a:avLst/>
              <a:gdLst>
                <a:gd name="connsiteX0" fmla="*/ 469349 w 1081913"/>
                <a:gd name="connsiteY0" fmla="*/ 553 h 1619211"/>
                <a:gd name="connsiteX1" fmla="*/ 328544 w 1081913"/>
                <a:gd name="connsiteY1" fmla="*/ 49251 h 1619211"/>
                <a:gd name="connsiteX2" fmla="*/ 248773 w 1081913"/>
                <a:gd name="connsiteY2" fmla="*/ 140560 h 1619211"/>
                <a:gd name="connsiteX3" fmla="*/ 178649 w 1081913"/>
                <a:gd name="connsiteY3" fmla="*/ 311557 h 1619211"/>
                <a:gd name="connsiteX4" fmla="*/ 193676 w 1081913"/>
                <a:gd name="connsiteY4" fmla="*/ 563902 h 1619211"/>
                <a:gd name="connsiteX5" fmla="*/ 395886 w 1081913"/>
                <a:gd name="connsiteY5" fmla="*/ 844100 h 1619211"/>
                <a:gd name="connsiteX6" fmla="*/ 365276 w 1081913"/>
                <a:gd name="connsiteY6" fmla="*/ 1017679 h 1619211"/>
                <a:gd name="connsiteX7" fmla="*/ 160098 w 1081913"/>
                <a:gd name="connsiteY7" fmla="*/ 1111940 h 1619211"/>
                <a:gd name="connsiteX8" fmla="*/ 60477 w 1081913"/>
                <a:gd name="connsiteY8" fmla="*/ 1222064 h 1619211"/>
                <a:gd name="connsiteX9" fmla="*/ 18551 w 1081913"/>
                <a:gd name="connsiteY9" fmla="*/ 1343624 h 1619211"/>
                <a:gd name="connsiteX10" fmla="*/ 6864 w 1081913"/>
                <a:gd name="connsiteY10" fmla="*/ 1395089 h 1619211"/>
                <a:gd name="connsiteX11" fmla="*/ 0 w 1081913"/>
                <a:gd name="connsiteY11" fmla="*/ 1619211 h 1619211"/>
                <a:gd name="connsiteX12" fmla="*/ 1081914 w 1081913"/>
                <a:gd name="connsiteY12" fmla="*/ 1619211 h 1619211"/>
                <a:gd name="connsiteX13" fmla="*/ 1008265 w 1081913"/>
                <a:gd name="connsiteY13" fmla="*/ 1169676 h 1619211"/>
                <a:gd name="connsiteX14" fmla="*/ 741126 w 1081913"/>
                <a:gd name="connsiteY14" fmla="*/ 1021184 h 1619211"/>
                <a:gd name="connsiteX15" fmla="*/ 662097 w 1081913"/>
                <a:gd name="connsiteY15" fmla="*/ 868080 h 1619211"/>
                <a:gd name="connsiteX16" fmla="*/ 901224 w 1081913"/>
                <a:gd name="connsiteY16" fmla="*/ 594153 h 1619211"/>
                <a:gd name="connsiteX17" fmla="*/ 904378 w 1081913"/>
                <a:gd name="connsiteY17" fmla="*/ 280567 h 1619211"/>
                <a:gd name="connsiteX18" fmla="*/ 726656 w 1081913"/>
                <a:gd name="connsiteY18" fmla="*/ 58106 h 1619211"/>
                <a:gd name="connsiteX19" fmla="*/ 598095 w 1081913"/>
                <a:gd name="connsiteY19" fmla="*/ 3136 h 1619211"/>
                <a:gd name="connsiteX20" fmla="*/ 469534 w 1081913"/>
                <a:gd name="connsiteY20" fmla="*/ 0 h 1619211"/>
                <a:gd name="connsiteX21" fmla="*/ 469349 w 1081913"/>
                <a:gd name="connsiteY21" fmla="*/ 0 h 16192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81913" h="1619211">
                  <a:moveTo>
                    <a:pt x="469349" y="553"/>
                  </a:moveTo>
                  <a:lnTo>
                    <a:pt x="328544" y="49251"/>
                  </a:lnTo>
                  <a:lnTo>
                    <a:pt x="248773" y="140560"/>
                  </a:lnTo>
                  <a:lnTo>
                    <a:pt x="178649" y="311557"/>
                  </a:lnTo>
                  <a:lnTo>
                    <a:pt x="193676" y="563902"/>
                  </a:lnTo>
                  <a:lnTo>
                    <a:pt x="395886" y="844100"/>
                  </a:lnTo>
                  <a:lnTo>
                    <a:pt x="365276" y="1017679"/>
                  </a:lnTo>
                  <a:lnTo>
                    <a:pt x="160098" y="1111940"/>
                  </a:lnTo>
                  <a:lnTo>
                    <a:pt x="60477" y="1222064"/>
                  </a:lnTo>
                  <a:lnTo>
                    <a:pt x="18551" y="1343624"/>
                  </a:lnTo>
                  <a:lnTo>
                    <a:pt x="6864" y="1395089"/>
                  </a:lnTo>
                  <a:lnTo>
                    <a:pt x="0" y="1619211"/>
                  </a:lnTo>
                  <a:lnTo>
                    <a:pt x="1081914" y="1619211"/>
                  </a:lnTo>
                  <a:lnTo>
                    <a:pt x="1008265" y="1169676"/>
                  </a:lnTo>
                  <a:lnTo>
                    <a:pt x="741126" y="1021184"/>
                  </a:lnTo>
                  <a:lnTo>
                    <a:pt x="662097" y="868080"/>
                  </a:lnTo>
                  <a:cubicBezTo>
                    <a:pt x="662097" y="868080"/>
                    <a:pt x="904378" y="613338"/>
                    <a:pt x="901224" y="594153"/>
                  </a:cubicBezTo>
                  <a:cubicBezTo>
                    <a:pt x="898070" y="574969"/>
                    <a:pt x="904378" y="280567"/>
                    <a:pt x="904378" y="280567"/>
                  </a:cubicBezTo>
                  <a:lnTo>
                    <a:pt x="726656" y="58106"/>
                  </a:lnTo>
                  <a:lnTo>
                    <a:pt x="598095" y="3136"/>
                  </a:lnTo>
                  <a:lnTo>
                    <a:pt x="469534" y="0"/>
                  </a:lnTo>
                  <a:lnTo>
                    <a:pt x="469349" y="0"/>
                  </a:lnTo>
                  <a:close/>
                </a:path>
              </a:pathLst>
            </a:custGeom>
            <a:solidFill>
              <a:srgbClr val="FFFFFF"/>
            </a:solidFill>
            <a:ln w="18548" cap="flat">
              <a:noFill/>
              <a:prstDash val="solid"/>
              <a:miter/>
            </a:ln>
          </p:spPr>
          <p:txBody>
            <a:bodyPr rtlCol="0" anchor="ctr"/>
            <a:lstStyle/>
            <a:p>
              <a:endParaRPr lang="en-US"/>
            </a:p>
          </p:txBody>
        </p:sp>
        <p:grpSp>
          <p:nvGrpSpPr>
            <p:cNvPr id="32" name="Graphic 3">
              <a:extLst>
                <a:ext uri="{FF2B5EF4-FFF2-40B4-BE49-F238E27FC236}">
                  <a16:creationId xmlns:a16="http://schemas.microsoft.com/office/drawing/2014/main" id="{64061791-3527-0CBF-34EA-920D4AF753C9}"/>
                </a:ext>
              </a:extLst>
            </p:cNvPr>
            <p:cNvGrpSpPr/>
            <p:nvPr/>
          </p:nvGrpSpPr>
          <p:grpSpPr>
            <a:xfrm>
              <a:off x="879178" y="2020099"/>
              <a:ext cx="1150182" cy="1690944"/>
              <a:chOff x="879178" y="2020099"/>
              <a:chExt cx="1150182" cy="1690944"/>
            </a:xfrm>
            <a:solidFill>
              <a:srgbClr val="58595B"/>
            </a:solidFill>
          </p:grpSpPr>
          <p:grpSp>
            <p:nvGrpSpPr>
              <p:cNvPr id="34" name="Graphic 3">
                <a:extLst>
                  <a:ext uri="{FF2B5EF4-FFF2-40B4-BE49-F238E27FC236}">
                    <a16:creationId xmlns:a16="http://schemas.microsoft.com/office/drawing/2014/main" id="{713F2E40-6788-B1E0-71F4-487A8CCA546F}"/>
                  </a:ext>
                </a:extLst>
              </p:cNvPr>
              <p:cNvGrpSpPr/>
              <p:nvPr/>
            </p:nvGrpSpPr>
            <p:grpSpPr>
              <a:xfrm>
                <a:off x="879178" y="2849972"/>
                <a:ext cx="1150182" cy="861070"/>
                <a:chOff x="879178" y="2849972"/>
                <a:chExt cx="1150182" cy="861070"/>
              </a:xfrm>
              <a:solidFill>
                <a:srgbClr val="58595B"/>
              </a:solidFill>
            </p:grpSpPr>
            <p:sp>
              <p:nvSpPr>
                <p:cNvPr id="39" name="Freeform 38">
                  <a:extLst>
                    <a:ext uri="{FF2B5EF4-FFF2-40B4-BE49-F238E27FC236}">
                      <a16:creationId xmlns:a16="http://schemas.microsoft.com/office/drawing/2014/main" id="{968E1EFC-1FD9-1763-C130-6445A8FC07F2}"/>
                    </a:ext>
                  </a:extLst>
                </p:cNvPr>
                <p:cNvSpPr/>
                <p:nvPr/>
              </p:nvSpPr>
              <p:spPr>
                <a:xfrm>
                  <a:off x="1538409" y="2888207"/>
                  <a:ext cx="490951" cy="822836"/>
                </a:xfrm>
                <a:custGeom>
                  <a:avLst/>
                  <a:gdLst>
                    <a:gd name="connsiteX0" fmla="*/ 454220 w 490951"/>
                    <a:gd name="connsiteY0" fmla="*/ 822652 h 822836"/>
                    <a:gd name="connsiteX1" fmla="*/ 454220 w 490951"/>
                    <a:gd name="connsiteY1" fmla="*/ 822652 h 822836"/>
                    <a:gd name="connsiteX2" fmla="*/ 418416 w 490951"/>
                    <a:gd name="connsiteY2" fmla="*/ 786866 h 822836"/>
                    <a:gd name="connsiteX3" fmla="*/ 419344 w 490951"/>
                    <a:gd name="connsiteY3" fmla="*/ 578792 h 822836"/>
                    <a:gd name="connsiteX4" fmla="*/ 104713 w 490951"/>
                    <a:gd name="connsiteY4" fmla="*/ 240304 h 822836"/>
                    <a:gd name="connsiteX5" fmla="*/ 73918 w 490951"/>
                    <a:gd name="connsiteY5" fmla="*/ 222964 h 822836"/>
                    <a:gd name="connsiteX6" fmla="*/ 640 w 490951"/>
                    <a:gd name="connsiteY6" fmla="*/ 42376 h 822836"/>
                    <a:gd name="connsiteX7" fmla="*/ 29209 w 490951"/>
                    <a:gd name="connsiteY7" fmla="*/ 687 h 822836"/>
                    <a:gd name="connsiteX8" fmla="*/ 71135 w 490951"/>
                    <a:gd name="connsiteY8" fmla="*/ 29094 h 822836"/>
                    <a:gd name="connsiteX9" fmla="*/ 125862 w 490951"/>
                    <a:gd name="connsiteY9" fmla="*/ 169839 h 822836"/>
                    <a:gd name="connsiteX10" fmla="*/ 490952 w 490951"/>
                    <a:gd name="connsiteY10" fmla="*/ 579161 h 822836"/>
                    <a:gd name="connsiteX11" fmla="*/ 490024 w 490951"/>
                    <a:gd name="connsiteY11" fmla="*/ 787235 h 822836"/>
                    <a:gd name="connsiteX12" fmla="*/ 454220 w 490951"/>
                    <a:gd name="connsiteY12" fmla="*/ 822836 h 822836"/>
                    <a:gd name="connsiteX13" fmla="*/ 454220 w 490951"/>
                    <a:gd name="connsiteY13" fmla="*/ 822836 h 8228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90951" h="822836">
                      <a:moveTo>
                        <a:pt x="454220" y="822652"/>
                      </a:moveTo>
                      <a:lnTo>
                        <a:pt x="454220" y="822652"/>
                      </a:lnTo>
                      <a:cubicBezTo>
                        <a:pt x="434370" y="822652"/>
                        <a:pt x="418416" y="806419"/>
                        <a:pt x="418416" y="786866"/>
                      </a:cubicBezTo>
                      <a:lnTo>
                        <a:pt x="419344" y="578792"/>
                      </a:lnTo>
                      <a:cubicBezTo>
                        <a:pt x="419344" y="401709"/>
                        <a:pt x="269449" y="240304"/>
                        <a:pt x="104713" y="240304"/>
                      </a:cubicBezTo>
                      <a:cubicBezTo>
                        <a:pt x="92098" y="240304"/>
                        <a:pt x="80225" y="233848"/>
                        <a:pt x="73918" y="222964"/>
                      </a:cubicBezTo>
                      <a:cubicBezTo>
                        <a:pt x="17707" y="129073"/>
                        <a:pt x="1197" y="46065"/>
                        <a:pt x="640" y="42376"/>
                      </a:cubicBezTo>
                      <a:cubicBezTo>
                        <a:pt x="-3070" y="23007"/>
                        <a:pt x="9730" y="4376"/>
                        <a:pt x="29209" y="687"/>
                      </a:cubicBezTo>
                      <a:cubicBezTo>
                        <a:pt x="48688" y="-3187"/>
                        <a:pt x="67425" y="9726"/>
                        <a:pt x="71135" y="29094"/>
                      </a:cubicBezTo>
                      <a:cubicBezTo>
                        <a:pt x="71135" y="29832"/>
                        <a:pt x="84307" y="94210"/>
                        <a:pt x="125862" y="169839"/>
                      </a:cubicBezTo>
                      <a:cubicBezTo>
                        <a:pt x="319723" y="182936"/>
                        <a:pt x="490952" y="372010"/>
                        <a:pt x="490952" y="579161"/>
                      </a:cubicBezTo>
                      <a:lnTo>
                        <a:pt x="490024" y="787235"/>
                      </a:lnTo>
                      <a:cubicBezTo>
                        <a:pt x="490024" y="806788"/>
                        <a:pt x="473885" y="822836"/>
                        <a:pt x="454220" y="822836"/>
                      </a:cubicBezTo>
                      <a:lnTo>
                        <a:pt x="454220" y="822836"/>
                      </a:lnTo>
                      <a:close/>
                    </a:path>
                  </a:pathLst>
                </a:custGeom>
                <a:solidFill>
                  <a:srgbClr val="58595B"/>
                </a:solidFill>
                <a:ln w="18548" cap="flat">
                  <a:noFill/>
                  <a:prstDash val="solid"/>
                  <a:miter/>
                </a:ln>
              </p:spPr>
              <p:txBody>
                <a:bodyPr rtlCol="0" anchor="ctr"/>
                <a:lstStyle/>
                <a:p>
                  <a:endParaRPr lang="en-US"/>
                </a:p>
              </p:txBody>
            </p:sp>
            <p:sp>
              <p:nvSpPr>
                <p:cNvPr id="40" name="Freeform 39">
                  <a:extLst>
                    <a:ext uri="{FF2B5EF4-FFF2-40B4-BE49-F238E27FC236}">
                      <a16:creationId xmlns:a16="http://schemas.microsoft.com/office/drawing/2014/main" id="{DF520A18-FDF8-A5FB-5E05-2A676F557302}"/>
                    </a:ext>
                  </a:extLst>
                </p:cNvPr>
                <p:cNvSpPr/>
                <p:nvPr/>
              </p:nvSpPr>
              <p:spPr>
                <a:xfrm>
                  <a:off x="879178" y="2849972"/>
                  <a:ext cx="476583" cy="860886"/>
                </a:xfrm>
                <a:custGeom>
                  <a:avLst/>
                  <a:gdLst>
                    <a:gd name="connsiteX0" fmla="*/ 35804 w 476583"/>
                    <a:gd name="connsiteY0" fmla="*/ 860886 h 860886"/>
                    <a:gd name="connsiteX1" fmla="*/ 35804 w 476583"/>
                    <a:gd name="connsiteY1" fmla="*/ 860886 h 860886"/>
                    <a:gd name="connsiteX2" fmla="*/ 0 w 476583"/>
                    <a:gd name="connsiteY2" fmla="*/ 825100 h 860886"/>
                    <a:gd name="connsiteX3" fmla="*/ 928 w 476583"/>
                    <a:gd name="connsiteY3" fmla="*/ 617027 h 860886"/>
                    <a:gd name="connsiteX4" fmla="*/ 365647 w 476583"/>
                    <a:gd name="connsiteY4" fmla="*/ 208074 h 860886"/>
                    <a:gd name="connsiteX5" fmla="*/ 404976 w 476583"/>
                    <a:gd name="connsiteY5" fmla="*/ 35601 h 860886"/>
                    <a:gd name="connsiteX6" fmla="*/ 440780 w 476583"/>
                    <a:gd name="connsiteY6" fmla="*/ 0 h 860886"/>
                    <a:gd name="connsiteX7" fmla="*/ 440780 w 476583"/>
                    <a:gd name="connsiteY7" fmla="*/ 0 h 860886"/>
                    <a:gd name="connsiteX8" fmla="*/ 476584 w 476583"/>
                    <a:gd name="connsiteY8" fmla="*/ 35601 h 860886"/>
                    <a:gd name="connsiteX9" fmla="*/ 417962 w 476583"/>
                    <a:gd name="connsiteY9" fmla="*/ 261199 h 860886"/>
                    <a:gd name="connsiteX10" fmla="*/ 387166 w 476583"/>
                    <a:gd name="connsiteY10" fmla="*/ 278538 h 860886"/>
                    <a:gd name="connsiteX11" fmla="*/ 72536 w 476583"/>
                    <a:gd name="connsiteY11" fmla="*/ 617027 h 860886"/>
                    <a:gd name="connsiteX12" fmla="*/ 71608 w 476583"/>
                    <a:gd name="connsiteY12" fmla="*/ 825100 h 860886"/>
                    <a:gd name="connsiteX13" fmla="*/ 35804 w 476583"/>
                    <a:gd name="connsiteY13" fmla="*/ 860702 h 860886"/>
                    <a:gd name="connsiteX14" fmla="*/ 35804 w 476583"/>
                    <a:gd name="connsiteY14" fmla="*/ 860702 h 8608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76583" h="860886">
                      <a:moveTo>
                        <a:pt x="35804" y="860886"/>
                      </a:moveTo>
                      <a:lnTo>
                        <a:pt x="35804" y="860886"/>
                      </a:lnTo>
                      <a:cubicBezTo>
                        <a:pt x="15954" y="860886"/>
                        <a:pt x="0" y="844653"/>
                        <a:pt x="0" y="825100"/>
                      </a:cubicBezTo>
                      <a:lnTo>
                        <a:pt x="928" y="617027"/>
                      </a:lnTo>
                      <a:cubicBezTo>
                        <a:pt x="928" y="410429"/>
                        <a:pt x="172156" y="221355"/>
                        <a:pt x="365647" y="208074"/>
                      </a:cubicBezTo>
                      <a:cubicBezTo>
                        <a:pt x="404419" y="130599"/>
                        <a:pt x="404976" y="36524"/>
                        <a:pt x="404976" y="35601"/>
                      </a:cubicBezTo>
                      <a:cubicBezTo>
                        <a:pt x="404976" y="16048"/>
                        <a:pt x="421115" y="0"/>
                        <a:pt x="440780" y="0"/>
                      </a:cubicBezTo>
                      <a:lnTo>
                        <a:pt x="440780" y="0"/>
                      </a:lnTo>
                      <a:cubicBezTo>
                        <a:pt x="460444" y="0"/>
                        <a:pt x="476584" y="16048"/>
                        <a:pt x="476584" y="35601"/>
                      </a:cubicBezTo>
                      <a:cubicBezTo>
                        <a:pt x="476584" y="40766"/>
                        <a:pt x="475842" y="164356"/>
                        <a:pt x="417962" y="261199"/>
                      </a:cubicBezTo>
                      <a:cubicBezTo>
                        <a:pt x="411469" y="272082"/>
                        <a:pt x="399781" y="278538"/>
                        <a:pt x="387166" y="278538"/>
                      </a:cubicBezTo>
                      <a:cubicBezTo>
                        <a:pt x="222616" y="278538"/>
                        <a:pt x="72536" y="439943"/>
                        <a:pt x="72536" y="617027"/>
                      </a:cubicBezTo>
                      <a:lnTo>
                        <a:pt x="71608" y="825100"/>
                      </a:lnTo>
                      <a:cubicBezTo>
                        <a:pt x="71608" y="844653"/>
                        <a:pt x="55468" y="860702"/>
                        <a:pt x="35804" y="860702"/>
                      </a:cubicBezTo>
                      <a:lnTo>
                        <a:pt x="35804" y="860702"/>
                      </a:lnTo>
                      <a:close/>
                    </a:path>
                  </a:pathLst>
                </a:custGeom>
                <a:solidFill>
                  <a:srgbClr val="58595B"/>
                </a:solidFill>
                <a:ln w="18548" cap="flat">
                  <a:noFill/>
                  <a:prstDash val="solid"/>
                  <a:miter/>
                </a:ln>
              </p:spPr>
              <p:txBody>
                <a:bodyPr rtlCol="0" anchor="ctr"/>
                <a:lstStyle/>
                <a:p>
                  <a:endParaRPr lang="en-US"/>
                </a:p>
              </p:txBody>
            </p:sp>
          </p:grpSp>
          <p:grpSp>
            <p:nvGrpSpPr>
              <p:cNvPr id="35" name="Graphic 3">
                <a:extLst>
                  <a:ext uri="{FF2B5EF4-FFF2-40B4-BE49-F238E27FC236}">
                    <a16:creationId xmlns:a16="http://schemas.microsoft.com/office/drawing/2014/main" id="{6F8C2263-37DE-C844-8D5E-4A16F8DB6BC6}"/>
                  </a:ext>
                </a:extLst>
              </p:cNvPr>
              <p:cNvGrpSpPr/>
              <p:nvPr/>
            </p:nvGrpSpPr>
            <p:grpSpPr>
              <a:xfrm>
                <a:off x="1045434" y="2020099"/>
                <a:ext cx="808941" cy="945900"/>
                <a:chOff x="1045434" y="2020099"/>
                <a:chExt cx="808941" cy="945900"/>
              </a:xfrm>
              <a:solidFill>
                <a:srgbClr val="58595B"/>
              </a:solidFill>
            </p:grpSpPr>
            <p:sp>
              <p:nvSpPr>
                <p:cNvPr id="36" name="Freeform 35">
                  <a:extLst>
                    <a:ext uri="{FF2B5EF4-FFF2-40B4-BE49-F238E27FC236}">
                      <a16:creationId xmlns:a16="http://schemas.microsoft.com/office/drawing/2014/main" id="{837CD2C3-331D-B92E-1F31-6371E4A114C5}"/>
                    </a:ext>
                  </a:extLst>
                </p:cNvPr>
                <p:cNvSpPr/>
                <p:nvPr/>
              </p:nvSpPr>
              <p:spPr>
                <a:xfrm>
                  <a:off x="1153765" y="2669151"/>
                  <a:ext cx="611025" cy="296848"/>
                </a:xfrm>
                <a:custGeom>
                  <a:avLst/>
                  <a:gdLst>
                    <a:gd name="connsiteX0" fmla="*/ 305513 w 611025"/>
                    <a:gd name="connsiteY0" fmla="*/ 296848 h 296848"/>
                    <a:gd name="connsiteX1" fmla="*/ 2384 w 611025"/>
                    <a:gd name="connsiteY1" fmla="*/ 48562 h 296848"/>
                    <a:gd name="connsiteX2" fmla="*/ 22976 w 611025"/>
                    <a:gd name="connsiteY2" fmla="*/ 2446 h 296848"/>
                    <a:gd name="connsiteX3" fmla="*/ 69354 w 611025"/>
                    <a:gd name="connsiteY3" fmla="*/ 22921 h 296848"/>
                    <a:gd name="connsiteX4" fmla="*/ 305513 w 611025"/>
                    <a:gd name="connsiteY4" fmla="*/ 225461 h 296848"/>
                    <a:gd name="connsiteX5" fmla="*/ 541671 w 611025"/>
                    <a:gd name="connsiteY5" fmla="*/ 22921 h 296848"/>
                    <a:gd name="connsiteX6" fmla="*/ 588050 w 611025"/>
                    <a:gd name="connsiteY6" fmla="*/ 2446 h 296848"/>
                    <a:gd name="connsiteX7" fmla="*/ 608642 w 611025"/>
                    <a:gd name="connsiteY7" fmla="*/ 48562 h 296848"/>
                    <a:gd name="connsiteX8" fmla="*/ 305513 w 611025"/>
                    <a:gd name="connsiteY8" fmla="*/ 296848 h 296848"/>
                    <a:gd name="connsiteX9" fmla="*/ 305513 w 611025"/>
                    <a:gd name="connsiteY9" fmla="*/ 296848 h 2968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11025" h="296848">
                      <a:moveTo>
                        <a:pt x="305513" y="296848"/>
                      </a:moveTo>
                      <a:cubicBezTo>
                        <a:pt x="177880" y="296848"/>
                        <a:pt x="61748" y="201666"/>
                        <a:pt x="2384" y="48562"/>
                      </a:cubicBezTo>
                      <a:cubicBezTo>
                        <a:pt x="-4665" y="30115"/>
                        <a:pt x="4425" y="9640"/>
                        <a:pt x="22976" y="2446"/>
                      </a:cubicBezTo>
                      <a:cubicBezTo>
                        <a:pt x="41527" y="-4748"/>
                        <a:pt x="62119" y="4475"/>
                        <a:pt x="69354" y="22921"/>
                      </a:cubicBezTo>
                      <a:cubicBezTo>
                        <a:pt x="117773" y="147802"/>
                        <a:pt x="208118" y="225461"/>
                        <a:pt x="305513" y="225461"/>
                      </a:cubicBezTo>
                      <a:cubicBezTo>
                        <a:pt x="402907" y="225461"/>
                        <a:pt x="493252" y="147802"/>
                        <a:pt x="541671" y="22921"/>
                      </a:cubicBezTo>
                      <a:cubicBezTo>
                        <a:pt x="548721" y="4475"/>
                        <a:pt x="569499" y="-4563"/>
                        <a:pt x="588050" y="2446"/>
                      </a:cubicBezTo>
                      <a:cubicBezTo>
                        <a:pt x="606601" y="9456"/>
                        <a:pt x="615691" y="30115"/>
                        <a:pt x="608642" y="48562"/>
                      </a:cubicBezTo>
                      <a:cubicBezTo>
                        <a:pt x="549277" y="201666"/>
                        <a:pt x="433146" y="296848"/>
                        <a:pt x="305513" y="296848"/>
                      </a:cubicBezTo>
                      <a:lnTo>
                        <a:pt x="305513" y="296848"/>
                      </a:lnTo>
                      <a:close/>
                    </a:path>
                  </a:pathLst>
                </a:custGeom>
                <a:solidFill>
                  <a:srgbClr val="58595B"/>
                </a:solidFill>
                <a:ln w="18548" cap="flat">
                  <a:noFill/>
                  <a:prstDash val="solid"/>
                  <a:miter/>
                </a:ln>
              </p:spPr>
              <p:txBody>
                <a:bodyPr rtlCol="0" anchor="ctr"/>
                <a:lstStyle/>
                <a:p>
                  <a:endParaRPr lang="en-US"/>
                </a:p>
              </p:txBody>
            </p:sp>
            <p:sp>
              <p:nvSpPr>
                <p:cNvPr id="37" name="Freeform 36">
                  <a:extLst>
                    <a:ext uri="{FF2B5EF4-FFF2-40B4-BE49-F238E27FC236}">
                      <a16:creationId xmlns:a16="http://schemas.microsoft.com/office/drawing/2014/main" id="{1F0B4CA2-DEB6-15CA-52D4-725023E75C9E}"/>
                    </a:ext>
                  </a:extLst>
                </p:cNvPr>
                <p:cNvSpPr/>
                <p:nvPr/>
              </p:nvSpPr>
              <p:spPr>
                <a:xfrm>
                  <a:off x="1064107" y="2266877"/>
                  <a:ext cx="786735" cy="475554"/>
                </a:xfrm>
                <a:custGeom>
                  <a:avLst/>
                  <a:gdLst>
                    <a:gd name="connsiteX0" fmla="*/ 675853 w 786735"/>
                    <a:gd name="connsiteY0" fmla="*/ 475185 h 475554"/>
                    <a:gd name="connsiteX1" fmla="*/ 654519 w 786735"/>
                    <a:gd name="connsiteY1" fmla="*/ 472049 h 475554"/>
                    <a:gd name="connsiteX2" fmla="*/ 630588 w 786735"/>
                    <a:gd name="connsiteY2" fmla="*/ 427778 h 475554"/>
                    <a:gd name="connsiteX3" fmla="*/ 675111 w 786735"/>
                    <a:gd name="connsiteY3" fmla="*/ 403983 h 475554"/>
                    <a:gd name="connsiteX4" fmla="*/ 710915 w 786735"/>
                    <a:gd name="connsiteY4" fmla="*/ 360265 h 475554"/>
                    <a:gd name="connsiteX5" fmla="*/ 712770 w 786735"/>
                    <a:gd name="connsiteY5" fmla="*/ 316363 h 475554"/>
                    <a:gd name="connsiteX6" fmla="*/ 705535 w 786735"/>
                    <a:gd name="connsiteY6" fmla="*/ 304189 h 475554"/>
                    <a:gd name="connsiteX7" fmla="*/ 702567 w 786735"/>
                    <a:gd name="connsiteY7" fmla="*/ 303266 h 475554"/>
                    <a:gd name="connsiteX8" fmla="*/ 655261 w 786735"/>
                    <a:gd name="connsiteY8" fmla="*/ 284636 h 475554"/>
                    <a:gd name="connsiteX9" fmla="*/ 645058 w 786735"/>
                    <a:gd name="connsiteY9" fmla="*/ 278548 h 475554"/>
                    <a:gd name="connsiteX10" fmla="*/ 640791 w 786735"/>
                    <a:gd name="connsiteY10" fmla="*/ 274859 h 475554"/>
                    <a:gd name="connsiteX11" fmla="*/ 562504 w 786735"/>
                    <a:gd name="connsiteY11" fmla="*/ 115115 h 475554"/>
                    <a:gd name="connsiteX12" fmla="*/ 239711 w 786735"/>
                    <a:gd name="connsiteY12" fmla="*/ 76562 h 475554"/>
                    <a:gd name="connsiteX13" fmla="*/ 162908 w 786735"/>
                    <a:gd name="connsiteY13" fmla="*/ 213249 h 475554"/>
                    <a:gd name="connsiteX14" fmla="*/ 76830 w 786735"/>
                    <a:gd name="connsiteY14" fmla="*/ 283344 h 475554"/>
                    <a:gd name="connsiteX15" fmla="*/ 73862 w 786735"/>
                    <a:gd name="connsiteY15" fmla="*/ 283344 h 475554"/>
                    <a:gd name="connsiteX16" fmla="*/ 79984 w 786735"/>
                    <a:gd name="connsiteY16" fmla="*/ 360265 h 475554"/>
                    <a:gd name="connsiteX17" fmla="*/ 115788 w 786735"/>
                    <a:gd name="connsiteY17" fmla="*/ 403983 h 475554"/>
                    <a:gd name="connsiteX18" fmla="*/ 160311 w 786735"/>
                    <a:gd name="connsiteY18" fmla="*/ 427778 h 475554"/>
                    <a:gd name="connsiteX19" fmla="*/ 136380 w 786735"/>
                    <a:gd name="connsiteY19" fmla="*/ 472049 h 475554"/>
                    <a:gd name="connsiteX20" fmla="*/ 11344 w 786735"/>
                    <a:gd name="connsiteY20" fmla="*/ 380740 h 475554"/>
                    <a:gd name="connsiteX21" fmla="*/ 50116 w 786735"/>
                    <a:gd name="connsiteY21" fmla="*/ 211773 h 475554"/>
                    <a:gd name="connsiteX22" fmla="*/ 63659 w 786735"/>
                    <a:gd name="connsiteY22" fmla="*/ 210482 h 475554"/>
                    <a:gd name="connsiteX23" fmla="*/ 83509 w 786735"/>
                    <a:gd name="connsiteY23" fmla="*/ 212326 h 475554"/>
                    <a:gd name="connsiteX24" fmla="*/ 91671 w 786735"/>
                    <a:gd name="connsiteY24" fmla="*/ 205501 h 475554"/>
                    <a:gd name="connsiteX25" fmla="*/ 216707 w 786735"/>
                    <a:gd name="connsiteY25" fmla="*/ 5544 h 475554"/>
                    <a:gd name="connsiteX26" fmla="*/ 251027 w 786735"/>
                    <a:gd name="connsiteY26" fmla="*/ 3330 h 475554"/>
                    <a:gd name="connsiteX27" fmla="*/ 591259 w 786735"/>
                    <a:gd name="connsiteY27" fmla="*/ 36165 h 475554"/>
                    <a:gd name="connsiteX28" fmla="*/ 625022 w 786735"/>
                    <a:gd name="connsiteY28" fmla="*/ 44465 h 475554"/>
                    <a:gd name="connsiteX29" fmla="*/ 636338 w 786735"/>
                    <a:gd name="connsiteY29" fmla="*/ 76746 h 475554"/>
                    <a:gd name="connsiteX30" fmla="*/ 687355 w 786735"/>
                    <a:gd name="connsiteY30" fmla="*/ 220074 h 475554"/>
                    <a:gd name="connsiteX31" fmla="*/ 727797 w 786735"/>
                    <a:gd name="connsiteY31" fmla="*/ 236122 h 475554"/>
                    <a:gd name="connsiteX32" fmla="*/ 781595 w 786735"/>
                    <a:gd name="connsiteY32" fmla="*/ 296072 h 475554"/>
                    <a:gd name="connsiteX33" fmla="*/ 779555 w 786735"/>
                    <a:gd name="connsiteY33" fmla="*/ 380556 h 475554"/>
                    <a:gd name="connsiteX34" fmla="*/ 675853 w 786735"/>
                    <a:gd name="connsiteY34" fmla="*/ 475185 h 475554"/>
                    <a:gd name="connsiteX35" fmla="*/ 675853 w 786735"/>
                    <a:gd name="connsiteY35" fmla="*/ 475554 h 4755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786735" h="475554">
                      <a:moveTo>
                        <a:pt x="675853" y="475185"/>
                      </a:moveTo>
                      <a:cubicBezTo>
                        <a:pt x="668618" y="475185"/>
                        <a:pt x="661568" y="474263"/>
                        <a:pt x="654519" y="472049"/>
                      </a:cubicBezTo>
                      <a:cubicBezTo>
                        <a:pt x="635411" y="466331"/>
                        <a:pt x="624837" y="446409"/>
                        <a:pt x="630588" y="427778"/>
                      </a:cubicBezTo>
                      <a:cubicBezTo>
                        <a:pt x="636338" y="408779"/>
                        <a:pt x="656374" y="398264"/>
                        <a:pt x="675111" y="403983"/>
                      </a:cubicBezTo>
                      <a:cubicBezTo>
                        <a:pt x="680491" y="405643"/>
                        <a:pt x="701083" y="392546"/>
                        <a:pt x="710915" y="360265"/>
                      </a:cubicBezTo>
                      <a:cubicBezTo>
                        <a:pt x="715738" y="344586"/>
                        <a:pt x="716295" y="328538"/>
                        <a:pt x="712770" y="316363"/>
                      </a:cubicBezTo>
                      <a:cubicBezTo>
                        <a:pt x="710544" y="308431"/>
                        <a:pt x="707019" y="304742"/>
                        <a:pt x="705535" y="304189"/>
                      </a:cubicBezTo>
                      <a:cubicBezTo>
                        <a:pt x="704607" y="304004"/>
                        <a:pt x="703494" y="303451"/>
                        <a:pt x="702567" y="303266"/>
                      </a:cubicBezTo>
                      <a:lnTo>
                        <a:pt x="655261" y="284636"/>
                      </a:lnTo>
                      <a:cubicBezTo>
                        <a:pt x="651550" y="283344"/>
                        <a:pt x="648211" y="280946"/>
                        <a:pt x="645058" y="278548"/>
                      </a:cubicBezTo>
                      <a:lnTo>
                        <a:pt x="640791" y="274859"/>
                      </a:lnTo>
                      <a:cubicBezTo>
                        <a:pt x="593485" y="234277"/>
                        <a:pt x="565658" y="175987"/>
                        <a:pt x="562504" y="115115"/>
                      </a:cubicBezTo>
                      <a:cubicBezTo>
                        <a:pt x="453237" y="132823"/>
                        <a:pt x="340816" y="119542"/>
                        <a:pt x="239711" y="76562"/>
                      </a:cubicBezTo>
                      <a:cubicBezTo>
                        <a:pt x="196486" y="109581"/>
                        <a:pt x="168845" y="158463"/>
                        <a:pt x="162908" y="213249"/>
                      </a:cubicBezTo>
                      <a:cubicBezTo>
                        <a:pt x="158456" y="255859"/>
                        <a:pt x="119684" y="287218"/>
                        <a:pt x="76830" y="283344"/>
                      </a:cubicBezTo>
                      <a:lnTo>
                        <a:pt x="73862" y="283344"/>
                      </a:lnTo>
                      <a:cubicBezTo>
                        <a:pt x="70523" y="297363"/>
                        <a:pt x="70152" y="328538"/>
                        <a:pt x="79984" y="360265"/>
                      </a:cubicBezTo>
                      <a:cubicBezTo>
                        <a:pt x="89631" y="392546"/>
                        <a:pt x="110408" y="405458"/>
                        <a:pt x="115788" y="403983"/>
                      </a:cubicBezTo>
                      <a:cubicBezTo>
                        <a:pt x="134896" y="398264"/>
                        <a:pt x="154746" y="408963"/>
                        <a:pt x="160311" y="427778"/>
                      </a:cubicBezTo>
                      <a:cubicBezTo>
                        <a:pt x="165877" y="446594"/>
                        <a:pt x="155302" y="466515"/>
                        <a:pt x="136380" y="472049"/>
                      </a:cubicBezTo>
                      <a:cubicBezTo>
                        <a:pt x="86291" y="486991"/>
                        <a:pt x="31379" y="446778"/>
                        <a:pt x="11344" y="380740"/>
                      </a:cubicBezTo>
                      <a:cubicBezTo>
                        <a:pt x="-6094" y="322635"/>
                        <a:pt x="-10361" y="229666"/>
                        <a:pt x="50116" y="211773"/>
                      </a:cubicBezTo>
                      <a:cubicBezTo>
                        <a:pt x="54383" y="210482"/>
                        <a:pt x="59206" y="209928"/>
                        <a:pt x="63659" y="210482"/>
                      </a:cubicBezTo>
                      <a:lnTo>
                        <a:pt x="83509" y="212326"/>
                      </a:lnTo>
                      <a:cubicBezTo>
                        <a:pt x="87590" y="212326"/>
                        <a:pt x="91115" y="209559"/>
                        <a:pt x="91671" y="205501"/>
                      </a:cubicBezTo>
                      <a:cubicBezTo>
                        <a:pt x="100761" y="122862"/>
                        <a:pt x="146212" y="50184"/>
                        <a:pt x="216707" y="5544"/>
                      </a:cubicBezTo>
                      <a:cubicBezTo>
                        <a:pt x="227096" y="-912"/>
                        <a:pt x="240082" y="-1835"/>
                        <a:pt x="251027" y="3330"/>
                      </a:cubicBezTo>
                      <a:cubicBezTo>
                        <a:pt x="356955" y="52766"/>
                        <a:pt x="477910" y="64572"/>
                        <a:pt x="591259" y="36165"/>
                      </a:cubicBezTo>
                      <a:cubicBezTo>
                        <a:pt x="602946" y="33213"/>
                        <a:pt x="616118" y="36165"/>
                        <a:pt x="625022" y="44465"/>
                      </a:cubicBezTo>
                      <a:cubicBezTo>
                        <a:pt x="633927" y="52766"/>
                        <a:pt x="638565" y="64756"/>
                        <a:pt x="636338" y="76746"/>
                      </a:cubicBezTo>
                      <a:cubicBezTo>
                        <a:pt x="626692" y="129872"/>
                        <a:pt x="645985" y="184841"/>
                        <a:pt x="687355" y="220074"/>
                      </a:cubicBezTo>
                      <a:lnTo>
                        <a:pt x="727797" y="236122"/>
                      </a:lnTo>
                      <a:cubicBezTo>
                        <a:pt x="753397" y="244423"/>
                        <a:pt x="772876" y="266005"/>
                        <a:pt x="781595" y="296072"/>
                      </a:cubicBezTo>
                      <a:cubicBezTo>
                        <a:pt x="789016" y="321528"/>
                        <a:pt x="788459" y="351595"/>
                        <a:pt x="779555" y="380556"/>
                      </a:cubicBezTo>
                      <a:cubicBezTo>
                        <a:pt x="762302" y="437555"/>
                        <a:pt x="719263" y="475185"/>
                        <a:pt x="675853" y="475185"/>
                      </a:cubicBezTo>
                      <a:lnTo>
                        <a:pt x="675853" y="475554"/>
                      </a:lnTo>
                      <a:close/>
                    </a:path>
                  </a:pathLst>
                </a:custGeom>
                <a:solidFill>
                  <a:srgbClr val="58595B"/>
                </a:solidFill>
                <a:ln w="18548" cap="flat">
                  <a:noFill/>
                  <a:prstDash val="solid"/>
                  <a:miter/>
                </a:ln>
              </p:spPr>
              <p:txBody>
                <a:bodyPr rtlCol="0" anchor="ctr"/>
                <a:lstStyle/>
                <a:p>
                  <a:endParaRPr lang="en-US"/>
                </a:p>
              </p:txBody>
            </p:sp>
            <p:sp>
              <p:nvSpPr>
                <p:cNvPr id="38" name="Freeform 37">
                  <a:extLst>
                    <a:ext uri="{FF2B5EF4-FFF2-40B4-BE49-F238E27FC236}">
                      <a16:creationId xmlns:a16="http://schemas.microsoft.com/office/drawing/2014/main" id="{25C9F46C-D04A-1D46-04A2-ED9876E97D01}"/>
                    </a:ext>
                  </a:extLst>
                </p:cNvPr>
                <p:cNvSpPr/>
                <p:nvPr/>
              </p:nvSpPr>
              <p:spPr>
                <a:xfrm>
                  <a:off x="1045434" y="2020099"/>
                  <a:ext cx="808941" cy="601140"/>
                </a:xfrm>
                <a:custGeom>
                  <a:avLst/>
                  <a:gdLst>
                    <a:gd name="connsiteX0" fmla="*/ 55061 w 808941"/>
                    <a:gd name="connsiteY0" fmla="*/ 601140 h 601140"/>
                    <a:gd name="connsiteX1" fmla="*/ 20741 w 808941"/>
                    <a:gd name="connsiteY1" fmla="*/ 575684 h 601140"/>
                    <a:gd name="connsiteX2" fmla="*/ 10352 w 808941"/>
                    <a:gd name="connsiteY2" fmla="*/ 339572 h 601140"/>
                    <a:gd name="connsiteX3" fmla="*/ 300124 w 808941"/>
                    <a:gd name="connsiteY3" fmla="*/ 10307 h 601140"/>
                    <a:gd name="connsiteX4" fmla="*/ 647220 w 808941"/>
                    <a:gd name="connsiteY4" fmla="*/ 107703 h 601140"/>
                    <a:gd name="connsiteX5" fmla="*/ 693598 w 808941"/>
                    <a:gd name="connsiteY5" fmla="*/ 170420 h 601140"/>
                    <a:gd name="connsiteX6" fmla="*/ 695824 w 808941"/>
                    <a:gd name="connsiteY6" fmla="*/ 172080 h 601140"/>
                    <a:gd name="connsiteX7" fmla="*/ 808431 w 808941"/>
                    <a:gd name="connsiteY7" fmla="*/ 409484 h 601140"/>
                    <a:gd name="connsiteX8" fmla="*/ 803422 w 808941"/>
                    <a:gd name="connsiteY8" fmla="*/ 470910 h 601140"/>
                    <a:gd name="connsiteX9" fmla="*/ 798228 w 808941"/>
                    <a:gd name="connsiteY9" fmla="*/ 543219 h 601140"/>
                    <a:gd name="connsiteX10" fmla="*/ 762424 w 808941"/>
                    <a:gd name="connsiteY10" fmla="*/ 578820 h 601140"/>
                    <a:gd name="connsiteX11" fmla="*/ 726620 w 808941"/>
                    <a:gd name="connsiteY11" fmla="*/ 543219 h 601140"/>
                    <a:gd name="connsiteX12" fmla="*/ 732000 w 808941"/>
                    <a:gd name="connsiteY12" fmla="*/ 464638 h 601140"/>
                    <a:gd name="connsiteX13" fmla="*/ 736823 w 808941"/>
                    <a:gd name="connsiteY13" fmla="*/ 405057 h 601140"/>
                    <a:gd name="connsiteX14" fmla="*/ 654640 w 808941"/>
                    <a:gd name="connsiteY14" fmla="*/ 230371 h 601140"/>
                    <a:gd name="connsiteX15" fmla="*/ 650374 w 808941"/>
                    <a:gd name="connsiteY15" fmla="*/ 227419 h 601140"/>
                    <a:gd name="connsiteX16" fmla="*/ 634791 w 808941"/>
                    <a:gd name="connsiteY16" fmla="*/ 212293 h 601140"/>
                    <a:gd name="connsiteX17" fmla="*/ 594905 w 808941"/>
                    <a:gd name="connsiteY17" fmla="*/ 156217 h 601140"/>
                    <a:gd name="connsiteX18" fmla="*/ 317563 w 808941"/>
                    <a:gd name="connsiteY18" fmla="*/ 78927 h 601140"/>
                    <a:gd name="connsiteX19" fmla="*/ 80477 w 808941"/>
                    <a:gd name="connsiteY19" fmla="*/ 354145 h 601140"/>
                    <a:gd name="connsiteX20" fmla="*/ 89567 w 808941"/>
                    <a:gd name="connsiteY20" fmla="*/ 554656 h 601140"/>
                    <a:gd name="connsiteX21" fmla="*/ 65264 w 808941"/>
                    <a:gd name="connsiteY21" fmla="*/ 598927 h 601140"/>
                    <a:gd name="connsiteX22" fmla="*/ 55061 w 808941"/>
                    <a:gd name="connsiteY22" fmla="*/ 600587 h 601140"/>
                    <a:gd name="connsiteX23" fmla="*/ 55061 w 808941"/>
                    <a:gd name="connsiteY23" fmla="*/ 600587 h 6011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808941" h="601140">
                      <a:moveTo>
                        <a:pt x="55061" y="601140"/>
                      </a:moveTo>
                      <a:cubicBezTo>
                        <a:pt x="39664" y="601140"/>
                        <a:pt x="25379" y="591179"/>
                        <a:pt x="20741" y="575684"/>
                      </a:cubicBezTo>
                      <a:cubicBezTo>
                        <a:pt x="-2819" y="497288"/>
                        <a:pt x="-6344" y="415571"/>
                        <a:pt x="10352" y="339572"/>
                      </a:cubicBezTo>
                      <a:cubicBezTo>
                        <a:pt x="12764" y="328505"/>
                        <a:pt x="72685" y="66568"/>
                        <a:pt x="300124" y="10307"/>
                      </a:cubicBezTo>
                      <a:cubicBezTo>
                        <a:pt x="423491" y="-20314"/>
                        <a:pt x="562997" y="18792"/>
                        <a:pt x="647220" y="107703"/>
                      </a:cubicBezTo>
                      <a:cubicBezTo>
                        <a:pt x="664844" y="126334"/>
                        <a:pt x="680427" y="147547"/>
                        <a:pt x="693598" y="170420"/>
                      </a:cubicBezTo>
                      <a:cubicBezTo>
                        <a:pt x="694340" y="170789"/>
                        <a:pt x="694897" y="171343"/>
                        <a:pt x="695824" y="172080"/>
                      </a:cubicBezTo>
                      <a:cubicBezTo>
                        <a:pt x="770957" y="224283"/>
                        <a:pt x="814182" y="315223"/>
                        <a:pt x="808431" y="409484"/>
                      </a:cubicBezTo>
                      <a:cubicBezTo>
                        <a:pt x="807318" y="427192"/>
                        <a:pt x="805463" y="449327"/>
                        <a:pt x="803422" y="470910"/>
                      </a:cubicBezTo>
                      <a:cubicBezTo>
                        <a:pt x="801011" y="499501"/>
                        <a:pt x="798228" y="529200"/>
                        <a:pt x="798228" y="543219"/>
                      </a:cubicBezTo>
                      <a:cubicBezTo>
                        <a:pt x="798228" y="562956"/>
                        <a:pt x="782088" y="578820"/>
                        <a:pt x="762424" y="578820"/>
                      </a:cubicBezTo>
                      <a:cubicBezTo>
                        <a:pt x="742759" y="578820"/>
                        <a:pt x="726620" y="562772"/>
                        <a:pt x="726620" y="543219"/>
                      </a:cubicBezTo>
                      <a:cubicBezTo>
                        <a:pt x="726620" y="526064"/>
                        <a:pt x="729402" y="496181"/>
                        <a:pt x="732000" y="464638"/>
                      </a:cubicBezTo>
                      <a:cubicBezTo>
                        <a:pt x="733855" y="443794"/>
                        <a:pt x="735895" y="422396"/>
                        <a:pt x="736823" y="405057"/>
                      </a:cubicBezTo>
                      <a:cubicBezTo>
                        <a:pt x="741090" y="335514"/>
                        <a:pt x="709738" y="268554"/>
                        <a:pt x="654640" y="230371"/>
                      </a:cubicBezTo>
                      <a:cubicBezTo>
                        <a:pt x="652785" y="229079"/>
                        <a:pt x="651487" y="228157"/>
                        <a:pt x="650374" y="227419"/>
                      </a:cubicBezTo>
                      <a:cubicBezTo>
                        <a:pt x="643139" y="224099"/>
                        <a:pt x="638686" y="219303"/>
                        <a:pt x="634791" y="212293"/>
                      </a:cubicBezTo>
                      <a:cubicBezTo>
                        <a:pt x="623845" y="191633"/>
                        <a:pt x="610303" y="172634"/>
                        <a:pt x="594905" y="156217"/>
                      </a:cubicBezTo>
                      <a:cubicBezTo>
                        <a:pt x="528120" y="85568"/>
                        <a:pt x="416441" y="54393"/>
                        <a:pt x="317563" y="78927"/>
                      </a:cubicBezTo>
                      <a:cubicBezTo>
                        <a:pt x="132606" y="124674"/>
                        <a:pt x="82517" y="344737"/>
                        <a:pt x="80477" y="354145"/>
                      </a:cubicBezTo>
                      <a:cubicBezTo>
                        <a:pt x="66378" y="418522"/>
                        <a:pt x="69531" y="487880"/>
                        <a:pt x="89567" y="554656"/>
                      </a:cubicBezTo>
                      <a:cubicBezTo>
                        <a:pt x="95318" y="573655"/>
                        <a:pt x="84372" y="593393"/>
                        <a:pt x="65264" y="598927"/>
                      </a:cubicBezTo>
                      <a:cubicBezTo>
                        <a:pt x="61925" y="599849"/>
                        <a:pt x="58400" y="600587"/>
                        <a:pt x="55061" y="600587"/>
                      </a:cubicBezTo>
                      <a:lnTo>
                        <a:pt x="55061" y="600587"/>
                      </a:lnTo>
                      <a:close/>
                    </a:path>
                  </a:pathLst>
                </a:custGeom>
                <a:solidFill>
                  <a:srgbClr val="58595B"/>
                </a:solidFill>
                <a:ln w="18548" cap="flat">
                  <a:noFill/>
                  <a:prstDash val="solid"/>
                  <a:miter/>
                </a:ln>
              </p:spPr>
              <p:txBody>
                <a:bodyPr rtlCol="0" anchor="ctr"/>
                <a:lstStyle/>
                <a:p>
                  <a:endParaRPr lang="en-US"/>
                </a:p>
              </p:txBody>
            </p:sp>
          </p:grpSp>
        </p:grpSp>
        <p:sp>
          <p:nvSpPr>
            <p:cNvPr id="33" name="Freeform 32">
              <a:extLst>
                <a:ext uri="{FF2B5EF4-FFF2-40B4-BE49-F238E27FC236}">
                  <a16:creationId xmlns:a16="http://schemas.microsoft.com/office/drawing/2014/main" id="{42B80817-8E99-FD0A-88BE-E150F622FB6B}"/>
                </a:ext>
              </a:extLst>
            </p:cNvPr>
            <p:cNvSpPr/>
            <p:nvPr/>
          </p:nvSpPr>
          <p:spPr>
            <a:xfrm>
              <a:off x="1230427" y="3057196"/>
              <a:ext cx="448240" cy="145099"/>
            </a:xfrm>
            <a:custGeom>
              <a:avLst/>
              <a:gdLst>
                <a:gd name="connsiteX0" fmla="*/ 230150 w 448240"/>
                <a:gd name="connsiteY0" fmla="*/ 145100 h 145099"/>
                <a:gd name="connsiteX1" fmla="*/ 11986 w 448240"/>
                <a:gd name="connsiteY1" fmla="*/ 62461 h 145099"/>
                <a:gd name="connsiteX2" fmla="*/ 9018 w 448240"/>
                <a:gd name="connsiteY2" fmla="*/ 12102 h 145099"/>
                <a:gd name="connsiteX3" fmla="*/ 59477 w 448240"/>
                <a:gd name="connsiteY3" fmla="*/ 8967 h 145099"/>
                <a:gd name="connsiteX4" fmla="*/ 388578 w 448240"/>
                <a:gd name="connsiteY4" fmla="*/ 8967 h 145099"/>
                <a:gd name="connsiteX5" fmla="*/ 439223 w 448240"/>
                <a:gd name="connsiteY5" fmla="*/ 11918 h 145099"/>
                <a:gd name="connsiteX6" fmla="*/ 436255 w 448240"/>
                <a:gd name="connsiteY6" fmla="*/ 62276 h 145099"/>
                <a:gd name="connsiteX7" fmla="*/ 230150 w 448240"/>
                <a:gd name="connsiteY7" fmla="*/ 144915 h 145099"/>
                <a:gd name="connsiteX8" fmla="*/ 229964 w 448240"/>
                <a:gd name="connsiteY8" fmla="*/ 144915 h 1450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8240" h="145099">
                  <a:moveTo>
                    <a:pt x="230150" y="145100"/>
                  </a:moveTo>
                  <a:cubicBezTo>
                    <a:pt x="136465" y="145100"/>
                    <a:pt x="55211" y="100460"/>
                    <a:pt x="11986" y="62461"/>
                  </a:cubicBezTo>
                  <a:cubicBezTo>
                    <a:pt x="-2670" y="49364"/>
                    <a:pt x="-4154" y="26859"/>
                    <a:pt x="9018" y="12102"/>
                  </a:cubicBezTo>
                  <a:cubicBezTo>
                    <a:pt x="22189" y="-2470"/>
                    <a:pt x="44822" y="-3946"/>
                    <a:pt x="59477" y="8967"/>
                  </a:cubicBezTo>
                  <a:cubicBezTo>
                    <a:pt x="66527" y="15054"/>
                    <a:pt x="227181" y="151372"/>
                    <a:pt x="388578" y="8967"/>
                  </a:cubicBezTo>
                  <a:cubicBezTo>
                    <a:pt x="403234" y="-4130"/>
                    <a:pt x="426237" y="-2654"/>
                    <a:pt x="439223" y="11918"/>
                  </a:cubicBezTo>
                  <a:cubicBezTo>
                    <a:pt x="452395" y="26491"/>
                    <a:pt x="450911" y="49364"/>
                    <a:pt x="436255" y="62276"/>
                  </a:cubicBezTo>
                  <a:cubicBezTo>
                    <a:pt x="367244" y="122964"/>
                    <a:pt x="295636" y="144915"/>
                    <a:pt x="230150" y="144915"/>
                  </a:cubicBezTo>
                  <a:lnTo>
                    <a:pt x="229964" y="144915"/>
                  </a:lnTo>
                  <a:close/>
                </a:path>
              </a:pathLst>
            </a:custGeom>
            <a:solidFill>
              <a:srgbClr val="58595B"/>
            </a:solidFill>
            <a:ln w="18548" cap="flat">
              <a:noFill/>
              <a:prstDash val="solid"/>
              <a:miter/>
            </a:ln>
          </p:spPr>
          <p:txBody>
            <a:bodyPr rtlCol="0" anchor="ctr"/>
            <a:lstStyle/>
            <a:p>
              <a:endParaRPr lang="en-US"/>
            </a:p>
          </p:txBody>
        </p:sp>
      </p:grpSp>
      <p:sp>
        <p:nvSpPr>
          <p:cNvPr id="3" name="TextBox 2">
            <a:extLst>
              <a:ext uri="{FF2B5EF4-FFF2-40B4-BE49-F238E27FC236}">
                <a16:creationId xmlns:a16="http://schemas.microsoft.com/office/drawing/2014/main" id="{0BDC09C1-4AFE-1BB1-F929-56193FCB239C}"/>
              </a:ext>
            </a:extLst>
          </p:cNvPr>
          <p:cNvSpPr txBox="1"/>
          <p:nvPr/>
        </p:nvSpPr>
        <p:spPr>
          <a:xfrm>
            <a:off x="685947" y="449219"/>
            <a:ext cx="3020058" cy="615553"/>
          </a:xfrm>
          <a:prstGeom prst="rect">
            <a:avLst/>
          </a:prstGeom>
          <a:noFill/>
        </p:spPr>
        <p:txBody>
          <a:bodyPr wrap="none" lIns="0" tIns="0" rIns="0" bIns="0" rtlCol="0" anchor="b">
            <a:spAutoFit/>
          </a:bodyPr>
          <a:lstStyle/>
          <a:p>
            <a:r>
              <a:rPr lang="en-US" sz="4000">
                <a:solidFill>
                  <a:schemeClr val="accent3"/>
                </a:solidFill>
                <a:latin typeface="+mj-lt"/>
              </a:rPr>
              <a:t>FAST START</a:t>
            </a:r>
          </a:p>
        </p:txBody>
      </p:sp>
      <p:sp>
        <p:nvSpPr>
          <p:cNvPr id="140" name="Title 1">
            <a:extLst>
              <a:ext uri="{FF2B5EF4-FFF2-40B4-BE49-F238E27FC236}">
                <a16:creationId xmlns:a16="http://schemas.microsoft.com/office/drawing/2014/main" id="{53F4C44A-6822-FB6C-210E-9ED58B56E3C5}"/>
              </a:ext>
            </a:extLst>
          </p:cNvPr>
          <p:cNvSpPr txBox="1">
            <a:spLocks/>
          </p:cNvSpPr>
          <p:nvPr/>
        </p:nvSpPr>
        <p:spPr>
          <a:xfrm>
            <a:off x="1616061" y="861118"/>
            <a:ext cx="5220981" cy="1329595"/>
          </a:xfrm>
          <a:prstGeom prst="rect">
            <a:avLst/>
          </a:prstGeom>
          <a:ln>
            <a:noFill/>
          </a:ln>
        </p:spPr>
        <p:txBody>
          <a:bodyPr vert="horz" wrap="none" lIns="0" tIns="0" rIns="0" bIns="0" rtlCol="0" anchor="ctr">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9600">
                <a:ln w="31750">
                  <a:solidFill>
                    <a:srgbClr val="78A2D0"/>
                  </a:solidFill>
                </a:ln>
                <a:noFill/>
              </a:rPr>
              <a:t>Example</a:t>
            </a:r>
          </a:p>
        </p:txBody>
      </p:sp>
      <p:grpSp>
        <p:nvGrpSpPr>
          <p:cNvPr id="178" name="Graphic 4">
            <a:extLst>
              <a:ext uri="{FF2B5EF4-FFF2-40B4-BE49-F238E27FC236}">
                <a16:creationId xmlns:a16="http://schemas.microsoft.com/office/drawing/2014/main" id="{7AB3015A-7D2A-F0ED-FEE8-D4E08936D3B7}"/>
              </a:ext>
            </a:extLst>
          </p:cNvPr>
          <p:cNvGrpSpPr/>
          <p:nvPr/>
        </p:nvGrpSpPr>
        <p:grpSpPr>
          <a:xfrm>
            <a:off x="4086327" y="2672788"/>
            <a:ext cx="1065337" cy="1770820"/>
            <a:chOff x="5731219" y="3148660"/>
            <a:chExt cx="754620" cy="1254342"/>
          </a:xfrm>
        </p:grpSpPr>
        <p:sp>
          <p:nvSpPr>
            <p:cNvPr id="183" name="Freeform 182">
              <a:extLst>
                <a:ext uri="{FF2B5EF4-FFF2-40B4-BE49-F238E27FC236}">
                  <a16:creationId xmlns:a16="http://schemas.microsoft.com/office/drawing/2014/main" id="{F6B8E52A-C064-F904-2B1D-1C2B1EAD9F29}"/>
                </a:ext>
              </a:extLst>
            </p:cNvPr>
            <p:cNvSpPr/>
            <p:nvPr/>
          </p:nvSpPr>
          <p:spPr>
            <a:xfrm>
              <a:off x="5745069" y="3182544"/>
              <a:ext cx="716467" cy="1194887"/>
            </a:xfrm>
            <a:custGeom>
              <a:avLst/>
              <a:gdLst>
                <a:gd name="connsiteX0" fmla="*/ 300438 w 716467"/>
                <a:gd name="connsiteY0" fmla="*/ 4157 h 1194887"/>
                <a:gd name="connsiteX1" fmla="*/ 203734 w 716467"/>
                <a:gd name="connsiteY1" fmla="*/ 54542 h 1194887"/>
                <a:gd name="connsiteX2" fmla="*/ 142790 w 716467"/>
                <a:gd name="connsiteY2" fmla="*/ 92331 h 1194887"/>
                <a:gd name="connsiteX3" fmla="*/ 126043 w 716467"/>
                <a:gd name="connsiteY3" fmla="*/ 178490 h 1194887"/>
                <a:gd name="connsiteX4" fmla="*/ 75676 w 716467"/>
                <a:gd name="connsiteY4" fmla="*/ 426512 h 1194887"/>
                <a:gd name="connsiteX5" fmla="*/ 84112 w 716467"/>
                <a:gd name="connsiteY5" fmla="*/ 510529 h 1194887"/>
                <a:gd name="connsiteX6" fmla="*/ 90408 w 716467"/>
                <a:gd name="connsiteY6" fmla="*/ 647199 h 1194887"/>
                <a:gd name="connsiteX7" fmla="*/ 77817 w 716467"/>
                <a:gd name="connsiteY7" fmla="*/ 754394 h 1194887"/>
                <a:gd name="connsiteX8" fmla="*/ 48352 w 716467"/>
                <a:gd name="connsiteY8" fmla="*/ 840553 h 1194887"/>
                <a:gd name="connsiteX9" fmla="*/ 21028 w 716467"/>
                <a:gd name="connsiteY9" fmla="*/ 920414 h 1194887"/>
                <a:gd name="connsiteX10" fmla="*/ 0 w 716467"/>
                <a:gd name="connsiteY10" fmla="*/ 1073837 h 1194887"/>
                <a:gd name="connsiteX11" fmla="*/ 9444 w 716467"/>
                <a:gd name="connsiteY11" fmla="*/ 1194888 h 1194887"/>
                <a:gd name="connsiteX12" fmla="*/ 716468 w 716467"/>
                <a:gd name="connsiteY12" fmla="*/ 1194888 h 1194887"/>
                <a:gd name="connsiteX13" fmla="*/ 708031 w 716467"/>
                <a:gd name="connsiteY13" fmla="*/ 851134 h 1194887"/>
                <a:gd name="connsiteX14" fmla="*/ 619763 w 716467"/>
                <a:gd name="connsiteY14" fmla="*/ 764975 h 1194887"/>
                <a:gd name="connsiteX15" fmla="*/ 642932 w 716467"/>
                <a:gd name="connsiteY15" fmla="*/ 670377 h 1194887"/>
                <a:gd name="connsiteX16" fmla="*/ 621904 w 716467"/>
                <a:gd name="connsiteY16" fmla="*/ 321458 h 1194887"/>
                <a:gd name="connsiteX17" fmla="*/ 577833 w 716467"/>
                <a:gd name="connsiteY17" fmla="*/ 75578 h 1194887"/>
                <a:gd name="connsiteX18" fmla="*/ 523185 w 716467"/>
                <a:gd name="connsiteY18" fmla="*/ 31491 h 1194887"/>
                <a:gd name="connsiteX19" fmla="*/ 409734 w 716467"/>
                <a:gd name="connsiteY19" fmla="*/ 0 h 1194887"/>
                <a:gd name="connsiteX20" fmla="*/ 300438 w 716467"/>
                <a:gd name="connsiteY20" fmla="*/ 4157 h 1194887"/>
                <a:gd name="connsiteX21" fmla="*/ 300438 w 716467"/>
                <a:gd name="connsiteY21" fmla="*/ 4157 h 11948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716467" h="1194887">
                  <a:moveTo>
                    <a:pt x="300438" y="4157"/>
                  </a:moveTo>
                  <a:lnTo>
                    <a:pt x="203734" y="54542"/>
                  </a:lnTo>
                  <a:lnTo>
                    <a:pt x="142790" y="92331"/>
                  </a:lnTo>
                  <a:lnTo>
                    <a:pt x="126043" y="178490"/>
                  </a:lnTo>
                  <a:lnTo>
                    <a:pt x="75676" y="426512"/>
                  </a:lnTo>
                  <a:lnTo>
                    <a:pt x="84112" y="510529"/>
                  </a:lnTo>
                  <a:lnTo>
                    <a:pt x="90408" y="647199"/>
                  </a:lnTo>
                  <a:lnTo>
                    <a:pt x="77817" y="754394"/>
                  </a:lnTo>
                  <a:lnTo>
                    <a:pt x="48352" y="840553"/>
                  </a:lnTo>
                  <a:lnTo>
                    <a:pt x="21028" y="920414"/>
                  </a:lnTo>
                  <a:lnTo>
                    <a:pt x="0" y="1073837"/>
                  </a:lnTo>
                  <a:lnTo>
                    <a:pt x="9444" y="1194888"/>
                  </a:lnTo>
                  <a:lnTo>
                    <a:pt x="716468" y="1194888"/>
                  </a:lnTo>
                  <a:lnTo>
                    <a:pt x="708031" y="851134"/>
                  </a:lnTo>
                  <a:lnTo>
                    <a:pt x="619763" y="764975"/>
                  </a:lnTo>
                  <a:lnTo>
                    <a:pt x="642932" y="670377"/>
                  </a:lnTo>
                  <a:cubicBezTo>
                    <a:pt x="642932" y="670377"/>
                    <a:pt x="624044" y="334055"/>
                    <a:pt x="621904" y="321458"/>
                  </a:cubicBezTo>
                  <a:cubicBezTo>
                    <a:pt x="619763" y="308862"/>
                    <a:pt x="577833" y="75578"/>
                    <a:pt x="577833" y="75578"/>
                  </a:cubicBezTo>
                  <a:lnTo>
                    <a:pt x="523185" y="31491"/>
                  </a:lnTo>
                  <a:lnTo>
                    <a:pt x="409734" y="0"/>
                  </a:lnTo>
                  <a:lnTo>
                    <a:pt x="300438" y="4157"/>
                  </a:lnTo>
                  <a:lnTo>
                    <a:pt x="300438" y="4157"/>
                  </a:lnTo>
                  <a:close/>
                </a:path>
              </a:pathLst>
            </a:custGeom>
            <a:solidFill>
              <a:srgbClr val="FFFFFF"/>
            </a:solidFill>
            <a:ln w="12591" cap="flat">
              <a:noFill/>
              <a:prstDash val="solid"/>
              <a:miter/>
            </a:ln>
          </p:spPr>
          <p:txBody>
            <a:bodyPr rtlCol="0" anchor="ctr"/>
            <a:lstStyle/>
            <a:p>
              <a:endParaRPr lang="en-US"/>
            </a:p>
          </p:txBody>
        </p:sp>
        <p:grpSp>
          <p:nvGrpSpPr>
            <p:cNvPr id="184" name="Graphic 4">
              <a:extLst>
                <a:ext uri="{FF2B5EF4-FFF2-40B4-BE49-F238E27FC236}">
                  <a16:creationId xmlns:a16="http://schemas.microsoft.com/office/drawing/2014/main" id="{D7CCC28E-74B7-255F-2E63-80E43781162A}"/>
                </a:ext>
              </a:extLst>
            </p:cNvPr>
            <p:cNvGrpSpPr/>
            <p:nvPr/>
          </p:nvGrpSpPr>
          <p:grpSpPr>
            <a:xfrm>
              <a:off x="5731219" y="3148660"/>
              <a:ext cx="754620" cy="1254342"/>
              <a:chOff x="5731219" y="3148660"/>
              <a:chExt cx="754620" cy="1254342"/>
            </a:xfrm>
            <a:solidFill>
              <a:srgbClr val="58595B"/>
            </a:solidFill>
          </p:grpSpPr>
          <p:grpSp>
            <p:nvGrpSpPr>
              <p:cNvPr id="186" name="Graphic 4">
                <a:extLst>
                  <a:ext uri="{FF2B5EF4-FFF2-40B4-BE49-F238E27FC236}">
                    <a16:creationId xmlns:a16="http://schemas.microsoft.com/office/drawing/2014/main" id="{D2500BCA-9D7A-BCEA-C2EF-CA834D98CF7B}"/>
                  </a:ext>
                </a:extLst>
              </p:cNvPr>
              <p:cNvGrpSpPr/>
              <p:nvPr/>
            </p:nvGrpSpPr>
            <p:grpSpPr>
              <a:xfrm>
                <a:off x="5731219" y="3740310"/>
                <a:ext cx="754620" cy="662692"/>
                <a:chOff x="5731219" y="3740310"/>
                <a:chExt cx="754620" cy="662692"/>
              </a:xfrm>
              <a:solidFill>
                <a:srgbClr val="58595B"/>
              </a:solidFill>
            </p:grpSpPr>
            <p:sp>
              <p:nvSpPr>
                <p:cNvPr id="190" name="Freeform 189">
                  <a:extLst>
                    <a:ext uri="{FF2B5EF4-FFF2-40B4-BE49-F238E27FC236}">
                      <a16:creationId xmlns:a16="http://schemas.microsoft.com/office/drawing/2014/main" id="{1B8D8982-7B81-BA85-6897-F8C761D40CD6}"/>
                    </a:ext>
                  </a:extLst>
                </p:cNvPr>
                <p:cNvSpPr/>
                <p:nvPr/>
              </p:nvSpPr>
              <p:spPr>
                <a:xfrm>
                  <a:off x="6161396" y="3765417"/>
                  <a:ext cx="324442" cy="637459"/>
                </a:xfrm>
                <a:custGeom>
                  <a:avLst/>
                  <a:gdLst>
                    <a:gd name="connsiteX0" fmla="*/ 299260 w 324442"/>
                    <a:gd name="connsiteY0" fmla="*/ 637460 h 637459"/>
                    <a:gd name="connsiteX1" fmla="*/ 274076 w 324442"/>
                    <a:gd name="connsiteY1" fmla="*/ 612267 h 637459"/>
                    <a:gd name="connsiteX2" fmla="*/ 274076 w 324442"/>
                    <a:gd name="connsiteY2" fmla="*/ 382510 h 637459"/>
                    <a:gd name="connsiteX3" fmla="*/ 70217 w 324442"/>
                    <a:gd name="connsiteY3" fmla="*/ 161570 h 637459"/>
                    <a:gd name="connsiteX4" fmla="*/ 48559 w 324442"/>
                    <a:gd name="connsiteY4" fmla="*/ 149226 h 637459"/>
                    <a:gd name="connsiteX5" fmla="*/ 459 w 324442"/>
                    <a:gd name="connsiteY5" fmla="*/ 29939 h 637459"/>
                    <a:gd name="connsiteX6" fmla="*/ 20480 w 324442"/>
                    <a:gd name="connsiteY6" fmla="*/ 464 h 637459"/>
                    <a:gd name="connsiteX7" fmla="*/ 49944 w 324442"/>
                    <a:gd name="connsiteY7" fmla="*/ 20492 h 637459"/>
                    <a:gd name="connsiteX8" fmla="*/ 85075 w 324442"/>
                    <a:gd name="connsiteY8" fmla="*/ 111689 h 637459"/>
                    <a:gd name="connsiteX9" fmla="*/ 324443 w 324442"/>
                    <a:gd name="connsiteY9" fmla="*/ 382384 h 637459"/>
                    <a:gd name="connsiteX10" fmla="*/ 324443 w 324442"/>
                    <a:gd name="connsiteY10" fmla="*/ 612141 h 637459"/>
                    <a:gd name="connsiteX11" fmla="*/ 299260 w 324442"/>
                    <a:gd name="connsiteY11" fmla="*/ 637334 h 637459"/>
                    <a:gd name="connsiteX12" fmla="*/ 299260 w 324442"/>
                    <a:gd name="connsiteY12" fmla="*/ 637334 h 6374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24442" h="637459">
                      <a:moveTo>
                        <a:pt x="299260" y="637460"/>
                      </a:moveTo>
                      <a:cubicBezTo>
                        <a:pt x="285409" y="637460"/>
                        <a:pt x="274076" y="626123"/>
                        <a:pt x="274076" y="612267"/>
                      </a:cubicBezTo>
                      <a:lnTo>
                        <a:pt x="274076" y="382510"/>
                      </a:lnTo>
                      <a:cubicBezTo>
                        <a:pt x="274076" y="266876"/>
                        <a:pt x="176868" y="161570"/>
                        <a:pt x="70217" y="161570"/>
                      </a:cubicBezTo>
                      <a:cubicBezTo>
                        <a:pt x="61277" y="161570"/>
                        <a:pt x="53092" y="156910"/>
                        <a:pt x="48559" y="149226"/>
                      </a:cubicBezTo>
                      <a:cubicBezTo>
                        <a:pt x="11665" y="87252"/>
                        <a:pt x="962" y="32332"/>
                        <a:pt x="459" y="29939"/>
                      </a:cubicBezTo>
                      <a:cubicBezTo>
                        <a:pt x="-2186" y="16335"/>
                        <a:pt x="6880" y="3109"/>
                        <a:pt x="20480" y="464"/>
                      </a:cubicBezTo>
                      <a:cubicBezTo>
                        <a:pt x="34078" y="-2182"/>
                        <a:pt x="47300" y="6762"/>
                        <a:pt x="49944" y="20492"/>
                      </a:cubicBezTo>
                      <a:cubicBezTo>
                        <a:pt x="49944" y="20870"/>
                        <a:pt x="58380" y="62563"/>
                        <a:pt x="85075" y="111689"/>
                      </a:cubicBezTo>
                      <a:cubicBezTo>
                        <a:pt x="212125" y="120884"/>
                        <a:pt x="324443" y="245840"/>
                        <a:pt x="324443" y="382384"/>
                      </a:cubicBezTo>
                      <a:lnTo>
                        <a:pt x="324443" y="612141"/>
                      </a:lnTo>
                      <a:cubicBezTo>
                        <a:pt x="324443" y="625997"/>
                        <a:pt x="313110" y="637334"/>
                        <a:pt x="299260" y="637334"/>
                      </a:cubicBezTo>
                      <a:lnTo>
                        <a:pt x="299260" y="637334"/>
                      </a:lnTo>
                      <a:close/>
                    </a:path>
                  </a:pathLst>
                </a:custGeom>
                <a:solidFill>
                  <a:srgbClr val="58595B"/>
                </a:solidFill>
                <a:ln w="12591" cap="flat">
                  <a:noFill/>
                  <a:prstDash val="solid"/>
                  <a:miter/>
                </a:ln>
              </p:spPr>
              <p:txBody>
                <a:bodyPr rtlCol="0" anchor="ctr"/>
                <a:lstStyle/>
                <a:p>
                  <a:endParaRPr lang="en-US"/>
                </a:p>
              </p:txBody>
            </p:sp>
            <p:sp>
              <p:nvSpPr>
                <p:cNvPr id="191" name="Freeform 190">
                  <a:extLst>
                    <a:ext uri="{FF2B5EF4-FFF2-40B4-BE49-F238E27FC236}">
                      <a16:creationId xmlns:a16="http://schemas.microsoft.com/office/drawing/2014/main" id="{63C1EBCE-9CFA-EA2D-971A-68254A1DC8B6}"/>
                    </a:ext>
                  </a:extLst>
                </p:cNvPr>
                <p:cNvSpPr/>
                <p:nvPr/>
              </p:nvSpPr>
              <p:spPr>
                <a:xfrm>
                  <a:off x="5731219" y="3740310"/>
                  <a:ext cx="314540" cy="662692"/>
                </a:xfrm>
                <a:custGeom>
                  <a:avLst/>
                  <a:gdLst>
                    <a:gd name="connsiteX0" fmla="*/ 25183 w 314540"/>
                    <a:gd name="connsiteY0" fmla="*/ 662567 h 662692"/>
                    <a:gd name="connsiteX1" fmla="*/ 0 w 314540"/>
                    <a:gd name="connsiteY1" fmla="*/ 637374 h 662692"/>
                    <a:gd name="connsiteX2" fmla="*/ 0 w 314540"/>
                    <a:gd name="connsiteY2" fmla="*/ 407617 h 662692"/>
                    <a:gd name="connsiteX3" fmla="*/ 238991 w 314540"/>
                    <a:gd name="connsiteY3" fmla="*/ 136922 h 662692"/>
                    <a:gd name="connsiteX4" fmla="*/ 264174 w 314540"/>
                    <a:gd name="connsiteY4" fmla="*/ 25193 h 662692"/>
                    <a:gd name="connsiteX5" fmla="*/ 289357 w 314540"/>
                    <a:gd name="connsiteY5" fmla="*/ 0 h 662692"/>
                    <a:gd name="connsiteX6" fmla="*/ 289357 w 314540"/>
                    <a:gd name="connsiteY6" fmla="*/ 0 h 662692"/>
                    <a:gd name="connsiteX7" fmla="*/ 314541 w 314540"/>
                    <a:gd name="connsiteY7" fmla="*/ 25193 h 662692"/>
                    <a:gd name="connsiteX8" fmla="*/ 276010 w 314540"/>
                    <a:gd name="connsiteY8" fmla="*/ 174459 h 662692"/>
                    <a:gd name="connsiteX9" fmla="*/ 254352 w 314540"/>
                    <a:gd name="connsiteY9" fmla="*/ 186804 h 662692"/>
                    <a:gd name="connsiteX10" fmla="*/ 50493 w 314540"/>
                    <a:gd name="connsiteY10" fmla="*/ 407743 h 662692"/>
                    <a:gd name="connsiteX11" fmla="*/ 50493 w 314540"/>
                    <a:gd name="connsiteY11" fmla="*/ 637500 h 662692"/>
                    <a:gd name="connsiteX12" fmla="*/ 25309 w 314540"/>
                    <a:gd name="connsiteY12" fmla="*/ 662693 h 662692"/>
                    <a:gd name="connsiteX13" fmla="*/ 25183 w 314540"/>
                    <a:gd name="connsiteY13" fmla="*/ 662693 h 6626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14540" h="662692">
                      <a:moveTo>
                        <a:pt x="25183" y="662567"/>
                      </a:moveTo>
                      <a:cubicBezTo>
                        <a:pt x="11332" y="662567"/>
                        <a:pt x="0" y="651230"/>
                        <a:pt x="0" y="637374"/>
                      </a:cubicBezTo>
                      <a:lnTo>
                        <a:pt x="0" y="407617"/>
                      </a:lnTo>
                      <a:cubicBezTo>
                        <a:pt x="0" y="271073"/>
                        <a:pt x="112066" y="146243"/>
                        <a:pt x="238991" y="136922"/>
                      </a:cubicBezTo>
                      <a:cubicBezTo>
                        <a:pt x="263670" y="86663"/>
                        <a:pt x="264174" y="25822"/>
                        <a:pt x="264174" y="25193"/>
                      </a:cubicBezTo>
                      <a:cubicBezTo>
                        <a:pt x="264174" y="11337"/>
                        <a:pt x="275506" y="0"/>
                        <a:pt x="289357" y="0"/>
                      </a:cubicBezTo>
                      <a:lnTo>
                        <a:pt x="289357" y="0"/>
                      </a:lnTo>
                      <a:cubicBezTo>
                        <a:pt x="303208" y="0"/>
                        <a:pt x="314541" y="11211"/>
                        <a:pt x="314541" y="25193"/>
                      </a:cubicBezTo>
                      <a:cubicBezTo>
                        <a:pt x="314541" y="28594"/>
                        <a:pt x="314163" y="110344"/>
                        <a:pt x="276010" y="174459"/>
                      </a:cubicBezTo>
                      <a:cubicBezTo>
                        <a:pt x="271477" y="182143"/>
                        <a:pt x="263292" y="186804"/>
                        <a:pt x="254352" y="186804"/>
                      </a:cubicBezTo>
                      <a:cubicBezTo>
                        <a:pt x="147701" y="186804"/>
                        <a:pt x="50493" y="292109"/>
                        <a:pt x="50493" y="407743"/>
                      </a:cubicBezTo>
                      <a:lnTo>
                        <a:pt x="50493" y="637500"/>
                      </a:lnTo>
                      <a:cubicBezTo>
                        <a:pt x="50493" y="651356"/>
                        <a:pt x="39160" y="662693"/>
                        <a:pt x="25309" y="662693"/>
                      </a:cubicBezTo>
                      <a:lnTo>
                        <a:pt x="25183" y="662693"/>
                      </a:lnTo>
                      <a:close/>
                    </a:path>
                  </a:pathLst>
                </a:custGeom>
                <a:solidFill>
                  <a:srgbClr val="58595B"/>
                </a:solidFill>
                <a:ln w="12591" cap="flat">
                  <a:noFill/>
                  <a:prstDash val="solid"/>
                  <a:miter/>
                </a:ln>
              </p:spPr>
              <p:txBody>
                <a:bodyPr rtlCol="0" anchor="ctr"/>
                <a:lstStyle/>
                <a:p>
                  <a:endParaRPr lang="en-US"/>
                </a:p>
              </p:txBody>
            </p:sp>
          </p:grpSp>
          <p:grpSp>
            <p:nvGrpSpPr>
              <p:cNvPr id="187" name="Graphic 4">
                <a:extLst>
                  <a:ext uri="{FF2B5EF4-FFF2-40B4-BE49-F238E27FC236}">
                    <a16:creationId xmlns:a16="http://schemas.microsoft.com/office/drawing/2014/main" id="{915CA9E6-EDA8-6F07-B1F5-5DDE182E11C4}"/>
                  </a:ext>
                </a:extLst>
              </p:cNvPr>
              <p:cNvGrpSpPr/>
              <p:nvPr/>
            </p:nvGrpSpPr>
            <p:grpSpPr>
              <a:xfrm>
                <a:off x="5815390" y="3148660"/>
                <a:ext cx="592545" cy="818887"/>
                <a:chOff x="5815390" y="3148660"/>
                <a:chExt cx="592545" cy="818887"/>
              </a:xfrm>
              <a:solidFill>
                <a:srgbClr val="58595B"/>
              </a:solidFill>
            </p:grpSpPr>
            <p:sp>
              <p:nvSpPr>
                <p:cNvPr id="188" name="Freeform 187">
                  <a:extLst>
                    <a:ext uri="{FF2B5EF4-FFF2-40B4-BE49-F238E27FC236}">
                      <a16:creationId xmlns:a16="http://schemas.microsoft.com/office/drawing/2014/main" id="{E2D4169E-4259-AFEF-2EB4-515E0B409A69}"/>
                    </a:ext>
                  </a:extLst>
                </p:cNvPr>
                <p:cNvSpPr/>
                <p:nvPr/>
              </p:nvSpPr>
              <p:spPr>
                <a:xfrm>
                  <a:off x="5923494" y="3303515"/>
                  <a:ext cx="390264" cy="507082"/>
                </a:xfrm>
                <a:custGeom>
                  <a:avLst/>
                  <a:gdLst>
                    <a:gd name="connsiteX0" fmla="*/ 183461 w 390264"/>
                    <a:gd name="connsiteY0" fmla="*/ 506957 h 507082"/>
                    <a:gd name="connsiteX1" fmla="*/ 0 w 390264"/>
                    <a:gd name="connsiteY1" fmla="*/ 218249 h 507082"/>
                    <a:gd name="connsiteX2" fmla="*/ 25183 w 390264"/>
                    <a:gd name="connsiteY2" fmla="*/ 193056 h 507082"/>
                    <a:gd name="connsiteX3" fmla="*/ 50367 w 390264"/>
                    <a:gd name="connsiteY3" fmla="*/ 218249 h 507082"/>
                    <a:gd name="connsiteX4" fmla="*/ 183461 w 390264"/>
                    <a:gd name="connsiteY4" fmla="*/ 456571 h 507082"/>
                    <a:gd name="connsiteX5" fmla="*/ 339598 w 390264"/>
                    <a:gd name="connsiteY5" fmla="*/ 225681 h 507082"/>
                    <a:gd name="connsiteX6" fmla="*/ 319577 w 390264"/>
                    <a:gd name="connsiteY6" fmla="*/ 156779 h 507082"/>
                    <a:gd name="connsiteX7" fmla="*/ 155004 w 390264"/>
                    <a:gd name="connsiteY7" fmla="*/ 96694 h 507082"/>
                    <a:gd name="connsiteX8" fmla="*/ 138886 w 390264"/>
                    <a:gd name="connsiteY8" fmla="*/ 18219 h 507082"/>
                    <a:gd name="connsiteX9" fmla="*/ 169988 w 390264"/>
                    <a:gd name="connsiteY9" fmla="*/ 962 h 507082"/>
                    <a:gd name="connsiteX10" fmla="*/ 187365 w 390264"/>
                    <a:gd name="connsiteY10" fmla="*/ 31823 h 507082"/>
                    <a:gd name="connsiteX11" fmla="*/ 196053 w 390264"/>
                    <a:gd name="connsiteY11" fmla="*/ 67471 h 507082"/>
                    <a:gd name="connsiteX12" fmla="*/ 324614 w 390264"/>
                    <a:gd name="connsiteY12" fmla="*/ 106519 h 507082"/>
                    <a:gd name="connsiteX13" fmla="*/ 329147 w 390264"/>
                    <a:gd name="connsiteY13" fmla="*/ 107023 h 507082"/>
                    <a:gd name="connsiteX14" fmla="*/ 389965 w 390264"/>
                    <a:gd name="connsiteY14" fmla="*/ 228200 h 507082"/>
                    <a:gd name="connsiteX15" fmla="*/ 183461 w 390264"/>
                    <a:gd name="connsiteY15" fmla="*/ 507082 h 507082"/>
                    <a:gd name="connsiteX16" fmla="*/ 183461 w 390264"/>
                    <a:gd name="connsiteY16" fmla="*/ 507082 h 5070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90264" h="507082">
                      <a:moveTo>
                        <a:pt x="183461" y="506957"/>
                      </a:moveTo>
                      <a:cubicBezTo>
                        <a:pt x="73662" y="506957"/>
                        <a:pt x="0" y="390944"/>
                        <a:pt x="0" y="218249"/>
                      </a:cubicBezTo>
                      <a:cubicBezTo>
                        <a:pt x="0" y="204393"/>
                        <a:pt x="11333" y="193056"/>
                        <a:pt x="25183" y="193056"/>
                      </a:cubicBezTo>
                      <a:cubicBezTo>
                        <a:pt x="39034" y="193056"/>
                        <a:pt x="50367" y="204393"/>
                        <a:pt x="50367" y="218249"/>
                      </a:cubicBezTo>
                      <a:cubicBezTo>
                        <a:pt x="50367" y="382883"/>
                        <a:pt x="117229" y="456571"/>
                        <a:pt x="183461" y="456571"/>
                      </a:cubicBezTo>
                      <a:cubicBezTo>
                        <a:pt x="267448" y="456571"/>
                        <a:pt x="333051" y="359454"/>
                        <a:pt x="339598" y="225681"/>
                      </a:cubicBezTo>
                      <a:cubicBezTo>
                        <a:pt x="341865" y="180082"/>
                        <a:pt x="328266" y="161187"/>
                        <a:pt x="319577" y="156779"/>
                      </a:cubicBezTo>
                      <a:cubicBezTo>
                        <a:pt x="238235" y="154637"/>
                        <a:pt x="182957" y="134483"/>
                        <a:pt x="155004" y="96694"/>
                      </a:cubicBezTo>
                      <a:cubicBezTo>
                        <a:pt x="127932" y="60039"/>
                        <a:pt x="137628" y="22376"/>
                        <a:pt x="138886" y="18219"/>
                      </a:cubicBezTo>
                      <a:cubicBezTo>
                        <a:pt x="142664" y="4867"/>
                        <a:pt x="156641" y="-2817"/>
                        <a:pt x="169988" y="962"/>
                      </a:cubicBezTo>
                      <a:cubicBezTo>
                        <a:pt x="183209" y="4741"/>
                        <a:pt x="190890" y="18471"/>
                        <a:pt x="187365" y="31823"/>
                      </a:cubicBezTo>
                      <a:cubicBezTo>
                        <a:pt x="187113" y="33083"/>
                        <a:pt x="183083" y="50718"/>
                        <a:pt x="196053" y="67471"/>
                      </a:cubicBezTo>
                      <a:cubicBezTo>
                        <a:pt x="209022" y="84476"/>
                        <a:pt x="241887" y="105008"/>
                        <a:pt x="324614" y="106519"/>
                      </a:cubicBezTo>
                      <a:cubicBezTo>
                        <a:pt x="326125" y="106519"/>
                        <a:pt x="327636" y="106771"/>
                        <a:pt x="329147" y="107023"/>
                      </a:cubicBezTo>
                      <a:cubicBezTo>
                        <a:pt x="331791" y="107527"/>
                        <a:pt x="395128" y="121635"/>
                        <a:pt x="389965" y="228200"/>
                      </a:cubicBezTo>
                      <a:cubicBezTo>
                        <a:pt x="381906" y="392330"/>
                        <a:pt x="297038" y="507082"/>
                        <a:pt x="183461" y="507082"/>
                      </a:cubicBezTo>
                      <a:lnTo>
                        <a:pt x="183461" y="507082"/>
                      </a:lnTo>
                      <a:close/>
                    </a:path>
                  </a:pathLst>
                </a:custGeom>
                <a:solidFill>
                  <a:srgbClr val="58595B"/>
                </a:solidFill>
                <a:ln w="12591" cap="flat">
                  <a:noFill/>
                  <a:prstDash val="solid"/>
                  <a:miter/>
                </a:ln>
              </p:spPr>
              <p:txBody>
                <a:bodyPr rtlCol="0" anchor="ctr"/>
                <a:lstStyle/>
                <a:p>
                  <a:endParaRPr lang="en-US"/>
                </a:p>
              </p:txBody>
            </p:sp>
            <p:sp>
              <p:nvSpPr>
                <p:cNvPr id="189" name="Freeform 188">
                  <a:extLst>
                    <a:ext uri="{FF2B5EF4-FFF2-40B4-BE49-F238E27FC236}">
                      <a16:creationId xmlns:a16="http://schemas.microsoft.com/office/drawing/2014/main" id="{7E74465E-3304-9675-E32F-3D2089D4FDB0}"/>
                    </a:ext>
                  </a:extLst>
                </p:cNvPr>
                <p:cNvSpPr/>
                <p:nvPr/>
              </p:nvSpPr>
              <p:spPr>
                <a:xfrm>
                  <a:off x="5815390" y="3148660"/>
                  <a:ext cx="592545" cy="818887"/>
                </a:xfrm>
                <a:custGeom>
                  <a:avLst/>
                  <a:gdLst>
                    <a:gd name="connsiteX0" fmla="*/ 563294 w 592545"/>
                    <a:gd name="connsiteY0" fmla="*/ 818887 h 818887"/>
                    <a:gd name="connsiteX1" fmla="*/ 538110 w 592545"/>
                    <a:gd name="connsiteY1" fmla="*/ 793695 h 818887"/>
                    <a:gd name="connsiteX2" fmla="*/ 539117 w 592545"/>
                    <a:gd name="connsiteY2" fmla="*/ 685618 h 818887"/>
                    <a:gd name="connsiteX3" fmla="*/ 540251 w 592545"/>
                    <a:gd name="connsiteY3" fmla="*/ 560411 h 818887"/>
                    <a:gd name="connsiteX4" fmla="*/ 541006 w 592545"/>
                    <a:gd name="connsiteY4" fmla="*/ 510025 h 818887"/>
                    <a:gd name="connsiteX5" fmla="*/ 540881 w 592545"/>
                    <a:gd name="connsiteY5" fmla="*/ 331031 h 818887"/>
                    <a:gd name="connsiteX6" fmla="*/ 347850 w 592545"/>
                    <a:gd name="connsiteY6" fmla="*/ 50385 h 818887"/>
                    <a:gd name="connsiteX7" fmla="*/ 287787 w 592545"/>
                    <a:gd name="connsiteY7" fmla="*/ 67516 h 818887"/>
                    <a:gd name="connsiteX8" fmla="*/ 265878 w 592545"/>
                    <a:gd name="connsiteY8" fmla="*/ 71421 h 818887"/>
                    <a:gd name="connsiteX9" fmla="*/ 96519 w 592545"/>
                    <a:gd name="connsiteY9" fmla="*/ 153801 h 818887"/>
                    <a:gd name="connsiteX10" fmla="*/ 50685 w 592545"/>
                    <a:gd name="connsiteY10" fmla="*/ 616842 h 818887"/>
                    <a:gd name="connsiteX11" fmla="*/ 50434 w 592545"/>
                    <a:gd name="connsiteY11" fmla="*/ 788026 h 818887"/>
                    <a:gd name="connsiteX12" fmla="*/ 24873 w 592545"/>
                    <a:gd name="connsiteY12" fmla="*/ 812841 h 818887"/>
                    <a:gd name="connsiteX13" fmla="*/ 67 w 592545"/>
                    <a:gd name="connsiteY13" fmla="*/ 787270 h 818887"/>
                    <a:gd name="connsiteX14" fmla="*/ 319 w 592545"/>
                    <a:gd name="connsiteY14" fmla="*/ 617094 h 818887"/>
                    <a:gd name="connsiteX15" fmla="*/ 51945 w 592545"/>
                    <a:gd name="connsiteY15" fmla="*/ 130246 h 818887"/>
                    <a:gd name="connsiteX16" fmla="*/ 268522 w 592545"/>
                    <a:gd name="connsiteY16" fmla="*/ 20280 h 818887"/>
                    <a:gd name="connsiteX17" fmla="*/ 347724 w 592545"/>
                    <a:gd name="connsiteY17" fmla="*/ 0 h 818887"/>
                    <a:gd name="connsiteX18" fmla="*/ 591121 w 592545"/>
                    <a:gd name="connsiteY18" fmla="*/ 329394 h 818887"/>
                    <a:gd name="connsiteX19" fmla="*/ 591247 w 592545"/>
                    <a:gd name="connsiteY19" fmla="*/ 511159 h 818887"/>
                    <a:gd name="connsiteX20" fmla="*/ 590491 w 592545"/>
                    <a:gd name="connsiteY20" fmla="*/ 560411 h 818887"/>
                    <a:gd name="connsiteX21" fmla="*/ 589358 w 592545"/>
                    <a:gd name="connsiteY21" fmla="*/ 686122 h 818887"/>
                    <a:gd name="connsiteX22" fmla="*/ 588351 w 592545"/>
                    <a:gd name="connsiteY22" fmla="*/ 793695 h 818887"/>
                    <a:gd name="connsiteX23" fmla="*/ 563168 w 592545"/>
                    <a:gd name="connsiteY23" fmla="*/ 818887 h 818887"/>
                    <a:gd name="connsiteX24" fmla="*/ 563168 w 592545"/>
                    <a:gd name="connsiteY24" fmla="*/ 818887 h 8188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592545" h="818887">
                      <a:moveTo>
                        <a:pt x="563294" y="818887"/>
                      </a:moveTo>
                      <a:cubicBezTo>
                        <a:pt x="549443" y="818887"/>
                        <a:pt x="538110" y="807550"/>
                        <a:pt x="538110" y="793695"/>
                      </a:cubicBezTo>
                      <a:cubicBezTo>
                        <a:pt x="538110" y="775934"/>
                        <a:pt x="538614" y="731721"/>
                        <a:pt x="539117" y="685618"/>
                      </a:cubicBezTo>
                      <a:cubicBezTo>
                        <a:pt x="539621" y="635611"/>
                        <a:pt x="540251" y="583336"/>
                        <a:pt x="540251" y="560411"/>
                      </a:cubicBezTo>
                      <a:cubicBezTo>
                        <a:pt x="540251" y="545799"/>
                        <a:pt x="540628" y="529172"/>
                        <a:pt x="541006" y="510025"/>
                      </a:cubicBezTo>
                      <a:cubicBezTo>
                        <a:pt x="542014" y="464427"/>
                        <a:pt x="543273" y="407743"/>
                        <a:pt x="540881" y="331031"/>
                      </a:cubicBezTo>
                      <a:cubicBezTo>
                        <a:pt x="533325" y="97999"/>
                        <a:pt x="386758" y="50385"/>
                        <a:pt x="347850" y="50385"/>
                      </a:cubicBezTo>
                      <a:cubicBezTo>
                        <a:pt x="311963" y="50385"/>
                        <a:pt x="288039" y="67264"/>
                        <a:pt x="287787" y="67516"/>
                      </a:cubicBezTo>
                      <a:cubicBezTo>
                        <a:pt x="281491" y="72051"/>
                        <a:pt x="273307" y="73563"/>
                        <a:pt x="265878" y="71421"/>
                      </a:cubicBezTo>
                      <a:cubicBezTo>
                        <a:pt x="261471" y="70288"/>
                        <a:pt x="155448" y="42324"/>
                        <a:pt x="96519" y="153801"/>
                      </a:cubicBezTo>
                      <a:cubicBezTo>
                        <a:pt x="48545" y="244621"/>
                        <a:pt x="49678" y="425378"/>
                        <a:pt x="50685" y="616842"/>
                      </a:cubicBezTo>
                      <a:cubicBezTo>
                        <a:pt x="51063" y="672770"/>
                        <a:pt x="51315" y="730587"/>
                        <a:pt x="50434" y="788026"/>
                      </a:cubicBezTo>
                      <a:cubicBezTo>
                        <a:pt x="50182" y="801882"/>
                        <a:pt x="38471" y="813093"/>
                        <a:pt x="24873" y="812841"/>
                      </a:cubicBezTo>
                      <a:cubicBezTo>
                        <a:pt x="11022" y="812589"/>
                        <a:pt x="-185" y="801126"/>
                        <a:pt x="67" y="787270"/>
                      </a:cubicBezTo>
                      <a:cubicBezTo>
                        <a:pt x="948" y="730335"/>
                        <a:pt x="571" y="672770"/>
                        <a:pt x="319" y="617094"/>
                      </a:cubicBezTo>
                      <a:cubicBezTo>
                        <a:pt x="-815" y="410640"/>
                        <a:pt x="-1822" y="232276"/>
                        <a:pt x="51945" y="130246"/>
                      </a:cubicBezTo>
                      <a:cubicBezTo>
                        <a:pt x="110370" y="19650"/>
                        <a:pt x="213119" y="9069"/>
                        <a:pt x="268522" y="20280"/>
                      </a:cubicBezTo>
                      <a:cubicBezTo>
                        <a:pt x="283002" y="12218"/>
                        <a:pt x="311082" y="0"/>
                        <a:pt x="347724" y="0"/>
                      </a:cubicBezTo>
                      <a:cubicBezTo>
                        <a:pt x="408038" y="0"/>
                        <a:pt x="582433" y="60588"/>
                        <a:pt x="591121" y="329394"/>
                      </a:cubicBezTo>
                      <a:cubicBezTo>
                        <a:pt x="593639" y="407617"/>
                        <a:pt x="592254" y="467450"/>
                        <a:pt x="591247" y="511159"/>
                      </a:cubicBezTo>
                      <a:cubicBezTo>
                        <a:pt x="590870" y="529927"/>
                        <a:pt x="590491" y="546177"/>
                        <a:pt x="590491" y="560411"/>
                      </a:cubicBezTo>
                      <a:cubicBezTo>
                        <a:pt x="590491" y="583462"/>
                        <a:pt x="589862" y="635863"/>
                        <a:pt x="589358" y="686122"/>
                      </a:cubicBezTo>
                      <a:cubicBezTo>
                        <a:pt x="588855" y="731973"/>
                        <a:pt x="588351" y="775934"/>
                        <a:pt x="588351" y="793695"/>
                      </a:cubicBezTo>
                      <a:cubicBezTo>
                        <a:pt x="588351" y="807550"/>
                        <a:pt x="577019" y="818887"/>
                        <a:pt x="563168" y="818887"/>
                      </a:cubicBezTo>
                      <a:lnTo>
                        <a:pt x="563168" y="818887"/>
                      </a:lnTo>
                      <a:close/>
                    </a:path>
                  </a:pathLst>
                </a:custGeom>
                <a:solidFill>
                  <a:srgbClr val="58595B"/>
                </a:solidFill>
                <a:ln w="12591" cap="flat">
                  <a:noFill/>
                  <a:prstDash val="solid"/>
                  <a:miter/>
                </a:ln>
              </p:spPr>
              <p:txBody>
                <a:bodyPr rtlCol="0" anchor="ctr"/>
                <a:lstStyle/>
                <a:p>
                  <a:endParaRPr lang="en-US"/>
                </a:p>
              </p:txBody>
            </p:sp>
          </p:grpSp>
        </p:grpSp>
        <p:sp>
          <p:nvSpPr>
            <p:cNvPr id="185" name="Freeform 184">
              <a:extLst>
                <a:ext uri="{FF2B5EF4-FFF2-40B4-BE49-F238E27FC236}">
                  <a16:creationId xmlns:a16="http://schemas.microsoft.com/office/drawing/2014/main" id="{34C6E6AF-D88A-FF19-0B4F-27924C95A1DF}"/>
                </a:ext>
              </a:extLst>
            </p:cNvPr>
            <p:cNvSpPr/>
            <p:nvPr/>
          </p:nvSpPr>
          <p:spPr>
            <a:xfrm>
              <a:off x="5960247" y="3876588"/>
              <a:ext cx="296524" cy="131394"/>
            </a:xfrm>
            <a:custGeom>
              <a:avLst/>
              <a:gdLst>
                <a:gd name="connsiteX0" fmla="*/ 149100 w 296524"/>
                <a:gd name="connsiteY0" fmla="*/ 131268 h 131394"/>
                <a:gd name="connsiteX1" fmla="*/ 81105 w 296524"/>
                <a:gd name="connsiteY1" fmla="*/ 106327 h 131394"/>
                <a:gd name="connsiteX2" fmla="*/ 8829 w 296524"/>
                <a:gd name="connsiteY2" fmla="*/ 44353 h 131394"/>
                <a:gd name="connsiteX3" fmla="*/ 6059 w 296524"/>
                <a:gd name="connsiteY3" fmla="*/ 8832 h 131394"/>
                <a:gd name="connsiteX4" fmla="*/ 41567 w 296524"/>
                <a:gd name="connsiteY4" fmla="*/ 6061 h 131394"/>
                <a:gd name="connsiteX5" fmla="*/ 113843 w 296524"/>
                <a:gd name="connsiteY5" fmla="*/ 68035 h 131394"/>
                <a:gd name="connsiteX6" fmla="*/ 184860 w 296524"/>
                <a:gd name="connsiteY6" fmla="*/ 67657 h 131394"/>
                <a:gd name="connsiteX7" fmla="*/ 254745 w 296524"/>
                <a:gd name="connsiteY7" fmla="*/ 6313 h 131394"/>
                <a:gd name="connsiteX8" fmla="*/ 290253 w 296524"/>
                <a:gd name="connsiteY8" fmla="*/ 8706 h 131394"/>
                <a:gd name="connsiteX9" fmla="*/ 287860 w 296524"/>
                <a:gd name="connsiteY9" fmla="*/ 44227 h 131394"/>
                <a:gd name="connsiteX10" fmla="*/ 217977 w 296524"/>
                <a:gd name="connsiteY10" fmla="*/ 105572 h 131394"/>
                <a:gd name="connsiteX11" fmla="*/ 148974 w 296524"/>
                <a:gd name="connsiteY11" fmla="*/ 131394 h 131394"/>
                <a:gd name="connsiteX12" fmla="*/ 148974 w 296524"/>
                <a:gd name="connsiteY12" fmla="*/ 131394 h 1313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96524" h="131394">
                  <a:moveTo>
                    <a:pt x="149100" y="131268"/>
                  </a:moveTo>
                  <a:cubicBezTo>
                    <a:pt x="124798" y="131268"/>
                    <a:pt x="100496" y="122955"/>
                    <a:pt x="81105" y="106327"/>
                  </a:cubicBezTo>
                  <a:lnTo>
                    <a:pt x="8829" y="44353"/>
                  </a:lnTo>
                  <a:cubicBezTo>
                    <a:pt x="-1749" y="35284"/>
                    <a:pt x="-3008" y="19413"/>
                    <a:pt x="6059" y="8832"/>
                  </a:cubicBezTo>
                  <a:cubicBezTo>
                    <a:pt x="15125" y="-1749"/>
                    <a:pt x="30990" y="-3009"/>
                    <a:pt x="41567" y="6061"/>
                  </a:cubicBezTo>
                  <a:lnTo>
                    <a:pt x="113843" y="68035"/>
                  </a:lnTo>
                  <a:cubicBezTo>
                    <a:pt x="134242" y="85543"/>
                    <a:pt x="164714" y="85292"/>
                    <a:pt x="184860" y="67657"/>
                  </a:cubicBezTo>
                  <a:lnTo>
                    <a:pt x="254745" y="6313"/>
                  </a:lnTo>
                  <a:cubicBezTo>
                    <a:pt x="265195" y="-2883"/>
                    <a:pt x="281061" y="-1875"/>
                    <a:pt x="290253" y="8706"/>
                  </a:cubicBezTo>
                  <a:cubicBezTo>
                    <a:pt x="299445" y="19161"/>
                    <a:pt x="298438" y="35032"/>
                    <a:pt x="287860" y="44227"/>
                  </a:cubicBezTo>
                  <a:lnTo>
                    <a:pt x="217977" y="105572"/>
                  </a:lnTo>
                  <a:cubicBezTo>
                    <a:pt x="198334" y="122703"/>
                    <a:pt x="173654" y="131394"/>
                    <a:pt x="148974" y="131394"/>
                  </a:cubicBezTo>
                  <a:lnTo>
                    <a:pt x="148974" y="131394"/>
                  </a:lnTo>
                  <a:close/>
                </a:path>
              </a:pathLst>
            </a:custGeom>
            <a:solidFill>
              <a:srgbClr val="58595B"/>
            </a:solidFill>
            <a:ln w="12591" cap="flat">
              <a:noFill/>
              <a:prstDash val="solid"/>
              <a:miter/>
            </a:ln>
          </p:spPr>
          <p:txBody>
            <a:bodyPr rtlCol="0" anchor="ctr"/>
            <a:lstStyle/>
            <a:p>
              <a:endParaRPr lang="en-US"/>
            </a:p>
          </p:txBody>
        </p:sp>
      </p:grpSp>
      <p:grpSp>
        <p:nvGrpSpPr>
          <p:cNvPr id="249" name="Group 248">
            <a:extLst>
              <a:ext uri="{FF2B5EF4-FFF2-40B4-BE49-F238E27FC236}">
                <a16:creationId xmlns:a16="http://schemas.microsoft.com/office/drawing/2014/main" id="{512C5331-F8B6-CD06-BB45-46CAB4FA6BB1}"/>
              </a:ext>
            </a:extLst>
          </p:cNvPr>
          <p:cNvGrpSpPr/>
          <p:nvPr/>
        </p:nvGrpSpPr>
        <p:grpSpPr>
          <a:xfrm>
            <a:off x="3645471" y="3951556"/>
            <a:ext cx="2017088" cy="1121033"/>
            <a:chOff x="3645471" y="3951556"/>
            <a:chExt cx="2017088" cy="1121033"/>
          </a:xfrm>
        </p:grpSpPr>
        <p:sp>
          <p:nvSpPr>
            <p:cNvPr id="179" name="Freeform 178">
              <a:extLst>
                <a:ext uri="{FF2B5EF4-FFF2-40B4-BE49-F238E27FC236}">
                  <a16:creationId xmlns:a16="http://schemas.microsoft.com/office/drawing/2014/main" id="{ED2DCD96-DC1C-3B38-8462-8BDFCC516DAE}"/>
                </a:ext>
              </a:extLst>
            </p:cNvPr>
            <p:cNvSpPr/>
            <p:nvPr/>
          </p:nvSpPr>
          <p:spPr>
            <a:xfrm>
              <a:off x="3645472" y="3962582"/>
              <a:ext cx="2017087" cy="1110007"/>
            </a:xfrm>
            <a:custGeom>
              <a:avLst/>
              <a:gdLst>
                <a:gd name="connsiteX0" fmla="*/ 1243430 w 1369347"/>
                <a:gd name="connsiteY0" fmla="*/ 0 h 786262"/>
                <a:gd name="connsiteX1" fmla="*/ 1369347 w 1369347"/>
                <a:gd name="connsiteY1" fmla="*/ 125963 h 786262"/>
                <a:gd name="connsiteX2" fmla="*/ 1369347 w 1369347"/>
                <a:gd name="connsiteY2" fmla="*/ 660300 h 786262"/>
                <a:gd name="connsiteX3" fmla="*/ 1243430 w 1369347"/>
                <a:gd name="connsiteY3" fmla="*/ 786263 h 786262"/>
                <a:gd name="connsiteX4" fmla="*/ 125917 w 1369347"/>
                <a:gd name="connsiteY4" fmla="*/ 786263 h 786262"/>
                <a:gd name="connsiteX5" fmla="*/ 0 w 1369347"/>
                <a:gd name="connsiteY5" fmla="*/ 660300 h 786262"/>
                <a:gd name="connsiteX6" fmla="*/ 0 w 1369347"/>
                <a:gd name="connsiteY6" fmla="*/ 125963 h 786262"/>
                <a:gd name="connsiteX7" fmla="*/ 125917 w 1369347"/>
                <a:gd name="connsiteY7" fmla="*/ 0 h 7862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69347" h="786262">
                  <a:moveTo>
                    <a:pt x="1243430" y="0"/>
                  </a:moveTo>
                  <a:cubicBezTo>
                    <a:pt x="1312972" y="0"/>
                    <a:pt x="1369347" y="56396"/>
                    <a:pt x="1369347" y="125963"/>
                  </a:cubicBezTo>
                  <a:lnTo>
                    <a:pt x="1369347" y="660300"/>
                  </a:lnTo>
                  <a:cubicBezTo>
                    <a:pt x="1369347" y="729867"/>
                    <a:pt x="1312972" y="786263"/>
                    <a:pt x="1243430" y="786263"/>
                  </a:cubicBezTo>
                  <a:lnTo>
                    <a:pt x="125917" y="786263"/>
                  </a:lnTo>
                  <a:cubicBezTo>
                    <a:pt x="56375" y="786263"/>
                    <a:pt x="0" y="729867"/>
                    <a:pt x="0" y="660300"/>
                  </a:cubicBezTo>
                  <a:lnTo>
                    <a:pt x="0" y="125963"/>
                  </a:lnTo>
                  <a:cubicBezTo>
                    <a:pt x="0" y="56396"/>
                    <a:pt x="56375" y="0"/>
                    <a:pt x="125917" y="0"/>
                  </a:cubicBezTo>
                  <a:close/>
                </a:path>
              </a:pathLst>
            </a:custGeom>
            <a:solidFill>
              <a:srgbClr val="D6CFDB"/>
            </a:solidFill>
            <a:ln w="12591" cap="flat">
              <a:noFill/>
              <a:prstDash val="solid"/>
              <a:miter/>
            </a:ln>
          </p:spPr>
          <p:txBody>
            <a:bodyPr rtlCol="0" anchor="ctr"/>
            <a:lstStyle/>
            <a:p>
              <a:endParaRPr lang="en-US"/>
            </a:p>
          </p:txBody>
        </p:sp>
        <p:sp>
          <p:nvSpPr>
            <p:cNvPr id="180" name="Freeform 179">
              <a:extLst>
                <a:ext uri="{FF2B5EF4-FFF2-40B4-BE49-F238E27FC236}">
                  <a16:creationId xmlns:a16="http://schemas.microsoft.com/office/drawing/2014/main" id="{3F2F7986-9114-F4EA-45D7-D15443B1494B}"/>
                </a:ext>
              </a:extLst>
            </p:cNvPr>
            <p:cNvSpPr/>
            <p:nvPr/>
          </p:nvSpPr>
          <p:spPr>
            <a:xfrm>
              <a:off x="3645471" y="3951556"/>
              <a:ext cx="2017085" cy="566029"/>
            </a:xfrm>
            <a:custGeom>
              <a:avLst/>
              <a:gdLst>
                <a:gd name="connsiteX0" fmla="*/ 125917 w 1369347"/>
                <a:gd name="connsiteY0" fmla="*/ 0 h 400941"/>
                <a:gd name="connsiteX1" fmla="*/ 1243430 w 1369347"/>
                <a:gd name="connsiteY1" fmla="*/ 0 h 400941"/>
                <a:gd name="connsiteX2" fmla="*/ 1369347 w 1369347"/>
                <a:gd name="connsiteY2" fmla="*/ 125963 h 400941"/>
                <a:gd name="connsiteX3" fmla="*/ 1369347 w 1369347"/>
                <a:gd name="connsiteY3" fmla="*/ 400941 h 400941"/>
                <a:gd name="connsiteX4" fmla="*/ 0 w 1369347"/>
                <a:gd name="connsiteY4" fmla="*/ 400941 h 400941"/>
                <a:gd name="connsiteX5" fmla="*/ 0 w 1369347"/>
                <a:gd name="connsiteY5" fmla="*/ 125963 h 400941"/>
                <a:gd name="connsiteX6" fmla="*/ 125917 w 1369347"/>
                <a:gd name="connsiteY6" fmla="*/ 0 h 4009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69347" h="400941">
                  <a:moveTo>
                    <a:pt x="125917" y="0"/>
                  </a:moveTo>
                  <a:lnTo>
                    <a:pt x="1243430" y="0"/>
                  </a:lnTo>
                  <a:cubicBezTo>
                    <a:pt x="1312936" y="0"/>
                    <a:pt x="1369347" y="56432"/>
                    <a:pt x="1369347" y="125963"/>
                  </a:cubicBezTo>
                  <a:lnTo>
                    <a:pt x="1369347" y="400941"/>
                  </a:lnTo>
                  <a:lnTo>
                    <a:pt x="0" y="400941"/>
                  </a:lnTo>
                  <a:lnTo>
                    <a:pt x="0" y="125963"/>
                  </a:lnTo>
                  <a:cubicBezTo>
                    <a:pt x="0" y="56432"/>
                    <a:pt x="56411" y="0"/>
                    <a:pt x="125917" y="0"/>
                  </a:cubicBezTo>
                  <a:close/>
                </a:path>
              </a:pathLst>
            </a:custGeom>
            <a:solidFill>
              <a:srgbClr val="806C94"/>
            </a:solidFill>
            <a:ln w="12591" cap="flat">
              <a:noFill/>
              <a:prstDash val="solid"/>
              <a:miter/>
            </a:ln>
          </p:spPr>
          <p:txBody>
            <a:bodyPr rtlCol="0" anchor="ctr"/>
            <a:lstStyle/>
            <a:p>
              <a:endParaRPr lang="en-US"/>
            </a:p>
          </p:txBody>
        </p:sp>
        <p:sp>
          <p:nvSpPr>
            <p:cNvPr id="181" name="TextBox 180">
              <a:extLst>
                <a:ext uri="{FF2B5EF4-FFF2-40B4-BE49-F238E27FC236}">
                  <a16:creationId xmlns:a16="http://schemas.microsoft.com/office/drawing/2014/main" id="{09D601FF-1792-FC0C-B483-2B2183EAFEC2}"/>
                </a:ext>
              </a:extLst>
            </p:cNvPr>
            <p:cNvSpPr txBox="1"/>
            <p:nvPr/>
          </p:nvSpPr>
          <p:spPr>
            <a:xfrm>
              <a:off x="3923048" y="4616103"/>
              <a:ext cx="1461939" cy="369332"/>
            </a:xfrm>
            <a:prstGeom prst="rect">
              <a:avLst/>
            </a:prstGeom>
            <a:noFill/>
          </p:spPr>
          <p:txBody>
            <a:bodyPr wrap="none" lIns="0" tIns="0" rIns="0" bIns="0" rtlCol="0">
              <a:spAutoFit/>
            </a:bodyPr>
            <a:lstStyle/>
            <a:p>
              <a:pPr algn="ctr"/>
              <a:r>
                <a:rPr lang="en-US" sz="2400" b="1">
                  <a:solidFill>
                    <a:srgbClr val="806C94"/>
                  </a:solidFill>
                  <a:latin typeface="Raleway ExtraBold" panose="020B0003030101060003" pitchFamily="34" charset="0"/>
                </a:rPr>
                <a:t>20% = $40</a:t>
              </a:r>
            </a:p>
          </p:txBody>
        </p:sp>
        <p:sp>
          <p:nvSpPr>
            <p:cNvPr id="182" name="TextBox 181">
              <a:extLst>
                <a:ext uri="{FF2B5EF4-FFF2-40B4-BE49-F238E27FC236}">
                  <a16:creationId xmlns:a16="http://schemas.microsoft.com/office/drawing/2014/main" id="{866B7BB6-D52A-6970-3CBD-DECF3EEAD8B6}"/>
                </a:ext>
              </a:extLst>
            </p:cNvPr>
            <p:cNvSpPr txBox="1"/>
            <p:nvPr/>
          </p:nvSpPr>
          <p:spPr>
            <a:xfrm>
              <a:off x="4225211" y="4012559"/>
              <a:ext cx="857607" cy="492443"/>
            </a:xfrm>
            <a:prstGeom prst="rect">
              <a:avLst/>
            </a:prstGeom>
            <a:noFill/>
          </p:spPr>
          <p:txBody>
            <a:bodyPr wrap="none" lIns="0" tIns="0" rIns="0" bIns="0" rtlCol="0">
              <a:spAutoFit/>
            </a:bodyPr>
            <a:lstStyle/>
            <a:p>
              <a:pPr algn="ctr"/>
              <a:r>
                <a:rPr lang="en-US" sz="3200" b="1">
                  <a:solidFill>
                    <a:schemeClr val="bg1"/>
                  </a:solidFill>
                  <a:latin typeface="Raleway ExtraBold" panose="020B0003030101060003" pitchFamily="34" charset="0"/>
                </a:rPr>
                <a:t>YOU</a:t>
              </a:r>
            </a:p>
          </p:txBody>
        </p:sp>
      </p:grpSp>
      <p:grpSp>
        <p:nvGrpSpPr>
          <p:cNvPr id="261" name="Group 260">
            <a:extLst>
              <a:ext uri="{FF2B5EF4-FFF2-40B4-BE49-F238E27FC236}">
                <a16:creationId xmlns:a16="http://schemas.microsoft.com/office/drawing/2014/main" id="{742BF036-1944-14C8-E3B3-7BF63C8A313C}"/>
              </a:ext>
            </a:extLst>
          </p:cNvPr>
          <p:cNvGrpSpPr/>
          <p:nvPr/>
        </p:nvGrpSpPr>
        <p:grpSpPr>
          <a:xfrm>
            <a:off x="564281" y="3929081"/>
            <a:ext cx="2017457" cy="1652044"/>
            <a:chOff x="564281" y="3929081"/>
            <a:chExt cx="2017457" cy="1652044"/>
          </a:xfrm>
        </p:grpSpPr>
        <p:sp>
          <p:nvSpPr>
            <p:cNvPr id="19" name="Freeform 18">
              <a:extLst>
                <a:ext uri="{FF2B5EF4-FFF2-40B4-BE49-F238E27FC236}">
                  <a16:creationId xmlns:a16="http://schemas.microsoft.com/office/drawing/2014/main" id="{0914804D-6B39-953E-1095-0F0B5D8A129C}"/>
                </a:ext>
              </a:extLst>
            </p:cNvPr>
            <p:cNvSpPr/>
            <p:nvPr/>
          </p:nvSpPr>
          <p:spPr>
            <a:xfrm>
              <a:off x="564281" y="3940517"/>
              <a:ext cx="2017457" cy="1640608"/>
            </a:xfrm>
            <a:custGeom>
              <a:avLst/>
              <a:gdLst>
                <a:gd name="connsiteX0" fmla="*/ 1831945 w 2017457"/>
                <a:gd name="connsiteY0" fmla="*/ 0 h 1640608"/>
                <a:gd name="connsiteX1" fmla="*/ 2017458 w 2017457"/>
                <a:gd name="connsiteY1" fmla="*/ 184462 h 1640608"/>
                <a:gd name="connsiteX2" fmla="*/ 2017458 w 2017457"/>
                <a:gd name="connsiteY2" fmla="*/ 1456146 h 1640608"/>
                <a:gd name="connsiteX3" fmla="*/ 1831945 w 2017457"/>
                <a:gd name="connsiteY3" fmla="*/ 1640609 h 1640608"/>
                <a:gd name="connsiteX4" fmla="*/ 185513 w 2017457"/>
                <a:gd name="connsiteY4" fmla="*/ 1640609 h 1640608"/>
                <a:gd name="connsiteX5" fmla="*/ 0 w 2017457"/>
                <a:gd name="connsiteY5" fmla="*/ 1456146 h 1640608"/>
                <a:gd name="connsiteX6" fmla="*/ 0 w 2017457"/>
                <a:gd name="connsiteY6" fmla="*/ 184462 h 1640608"/>
                <a:gd name="connsiteX7" fmla="*/ 185513 w 2017457"/>
                <a:gd name="connsiteY7" fmla="*/ 0 h 16406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17457" h="1640608">
                  <a:moveTo>
                    <a:pt x="1831945" y="0"/>
                  </a:moveTo>
                  <a:cubicBezTo>
                    <a:pt x="1934401" y="0"/>
                    <a:pt x="2017458" y="82587"/>
                    <a:pt x="2017458" y="184462"/>
                  </a:cubicBezTo>
                  <a:lnTo>
                    <a:pt x="2017458" y="1456146"/>
                  </a:lnTo>
                  <a:cubicBezTo>
                    <a:pt x="2017458" y="1558022"/>
                    <a:pt x="1934401" y="1640609"/>
                    <a:pt x="1831945" y="1640609"/>
                  </a:cubicBezTo>
                  <a:lnTo>
                    <a:pt x="185513" y="1640609"/>
                  </a:lnTo>
                  <a:cubicBezTo>
                    <a:pt x="83057" y="1640609"/>
                    <a:pt x="0" y="1558022"/>
                    <a:pt x="0" y="1456146"/>
                  </a:cubicBezTo>
                  <a:lnTo>
                    <a:pt x="0" y="184462"/>
                  </a:lnTo>
                  <a:cubicBezTo>
                    <a:pt x="0" y="82587"/>
                    <a:pt x="83057" y="0"/>
                    <a:pt x="185513" y="0"/>
                  </a:cubicBezTo>
                  <a:close/>
                </a:path>
              </a:pathLst>
            </a:custGeom>
            <a:solidFill>
              <a:srgbClr val="BDBFC5"/>
            </a:solidFill>
            <a:ln w="18548" cap="flat">
              <a:noFill/>
              <a:prstDash val="solid"/>
              <a:miter/>
            </a:ln>
          </p:spPr>
          <p:txBody>
            <a:bodyPr rtlCol="0" anchor="ctr"/>
            <a:lstStyle/>
            <a:p>
              <a:endParaRPr lang="en-US"/>
            </a:p>
          </p:txBody>
        </p:sp>
        <p:sp>
          <p:nvSpPr>
            <p:cNvPr id="20" name="Freeform 19">
              <a:extLst>
                <a:ext uri="{FF2B5EF4-FFF2-40B4-BE49-F238E27FC236}">
                  <a16:creationId xmlns:a16="http://schemas.microsoft.com/office/drawing/2014/main" id="{0F4801FB-C64A-9DBF-B11F-8D27640EF6D8}"/>
                </a:ext>
              </a:extLst>
            </p:cNvPr>
            <p:cNvSpPr/>
            <p:nvPr/>
          </p:nvSpPr>
          <p:spPr>
            <a:xfrm>
              <a:off x="564281" y="3929081"/>
              <a:ext cx="2017457" cy="587143"/>
            </a:xfrm>
            <a:custGeom>
              <a:avLst/>
              <a:gdLst>
                <a:gd name="connsiteX0" fmla="*/ 185513 w 2017457"/>
                <a:gd name="connsiteY0" fmla="*/ 0 h 587143"/>
                <a:gd name="connsiteX1" fmla="*/ 1831945 w 2017457"/>
                <a:gd name="connsiteY1" fmla="*/ 0 h 587143"/>
                <a:gd name="connsiteX2" fmla="*/ 2017458 w 2017457"/>
                <a:gd name="connsiteY2" fmla="*/ 184462 h 587143"/>
                <a:gd name="connsiteX3" fmla="*/ 2017458 w 2017457"/>
                <a:gd name="connsiteY3" fmla="*/ 587144 h 587143"/>
                <a:gd name="connsiteX4" fmla="*/ 0 w 2017457"/>
                <a:gd name="connsiteY4" fmla="*/ 587144 h 587143"/>
                <a:gd name="connsiteX5" fmla="*/ 0 w 2017457"/>
                <a:gd name="connsiteY5" fmla="*/ 184462 h 587143"/>
                <a:gd name="connsiteX6" fmla="*/ 185513 w 2017457"/>
                <a:gd name="connsiteY6" fmla="*/ 0 h 587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17457" h="587143">
                  <a:moveTo>
                    <a:pt x="185513" y="0"/>
                  </a:moveTo>
                  <a:lnTo>
                    <a:pt x="1831945" y="0"/>
                  </a:lnTo>
                  <a:cubicBezTo>
                    <a:pt x="1934348" y="0"/>
                    <a:pt x="2017458" y="82639"/>
                    <a:pt x="2017458" y="184462"/>
                  </a:cubicBezTo>
                  <a:lnTo>
                    <a:pt x="2017458" y="587144"/>
                  </a:lnTo>
                  <a:lnTo>
                    <a:pt x="0" y="587144"/>
                  </a:lnTo>
                  <a:lnTo>
                    <a:pt x="0" y="184462"/>
                  </a:lnTo>
                  <a:cubicBezTo>
                    <a:pt x="0" y="82639"/>
                    <a:pt x="83110" y="0"/>
                    <a:pt x="185513" y="0"/>
                  </a:cubicBezTo>
                  <a:close/>
                </a:path>
              </a:pathLst>
            </a:custGeom>
            <a:solidFill>
              <a:srgbClr val="344559"/>
            </a:solidFill>
            <a:ln w="18548" cap="flat">
              <a:noFill/>
              <a:prstDash val="solid"/>
              <a:miter/>
            </a:ln>
          </p:spPr>
          <p:txBody>
            <a:bodyPr rtlCol="0" anchor="ctr"/>
            <a:lstStyle/>
            <a:p>
              <a:endParaRPr lang="en-US"/>
            </a:p>
          </p:txBody>
        </p:sp>
        <p:sp>
          <p:nvSpPr>
            <p:cNvPr id="231" name="TextBox 230">
              <a:extLst>
                <a:ext uri="{FF2B5EF4-FFF2-40B4-BE49-F238E27FC236}">
                  <a16:creationId xmlns:a16="http://schemas.microsoft.com/office/drawing/2014/main" id="{22A84A9B-C500-226A-8532-E7EB4B5B23D7}"/>
                </a:ext>
              </a:extLst>
            </p:cNvPr>
            <p:cNvSpPr txBox="1"/>
            <p:nvPr/>
          </p:nvSpPr>
          <p:spPr>
            <a:xfrm>
              <a:off x="1023179" y="4007676"/>
              <a:ext cx="1099660" cy="492443"/>
            </a:xfrm>
            <a:prstGeom prst="rect">
              <a:avLst/>
            </a:prstGeom>
            <a:noFill/>
          </p:spPr>
          <p:txBody>
            <a:bodyPr wrap="none" lIns="0" tIns="0" rIns="0" bIns="0" rtlCol="0">
              <a:spAutoFit/>
            </a:bodyPr>
            <a:lstStyle/>
            <a:p>
              <a:pPr algn="ctr">
                <a:lnSpc>
                  <a:spcPct val="80000"/>
                </a:lnSpc>
              </a:pPr>
              <a:r>
                <a:rPr lang="en-US" sz="2000" b="1">
                  <a:solidFill>
                    <a:schemeClr val="bg1"/>
                  </a:solidFill>
                  <a:latin typeface="Raleway ExtraBold" panose="020B0003030101060003" pitchFamily="34" charset="0"/>
                </a:rPr>
                <a:t>NEW</a:t>
              </a:r>
              <a:br>
                <a:rPr lang="en-US" sz="2000" b="1">
                  <a:solidFill>
                    <a:schemeClr val="bg1"/>
                  </a:solidFill>
                  <a:latin typeface="Raleway ExtraBold" panose="020B0003030101060003" pitchFamily="34" charset="0"/>
                </a:rPr>
              </a:br>
              <a:r>
                <a:rPr lang="en-US" sz="2000" b="1">
                  <a:solidFill>
                    <a:schemeClr val="bg1"/>
                  </a:solidFill>
                  <a:latin typeface="Raleway ExtraBold" panose="020B0003030101060003" pitchFamily="34" charset="0"/>
                </a:rPr>
                <a:t>MEMBER</a:t>
              </a:r>
            </a:p>
          </p:txBody>
        </p:sp>
        <p:sp>
          <p:nvSpPr>
            <p:cNvPr id="233" name="TextBox 232">
              <a:extLst>
                <a:ext uri="{FF2B5EF4-FFF2-40B4-BE49-F238E27FC236}">
                  <a16:creationId xmlns:a16="http://schemas.microsoft.com/office/drawing/2014/main" id="{5993B854-2A02-95D6-D038-DB0816EBD029}"/>
                </a:ext>
              </a:extLst>
            </p:cNvPr>
            <p:cNvSpPr txBox="1"/>
            <p:nvPr/>
          </p:nvSpPr>
          <p:spPr>
            <a:xfrm>
              <a:off x="668293" y="4698711"/>
              <a:ext cx="1864293" cy="664797"/>
            </a:xfrm>
            <a:prstGeom prst="rect">
              <a:avLst/>
            </a:prstGeom>
            <a:noFill/>
          </p:spPr>
          <p:txBody>
            <a:bodyPr wrap="none" lIns="0" tIns="0" rIns="0" bIns="0" rtlCol="0">
              <a:spAutoFit/>
            </a:bodyPr>
            <a:lstStyle/>
            <a:p>
              <a:pPr algn="ctr">
                <a:lnSpc>
                  <a:spcPct val="90000"/>
                </a:lnSpc>
              </a:pPr>
              <a:r>
                <a:rPr lang="en-US" sz="2400" b="1">
                  <a:solidFill>
                    <a:srgbClr val="344559"/>
                  </a:solidFill>
                  <a:latin typeface="Raleway ExtraBold" panose="020B0003030101060003" pitchFamily="34" charset="0"/>
                </a:rPr>
                <a:t>200 Volume </a:t>
              </a:r>
            </a:p>
            <a:p>
              <a:pPr algn="ctr">
                <a:lnSpc>
                  <a:spcPct val="90000"/>
                </a:lnSpc>
              </a:pPr>
              <a:r>
                <a:rPr lang="en-US" sz="2400" b="1">
                  <a:solidFill>
                    <a:srgbClr val="344559"/>
                  </a:solidFill>
                  <a:latin typeface="Raleway ExtraBold" panose="020B0003030101060003" pitchFamily="34" charset="0"/>
                </a:rPr>
                <a:t>Order</a:t>
              </a:r>
            </a:p>
          </p:txBody>
        </p:sp>
      </p:grpSp>
      <p:grpSp>
        <p:nvGrpSpPr>
          <p:cNvPr id="250" name="Group 249">
            <a:extLst>
              <a:ext uri="{FF2B5EF4-FFF2-40B4-BE49-F238E27FC236}">
                <a16:creationId xmlns:a16="http://schemas.microsoft.com/office/drawing/2014/main" id="{3D66E3BE-D94B-0F41-09A6-666F3E76751D}"/>
              </a:ext>
            </a:extLst>
          </p:cNvPr>
          <p:cNvGrpSpPr/>
          <p:nvPr/>
        </p:nvGrpSpPr>
        <p:grpSpPr>
          <a:xfrm>
            <a:off x="6704260" y="3951556"/>
            <a:ext cx="2017088" cy="1121033"/>
            <a:chOff x="3645471" y="3951556"/>
            <a:chExt cx="2017088" cy="1121033"/>
          </a:xfrm>
        </p:grpSpPr>
        <p:sp>
          <p:nvSpPr>
            <p:cNvPr id="251" name="Freeform 250">
              <a:extLst>
                <a:ext uri="{FF2B5EF4-FFF2-40B4-BE49-F238E27FC236}">
                  <a16:creationId xmlns:a16="http://schemas.microsoft.com/office/drawing/2014/main" id="{A3B82103-5FE8-2F55-F8AF-8483FB9EA438}"/>
                </a:ext>
              </a:extLst>
            </p:cNvPr>
            <p:cNvSpPr/>
            <p:nvPr/>
          </p:nvSpPr>
          <p:spPr>
            <a:xfrm>
              <a:off x="3645472" y="3962582"/>
              <a:ext cx="2017087" cy="1110007"/>
            </a:xfrm>
            <a:custGeom>
              <a:avLst/>
              <a:gdLst>
                <a:gd name="connsiteX0" fmla="*/ 1243430 w 1369347"/>
                <a:gd name="connsiteY0" fmla="*/ 0 h 786262"/>
                <a:gd name="connsiteX1" fmla="*/ 1369347 w 1369347"/>
                <a:gd name="connsiteY1" fmla="*/ 125963 h 786262"/>
                <a:gd name="connsiteX2" fmla="*/ 1369347 w 1369347"/>
                <a:gd name="connsiteY2" fmla="*/ 660300 h 786262"/>
                <a:gd name="connsiteX3" fmla="*/ 1243430 w 1369347"/>
                <a:gd name="connsiteY3" fmla="*/ 786263 h 786262"/>
                <a:gd name="connsiteX4" fmla="*/ 125917 w 1369347"/>
                <a:gd name="connsiteY4" fmla="*/ 786263 h 786262"/>
                <a:gd name="connsiteX5" fmla="*/ 0 w 1369347"/>
                <a:gd name="connsiteY5" fmla="*/ 660300 h 786262"/>
                <a:gd name="connsiteX6" fmla="*/ 0 w 1369347"/>
                <a:gd name="connsiteY6" fmla="*/ 125963 h 786262"/>
                <a:gd name="connsiteX7" fmla="*/ 125917 w 1369347"/>
                <a:gd name="connsiteY7" fmla="*/ 0 h 7862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69347" h="786262">
                  <a:moveTo>
                    <a:pt x="1243430" y="0"/>
                  </a:moveTo>
                  <a:cubicBezTo>
                    <a:pt x="1312972" y="0"/>
                    <a:pt x="1369347" y="56396"/>
                    <a:pt x="1369347" y="125963"/>
                  </a:cubicBezTo>
                  <a:lnTo>
                    <a:pt x="1369347" y="660300"/>
                  </a:lnTo>
                  <a:cubicBezTo>
                    <a:pt x="1369347" y="729867"/>
                    <a:pt x="1312972" y="786263"/>
                    <a:pt x="1243430" y="786263"/>
                  </a:cubicBezTo>
                  <a:lnTo>
                    <a:pt x="125917" y="786263"/>
                  </a:lnTo>
                  <a:cubicBezTo>
                    <a:pt x="56375" y="786263"/>
                    <a:pt x="0" y="729867"/>
                    <a:pt x="0" y="660300"/>
                  </a:cubicBezTo>
                  <a:lnTo>
                    <a:pt x="0" y="125963"/>
                  </a:lnTo>
                  <a:cubicBezTo>
                    <a:pt x="0" y="56396"/>
                    <a:pt x="56375" y="0"/>
                    <a:pt x="125917" y="0"/>
                  </a:cubicBezTo>
                  <a:close/>
                </a:path>
              </a:pathLst>
            </a:custGeom>
            <a:solidFill>
              <a:srgbClr val="CDDBEF"/>
            </a:solidFill>
            <a:ln w="12591" cap="flat">
              <a:noFill/>
              <a:prstDash val="solid"/>
              <a:miter/>
            </a:ln>
          </p:spPr>
          <p:txBody>
            <a:bodyPr rtlCol="0" anchor="ctr"/>
            <a:lstStyle/>
            <a:p>
              <a:endParaRPr lang="en-US"/>
            </a:p>
          </p:txBody>
        </p:sp>
        <p:sp>
          <p:nvSpPr>
            <p:cNvPr id="252" name="Freeform 251">
              <a:extLst>
                <a:ext uri="{FF2B5EF4-FFF2-40B4-BE49-F238E27FC236}">
                  <a16:creationId xmlns:a16="http://schemas.microsoft.com/office/drawing/2014/main" id="{CC4983AE-BA72-C2EA-3D5A-82F46BAC0531}"/>
                </a:ext>
              </a:extLst>
            </p:cNvPr>
            <p:cNvSpPr/>
            <p:nvPr/>
          </p:nvSpPr>
          <p:spPr>
            <a:xfrm>
              <a:off x="3645471" y="3951556"/>
              <a:ext cx="2017085" cy="566029"/>
            </a:xfrm>
            <a:custGeom>
              <a:avLst/>
              <a:gdLst>
                <a:gd name="connsiteX0" fmla="*/ 125917 w 1369347"/>
                <a:gd name="connsiteY0" fmla="*/ 0 h 400941"/>
                <a:gd name="connsiteX1" fmla="*/ 1243430 w 1369347"/>
                <a:gd name="connsiteY1" fmla="*/ 0 h 400941"/>
                <a:gd name="connsiteX2" fmla="*/ 1369347 w 1369347"/>
                <a:gd name="connsiteY2" fmla="*/ 125963 h 400941"/>
                <a:gd name="connsiteX3" fmla="*/ 1369347 w 1369347"/>
                <a:gd name="connsiteY3" fmla="*/ 400941 h 400941"/>
                <a:gd name="connsiteX4" fmla="*/ 0 w 1369347"/>
                <a:gd name="connsiteY4" fmla="*/ 400941 h 400941"/>
                <a:gd name="connsiteX5" fmla="*/ 0 w 1369347"/>
                <a:gd name="connsiteY5" fmla="*/ 125963 h 400941"/>
                <a:gd name="connsiteX6" fmla="*/ 125917 w 1369347"/>
                <a:gd name="connsiteY6" fmla="*/ 0 h 4009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69347" h="400941">
                  <a:moveTo>
                    <a:pt x="125917" y="0"/>
                  </a:moveTo>
                  <a:lnTo>
                    <a:pt x="1243430" y="0"/>
                  </a:lnTo>
                  <a:cubicBezTo>
                    <a:pt x="1312936" y="0"/>
                    <a:pt x="1369347" y="56432"/>
                    <a:pt x="1369347" y="125963"/>
                  </a:cubicBezTo>
                  <a:lnTo>
                    <a:pt x="1369347" y="400941"/>
                  </a:lnTo>
                  <a:lnTo>
                    <a:pt x="0" y="400941"/>
                  </a:lnTo>
                  <a:lnTo>
                    <a:pt x="0" y="125963"/>
                  </a:lnTo>
                  <a:cubicBezTo>
                    <a:pt x="0" y="56432"/>
                    <a:pt x="56411" y="0"/>
                    <a:pt x="125917" y="0"/>
                  </a:cubicBezTo>
                  <a:close/>
                </a:path>
              </a:pathLst>
            </a:custGeom>
            <a:solidFill>
              <a:srgbClr val="588FC7"/>
            </a:solidFill>
            <a:ln w="12591" cap="flat">
              <a:noFill/>
              <a:prstDash val="solid"/>
              <a:miter/>
            </a:ln>
          </p:spPr>
          <p:txBody>
            <a:bodyPr rtlCol="0" anchor="ctr"/>
            <a:lstStyle/>
            <a:p>
              <a:endParaRPr lang="en-US"/>
            </a:p>
          </p:txBody>
        </p:sp>
        <p:sp>
          <p:nvSpPr>
            <p:cNvPr id="253" name="TextBox 252">
              <a:extLst>
                <a:ext uri="{FF2B5EF4-FFF2-40B4-BE49-F238E27FC236}">
                  <a16:creationId xmlns:a16="http://schemas.microsoft.com/office/drawing/2014/main" id="{B86113E1-7758-A99A-DEF5-878B0406A2B9}"/>
                </a:ext>
              </a:extLst>
            </p:cNvPr>
            <p:cNvSpPr txBox="1"/>
            <p:nvPr/>
          </p:nvSpPr>
          <p:spPr>
            <a:xfrm>
              <a:off x="3931865" y="4616103"/>
              <a:ext cx="1444305" cy="369332"/>
            </a:xfrm>
            <a:prstGeom prst="rect">
              <a:avLst/>
            </a:prstGeom>
            <a:noFill/>
          </p:spPr>
          <p:txBody>
            <a:bodyPr wrap="none" lIns="0" tIns="0" rIns="0" bIns="0" rtlCol="0">
              <a:spAutoFit/>
            </a:bodyPr>
            <a:lstStyle/>
            <a:p>
              <a:pPr algn="ctr"/>
              <a:r>
                <a:rPr lang="en-US" sz="2400" b="1">
                  <a:solidFill>
                    <a:srgbClr val="588FC7"/>
                  </a:solidFill>
                  <a:latin typeface="Raleway ExtraBold" panose="020B0003030101060003" pitchFamily="34" charset="0"/>
                </a:rPr>
                <a:t>10% = $20</a:t>
              </a:r>
            </a:p>
          </p:txBody>
        </p:sp>
        <p:sp>
          <p:nvSpPr>
            <p:cNvPr id="254" name="TextBox 253">
              <a:extLst>
                <a:ext uri="{FF2B5EF4-FFF2-40B4-BE49-F238E27FC236}">
                  <a16:creationId xmlns:a16="http://schemas.microsoft.com/office/drawing/2014/main" id="{868C0EFE-DA44-3BE5-0F02-9F5E2E225F79}"/>
                </a:ext>
              </a:extLst>
            </p:cNvPr>
            <p:cNvSpPr txBox="1"/>
            <p:nvPr/>
          </p:nvSpPr>
          <p:spPr>
            <a:xfrm>
              <a:off x="3985242" y="4012559"/>
              <a:ext cx="1337546" cy="492443"/>
            </a:xfrm>
            <a:prstGeom prst="rect">
              <a:avLst/>
            </a:prstGeom>
            <a:noFill/>
          </p:spPr>
          <p:txBody>
            <a:bodyPr wrap="none" lIns="0" tIns="0" rIns="0" bIns="0" rtlCol="0">
              <a:spAutoFit/>
            </a:bodyPr>
            <a:lstStyle/>
            <a:p>
              <a:pPr algn="ctr">
                <a:lnSpc>
                  <a:spcPct val="80000"/>
                </a:lnSpc>
              </a:pPr>
              <a:r>
                <a:rPr lang="en-US" sz="2000" b="1">
                  <a:solidFill>
                    <a:schemeClr val="bg1"/>
                  </a:solidFill>
                  <a:latin typeface="Raleway ExtraBold" panose="020B0003030101060003" pitchFamily="34" charset="0"/>
                </a:rPr>
                <a:t>YOUR</a:t>
              </a:r>
              <a:br>
                <a:rPr lang="en-US" sz="2000" b="1">
                  <a:solidFill>
                    <a:schemeClr val="bg1"/>
                  </a:solidFill>
                  <a:latin typeface="Raleway ExtraBold" panose="020B0003030101060003" pitchFamily="34" charset="0"/>
                </a:rPr>
              </a:br>
              <a:r>
                <a:rPr lang="en-US" sz="2000" b="1">
                  <a:solidFill>
                    <a:schemeClr val="bg1"/>
                  </a:solidFill>
                  <a:latin typeface="Raleway ExtraBold" panose="020B0003030101060003" pitchFamily="34" charset="0"/>
                </a:rPr>
                <a:t>ENROLLER</a:t>
              </a:r>
            </a:p>
          </p:txBody>
        </p:sp>
      </p:grpSp>
      <p:grpSp>
        <p:nvGrpSpPr>
          <p:cNvPr id="255" name="Group 254">
            <a:extLst>
              <a:ext uri="{FF2B5EF4-FFF2-40B4-BE49-F238E27FC236}">
                <a16:creationId xmlns:a16="http://schemas.microsoft.com/office/drawing/2014/main" id="{09B2B233-3F90-8397-23B5-3D428AE080C9}"/>
              </a:ext>
            </a:extLst>
          </p:cNvPr>
          <p:cNvGrpSpPr/>
          <p:nvPr/>
        </p:nvGrpSpPr>
        <p:grpSpPr>
          <a:xfrm>
            <a:off x="9843970" y="3951556"/>
            <a:ext cx="2017088" cy="1121033"/>
            <a:chOff x="3645471" y="3951556"/>
            <a:chExt cx="2017088" cy="1121033"/>
          </a:xfrm>
        </p:grpSpPr>
        <p:sp>
          <p:nvSpPr>
            <p:cNvPr id="256" name="Freeform 255">
              <a:extLst>
                <a:ext uri="{FF2B5EF4-FFF2-40B4-BE49-F238E27FC236}">
                  <a16:creationId xmlns:a16="http://schemas.microsoft.com/office/drawing/2014/main" id="{7463940D-63FF-6394-FC54-314B7FF8CF63}"/>
                </a:ext>
              </a:extLst>
            </p:cNvPr>
            <p:cNvSpPr/>
            <p:nvPr/>
          </p:nvSpPr>
          <p:spPr>
            <a:xfrm>
              <a:off x="3645472" y="3962582"/>
              <a:ext cx="2017087" cy="1110007"/>
            </a:xfrm>
            <a:custGeom>
              <a:avLst/>
              <a:gdLst>
                <a:gd name="connsiteX0" fmla="*/ 1243430 w 1369347"/>
                <a:gd name="connsiteY0" fmla="*/ 0 h 786262"/>
                <a:gd name="connsiteX1" fmla="*/ 1369347 w 1369347"/>
                <a:gd name="connsiteY1" fmla="*/ 125963 h 786262"/>
                <a:gd name="connsiteX2" fmla="*/ 1369347 w 1369347"/>
                <a:gd name="connsiteY2" fmla="*/ 660300 h 786262"/>
                <a:gd name="connsiteX3" fmla="*/ 1243430 w 1369347"/>
                <a:gd name="connsiteY3" fmla="*/ 786263 h 786262"/>
                <a:gd name="connsiteX4" fmla="*/ 125917 w 1369347"/>
                <a:gd name="connsiteY4" fmla="*/ 786263 h 786262"/>
                <a:gd name="connsiteX5" fmla="*/ 0 w 1369347"/>
                <a:gd name="connsiteY5" fmla="*/ 660300 h 786262"/>
                <a:gd name="connsiteX6" fmla="*/ 0 w 1369347"/>
                <a:gd name="connsiteY6" fmla="*/ 125963 h 786262"/>
                <a:gd name="connsiteX7" fmla="*/ 125917 w 1369347"/>
                <a:gd name="connsiteY7" fmla="*/ 0 h 7862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69347" h="786262">
                  <a:moveTo>
                    <a:pt x="1243430" y="0"/>
                  </a:moveTo>
                  <a:cubicBezTo>
                    <a:pt x="1312972" y="0"/>
                    <a:pt x="1369347" y="56396"/>
                    <a:pt x="1369347" y="125963"/>
                  </a:cubicBezTo>
                  <a:lnTo>
                    <a:pt x="1369347" y="660300"/>
                  </a:lnTo>
                  <a:cubicBezTo>
                    <a:pt x="1369347" y="729867"/>
                    <a:pt x="1312972" y="786263"/>
                    <a:pt x="1243430" y="786263"/>
                  </a:cubicBezTo>
                  <a:lnTo>
                    <a:pt x="125917" y="786263"/>
                  </a:lnTo>
                  <a:cubicBezTo>
                    <a:pt x="56375" y="786263"/>
                    <a:pt x="0" y="729867"/>
                    <a:pt x="0" y="660300"/>
                  </a:cubicBezTo>
                  <a:lnTo>
                    <a:pt x="0" y="125963"/>
                  </a:lnTo>
                  <a:cubicBezTo>
                    <a:pt x="0" y="56396"/>
                    <a:pt x="56375" y="0"/>
                    <a:pt x="125917" y="0"/>
                  </a:cubicBezTo>
                  <a:close/>
                </a:path>
              </a:pathLst>
            </a:custGeom>
            <a:solidFill>
              <a:srgbClr val="CDDBEF"/>
            </a:solidFill>
            <a:ln w="12591" cap="flat">
              <a:noFill/>
              <a:prstDash val="solid"/>
              <a:miter/>
            </a:ln>
          </p:spPr>
          <p:txBody>
            <a:bodyPr rtlCol="0" anchor="ctr"/>
            <a:lstStyle/>
            <a:p>
              <a:endParaRPr lang="en-US"/>
            </a:p>
          </p:txBody>
        </p:sp>
        <p:sp>
          <p:nvSpPr>
            <p:cNvPr id="257" name="Freeform 256">
              <a:extLst>
                <a:ext uri="{FF2B5EF4-FFF2-40B4-BE49-F238E27FC236}">
                  <a16:creationId xmlns:a16="http://schemas.microsoft.com/office/drawing/2014/main" id="{6C9409B8-88FB-F14D-F343-56597C254DCF}"/>
                </a:ext>
              </a:extLst>
            </p:cNvPr>
            <p:cNvSpPr/>
            <p:nvPr/>
          </p:nvSpPr>
          <p:spPr>
            <a:xfrm>
              <a:off x="3645471" y="3951556"/>
              <a:ext cx="2017085" cy="566029"/>
            </a:xfrm>
            <a:custGeom>
              <a:avLst/>
              <a:gdLst>
                <a:gd name="connsiteX0" fmla="*/ 125917 w 1369347"/>
                <a:gd name="connsiteY0" fmla="*/ 0 h 400941"/>
                <a:gd name="connsiteX1" fmla="*/ 1243430 w 1369347"/>
                <a:gd name="connsiteY1" fmla="*/ 0 h 400941"/>
                <a:gd name="connsiteX2" fmla="*/ 1369347 w 1369347"/>
                <a:gd name="connsiteY2" fmla="*/ 125963 h 400941"/>
                <a:gd name="connsiteX3" fmla="*/ 1369347 w 1369347"/>
                <a:gd name="connsiteY3" fmla="*/ 400941 h 400941"/>
                <a:gd name="connsiteX4" fmla="*/ 0 w 1369347"/>
                <a:gd name="connsiteY4" fmla="*/ 400941 h 400941"/>
                <a:gd name="connsiteX5" fmla="*/ 0 w 1369347"/>
                <a:gd name="connsiteY5" fmla="*/ 125963 h 400941"/>
                <a:gd name="connsiteX6" fmla="*/ 125917 w 1369347"/>
                <a:gd name="connsiteY6" fmla="*/ 0 h 4009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69347" h="400941">
                  <a:moveTo>
                    <a:pt x="125917" y="0"/>
                  </a:moveTo>
                  <a:lnTo>
                    <a:pt x="1243430" y="0"/>
                  </a:lnTo>
                  <a:cubicBezTo>
                    <a:pt x="1312936" y="0"/>
                    <a:pt x="1369347" y="56432"/>
                    <a:pt x="1369347" y="125963"/>
                  </a:cubicBezTo>
                  <a:lnTo>
                    <a:pt x="1369347" y="400941"/>
                  </a:lnTo>
                  <a:lnTo>
                    <a:pt x="0" y="400941"/>
                  </a:lnTo>
                  <a:lnTo>
                    <a:pt x="0" y="125963"/>
                  </a:lnTo>
                  <a:cubicBezTo>
                    <a:pt x="0" y="56432"/>
                    <a:pt x="56411" y="0"/>
                    <a:pt x="125917" y="0"/>
                  </a:cubicBezTo>
                  <a:close/>
                </a:path>
              </a:pathLst>
            </a:custGeom>
            <a:solidFill>
              <a:srgbClr val="588FC7"/>
            </a:solidFill>
            <a:ln w="12591" cap="flat">
              <a:noFill/>
              <a:prstDash val="solid"/>
              <a:miter/>
            </a:ln>
          </p:spPr>
          <p:txBody>
            <a:bodyPr rtlCol="0" anchor="ctr"/>
            <a:lstStyle/>
            <a:p>
              <a:endParaRPr lang="en-US"/>
            </a:p>
          </p:txBody>
        </p:sp>
        <p:sp>
          <p:nvSpPr>
            <p:cNvPr id="258" name="TextBox 257">
              <a:extLst>
                <a:ext uri="{FF2B5EF4-FFF2-40B4-BE49-F238E27FC236}">
                  <a16:creationId xmlns:a16="http://schemas.microsoft.com/office/drawing/2014/main" id="{AE0D067B-471F-1EEF-57F7-417E3921A6FA}"/>
                </a:ext>
              </a:extLst>
            </p:cNvPr>
            <p:cNvSpPr txBox="1"/>
            <p:nvPr/>
          </p:nvSpPr>
          <p:spPr>
            <a:xfrm>
              <a:off x="4030450" y="4616103"/>
              <a:ext cx="1247136" cy="369332"/>
            </a:xfrm>
            <a:prstGeom prst="rect">
              <a:avLst/>
            </a:prstGeom>
            <a:noFill/>
          </p:spPr>
          <p:txBody>
            <a:bodyPr wrap="none" lIns="0" tIns="0" rIns="0" bIns="0" rtlCol="0">
              <a:spAutoFit/>
            </a:bodyPr>
            <a:lstStyle/>
            <a:p>
              <a:pPr algn="ctr"/>
              <a:r>
                <a:rPr lang="en-US" sz="2400" b="1">
                  <a:solidFill>
                    <a:srgbClr val="588FC7"/>
                  </a:solidFill>
                  <a:latin typeface="Raleway ExtraBold" panose="020B0003030101060003" pitchFamily="34" charset="0"/>
                </a:rPr>
                <a:t>5% = $10</a:t>
              </a:r>
            </a:p>
          </p:txBody>
        </p:sp>
        <p:sp>
          <p:nvSpPr>
            <p:cNvPr id="259" name="TextBox 258">
              <a:extLst>
                <a:ext uri="{FF2B5EF4-FFF2-40B4-BE49-F238E27FC236}">
                  <a16:creationId xmlns:a16="http://schemas.microsoft.com/office/drawing/2014/main" id="{38E20F9C-24E2-D34B-345E-C8FDAFB46FB1}"/>
                </a:ext>
              </a:extLst>
            </p:cNvPr>
            <p:cNvSpPr txBox="1"/>
            <p:nvPr/>
          </p:nvSpPr>
          <p:spPr>
            <a:xfrm>
              <a:off x="3839114" y="4085387"/>
              <a:ext cx="1629805" cy="344710"/>
            </a:xfrm>
            <a:prstGeom prst="rect">
              <a:avLst/>
            </a:prstGeom>
            <a:noFill/>
          </p:spPr>
          <p:txBody>
            <a:bodyPr wrap="none" lIns="0" tIns="0" rIns="0" bIns="0" rtlCol="0">
              <a:spAutoFit/>
            </a:bodyPr>
            <a:lstStyle/>
            <a:p>
              <a:pPr algn="ctr">
                <a:lnSpc>
                  <a:spcPct val="80000"/>
                </a:lnSpc>
              </a:pPr>
              <a:r>
                <a:rPr lang="en-US" sz="1400" b="1">
                  <a:solidFill>
                    <a:schemeClr val="bg1"/>
                  </a:solidFill>
                  <a:latin typeface="Raleway ExtraBold" panose="020B0003030101060003" pitchFamily="34" charset="0"/>
                </a:rPr>
                <a:t>YOUR ENROLLER’S</a:t>
              </a:r>
              <a:br>
                <a:rPr lang="en-US" sz="1400" b="1">
                  <a:solidFill>
                    <a:schemeClr val="bg1"/>
                  </a:solidFill>
                  <a:latin typeface="Raleway ExtraBold" panose="020B0003030101060003" pitchFamily="34" charset="0"/>
                </a:rPr>
              </a:br>
              <a:r>
                <a:rPr lang="en-US" sz="1400" b="1">
                  <a:solidFill>
                    <a:schemeClr val="bg1"/>
                  </a:solidFill>
                  <a:latin typeface="Raleway ExtraBold" panose="020B0003030101060003" pitchFamily="34" charset="0"/>
                </a:rPr>
                <a:t>ENROLLER</a:t>
              </a:r>
            </a:p>
          </p:txBody>
        </p:sp>
      </p:grpSp>
      <p:grpSp>
        <p:nvGrpSpPr>
          <p:cNvPr id="263" name="Graphic 3">
            <a:extLst>
              <a:ext uri="{FF2B5EF4-FFF2-40B4-BE49-F238E27FC236}">
                <a16:creationId xmlns:a16="http://schemas.microsoft.com/office/drawing/2014/main" id="{A76D48A3-E761-A071-CF89-4794196042D1}"/>
              </a:ext>
            </a:extLst>
          </p:cNvPr>
          <p:cNvGrpSpPr/>
          <p:nvPr/>
        </p:nvGrpSpPr>
        <p:grpSpPr>
          <a:xfrm>
            <a:off x="2852588" y="4368589"/>
            <a:ext cx="521849" cy="285179"/>
            <a:chOff x="2753976" y="3959698"/>
            <a:chExt cx="521849" cy="285179"/>
          </a:xfrm>
          <a:solidFill>
            <a:srgbClr val="D1D3D4"/>
          </a:solidFill>
        </p:grpSpPr>
        <p:sp>
          <p:nvSpPr>
            <p:cNvPr id="264" name="Freeform 263">
              <a:extLst>
                <a:ext uri="{FF2B5EF4-FFF2-40B4-BE49-F238E27FC236}">
                  <a16:creationId xmlns:a16="http://schemas.microsoft.com/office/drawing/2014/main" id="{ADBE0A63-D9DE-3A17-67BA-FCB10F738702}"/>
                </a:ext>
              </a:extLst>
            </p:cNvPr>
            <p:cNvSpPr/>
            <p:nvPr/>
          </p:nvSpPr>
          <p:spPr>
            <a:xfrm>
              <a:off x="2753976" y="4056172"/>
              <a:ext cx="361936" cy="92231"/>
            </a:xfrm>
            <a:custGeom>
              <a:avLst/>
              <a:gdLst>
                <a:gd name="connsiteX0" fmla="*/ 315558 w 361936"/>
                <a:gd name="connsiteY0" fmla="*/ 92231 h 92231"/>
                <a:gd name="connsiteX1" fmla="*/ 46378 w 361936"/>
                <a:gd name="connsiteY1" fmla="*/ 92231 h 92231"/>
                <a:gd name="connsiteX2" fmla="*/ 0 w 361936"/>
                <a:gd name="connsiteY2" fmla="*/ 46116 h 92231"/>
                <a:gd name="connsiteX3" fmla="*/ 46378 w 361936"/>
                <a:gd name="connsiteY3" fmla="*/ 0 h 92231"/>
                <a:gd name="connsiteX4" fmla="*/ 315558 w 361936"/>
                <a:gd name="connsiteY4" fmla="*/ 0 h 92231"/>
                <a:gd name="connsiteX5" fmla="*/ 361937 w 361936"/>
                <a:gd name="connsiteY5" fmla="*/ 46116 h 92231"/>
                <a:gd name="connsiteX6" fmla="*/ 315558 w 361936"/>
                <a:gd name="connsiteY6" fmla="*/ 92231 h 922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61936" h="92231">
                  <a:moveTo>
                    <a:pt x="315558" y="92231"/>
                  </a:moveTo>
                  <a:lnTo>
                    <a:pt x="46378" y="92231"/>
                  </a:lnTo>
                  <a:cubicBezTo>
                    <a:pt x="20778" y="92231"/>
                    <a:pt x="0" y="71571"/>
                    <a:pt x="0" y="46116"/>
                  </a:cubicBezTo>
                  <a:cubicBezTo>
                    <a:pt x="0" y="20660"/>
                    <a:pt x="20778" y="0"/>
                    <a:pt x="46378" y="0"/>
                  </a:cubicBezTo>
                  <a:lnTo>
                    <a:pt x="315558" y="0"/>
                  </a:lnTo>
                  <a:cubicBezTo>
                    <a:pt x="341159" y="0"/>
                    <a:pt x="361937" y="20660"/>
                    <a:pt x="361937" y="46116"/>
                  </a:cubicBezTo>
                  <a:cubicBezTo>
                    <a:pt x="361937" y="71571"/>
                    <a:pt x="341159" y="92231"/>
                    <a:pt x="315558" y="92231"/>
                  </a:cubicBezTo>
                  <a:close/>
                </a:path>
              </a:pathLst>
            </a:custGeom>
            <a:solidFill>
              <a:srgbClr val="D1D3D4"/>
            </a:solidFill>
            <a:ln w="18548" cap="flat">
              <a:noFill/>
              <a:prstDash val="solid"/>
              <a:miter/>
            </a:ln>
          </p:spPr>
          <p:txBody>
            <a:bodyPr rtlCol="0" anchor="ctr"/>
            <a:lstStyle/>
            <a:p>
              <a:endParaRPr lang="en-US"/>
            </a:p>
          </p:txBody>
        </p:sp>
        <p:sp>
          <p:nvSpPr>
            <p:cNvPr id="265" name="Freeform 264">
              <a:extLst>
                <a:ext uri="{FF2B5EF4-FFF2-40B4-BE49-F238E27FC236}">
                  <a16:creationId xmlns:a16="http://schemas.microsoft.com/office/drawing/2014/main" id="{2C87EC18-1D52-8AA2-792E-FEA3835312C8}"/>
                </a:ext>
              </a:extLst>
            </p:cNvPr>
            <p:cNvSpPr/>
            <p:nvPr/>
          </p:nvSpPr>
          <p:spPr>
            <a:xfrm>
              <a:off x="3027608" y="3959698"/>
              <a:ext cx="248216" cy="285179"/>
            </a:xfrm>
            <a:custGeom>
              <a:avLst/>
              <a:gdLst>
                <a:gd name="connsiteX0" fmla="*/ 0 w 248216"/>
                <a:gd name="connsiteY0" fmla="*/ 285179 h 285179"/>
                <a:gd name="connsiteX1" fmla="*/ 248217 w 248216"/>
                <a:gd name="connsiteY1" fmla="*/ 142590 h 285179"/>
                <a:gd name="connsiteX2" fmla="*/ 0 w 248216"/>
                <a:gd name="connsiteY2" fmla="*/ 0 h 285179"/>
                <a:gd name="connsiteX3" fmla="*/ 0 w 248216"/>
                <a:gd name="connsiteY3" fmla="*/ 285179 h 285179"/>
              </a:gdLst>
              <a:ahLst/>
              <a:cxnLst>
                <a:cxn ang="0">
                  <a:pos x="connsiteX0" y="connsiteY0"/>
                </a:cxn>
                <a:cxn ang="0">
                  <a:pos x="connsiteX1" y="connsiteY1"/>
                </a:cxn>
                <a:cxn ang="0">
                  <a:pos x="connsiteX2" y="connsiteY2"/>
                </a:cxn>
                <a:cxn ang="0">
                  <a:pos x="connsiteX3" y="connsiteY3"/>
                </a:cxn>
              </a:cxnLst>
              <a:rect l="l" t="t" r="r" b="b"/>
              <a:pathLst>
                <a:path w="248216" h="285179">
                  <a:moveTo>
                    <a:pt x="0" y="285179"/>
                  </a:moveTo>
                  <a:lnTo>
                    <a:pt x="248217" y="142590"/>
                  </a:lnTo>
                  <a:lnTo>
                    <a:pt x="0" y="0"/>
                  </a:lnTo>
                  <a:lnTo>
                    <a:pt x="0" y="285179"/>
                  </a:lnTo>
                  <a:close/>
                </a:path>
              </a:pathLst>
            </a:custGeom>
            <a:solidFill>
              <a:srgbClr val="D1D3D4"/>
            </a:solidFill>
            <a:ln w="18548" cap="flat">
              <a:noFill/>
              <a:prstDash val="solid"/>
              <a:miter/>
            </a:ln>
          </p:spPr>
          <p:txBody>
            <a:bodyPr rtlCol="0" anchor="ctr"/>
            <a:lstStyle/>
            <a:p>
              <a:endParaRPr lang="en-US"/>
            </a:p>
          </p:txBody>
        </p:sp>
      </p:grpSp>
      <p:grpSp>
        <p:nvGrpSpPr>
          <p:cNvPr id="266" name="Graphic 3">
            <a:extLst>
              <a:ext uri="{FF2B5EF4-FFF2-40B4-BE49-F238E27FC236}">
                <a16:creationId xmlns:a16="http://schemas.microsoft.com/office/drawing/2014/main" id="{BAA2DD53-F4E6-50E5-F04F-838D5A0CB62F}"/>
              </a:ext>
            </a:extLst>
          </p:cNvPr>
          <p:cNvGrpSpPr/>
          <p:nvPr/>
        </p:nvGrpSpPr>
        <p:grpSpPr>
          <a:xfrm>
            <a:off x="5933409" y="4368589"/>
            <a:ext cx="521848" cy="285179"/>
            <a:chOff x="5834797" y="3959698"/>
            <a:chExt cx="521848" cy="285179"/>
          </a:xfrm>
          <a:solidFill>
            <a:srgbClr val="D1D3D4"/>
          </a:solidFill>
        </p:grpSpPr>
        <p:sp>
          <p:nvSpPr>
            <p:cNvPr id="267" name="Freeform 266">
              <a:extLst>
                <a:ext uri="{FF2B5EF4-FFF2-40B4-BE49-F238E27FC236}">
                  <a16:creationId xmlns:a16="http://schemas.microsoft.com/office/drawing/2014/main" id="{C59ECAA3-BAF4-06C7-BE0C-5015EABCBF75}"/>
                </a:ext>
              </a:extLst>
            </p:cNvPr>
            <p:cNvSpPr/>
            <p:nvPr/>
          </p:nvSpPr>
          <p:spPr>
            <a:xfrm>
              <a:off x="5834797" y="4056172"/>
              <a:ext cx="361936" cy="92231"/>
            </a:xfrm>
            <a:custGeom>
              <a:avLst/>
              <a:gdLst>
                <a:gd name="connsiteX0" fmla="*/ 315558 w 361936"/>
                <a:gd name="connsiteY0" fmla="*/ 92231 h 92231"/>
                <a:gd name="connsiteX1" fmla="*/ 46378 w 361936"/>
                <a:gd name="connsiteY1" fmla="*/ 92231 h 92231"/>
                <a:gd name="connsiteX2" fmla="*/ 0 w 361936"/>
                <a:gd name="connsiteY2" fmla="*/ 46116 h 92231"/>
                <a:gd name="connsiteX3" fmla="*/ 46378 w 361936"/>
                <a:gd name="connsiteY3" fmla="*/ 0 h 92231"/>
                <a:gd name="connsiteX4" fmla="*/ 315558 w 361936"/>
                <a:gd name="connsiteY4" fmla="*/ 0 h 92231"/>
                <a:gd name="connsiteX5" fmla="*/ 361936 w 361936"/>
                <a:gd name="connsiteY5" fmla="*/ 46116 h 92231"/>
                <a:gd name="connsiteX6" fmla="*/ 315558 w 361936"/>
                <a:gd name="connsiteY6" fmla="*/ 92231 h 922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61936" h="92231">
                  <a:moveTo>
                    <a:pt x="315558" y="92231"/>
                  </a:moveTo>
                  <a:lnTo>
                    <a:pt x="46378" y="92231"/>
                  </a:lnTo>
                  <a:cubicBezTo>
                    <a:pt x="20777" y="92231"/>
                    <a:pt x="0" y="71571"/>
                    <a:pt x="0" y="46116"/>
                  </a:cubicBezTo>
                  <a:cubicBezTo>
                    <a:pt x="0" y="20660"/>
                    <a:pt x="20777" y="0"/>
                    <a:pt x="46378" y="0"/>
                  </a:cubicBezTo>
                  <a:lnTo>
                    <a:pt x="315558" y="0"/>
                  </a:lnTo>
                  <a:cubicBezTo>
                    <a:pt x="341159" y="0"/>
                    <a:pt x="361936" y="20660"/>
                    <a:pt x="361936" y="46116"/>
                  </a:cubicBezTo>
                  <a:cubicBezTo>
                    <a:pt x="361936" y="71571"/>
                    <a:pt x="341159" y="92231"/>
                    <a:pt x="315558" y="92231"/>
                  </a:cubicBezTo>
                  <a:close/>
                </a:path>
              </a:pathLst>
            </a:custGeom>
            <a:solidFill>
              <a:srgbClr val="D1D3D4"/>
            </a:solidFill>
            <a:ln w="18548" cap="flat">
              <a:noFill/>
              <a:prstDash val="solid"/>
              <a:miter/>
            </a:ln>
          </p:spPr>
          <p:txBody>
            <a:bodyPr rtlCol="0" anchor="ctr"/>
            <a:lstStyle/>
            <a:p>
              <a:endParaRPr lang="en-US"/>
            </a:p>
          </p:txBody>
        </p:sp>
        <p:sp>
          <p:nvSpPr>
            <p:cNvPr id="268" name="Freeform 267">
              <a:extLst>
                <a:ext uri="{FF2B5EF4-FFF2-40B4-BE49-F238E27FC236}">
                  <a16:creationId xmlns:a16="http://schemas.microsoft.com/office/drawing/2014/main" id="{CBECF9C6-23E6-387D-164A-8084F535AE5C}"/>
                </a:ext>
              </a:extLst>
            </p:cNvPr>
            <p:cNvSpPr/>
            <p:nvPr/>
          </p:nvSpPr>
          <p:spPr>
            <a:xfrm>
              <a:off x="6108429" y="3959698"/>
              <a:ext cx="248216" cy="285179"/>
            </a:xfrm>
            <a:custGeom>
              <a:avLst/>
              <a:gdLst>
                <a:gd name="connsiteX0" fmla="*/ 0 w 248216"/>
                <a:gd name="connsiteY0" fmla="*/ 285179 h 285179"/>
                <a:gd name="connsiteX1" fmla="*/ 248216 w 248216"/>
                <a:gd name="connsiteY1" fmla="*/ 142590 h 285179"/>
                <a:gd name="connsiteX2" fmla="*/ 0 w 248216"/>
                <a:gd name="connsiteY2" fmla="*/ 0 h 285179"/>
                <a:gd name="connsiteX3" fmla="*/ 0 w 248216"/>
                <a:gd name="connsiteY3" fmla="*/ 285179 h 285179"/>
              </a:gdLst>
              <a:ahLst/>
              <a:cxnLst>
                <a:cxn ang="0">
                  <a:pos x="connsiteX0" y="connsiteY0"/>
                </a:cxn>
                <a:cxn ang="0">
                  <a:pos x="connsiteX1" y="connsiteY1"/>
                </a:cxn>
                <a:cxn ang="0">
                  <a:pos x="connsiteX2" y="connsiteY2"/>
                </a:cxn>
                <a:cxn ang="0">
                  <a:pos x="connsiteX3" y="connsiteY3"/>
                </a:cxn>
              </a:cxnLst>
              <a:rect l="l" t="t" r="r" b="b"/>
              <a:pathLst>
                <a:path w="248216" h="285179">
                  <a:moveTo>
                    <a:pt x="0" y="285179"/>
                  </a:moveTo>
                  <a:lnTo>
                    <a:pt x="248216" y="142590"/>
                  </a:lnTo>
                  <a:lnTo>
                    <a:pt x="0" y="0"/>
                  </a:lnTo>
                  <a:lnTo>
                    <a:pt x="0" y="285179"/>
                  </a:lnTo>
                  <a:close/>
                </a:path>
              </a:pathLst>
            </a:custGeom>
            <a:solidFill>
              <a:srgbClr val="D1D3D4"/>
            </a:solidFill>
            <a:ln w="18548" cap="flat">
              <a:noFill/>
              <a:prstDash val="solid"/>
              <a:miter/>
            </a:ln>
          </p:spPr>
          <p:txBody>
            <a:bodyPr rtlCol="0" anchor="ctr"/>
            <a:lstStyle/>
            <a:p>
              <a:endParaRPr lang="en-US"/>
            </a:p>
          </p:txBody>
        </p:sp>
      </p:grpSp>
      <p:grpSp>
        <p:nvGrpSpPr>
          <p:cNvPr id="269" name="Graphic 3">
            <a:extLst>
              <a:ext uri="{FF2B5EF4-FFF2-40B4-BE49-F238E27FC236}">
                <a16:creationId xmlns:a16="http://schemas.microsoft.com/office/drawing/2014/main" id="{D1623091-C0C6-C391-ABE6-EDC21E01A243}"/>
              </a:ext>
            </a:extLst>
          </p:cNvPr>
          <p:cNvGrpSpPr/>
          <p:nvPr/>
        </p:nvGrpSpPr>
        <p:grpSpPr>
          <a:xfrm>
            <a:off x="9014415" y="4368589"/>
            <a:ext cx="521849" cy="285179"/>
            <a:chOff x="8915803" y="3959698"/>
            <a:chExt cx="521849" cy="285179"/>
          </a:xfrm>
          <a:solidFill>
            <a:srgbClr val="D1D3D4"/>
          </a:solidFill>
        </p:grpSpPr>
        <p:sp>
          <p:nvSpPr>
            <p:cNvPr id="270" name="Freeform 269">
              <a:extLst>
                <a:ext uri="{FF2B5EF4-FFF2-40B4-BE49-F238E27FC236}">
                  <a16:creationId xmlns:a16="http://schemas.microsoft.com/office/drawing/2014/main" id="{2923F422-0698-90CD-6726-DB30E9D9931F}"/>
                </a:ext>
              </a:extLst>
            </p:cNvPr>
            <p:cNvSpPr/>
            <p:nvPr/>
          </p:nvSpPr>
          <p:spPr>
            <a:xfrm>
              <a:off x="8915803" y="4056172"/>
              <a:ext cx="361936" cy="92231"/>
            </a:xfrm>
            <a:custGeom>
              <a:avLst/>
              <a:gdLst>
                <a:gd name="connsiteX0" fmla="*/ 315558 w 361936"/>
                <a:gd name="connsiteY0" fmla="*/ 92231 h 92231"/>
                <a:gd name="connsiteX1" fmla="*/ 46378 w 361936"/>
                <a:gd name="connsiteY1" fmla="*/ 92231 h 92231"/>
                <a:gd name="connsiteX2" fmla="*/ 0 w 361936"/>
                <a:gd name="connsiteY2" fmla="*/ 46116 h 92231"/>
                <a:gd name="connsiteX3" fmla="*/ 46378 w 361936"/>
                <a:gd name="connsiteY3" fmla="*/ 0 h 92231"/>
                <a:gd name="connsiteX4" fmla="*/ 315558 w 361936"/>
                <a:gd name="connsiteY4" fmla="*/ 0 h 92231"/>
                <a:gd name="connsiteX5" fmla="*/ 361937 w 361936"/>
                <a:gd name="connsiteY5" fmla="*/ 46116 h 92231"/>
                <a:gd name="connsiteX6" fmla="*/ 315558 w 361936"/>
                <a:gd name="connsiteY6" fmla="*/ 92231 h 922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61936" h="92231">
                  <a:moveTo>
                    <a:pt x="315558" y="92231"/>
                  </a:moveTo>
                  <a:lnTo>
                    <a:pt x="46378" y="92231"/>
                  </a:lnTo>
                  <a:cubicBezTo>
                    <a:pt x="20777" y="92231"/>
                    <a:pt x="0" y="71571"/>
                    <a:pt x="0" y="46116"/>
                  </a:cubicBezTo>
                  <a:cubicBezTo>
                    <a:pt x="0" y="20660"/>
                    <a:pt x="20777" y="0"/>
                    <a:pt x="46378" y="0"/>
                  </a:cubicBezTo>
                  <a:lnTo>
                    <a:pt x="315558" y="0"/>
                  </a:lnTo>
                  <a:cubicBezTo>
                    <a:pt x="341159" y="0"/>
                    <a:pt x="361937" y="20660"/>
                    <a:pt x="361937" y="46116"/>
                  </a:cubicBezTo>
                  <a:cubicBezTo>
                    <a:pt x="361937" y="71571"/>
                    <a:pt x="341159" y="92231"/>
                    <a:pt x="315558" y="92231"/>
                  </a:cubicBezTo>
                  <a:close/>
                </a:path>
              </a:pathLst>
            </a:custGeom>
            <a:solidFill>
              <a:srgbClr val="D1D3D4"/>
            </a:solidFill>
            <a:ln w="18548" cap="flat">
              <a:noFill/>
              <a:prstDash val="solid"/>
              <a:miter/>
            </a:ln>
          </p:spPr>
          <p:txBody>
            <a:bodyPr rtlCol="0" anchor="ctr"/>
            <a:lstStyle/>
            <a:p>
              <a:endParaRPr lang="en-US"/>
            </a:p>
          </p:txBody>
        </p:sp>
        <p:sp>
          <p:nvSpPr>
            <p:cNvPr id="271" name="Freeform 270">
              <a:extLst>
                <a:ext uri="{FF2B5EF4-FFF2-40B4-BE49-F238E27FC236}">
                  <a16:creationId xmlns:a16="http://schemas.microsoft.com/office/drawing/2014/main" id="{C01B90C9-A435-AD1B-A139-63A478C7A1A8}"/>
                </a:ext>
              </a:extLst>
            </p:cNvPr>
            <p:cNvSpPr/>
            <p:nvPr/>
          </p:nvSpPr>
          <p:spPr>
            <a:xfrm>
              <a:off x="9189435" y="3959698"/>
              <a:ext cx="248216" cy="285179"/>
            </a:xfrm>
            <a:custGeom>
              <a:avLst/>
              <a:gdLst>
                <a:gd name="connsiteX0" fmla="*/ 0 w 248216"/>
                <a:gd name="connsiteY0" fmla="*/ 285179 h 285179"/>
                <a:gd name="connsiteX1" fmla="*/ 248217 w 248216"/>
                <a:gd name="connsiteY1" fmla="*/ 142590 h 285179"/>
                <a:gd name="connsiteX2" fmla="*/ 0 w 248216"/>
                <a:gd name="connsiteY2" fmla="*/ 0 h 285179"/>
                <a:gd name="connsiteX3" fmla="*/ 0 w 248216"/>
                <a:gd name="connsiteY3" fmla="*/ 285179 h 285179"/>
              </a:gdLst>
              <a:ahLst/>
              <a:cxnLst>
                <a:cxn ang="0">
                  <a:pos x="connsiteX0" y="connsiteY0"/>
                </a:cxn>
                <a:cxn ang="0">
                  <a:pos x="connsiteX1" y="connsiteY1"/>
                </a:cxn>
                <a:cxn ang="0">
                  <a:pos x="connsiteX2" y="connsiteY2"/>
                </a:cxn>
                <a:cxn ang="0">
                  <a:pos x="connsiteX3" y="connsiteY3"/>
                </a:cxn>
              </a:cxnLst>
              <a:rect l="l" t="t" r="r" b="b"/>
              <a:pathLst>
                <a:path w="248216" h="285179">
                  <a:moveTo>
                    <a:pt x="0" y="285179"/>
                  </a:moveTo>
                  <a:lnTo>
                    <a:pt x="248217" y="142590"/>
                  </a:lnTo>
                  <a:lnTo>
                    <a:pt x="0" y="0"/>
                  </a:lnTo>
                  <a:lnTo>
                    <a:pt x="0" y="285179"/>
                  </a:lnTo>
                  <a:close/>
                </a:path>
              </a:pathLst>
            </a:custGeom>
            <a:solidFill>
              <a:srgbClr val="D1D3D4"/>
            </a:solidFill>
            <a:ln w="18548" cap="flat">
              <a:noFill/>
              <a:prstDash val="solid"/>
              <a:miter/>
            </a:ln>
          </p:spPr>
          <p:txBody>
            <a:bodyPr rtlCol="0" anchor="ctr"/>
            <a:lstStyle/>
            <a:p>
              <a:endParaRPr lang="en-US"/>
            </a:p>
          </p:txBody>
        </p:sp>
      </p:grpSp>
      <p:sp>
        <p:nvSpPr>
          <p:cNvPr id="2" name="TextBox 1">
            <a:extLst>
              <a:ext uri="{FF2B5EF4-FFF2-40B4-BE49-F238E27FC236}">
                <a16:creationId xmlns:a16="http://schemas.microsoft.com/office/drawing/2014/main" id="{3B8F53EA-8B39-7FD1-0EBE-F46D05E28214}"/>
              </a:ext>
            </a:extLst>
          </p:cNvPr>
          <p:cNvSpPr txBox="1"/>
          <p:nvPr/>
        </p:nvSpPr>
        <p:spPr>
          <a:xfrm>
            <a:off x="492369" y="6438920"/>
            <a:ext cx="7008329" cy="153888"/>
          </a:xfrm>
          <a:prstGeom prst="rect">
            <a:avLst/>
          </a:prstGeom>
          <a:noFill/>
        </p:spPr>
        <p:txBody>
          <a:bodyPr wrap="none" lIns="0" tIns="0" rIns="0" bIns="0">
            <a:spAutoFit/>
          </a:bodyPr>
          <a:lstStyle/>
          <a:p>
            <a:r>
              <a:rPr lang="en-US" sz="1000" dirty="0">
                <a:solidFill>
                  <a:schemeClr val="bg1">
                    <a:lumMod val="65000"/>
                  </a:schemeClr>
                </a:solidFill>
                <a:effectLst/>
                <a:latin typeface="Raleway dT" pitchFamily="2" charset="77"/>
              </a:rPr>
              <a:t>See full details of Fast Start Commission in doTERRA Policy Manual, https://www.doterra.com/US/en/policy-manual</a:t>
            </a:r>
          </a:p>
        </p:txBody>
      </p:sp>
    </p:spTree>
    <p:extLst>
      <p:ext uri="{BB962C8B-B14F-4D97-AF65-F5344CB8AC3E}">
        <p14:creationId xmlns:p14="http://schemas.microsoft.com/office/powerpoint/2010/main" val="14563931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42" presetClass="path" presetSubtype="0" decel="100000" fill="hold" grpId="1" nodeType="withEffect">
                                  <p:stCondLst>
                                    <p:cond delay="0"/>
                                  </p:stCondLst>
                                  <p:childTnLst>
                                    <p:animMotion origin="layout" path="M 1.875E-6 3.33333E-6 L -0.01354 0.03449 " pathEditMode="relative" rAng="0" ptsTypes="AA">
                                      <p:cBhvr>
                                        <p:cTn id="9" dur="1000" spd="-100000" fill="hold"/>
                                        <p:tgtEl>
                                          <p:spTgt spid="3"/>
                                        </p:tgtEl>
                                        <p:attrNameLst>
                                          <p:attrName>ppt_x</p:attrName>
                                          <p:attrName>ppt_y</p:attrName>
                                        </p:attrNameLst>
                                      </p:cBhvr>
                                      <p:rCtr x="-677" y="1713"/>
                                    </p:animMotion>
                                  </p:childTnLst>
                                </p:cTn>
                              </p:par>
                              <p:par>
                                <p:cTn id="10" presetID="10" presetClass="entr" presetSubtype="0" fill="hold" grpId="0" nodeType="withEffect">
                                  <p:stCondLst>
                                    <p:cond delay="200"/>
                                  </p:stCondLst>
                                  <p:childTnLst>
                                    <p:set>
                                      <p:cBhvr>
                                        <p:cTn id="11" dur="1" fill="hold">
                                          <p:stCondLst>
                                            <p:cond delay="0"/>
                                          </p:stCondLst>
                                        </p:cTn>
                                        <p:tgtEl>
                                          <p:spTgt spid="140"/>
                                        </p:tgtEl>
                                        <p:attrNameLst>
                                          <p:attrName>style.visibility</p:attrName>
                                        </p:attrNameLst>
                                      </p:cBhvr>
                                      <p:to>
                                        <p:strVal val="visible"/>
                                      </p:to>
                                    </p:set>
                                    <p:animEffect transition="in" filter="fade">
                                      <p:cBhvr>
                                        <p:cTn id="12" dur="500"/>
                                        <p:tgtEl>
                                          <p:spTgt spid="140"/>
                                        </p:tgtEl>
                                      </p:cBhvr>
                                    </p:animEffect>
                                  </p:childTnLst>
                                </p:cTn>
                              </p:par>
                              <p:par>
                                <p:cTn id="13" presetID="42" presetClass="path" presetSubtype="0" decel="100000" fill="hold" grpId="1" nodeType="withEffect">
                                  <p:stCondLst>
                                    <p:cond delay="200"/>
                                  </p:stCondLst>
                                  <p:childTnLst>
                                    <p:animMotion origin="layout" path="M -4.58333E-6 -3.7037E-6 L -0.01354 0.03449 " pathEditMode="relative" rAng="0" ptsTypes="AA">
                                      <p:cBhvr>
                                        <p:cTn id="14" dur="1000" spd="-100000" fill="hold"/>
                                        <p:tgtEl>
                                          <p:spTgt spid="140"/>
                                        </p:tgtEl>
                                        <p:attrNameLst>
                                          <p:attrName>ppt_x</p:attrName>
                                          <p:attrName>ppt_y</p:attrName>
                                        </p:attrNameLst>
                                      </p:cBhvr>
                                      <p:rCtr x="-677" y="1713"/>
                                    </p:animMotion>
                                  </p:childTnLst>
                                </p:cTn>
                              </p:par>
                            </p:childTnLst>
                          </p:cTn>
                        </p:par>
                        <p:par>
                          <p:cTn id="15" fill="hold">
                            <p:stCondLst>
                              <p:cond delay="1200"/>
                            </p:stCondLst>
                            <p:childTnLst>
                              <p:par>
                                <p:cTn id="16" presetID="10" presetClass="entr" presetSubtype="0" fill="hold" nodeType="afterEffect">
                                  <p:stCondLst>
                                    <p:cond delay="0"/>
                                  </p:stCondLst>
                                  <p:childTnLst>
                                    <p:set>
                                      <p:cBhvr>
                                        <p:cTn id="17" dur="1" fill="hold">
                                          <p:stCondLst>
                                            <p:cond delay="0"/>
                                          </p:stCondLst>
                                        </p:cTn>
                                        <p:tgtEl>
                                          <p:spTgt spid="261"/>
                                        </p:tgtEl>
                                        <p:attrNameLst>
                                          <p:attrName>style.visibility</p:attrName>
                                        </p:attrNameLst>
                                      </p:cBhvr>
                                      <p:to>
                                        <p:strVal val="visible"/>
                                      </p:to>
                                    </p:set>
                                    <p:animEffect transition="in" filter="fade">
                                      <p:cBhvr>
                                        <p:cTn id="18" dur="500"/>
                                        <p:tgtEl>
                                          <p:spTgt spid="261"/>
                                        </p:tgtEl>
                                      </p:cBhvr>
                                    </p:animEffect>
                                  </p:childTnLst>
                                </p:cTn>
                              </p:par>
                              <p:par>
                                <p:cTn id="19" presetID="42" presetClass="path" presetSubtype="0" decel="100000" fill="hold" nodeType="withEffect">
                                  <p:stCondLst>
                                    <p:cond delay="0"/>
                                  </p:stCondLst>
                                  <p:childTnLst>
                                    <p:animMotion origin="layout" path="M -1.45833E-6 1.11111E-6 L -0.00091 0.04236 " pathEditMode="relative" rAng="0" ptsTypes="AA">
                                      <p:cBhvr>
                                        <p:cTn id="20" dur="1000" spd="-100000" fill="hold"/>
                                        <p:tgtEl>
                                          <p:spTgt spid="261"/>
                                        </p:tgtEl>
                                        <p:attrNameLst>
                                          <p:attrName>ppt_x</p:attrName>
                                          <p:attrName>ppt_y</p:attrName>
                                        </p:attrNameLst>
                                      </p:cBhvr>
                                      <p:rCtr x="-52" y="2106"/>
                                    </p:animMotion>
                                  </p:childTnLst>
                                </p:cTn>
                              </p:par>
                              <p:par>
                                <p:cTn id="21" presetID="10" presetClass="entr" presetSubtype="0" fill="hold" nodeType="with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fade">
                                      <p:cBhvr>
                                        <p:cTn id="23" dur="500"/>
                                        <p:tgtEl>
                                          <p:spTgt spid="4"/>
                                        </p:tgtEl>
                                      </p:cBhvr>
                                    </p:animEffect>
                                  </p:childTnLst>
                                </p:cTn>
                              </p:par>
                              <p:par>
                                <p:cTn id="24" presetID="42" presetClass="path" presetSubtype="0" decel="100000" fill="hold" nodeType="withEffect">
                                  <p:stCondLst>
                                    <p:cond delay="0"/>
                                  </p:stCondLst>
                                  <p:childTnLst>
                                    <p:animMotion origin="layout" path="M -1.45833E-6 1.11111E-6 L -0.00091 0.04236 " pathEditMode="relative" rAng="0" ptsTypes="AA">
                                      <p:cBhvr>
                                        <p:cTn id="25" dur="1000" spd="-100000" fill="hold"/>
                                        <p:tgtEl>
                                          <p:spTgt spid="4"/>
                                        </p:tgtEl>
                                        <p:attrNameLst>
                                          <p:attrName>ppt_x</p:attrName>
                                          <p:attrName>ppt_y</p:attrName>
                                        </p:attrNameLst>
                                      </p:cBhvr>
                                      <p:rCtr x="-52" y="2106"/>
                                    </p:animMotion>
                                  </p:childTnLst>
                                </p:cTn>
                              </p:par>
                              <p:par>
                                <p:cTn id="26" presetID="10" presetClass="entr" presetSubtype="0" fill="hold" nodeType="withEffect">
                                  <p:stCondLst>
                                    <p:cond delay="400"/>
                                  </p:stCondLst>
                                  <p:childTnLst>
                                    <p:set>
                                      <p:cBhvr>
                                        <p:cTn id="27" dur="1" fill="hold">
                                          <p:stCondLst>
                                            <p:cond delay="0"/>
                                          </p:stCondLst>
                                        </p:cTn>
                                        <p:tgtEl>
                                          <p:spTgt spid="263"/>
                                        </p:tgtEl>
                                        <p:attrNameLst>
                                          <p:attrName>style.visibility</p:attrName>
                                        </p:attrNameLst>
                                      </p:cBhvr>
                                      <p:to>
                                        <p:strVal val="visible"/>
                                      </p:to>
                                    </p:set>
                                    <p:animEffect transition="in" filter="fade">
                                      <p:cBhvr>
                                        <p:cTn id="28" dur="500"/>
                                        <p:tgtEl>
                                          <p:spTgt spid="263"/>
                                        </p:tgtEl>
                                      </p:cBhvr>
                                    </p:animEffect>
                                  </p:childTnLst>
                                </p:cTn>
                              </p:par>
                              <p:par>
                                <p:cTn id="29" presetID="42" presetClass="path" presetSubtype="0" decel="100000" fill="hold" nodeType="withEffect">
                                  <p:stCondLst>
                                    <p:cond delay="400"/>
                                  </p:stCondLst>
                                  <p:childTnLst>
                                    <p:animMotion origin="layout" path="M 1.45833E-6 -3.7037E-7 L -0.02565 0.00324 " pathEditMode="relative" rAng="0" ptsTypes="AA">
                                      <p:cBhvr>
                                        <p:cTn id="30" dur="1000" spd="-100000" fill="hold"/>
                                        <p:tgtEl>
                                          <p:spTgt spid="263"/>
                                        </p:tgtEl>
                                        <p:attrNameLst>
                                          <p:attrName>ppt_x</p:attrName>
                                          <p:attrName>ppt_y</p:attrName>
                                        </p:attrNameLst>
                                      </p:cBhvr>
                                      <p:rCtr x="-1289" y="162"/>
                                    </p:animMotion>
                                  </p:childTnLst>
                                </p:cTn>
                              </p:par>
                              <p:par>
                                <p:cTn id="31" presetID="10" presetClass="entr" presetSubtype="0" fill="hold" nodeType="withEffect">
                                  <p:stCondLst>
                                    <p:cond delay="1200"/>
                                  </p:stCondLst>
                                  <p:childTnLst>
                                    <p:set>
                                      <p:cBhvr>
                                        <p:cTn id="32" dur="1" fill="hold">
                                          <p:stCondLst>
                                            <p:cond delay="0"/>
                                          </p:stCondLst>
                                        </p:cTn>
                                        <p:tgtEl>
                                          <p:spTgt spid="266"/>
                                        </p:tgtEl>
                                        <p:attrNameLst>
                                          <p:attrName>style.visibility</p:attrName>
                                        </p:attrNameLst>
                                      </p:cBhvr>
                                      <p:to>
                                        <p:strVal val="visible"/>
                                      </p:to>
                                    </p:set>
                                    <p:animEffect transition="in" filter="fade">
                                      <p:cBhvr>
                                        <p:cTn id="33" dur="500"/>
                                        <p:tgtEl>
                                          <p:spTgt spid="266"/>
                                        </p:tgtEl>
                                      </p:cBhvr>
                                    </p:animEffect>
                                  </p:childTnLst>
                                </p:cTn>
                              </p:par>
                              <p:par>
                                <p:cTn id="34" presetID="42" presetClass="path" presetSubtype="0" decel="100000" fill="hold" nodeType="withEffect">
                                  <p:stCondLst>
                                    <p:cond delay="1200"/>
                                  </p:stCondLst>
                                  <p:childTnLst>
                                    <p:animMotion origin="layout" path="M -2.91667E-6 -3.7037E-7 L -0.02565 0.00324 " pathEditMode="relative" rAng="0" ptsTypes="AA">
                                      <p:cBhvr>
                                        <p:cTn id="35" dur="1000" spd="-100000" fill="hold"/>
                                        <p:tgtEl>
                                          <p:spTgt spid="266"/>
                                        </p:tgtEl>
                                        <p:attrNameLst>
                                          <p:attrName>ppt_x</p:attrName>
                                          <p:attrName>ppt_y</p:attrName>
                                        </p:attrNameLst>
                                      </p:cBhvr>
                                      <p:rCtr x="-1289" y="162"/>
                                    </p:animMotion>
                                  </p:childTnLst>
                                </p:cTn>
                              </p:par>
                              <p:par>
                                <p:cTn id="36" presetID="10" presetClass="entr" presetSubtype="0" fill="hold" nodeType="withEffect">
                                  <p:stCondLst>
                                    <p:cond delay="2000"/>
                                  </p:stCondLst>
                                  <p:childTnLst>
                                    <p:set>
                                      <p:cBhvr>
                                        <p:cTn id="37" dur="1" fill="hold">
                                          <p:stCondLst>
                                            <p:cond delay="0"/>
                                          </p:stCondLst>
                                        </p:cTn>
                                        <p:tgtEl>
                                          <p:spTgt spid="269"/>
                                        </p:tgtEl>
                                        <p:attrNameLst>
                                          <p:attrName>style.visibility</p:attrName>
                                        </p:attrNameLst>
                                      </p:cBhvr>
                                      <p:to>
                                        <p:strVal val="visible"/>
                                      </p:to>
                                    </p:set>
                                    <p:animEffect transition="in" filter="fade">
                                      <p:cBhvr>
                                        <p:cTn id="38" dur="500"/>
                                        <p:tgtEl>
                                          <p:spTgt spid="269"/>
                                        </p:tgtEl>
                                      </p:cBhvr>
                                    </p:animEffect>
                                  </p:childTnLst>
                                </p:cTn>
                              </p:par>
                              <p:par>
                                <p:cTn id="39" presetID="42" presetClass="path" presetSubtype="0" decel="100000" fill="hold" nodeType="withEffect">
                                  <p:stCondLst>
                                    <p:cond delay="2000"/>
                                  </p:stCondLst>
                                  <p:childTnLst>
                                    <p:animMotion origin="layout" path="M 2.91667E-6 -3.7037E-7 L -0.02565 0.00324 " pathEditMode="relative" rAng="0" ptsTypes="AA">
                                      <p:cBhvr>
                                        <p:cTn id="40" dur="1000" spd="-100000" fill="hold"/>
                                        <p:tgtEl>
                                          <p:spTgt spid="269"/>
                                        </p:tgtEl>
                                        <p:attrNameLst>
                                          <p:attrName>ppt_x</p:attrName>
                                          <p:attrName>ppt_y</p:attrName>
                                        </p:attrNameLst>
                                      </p:cBhvr>
                                      <p:rCtr x="-1289" y="162"/>
                                    </p:animMotion>
                                  </p:childTnLst>
                                </p:cTn>
                              </p:par>
                              <p:par>
                                <p:cTn id="41" presetID="10" presetClass="entr" presetSubtype="0" fill="hold" nodeType="withEffect">
                                  <p:stCondLst>
                                    <p:cond delay="800"/>
                                  </p:stCondLst>
                                  <p:childTnLst>
                                    <p:set>
                                      <p:cBhvr>
                                        <p:cTn id="42" dur="1" fill="hold">
                                          <p:stCondLst>
                                            <p:cond delay="0"/>
                                          </p:stCondLst>
                                        </p:cTn>
                                        <p:tgtEl>
                                          <p:spTgt spid="178"/>
                                        </p:tgtEl>
                                        <p:attrNameLst>
                                          <p:attrName>style.visibility</p:attrName>
                                        </p:attrNameLst>
                                      </p:cBhvr>
                                      <p:to>
                                        <p:strVal val="visible"/>
                                      </p:to>
                                    </p:set>
                                    <p:animEffect transition="in" filter="fade">
                                      <p:cBhvr>
                                        <p:cTn id="43" dur="500"/>
                                        <p:tgtEl>
                                          <p:spTgt spid="178"/>
                                        </p:tgtEl>
                                      </p:cBhvr>
                                    </p:animEffect>
                                  </p:childTnLst>
                                </p:cTn>
                              </p:par>
                              <p:par>
                                <p:cTn id="44" presetID="42" presetClass="path" presetSubtype="0" decel="100000" fill="hold" nodeType="withEffect">
                                  <p:stCondLst>
                                    <p:cond delay="800"/>
                                  </p:stCondLst>
                                  <p:childTnLst>
                                    <p:animMotion origin="layout" path="M -1.45833E-6 1.11111E-6 L -0.00091 0.04236 " pathEditMode="relative" rAng="0" ptsTypes="AA">
                                      <p:cBhvr>
                                        <p:cTn id="45" dur="1000" spd="-100000" fill="hold"/>
                                        <p:tgtEl>
                                          <p:spTgt spid="178"/>
                                        </p:tgtEl>
                                        <p:attrNameLst>
                                          <p:attrName>ppt_x</p:attrName>
                                          <p:attrName>ppt_y</p:attrName>
                                        </p:attrNameLst>
                                      </p:cBhvr>
                                      <p:rCtr x="-52" y="2106"/>
                                    </p:animMotion>
                                  </p:childTnLst>
                                </p:cTn>
                              </p:par>
                              <p:par>
                                <p:cTn id="46" presetID="10" presetClass="entr" presetSubtype="0" fill="hold" nodeType="withEffect">
                                  <p:stCondLst>
                                    <p:cond delay="800"/>
                                  </p:stCondLst>
                                  <p:childTnLst>
                                    <p:set>
                                      <p:cBhvr>
                                        <p:cTn id="47" dur="1" fill="hold">
                                          <p:stCondLst>
                                            <p:cond delay="0"/>
                                          </p:stCondLst>
                                        </p:cTn>
                                        <p:tgtEl>
                                          <p:spTgt spid="249"/>
                                        </p:tgtEl>
                                        <p:attrNameLst>
                                          <p:attrName>style.visibility</p:attrName>
                                        </p:attrNameLst>
                                      </p:cBhvr>
                                      <p:to>
                                        <p:strVal val="visible"/>
                                      </p:to>
                                    </p:set>
                                    <p:animEffect transition="in" filter="fade">
                                      <p:cBhvr>
                                        <p:cTn id="48" dur="500"/>
                                        <p:tgtEl>
                                          <p:spTgt spid="249"/>
                                        </p:tgtEl>
                                      </p:cBhvr>
                                    </p:animEffect>
                                  </p:childTnLst>
                                </p:cTn>
                              </p:par>
                              <p:par>
                                <p:cTn id="49" presetID="42" presetClass="path" presetSubtype="0" decel="100000" fill="hold" nodeType="withEffect">
                                  <p:stCondLst>
                                    <p:cond delay="800"/>
                                  </p:stCondLst>
                                  <p:childTnLst>
                                    <p:animMotion origin="layout" path="M -1.45833E-6 1.11111E-6 L -0.00091 0.04236 " pathEditMode="relative" rAng="0" ptsTypes="AA">
                                      <p:cBhvr>
                                        <p:cTn id="50" dur="1000" spd="-100000" fill="hold"/>
                                        <p:tgtEl>
                                          <p:spTgt spid="249"/>
                                        </p:tgtEl>
                                        <p:attrNameLst>
                                          <p:attrName>ppt_x</p:attrName>
                                          <p:attrName>ppt_y</p:attrName>
                                        </p:attrNameLst>
                                      </p:cBhvr>
                                      <p:rCtr x="-52" y="2106"/>
                                    </p:animMotion>
                                  </p:childTnLst>
                                </p:cTn>
                              </p:par>
                              <p:par>
                                <p:cTn id="51" presetID="10" presetClass="entr" presetSubtype="0" fill="hold" nodeType="withEffect">
                                  <p:stCondLst>
                                    <p:cond delay="1600"/>
                                  </p:stCondLst>
                                  <p:childTnLst>
                                    <p:set>
                                      <p:cBhvr>
                                        <p:cTn id="52" dur="1" fill="hold">
                                          <p:stCondLst>
                                            <p:cond delay="0"/>
                                          </p:stCondLst>
                                        </p:cTn>
                                        <p:tgtEl>
                                          <p:spTgt spid="141"/>
                                        </p:tgtEl>
                                        <p:attrNameLst>
                                          <p:attrName>style.visibility</p:attrName>
                                        </p:attrNameLst>
                                      </p:cBhvr>
                                      <p:to>
                                        <p:strVal val="visible"/>
                                      </p:to>
                                    </p:set>
                                    <p:animEffect transition="in" filter="fade">
                                      <p:cBhvr>
                                        <p:cTn id="53" dur="500"/>
                                        <p:tgtEl>
                                          <p:spTgt spid="141"/>
                                        </p:tgtEl>
                                      </p:cBhvr>
                                    </p:animEffect>
                                  </p:childTnLst>
                                </p:cTn>
                              </p:par>
                              <p:par>
                                <p:cTn id="54" presetID="42" presetClass="path" presetSubtype="0" decel="100000" fill="hold" nodeType="withEffect">
                                  <p:stCondLst>
                                    <p:cond delay="1600"/>
                                  </p:stCondLst>
                                  <p:childTnLst>
                                    <p:animMotion origin="layout" path="M -1.45833E-6 1.11111E-6 L -0.00091 0.04236 " pathEditMode="relative" rAng="0" ptsTypes="AA">
                                      <p:cBhvr>
                                        <p:cTn id="55" dur="1000" spd="-100000" fill="hold"/>
                                        <p:tgtEl>
                                          <p:spTgt spid="141"/>
                                        </p:tgtEl>
                                        <p:attrNameLst>
                                          <p:attrName>ppt_x</p:attrName>
                                          <p:attrName>ppt_y</p:attrName>
                                        </p:attrNameLst>
                                      </p:cBhvr>
                                      <p:rCtr x="-52" y="2106"/>
                                    </p:animMotion>
                                  </p:childTnLst>
                                </p:cTn>
                              </p:par>
                              <p:par>
                                <p:cTn id="56" presetID="10" presetClass="entr" presetSubtype="0" fill="hold" nodeType="withEffect">
                                  <p:stCondLst>
                                    <p:cond delay="1600"/>
                                  </p:stCondLst>
                                  <p:childTnLst>
                                    <p:set>
                                      <p:cBhvr>
                                        <p:cTn id="57" dur="1" fill="hold">
                                          <p:stCondLst>
                                            <p:cond delay="0"/>
                                          </p:stCondLst>
                                        </p:cTn>
                                        <p:tgtEl>
                                          <p:spTgt spid="250"/>
                                        </p:tgtEl>
                                        <p:attrNameLst>
                                          <p:attrName>style.visibility</p:attrName>
                                        </p:attrNameLst>
                                      </p:cBhvr>
                                      <p:to>
                                        <p:strVal val="visible"/>
                                      </p:to>
                                    </p:set>
                                    <p:animEffect transition="in" filter="fade">
                                      <p:cBhvr>
                                        <p:cTn id="58" dur="500"/>
                                        <p:tgtEl>
                                          <p:spTgt spid="250"/>
                                        </p:tgtEl>
                                      </p:cBhvr>
                                    </p:animEffect>
                                  </p:childTnLst>
                                </p:cTn>
                              </p:par>
                              <p:par>
                                <p:cTn id="59" presetID="42" presetClass="path" presetSubtype="0" decel="100000" fill="hold" nodeType="withEffect">
                                  <p:stCondLst>
                                    <p:cond delay="1600"/>
                                  </p:stCondLst>
                                  <p:childTnLst>
                                    <p:animMotion origin="layout" path="M -1.45833E-6 1.11111E-6 L -0.00091 0.04236 " pathEditMode="relative" rAng="0" ptsTypes="AA">
                                      <p:cBhvr>
                                        <p:cTn id="60" dur="1000" spd="-100000" fill="hold"/>
                                        <p:tgtEl>
                                          <p:spTgt spid="250"/>
                                        </p:tgtEl>
                                        <p:attrNameLst>
                                          <p:attrName>ppt_x</p:attrName>
                                          <p:attrName>ppt_y</p:attrName>
                                        </p:attrNameLst>
                                      </p:cBhvr>
                                      <p:rCtr x="-52" y="2106"/>
                                    </p:animMotion>
                                  </p:childTnLst>
                                </p:cTn>
                              </p:par>
                              <p:par>
                                <p:cTn id="61" presetID="10" presetClass="entr" presetSubtype="0" fill="hold" nodeType="withEffect">
                                  <p:stCondLst>
                                    <p:cond delay="2400"/>
                                  </p:stCondLst>
                                  <p:childTnLst>
                                    <p:set>
                                      <p:cBhvr>
                                        <p:cTn id="62" dur="1" fill="hold">
                                          <p:stCondLst>
                                            <p:cond delay="0"/>
                                          </p:stCondLst>
                                        </p:cTn>
                                        <p:tgtEl>
                                          <p:spTgt spid="151"/>
                                        </p:tgtEl>
                                        <p:attrNameLst>
                                          <p:attrName>style.visibility</p:attrName>
                                        </p:attrNameLst>
                                      </p:cBhvr>
                                      <p:to>
                                        <p:strVal val="visible"/>
                                      </p:to>
                                    </p:set>
                                    <p:animEffect transition="in" filter="fade">
                                      <p:cBhvr>
                                        <p:cTn id="63" dur="500"/>
                                        <p:tgtEl>
                                          <p:spTgt spid="151"/>
                                        </p:tgtEl>
                                      </p:cBhvr>
                                    </p:animEffect>
                                  </p:childTnLst>
                                </p:cTn>
                              </p:par>
                              <p:par>
                                <p:cTn id="64" presetID="42" presetClass="path" presetSubtype="0" decel="100000" fill="hold" nodeType="withEffect">
                                  <p:stCondLst>
                                    <p:cond delay="2400"/>
                                  </p:stCondLst>
                                  <p:childTnLst>
                                    <p:animMotion origin="layout" path="M -1.45833E-6 1.11111E-6 L -0.00091 0.04236 " pathEditMode="relative" rAng="0" ptsTypes="AA">
                                      <p:cBhvr>
                                        <p:cTn id="65" dur="1000" spd="-100000" fill="hold"/>
                                        <p:tgtEl>
                                          <p:spTgt spid="151"/>
                                        </p:tgtEl>
                                        <p:attrNameLst>
                                          <p:attrName>ppt_x</p:attrName>
                                          <p:attrName>ppt_y</p:attrName>
                                        </p:attrNameLst>
                                      </p:cBhvr>
                                      <p:rCtr x="-52" y="2106"/>
                                    </p:animMotion>
                                  </p:childTnLst>
                                </p:cTn>
                              </p:par>
                              <p:par>
                                <p:cTn id="66" presetID="10" presetClass="entr" presetSubtype="0" fill="hold" nodeType="withEffect">
                                  <p:stCondLst>
                                    <p:cond delay="2400"/>
                                  </p:stCondLst>
                                  <p:childTnLst>
                                    <p:set>
                                      <p:cBhvr>
                                        <p:cTn id="67" dur="1" fill="hold">
                                          <p:stCondLst>
                                            <p:cond delay="0"/>
                                          </p:stCondLst>
                                        </p:cTn>
                                        <p:tgtEl>
                                          <p:spTgt spid="255"/>
                                        </p:tgtEl>
                                        <p:attrNameLst>
                                          <p:attrName>style.visibility</p:attrName>
                                        </p:attrNameLst>
                                      </p:cBhvr>
                                      <p:to>
                                        <p:strVal val="visible"/>
                                      </p:to>
                                    </p:set>
                                    <p:animEffect transition="in" filter="fade">
                                      <p:cBhvr>
                                        <p:cTn id="68" dur="500"/>
                                        <p:tgtEl>
                                          <p:spTgt spid="255"/>
                                        </p:tgtEl>
                                      </p:cBhvr>
                                    </p:animEffect>
                                  </p:childTnLst>
                                </p:cTn>
                              </p:par>
                              <p:par>
                                <p:cTn id="69" presetID="42" presetClass="path" presetSubtype="0" decel="100000" fill="hold" nodeType="withEffect">
                                  <p:stCondLst>
                                    <p:cond delay="2400"/>
                                  </p:stCondLst>
                                  <p:childTnLst>
                                    <p:animMotion origin="layout" path="M -1.45833E-6 1.11111E-6 L -0.00091 0.04236 " pathEditMode="relative" rAng="0" ptsTypes="AA">
                                      <p:cBhvr>
                                        <p:cTn id="70" dur="1000" spd="-100000" fill="hold"/>
                                        <p:tgtEl>
                                          <p:spTgt spid="255"/>
                                        </p:tgtEl>
                                        <p:attrNameLst>
                                          <p:attrName>ppt_x</p:attrName>
                                          <p:attrName>ppt_y</p:attrName>
                                        </p:attrNameLst>
                                      </p:cBhvr>
                                      <p:rCtr x="-52" y="2106"/>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3" grpId="1"/>
      <p:bldP spid="140" grpId="0"/>
      <p:bldP spid="140" grpId="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D1DACC-D654-FBB7-4C67-89E352910D23}"/>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C0C177ED-B51F-6D23-3ED9-84175BC4126A}"/>
              </a:ext>
            </a:extLst>
          </p:cNvPr>
          <p:cNvPicPr>
            <a:picLocks noChangeAspect="1"/>
          </p:cNvPicPr>
          <p:nvPr/>
        </p:nvPicPr>
        <p:blipFill>
          <a:blip r:embed="rId3" cstate="print">
            <a:extLst>
              <a:ext uri="{28A0092B-C50C-407E-A947-70E740481C1C}">
                <a14:useLocalDpi xmlns:a14="http://schemas.microsoft.com/office/drawing/2010/main" val="0"/>
              </a:ext>
            </a:extLst>
          </a:blip>
          <a:srcRect t="16639" b="16639"/>
          <a:stretch>
            <a:fillRect/>
          </a:stretch>
        </p:blipFill>
        <p:spPr>
          <a:xfrm>
            <a:off x="1" y="0"/>
            <a:ext cx="12192000" cy="6858000"/>
          </a:xfrm>
          <a:prstGeom prst="rect">
            <a:avLst/>
          </a:prstGeom>
        </p:spPr>
      </p:pic>
      <p:sp>
        <p:nvSpPr>
          <p:cNvPr id="7" name="Rectangle 6">
            <a:extLst>
              <a:ext uri="{FF2B5EF4-FFF2-40B4-BE49-F238E27FC236}">
                <a16:creationId xmlns:a16="http://schemas.microsoft.com/office/drawing/2014/main" id="{FD7A587E-0AB2-3EC2-DB90-BC19D70F709C}"/>
              </a:ext>
            </a:extLst>
          </p:cNvPr>
          <p:cNvSpPr/>
          <p:nvPr/>
        </p:nvSpPr>
        <p:spPr>
          <a:xfrm>
            <a:off x="656492" y="2379785"/>
            <a:ext cx="7795846" cy="447821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1">
            <a:extLst>
              <a:ext uri="{FF2B5EF4-FFF2-40B4-BE49-F238E27FC236}">
                <a16:creationId xmlns:a16="http://schemas.microsoft.com/office/drawing/2014/main" id="{2F696618-E6F0-C825-3437-B61E00797185}"/>
              </a:ext>
            </a:extLst>
          </p:cNvPr>
          <p:cNvSpPr txBox="1">
            <a:spLocks/>
          </p:cNvSpPr>
          <p:nvPr/>
        </p:nvSpPr>
        <p:spPr>
          <a:xfrm>
            <a:off x="1113691" y="1674809"/>
            <a:ext cx="6222857" cy="1329595"/>
          </a:xfrm>
          <a:prstGeom prst="rect">
            <a:avLst/>
          </a:prstGeom>
        </p:spPr>
        <p:txBody>
          <a:bodyPr vert="horz" wrap="none" lIns="0" tIns="0" rIns="0" bIns="0" rtlCol="0" anchor="ctr">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9600">
                <a:solidFill>
                  <a:schemeClr val="accent4"/>
                </a:solidFill>
              </a:rPr>
              <a:t>Power </a:t>
            </a:r>
            <a:r>
              <a:rPr lang="en-US" sz="7200">
                <a:solidFill>
                  <a:schemeClr val="accent4"/>
                </a:solidFill>
              </a:rPr>
              <a:t>of</a:t>
            </a:r>
            <a:r>
              <a:rPr lang="en-US" sz="9600">
                <a:solidFill>
                  <a:schemeClr val="accent4"/>
                </a:solidFill>
              </a:rPr>
              <a:t> 3 </a:t>
            </a:r>
          </a:p>
        </p:txBody>
      </p:sp>
      <p:sp>
        <p:nvSpPr>
          <p:cNvPr id="8" name="TextBox 7">
            <a:extLst>
              <a:ext uri="{FF2B5EF4-FFF2-40B4-BE49-F238E27FC236}">
                <a16:creationId xmlns:a16="http://schemas.microsoft.com/office/drawing/2014/main" id="{7899A555-5F31-0EDC-4EEB-C360130D3A31}"/>
              </a:ext>
            </a:extLst>
          </p:cNvPr>
          <p:cNvSpPr txBox="1"/>
          <p:nvPr/>
        </p:nvSpPr>
        <p:spPr>
          <a:xfrm>
            <a:off x="1113691" y="3853596"/>
            <a:ext cx="6893171" cy="2585323"/>
          </a:xfrm>
          <a:prstGeom prst="rect">
            <a:avLst/>
          </a:prstGeom>
          <a:noFill/>
        </p:spPr>
        <p:txBody>
          <a:bodyPr wrap="square" lIns="0" tIns="0" rIns="0" bIns="0" rtlCol="0">
            <a:spAutoFit/>
          </a:bodyPr>
          <a:lstStyle/>
          <a:p>
            <a:r>
              <a:rPr lang="en-US" sz="2400">
                <a:solidFill>
                  <a:schemeClr val="accent4"/>
                </a:solidFill>
              </a:rPr>
              <a:t>The Power of 3 Bonus is designed to help you structure your business for effective customer support and long-term stability.</a:t>
            </a:r>
          </a:p>
          <a:p>
            <a:pPr marL="285750" indent="-285750">
              <a:buFont typeface="Arial" panose="020B0604020202020204" pitchFamily="34" charset="0"/>
              <a:buChar char="•"/>
            </a:pPr>
            <a:endParaRPr lang="en-US" sz="2400"/>
          </a:p>
          <a:p>
            <a:r>
              <a:rPr lang="en-US" sz="2400"/>
              <a:t>This Bonus is focused on new customer acquisition and retention. Effective customer support is essential for long-term growth.</a:t>
            </a:r>
          </a:p>
        </p:txBody>
      </p:sp>
      <p:sp>
        <p:nvSpPr>
          <p:cNvPr id="9" name="Title 1">
            <a:extLst>
              <a:ext uri="{FF2B5EF4-FFF2-40B4-BE49-F238E27FC236}">
                <a16:creationId xmlns:a16="http://schemas.microsoft.com/office/drawing/2014/main" id="{A461EEF5-C882-3252-D8F0-10099BC8DEAD}"/>
              </a:ext>
            </a:extLst>
          </p:cNvPr>
          <p:cNvSpPr txBox="1">
            <a:spLocks/>
          </p:cNvSpPr>
          <p:nvPr/>
        </p:nvSpPr>
        <p:spPr>
          <a:xfrm>
            <a:off x="2442026" y="2534846"/>
            <a:ext cx="4355359" cy="1329595"/>
          </a:xfrm>
          <a:prstGeom prst="rect">
            <a:avLst/>
          </a:prstGeom>
        </p:spPr>
        <p:txBody>
          <a:bodyPr vert="horz" wrap="none" lIns="0" tIns="0" rIns="0" bIns="0" rtlCol="0" anchor="ctr">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9600">
                <a:ln w="31750">
                  <a:solidFill>
                    <a:schemeClr val="accent4"/>
                  </a:solidFill>
                </a:ln>
                <a:noFill/>
              </a:rPr>
              <a:t>BONUS</a:t>
            </a:r>
          </a:p>
        </p:txBody>
      </p:sp>
      <p:sp>
        <p:nvSpPr>
          <p:cNvPr id="10" name="TextBox 9">
            <a:extLst>
              <a:ext uri="{FF2B5EF4-FFF2-40B4-BE49-F238E27FC236}">
                <a16:creationId xmlns:a16="http://schemas.microsoft.com/office/drawing/2014/main" id="{385DC152-7C06-CAF1-0233-D561336FFAA4}"/>
              </a:ext>
            </a:extLst>
          </p:cNvPr>
          <p:cNvSpPr txBox="1"/>
          <p:nvPr/>
        </p:nvSpPr>
        <p:spPr>
          <a:xfrm>
            <a:off x="1113691" y="6591931"/>
            <a:ext cx="5733942" cy="169277"/>
          </a:xfrm>
          <a:prstGeom prst="rect">
            <a:avLst/>
          </a:prstGeom>
          <a:noFill/>
        </p:spPr>
        <p:txBody>
          <a:bodyPr wrap="none" lIns="0" tIns="0" rIns="0" bIns="0">
            <a:spAutoFit/>
          </a:bodyPr>
          <a:lstStyle/>
          <a:p>
            <a:r>
              <a:rPr lang="en-US" sz="1100" dirty="0">
                <a:solidFill>
                  <a:schemeClr val="bg1">
                    <a:lumMod val="65000"/>
                  </a:schemeClr>
                </a:solidFill>
                <a:effectLst/>
                <a:latin typeface="Raleway dT" pitchFamily="2" charset="77"/>
              </a:rPr>
              <a:t>See dōTERRA Opportunity and Earnings Disclosure Summary at doterra.com/disclosure</a:t>
            </a:r>
          </a:p>
        </p:txBody>
      </p:sp>
    </p:spTree>
    <p:extLst>
      <p:ext uri="{BB962C8B-B14F-4D97-AF65-F5344CB8AC3E}">
        <p14:creationId xmlns:p14="http://schemas.microsoft.com/office/powerpoint/2010/main" val="42584264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42" presetClass="path" presetSubtype="0" decel="100000" fill="hold" grpId="1" nodeType="withEffect">
                                  <p:stCondLst>
                                    <p:cond delay="0"/>
                                  </p:stCondLst>
                                  <p:childTnLst>
                                    <p:animMotion origin="layout" path="M -6.25E-7 1.85185E-6 L 0.00026 -0.04283 " pathEditMode="relative" rAng="0" ptsTypes="AA">
                                      <p:cBhvr>
                                        <p:cTn id="9" dur="1000" spd="-100000" fill="hold"/>
                                        <p:tgtEl>
                                          <p:spTgt spid="5"/>
                                        </p:tgtEl>
                                        <p:attrNameLst>
                                          <p:attrName>ppt_x</p:attrName>
                                          <p:attrName>ppt_y</p:attrName>
                                        </p:attrNameLst>
                                      </p:cBhvr>
                                      <p:rCtr x="13" y="-2153"/>
                                    </p:animMotion>
                                  </p:childTnLst>
                                </p:cTn>
                              </p:par>
                              <p:par>
                                <p:cTn id="10" presetID="10" presetClass="entr" presetSubtype="0" fill="hold" grpId="0" nodeType="withEffect">
                                  <p:stCondLst>
                                    <p:cond delay="20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par>
                                <p:cTn id="13" presetID="42" presetClass="path" presetSubtype="0" decel="100000" fill="hold" grpId="1" nodeType="withEffect">
                                  <p:stCondLst>
                                    <p:cond delay="200"/>
                                  </p:stCondLst>
                                  <p:childTnLst>
                                    <p:animMotion origin="layout" path="M -6.25E-7 1.85185E-6 L 0.00026 -0.04283 " pathEditMode="relative" rAng="0" ptsTypes="AA">
                                      <p:cBhvr>
                                        <p:cTn id="14" dur="1000" spd="-100000" fill="hold"/>
                                        <p:tgtEl>
                                          <p:spTgt spid="9"/>
                                        </p:tgtEl>
                                        <p:attrNameLst>
                                          <p:attrName>ppt_x</p:attrName>
                                          <p:attrName>ppt_y</p:attrName>
                                        </p:attrNameLst>
                                      </p:cBhvr>
                                      <p:rCtr x="13" y="-2153"/>
                                    </p:animMotion>
                                  </p:childTnLst>
                                </p:cTn>
                              </p:par>
                              <p:par>
                                <p:cTn id="15" presetID="10" presetClass="entr" presetSubtype="0" fill="hold" grpId="0" nodeType="with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cTn>
                              </p:par>
                              <p:par>
                                <p:cTn id="18" presetID="42" presetClass="path" presetSubtype="0" decel="100000" fill="hold" grpId="1" nodeType="withEffect">
                                  <p:stCondLst>
                                    <p:cond delay="0"/>
                                  </p:stCondLst>
                                  <p:childTnLst>
                                    <p:animMotion origin="layout" path="M 6.25E-7 1.85185E-6 L -0.00091 0.04236 " pathEditMode="relative" rAng="0" ptsTypes="AA">
                                      <p:cBhvr>
                                        <p:cTn id="19" dur="1000" spd="-100000" fill="hold"/>
                                        <p:tgtEl>
                                          <p:spTgt spid="7"/>
                                        </p:tgtEl>
                                        <p:attrNameLst>
                                          <p:attrName>ppt_x</p:attrName>
                                          <p:attrName>ppt_y</p:attrName>
                                        </p:attrNameLst>
                                      </p:cBhvr>
                                      <p:rCtr x="-52" y="2106"/>
                                    </p:animMotion>
                                  </p:childTnLst>
                                </p:cTn>
                              </p:par>
                              <p:par>
                                <p:cTn id="20" presetID="10" presetClass="entr" presetSubtype="0" fill="hold" grpId="0" nodeType="withEffect">
                                  <p:stCondLst>
                                    <p:cond delay="20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500"/>
                                        <p:tgtEl>
                                          <p:spTgt spid="8"/>
                                        </p:tgtEl>
                                      </p:cBhvr>
                                    </p:animEffect>
                                  </p:childTnLst>
                                </p:cTn>
                              </p:par>
                              <p:par>
                                <p:cTn id="23" presetID="42" presetClass="path" presetSubtype="0" decel="100000" fill="hold" grpId="1" nodeType="withEffect">
                                  <p:stCondLst>
                                    <p:cond delay="200"/>
                                  </p:stCondLst>
                                  <p:childTnLst>
                                    <p:animMotion origin="layout" path="M 6.25E-7 1.85185E-6 L -0.00091 0.04236 " pathEditMode="relative" rAng="0" ptsTypes="AA">
                                      <p:cBhvr>
                                        <p:cTn id="24" dur="1000" spd="-100000" fill="hold"/>
                                        <p:tgtEl>
                                          <p:spTgt spid="8"/>
                                        </p:tgtEl>
                                        <p:attrNameLst>
                                          <p:attrName>ppt_x</p:attrName>
                                          <p:attrName>ppt_y</p:attrName>
                                        </p:attrNameLst>
                                      </p:cBhvr>
                                      <p:rCtr x="-52" y="2106"/>
                                    </p:animMotion>
                                  </p:childTnLst>
                                </p:cTn>
                              </p:par>
                              <p:par>
                                <p:cTn id="25" presetID="10" presetClass="entr" presetSubtype="0" fill="hold" grpId="0" nodeType="withEffect">
                                  <p:stCondLst>
                                    <p:cond delay="200"/>
                                  </p:stCondLst>
                                  <p:childTnLst>
                                    <p:set>
                                      <p:cBhvr>
                                        <p:cTn id="26" dur="1" fill="hold">
                                          <p:stCondLst>
                                            <p:cond delay="0"/>
                                          </p:stCondLst>
                                        </p:cTn>
                                        <p:tgtEl>
                                          <p:spTgt spid="10"/>
                                        </p:tgtEl>
                                        <p:attrNameLst>
                                          <p:attrName>style.visibility</p:attrName>
                                        </p:attrNameLst>
                                      </p:cBhvr>
                                      <p:to>
                                        <p:strVal val="visible"/>
                                      </p:to>
                                    </p:set>
                                    <p:animEffect transition="in" filter="fade">
                                      <p:cBhvr>
                                        <p:cTn id="2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7" grpId="1" animBg="1"/>
      <p:bldP spid="5" grpId="0"/>
      <p:bldP spid="5" grpId="1"/>
      <p:bldP spid="8" grpId="0"/>
      <p:bldP spid="8" grpId="1"/>
      <p:bldP spid="9" grpId="0"/>
      <p:bldP spid="9" grpId="1"/>
      <p:bldP spid="10"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3" name="Rounded Rectangle 2">
            <a:extLst>
              <a:ext uri="{FF2B5EF4-FFF2-40B4-BE49-F238E27FC236}">
                <a16:creationId xmlns:a16="http://schemas.microsoft.com/office/drawing/2014/main" id="{9A467BCF-90CF-8844-8D19-D145A68DA649}"/>
              </a:ext>
            </a:extLst>
          </p:cNvPr>
          <p:cNvSpPr/>
          <p:nvPr/>
        </p:nvSpPr>
        <p:spPr>
          <a:xfrm>
            <a:off x="1113691" y="3363778"/>
            <a:ext cx="4147457" cy="2630368"/>
          </a:xfrm>
          <a:prstGeom prst="roundRect">
            <a:avLst>
              <a:gd name="adj" fmla="val 8726"/>
            </a:avLst>
          </a:prstGeom>
          <a:ln>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2"/>
              </a:solidFill>
            </a:endParaRPr>
          </a:p>
        </p:txBody>
      </p:sp>
      <p:sp>
        <p:nvSpPr>
          <p:cNvPr id="8" name="TextBox 7">
            <a:extLst>
              <a:ext uri="{FF2B5EF4-FFF2-40B4-BE49-F238E27FC236}">
                <a16:creationId xmlns:a16="http://schemas.microsoft.com/office/drawing/2014/main" id="{5604F0F8-01BD-3043-F81B-2A1689213BC2}"/>
              </a:ext>
            </a:extLst>
          </p:cNvPr>
          <p:cNvSpPr txBox="1"/>
          <p:nvPr/>
        </p:nvSpPr>
        <p:spPr>
          <a:xfrm>
            <a:off x="837840" y="2489201"/>
            <a:ext cx="9604131" cy="461665"/>
          </a:xfrm>
          <a:prstGeom prst="rect">
            <a:avLst/>
          </a:prstGeom>
          <a:noFill/>
        </p:spPr>
        <p:txBody>
          <a:bodyPr wrap="square" rtlCol="0">
            <a:spAutoFit/>
          </a:bodyPr>
          <a:lstStyle/>
          <a:p>
            <a:r>
              <a:rPr lang="en-US" sz="2400"/>
              <a:t>To qualify for the $50 Power of 3 Bonus...</a:t>
            </a:r>
          </a:p>
        </p:txBody>
      </p:sp>
      <p:sp>
        <p:nvSpPr>
          <p:cNvPr id="9" name="Oval 8">
            <a:extLst>
              <a:ext uri="{FF2B5EF4-FFF2-40B4-BE49-F238E27FC236}">
                <a16:creationId xmlns:a16="http://schemas.microsoft.com/office/drawing/2014/main" id="{C03FA4EC-6343-6EF3-FBF8-E9897333A60E}"/>
              </a:ext>
            </a:extLst>
          </p:cNvPr>
          <p:cNvSpPr/>
          <p:nvPr/>
        </p:nvSpPr>
        <p:spPr>
          <a:xfrm>
            <a:off x="932663" y="3226513"/>
            <a:ext cx="731335" cy="731335"/>
          </a:xfrm>
          <a:prstGeom prst="ellipse">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600" b="1">
                <a:latin typeface="Raleway ExtraBold" panose="020B0003030101060003" pitchFamily="34" charset="0"/>
              </a:rPr>
              <a:t>1</a:t>
            </a:r>
          </a:p>
        </p:txBody>
      </p:sp>
      <p:grpSp>
        <p:nvGrpSpPr>
          <p:cNvPr id="10" name="Group 9">
            <a:extLst>
              <a:ext uri="{FF2B5EF4-FFF2-40B4-BE49-F238E27FC236}">
                <a16:creationId xmlns:a16="http://schemas.microsoft.com/office/drawing/2014/main" id="{6D81E4A4-7CC6-5879-18EA-4FFC43811845}"/>
              </a:ext>
            </a:extLst>
          </p:cNvPr>
          <p:cNvGrpSpPr/>
          <p:nvPr/>
        </p:nvGrpSpPr>
        <p:grpSpPr>
          <a:xfrm>
            <a:off x="1874945" y="3571220"/>
            <a:ext cx="2624949" cy="2208235"/>
            <a:chOff x="1786688" y="2983299"/>
            <a:chExt cx="2624949" cy="2208235"/>
          </a:xfrm>
        </p:grpSpPr>
        <p:sp>
          <p:nvSpPr>
            <p:cNvPr id="11" name="TextBox 10">
              <a:extLst>
                <a:ext uri="{FF2B5EF4-FFF2-40B4-BE49-F238E27FC236}">
                  <a16:creationId xmlns:a16="http://schemas.microsoft.com/office/drawing/2014/main" id="{B08B3114-05F8-531A-CA3A-78389832621F}"/>
                </a:ext>
              </a:extLst>
            </p:cNvPr>
            <p:cNvSpPr txBox="1"/>
            <p:nvPr/>
          </p:nvSpPr>
          <p:spPr>
            <a:xfrm>
              <a:off x="2692320" y="2983299"/>
              <a:ext cx="813684" cy="369332"/>
            </a:xfrm>
            <a:prstGeom prst="rect">
              <a:avLst/>
            </a:prstGeom>
            <a:noFill/>
          </p:spPr>
          <p:txBody>
            <a:bodyPr wrap="none" lIns="0" tIns="0" rIns="0" bIns="0" anchor="ctr">
              <a:spAutoFit/>
            </a:bodyPr>
            <a:lstStyle/>
            <a:p>
              <a:pPr algn="ctr"/>
              <a:r>
                <a:rPr lang="en-US" sz="2400">
                  <a:solidFill>
                    <a:schemeClr val="accent4"/>
                  </a:solidFill>
                </a:rPr>
                <a:t>Order</a:t>
              </a:r>
            </a:p>
          </p:txBody>
        </p:sp>
        <p:sp>
          <p:nvSpPr>
            <p:cNvPr id="12" name="TextBox 11">
              <a:extLst>
                <a:ext uri="{FF2B5EF4-FFF2-40B4-BE49-F238E27FC236}">
                  <a16:creationId xmlns:a16="http://schemas.microsoft.com/office/drawing/2014/main" id="{F074F594-A52C-8673-AC78-3C532B89F404}"/>
                </a:ext>
              </a:extLst>
            </p:cNvPr>
            <p:cNvSpPr txBox="1"/>
            <p:nvPr/>
          </p:nvSpPr>
          <p:spPr>
            <a:xfrm>
              <a:off x="1786688" y="4452870"/>
              <a:ext cx="2624949" cy="738664"/>
            </a:xfrm>
            <a:prstGeom prst="rect">
              <a:avLst/>
            </a:prstGeom>
            <a:noFill/>
          </p:spPr>
          <p:txBody>
            <a:bodyPr wrap="none" lIns="0" tIns="0" rIns="0" bIns="0" anchor="ctr">
              <a:spAutoFit/>
            </a:bodyPr>
            <a:lstStyle/>
            <a:p>
              <a:pPr algn="ctr"/>
              <a:r>
                <a:rPr lang="en-US" sz="2400">
                  <a:solidFill>
                    <a:schemeClr val="accent4"/>
                  </a:solidFill>
                </a:rPr>
                <a:t>Personal Rewards </a:t>
              </a:r>
              <a:br>
                <a:rPr lang="en-US" sz="2400">
                  <a:solidFill>
                    <a:schemeClr val="accent4"/>
                  </a:solidFill>
                </a:rPr>
              </a:br>
              <a:r>
                <a:rPr lang="en-US" sz="2400">
                  <a:solidFill>
                    <a:schemeClr val="accent4"/>
                  </a:solidFill>
                </a:rPr>
                <a:t>Volume</a:t>
              </a:r>
            </a:p>
          </p:txBody>
        </p:sp>
        <p:sp>
          <p:nvSpPr>
            <p:cNvPr id="13" name="TextBox 12">
              <a:extLst>
                <a:ext uri="{FF2B5EF4-FFF2-40B4-BE49-F238E27FC236}">
                  <a16:creationId xmlns:a16="http://schemas.microsoft.com/office/drawing/2014/main" id="{02487576-B8B4-2805-7EE7-F4A07B74B1A2}"/>
                </a:ext>
              </a:extLst>
            </p:cNvPr>
            <p:cNvSpPr txBox="1"/>
            <p:nvPr/>
          </p:nvSpPr>
          <p:spPr>
            <a:xfrm>
              <a:off x="1873666" y="3135239"/>
              <a:ext cx="2450992" cy="1354217"/>
            </a:xfrm>
            <a:prstGeom prst="rect">
              <a:avLst/>
            </a:prstGeom>
            <a:noFill/>
          </p:spPr>
          <p:txBody>
            <a:bodyPr wrap="none" lIns="0" tIns="0" rIns="0" bIns="0" anchor="ctr">
              <a:spAutoFit/>
            </a:bodyPr>
            <a:lstStyle/>
            <a:p>
              <a:pPr algn="ctr"/>
              <a:r>
                <a:rPr lang="en-US" sz="8800" b="1">
                  <a:solidFill>
                    <a:schemeClr val="accent4"/>
                  </a:solidFill>
                  <a:latin typeface="Raleway ExtraBold" panose="020B0003030101060003" pitchFamily="34" charset="0"/>
                </a:rPr>
                <a:t>100+</a:t>
              </a:r>
            </a:p>
          </p:txBody>
        </p:sp>
      </p:grpSp>
      <p:sp useBgFill="1">
        <p:nvSpPr>
          <p:cNvPr id="14" name="Rounded Rectangle 13">
            <a:extLst>
              <a:ext uri="{FF2B5EF4-FFF2-40B4-BE49-F238E27FC236}">
                <a16:creationId xmlns:a16="http://schemas.microsoft.com/office/drawing/2014/main" id="{5FE98483-982F-03FD-D135-F243AE9D43ED}"/>
              </a:ext>
            </a:extLst>
          </p:cNvPr>
          <p:cNvSpPr/>
          <p:nvPr/>
        </p:nvSpPr>
        <p:spPr>
          <a:xfrm>
            <a:off x="7107366" y="3363778"/>
            <a:ext cx="4147457" cy="2630368"/>
          </a:xfrm>
          <a:prstGeom prst="roundRect">
            <a:avLst>
              <a:gd name="adj" fmla="val 8726"/>
            </a:avLst>
          </a:prstGeom>
          <a:ln>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2"/>
              </a:solidFill>
            </a:endParaRPr>
          </a:p>
        </p:txBody>
      </p:sp>
      <p:sp>
        <p:nvSpPr>
          <p:cNvPr id="15" name="Oval 14">
            <a:extLst>
              <a:ext uri="{FF2B5EF4-FFF2-40B4-BE49-F238E27FC236}">
                <a16:creationId xmlns:a16="http://schemas.microsoft.com/office/drawing/2014/main" id="{DB1FAF40-D6DE-9039-04B9-863D69D0C016}"/>
              </a:ext>
            </a:extLst>
          </p:cNvPr>
          <p:cNvSpPr/>
          <p:nvPr/>
        </p:nvSpPr>
        <p:spPr>
          <a:xfrm>
            <a:off x="6926338" y="3226513"/>
            <a:ext cx="731335" cy="731335"/>
          </a:xfrm>
          <a:prstGeom prst="ellipse">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600" b="1">
                <a:latin typeface="Raleway ExtraBold" panose="020B0003030101060003" pitchFamily="34" charset="0"/>
              </a:rPr>
              <a:t>2</a:t>
            </a:r>
          </a:p>
        </p:txBody>
      </p:sp>
      <p:grpSp>
        <p:nvGrpSpPr>
          <p:cNvPr id="16" name="Group 15">
            <a:extLst>
              <a:ext uri="{FF2B5EF4-FFF2-40B4-BE49-F238E27FC236}">
                <a16:creationId xmlns:a16="http://schemas.microsoft.com/office/drawing/2014/main" id="{FA93BF97-2561-36D5-5742-B9F02098D0E7}"/>
              </a:ext>
            </a:extLst>
          </p:cNvPr>
          <p:cNvGrpSpPr/>
          <p:nvPr/>
        </p:nvGrpSpPr>
        <p:grpSpPr>
          <a:xfrm>
            <a:off x="7778307" y="3571220"/>
            <a:ext cx="2805575" cy="2208235"/>
            <a:chOff x="7875107" y="2983299"/>
            <a:chExt cx="2805575" cy="2208235"/>
          </a:xfrm>
        </p:grpSpPr>
        <p:sp>
          <p:nvSpPr>
            <p:cNvPr id="17" name="TextBox 16">
              <a:extLst>
                <a:ext uri="{FF2B5EF4-FFF2-40B4-BE49-F238E27FC236}">
                  <a16:creationId xmlns:a16="http://schemas.microsoft.com/office/drawing/2014/main" id="{1CD2AAFD-D9C7-C6B2-3A6A-BFA22D183748}"/>
                </a:ext>
              </a:extLst>
            </p:cNvPr>
            <p:cNvSpPr txBox="1"/>
            <p:nvPr/>
          </p:nvSpPr>
          <p:spPr>
            <a:xfrm>
              <a:off x="8802892" y="2983299"/>
              <a:ext cx="950004" cy="369332"/>
            </a:xfrm>
            <a:prstGeom prst="rect">
              <a:avLst/>
            </a:prstGeom>
            <a:noFill/>
          </p:spPr>
          <p:txBody>
            <a:bodyPr wrap="none" lIns="0" tIns="0" rIns="0" bIns="0" anchor="ctr">
              <a:spAutoFit/>
            </a:bodyPr>
            <a:lstStyle/>
            <a:p>
              <a:pPr algn="ctr"/>
              <a:r>
                <a:rPr lang="en-US" sz="2400">
                  <a:solidFill>
                    <a:schemeClr val="accent4"/>
                  </a:solidFill>
                </a:rPr>
                <a:t>Create</a:t>
              </a:r>
            </a:p>
          </p:txBody>
        </p:sp>
        <p:sp>
          <p:nvSpPr>
            <p:cNvPr id="18" name="TextBox 17">
              <a:extLst>
                <a:ext uri="{FF2B5EF4-FFF2-40B4-BE49-F238E27FC236}">
                  <a16:creationId xmlns:a16="http://schemas.microsoft.com/office/drawing/2014/main" id="{659344E3-A8BF-EAD9-46C7-770645B4B6B7}"/>
                </a:ext>
              </a:extLst>
            </p:cNvPr>
            <p:cNvSpPr txBox="1"/>
            <p:nvPr/>
          </p:nvSpPr>
          <p:spPr>
            <a:xfrm>
              <a:off x="7875107" y="4452870"/>
              <a:ext cx="2805575" cy="738664"/>
            </a:xfrm>
            <a:prstGeom prst="rect">
              <a:avLst/>
            </a:prstGeom>
            <a:noFill/>
          </p:spPr>
          <p:txBody>
            <a:bodyPr wrap="none" lIns="0" tIns="0" rIns="0" bIns="0" anchor="ctr">
              <a:spAutoFit/>
            </a:bodyPr>
            <a:lstStyle/>
            <a:p>
              <a:pPr algn="ctr"/>
              <a:r>
                <a:rPr lang="en-US" sz="2400">
                  <a:solidFill>
                    <a:schemeClr val="accent4"/>
                  </a:solidFill>
                </a:rPr>
                <a:t>in Rewards Volume </a:t>
              </a:r>
              <a:br>
                <a:rPr lang="en-US" sz="2400">
                  <a:solidFill>
                    <a:schemeClr val="accent4"/>
                  </a:solidFill>
                </a:rPr>
              </a:br>
              <a:r>
                <a:rPr lang="en-US" sz="2400">
                  <a:solidFill>
                    <a:schemeClr val="accent4"/>
                  </a:solidFill>
                </a:rPr>
                <a:t>on your frontline</a:t>
              </a:r>
            </a:p>
          </p:txBody>
        </p:sp>
        <p:sp>
          <p:nvSpPr>
            <p:cNvPr id="19" name="TextBox 18">
              <a:extLst>
                <a:ext uri="{FF2B5EF4-FFF2-40B4-BE49-F238E27FC236}">
                  <a16:creationId xmlns:a16="http://schemas.microsoft.com/office/drawing/2014/main" id="{886AA6B3-EA45-F1E3-F3C3-29A0EF8EF35C}"/>
                </a:ext>
              </a:extLst>
            </p:cNvPr>
            <p:cNvSpPr txBox="1"/>
            <p:nvPr/>
          </p:nvSpPr>
          <p:spPr>
            <a:xfrm>
              <a:off x="8272010" y="3135239"/>
              <a:ext cx="2011768" cy="1354217"/>
            </a:xfrm>
            <a:prstGeom prst="rect">
              <a:avLst/>
            </a:prstGeom>
            <a:noFill/>
          </p:spPr>
          <p:txBody>
            <a:bodyPr wrap="none" lIns="0" tIns="0" rIns="0" bIns="0" anchor="ctr">
              <a:spAutoFit/>
            </a:bodyPr>
            <a:lstStyle/>
            <a:p>
              <a:pPr algn="ctr"/>
              <a:r>
                <a:rPr lang="en-US" sz="8800" b="1">
                  <a:solidFill>
                    <a:schemeClr val="accent4"/>
                  </a:solidFill>
                  <a:latin typeface="Raleway ExtraBold" panose="020B0003030101060003" pitchFamily="34" charset="0"/>
                </a:rPr>
                <a:t>500</a:t>
              </a:r>
            </a:p>
          </p:txBody>
        </p:sp>
      </p:grpSp>
      <p:sp>
        <p:nvSpPr>
          <p:cNvPr id="20" name="Title 1">
            <a:extLst>
              <a:ext uri="{FF2B5EF4-FFF2-40B4-BE49-F238E27FC236}">
                <a16:creationId xmlns:a16="http://schemas.microsoft.com/office/drawing/2014/main" id="{2B9CF703-9CD3-75FE-84CA-6C097864D93D}"/>
              </a:ext>
            </a:extLst>
          </p:cNvPr>
          <p:cNvSpPr txBox="1">
            <a:spLocks/>
          </p:cNvSpPr>
          <p:nvPr/>
        </p:nvSpPr>
        <p:spPr>
          <a:xfrm>
            <a:off x="1113691" y="336594"/>
            <a:ext cx="3775329" cy="1329595"/>
          </a:xfrm>
          <a:prstGeom prst="rect">
            <a:avLst/>
          </a:prstGeom>
        </p:spPr>
        <p:txBody>
          <a:bodyPr vert="horz" wrap="none" lIns="0" tIns="0" rIns="0" bIns="0" rtlCol="0" anchor="ctr">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9600">
                <a:solidFill>
                  <a:schemeClr val="accent4"/>
                </a:solidFill>
              </a:rPr>
              <a:t>How It</a:t>
            </a:r>
          </a:p>
        </p:txBody>
      </p:sp>
      <p:sp>
        <p:nvSpPr>
          <p:cNvPr id="21" name="Title 1">
            <a:extLst>
              <a:ext uri="{FF2B5EF4-FFF2-40B4-BE49-F238E27FC236}">
                <a16:creationId xmlns:a16="http://schemas.microsoft.com/office/drawing/2014/main" id="{F12BEBE1-0346-1909-098D-B25BA0A4B854}"/>
              </a:ext>
            </a:extLst>
          </p:cNvPr>
          <p:cNvSpPr txBox="1">
            <a:spLocks/>
          </p:cNvSpPr>
          <p:nvPr/>
        </p:nvSpPr>
        <p:spPr>
          <a:xfrm>
            <a:off x="2442026" y="1196631"/>
            <a:ext cx="3794308" cy="1329595"/>
          </a:xfrm>
          <a:prstGeom prst="rect">
            <a:avLst/>
          </a:prstGeom>
        </p:spPr>
        <p:txBody>
          <a:bodyPr vert="horz" wrap="none" lIns="0" tIns="0" rIns="0" bIns="0" rtlCol="0" anchor="ctr">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9600">
                <a:ln w="31750">
                  <a:solidFill>
                    <a:schemeClr val="accent4"/>
                  </a:solidFill>
                </a:ln>
                <a:noFill/>
              </a:rPr>
              <a:t>Works</a:t>
            </a:r>
          </a:p>
        </p:txBody>
      </p:sp>
      <p:pic>
        <p:nvPicPr>
          <p:cNvPr id="4" name="Graphic 3">
            <a:extLst>
              <a:ext uri="{FF2B5EF4-FFF2-40B4-BE49-F238E27FC236}">
                <a16:creationId xmlns:a16="http://schemas.microsoft.com/office/drawing/2014/main" id="{2BD74E5A-57F2-E5D7-CA68-2E8D3FF8F885}"/>
              </a:ext>
            </a:extLst>
          </p:cNvPr>
          <p:cNvPicPr>
            <a:picLocks noChangeAspect="1"/>
          </p:cNvPicPr>
          <p:nvPr/>
        </p:nvPicPr>
        <p:blipFill rotWithShape="1">
          <a:blip r:embed="rId3" cstate="print">
            <a:extLst>
              <a:ext uri="{28A0092B-C50C-407E-A947-70E740481C1C}">
                <a14:useLocalDpi xmlns:a14="http://schemas.microsoft.com/office/drawing/2010/main"/>
              </a:ext>
              <a:ext uri="{96DAC541-7B7A-43D3-8B79-37D633B846F1}">
                <asvg:svgBlip xmlns:asvg="http://schemas.microsoft.com/office/drawing/2016/SVG/main" r:embed="rId4"/>
              </a:ext>
            </a:extLst>
          </a:blip>
          <a:srcRect t="1" r="1178" b="40655"/>
          <a:stretch>
            <a:fillRect/>
          </a:stretch>
        </p:blipFill>
        <p:spPr>
          <a:xfrm>
            <a:off x="7334212" y="2950628"/>
            <a:ext cx="4613912" cy="3907372"/>
          </a:xfrm>
          <a:prstGeom prst="rect">
            <a:avLst/>
          </a:prstGeom>
        </p:spPr>
      </p:pic>
      <p:sp>
        <p:nvSpPr>
          <p:cNvPr id="22" name="TextBox 21">
            <a:extLst>
              <a:ext uri="{FF2B5EF4-FFF2-40B4-BE49-F238E27FC236}">
                <a16:creationId xmlns:a16="http://schemas.microsoft.com/office/drawing/2014/main" id="{FBDD570A-39D3-8F76-68DC-DEDF41B7A2D4}"/>
              </a:ext>
            </a:extLst>
          </p:cNvPr>
          <p:cNvSpPr txBox="1"/>
          <p:nvPr/>
        </p:nvSpPr>
        <p:spPr>
          <a:xfrm>
            <a:off x="8378852" y="347109"/>
            <a:ext cx="2849050" cy="923330"/>
          </a:xfrm>
          <a:prstGeom prst="rect">
            <a:avLst/>
          </a:prstGeom>
          <a:noFill/>
        </p:spPr>
        <p:txBody>
          <a:bodyPr wrap="none" rtlCol="0">
            <a:spAutoFit/>
          </a:bodyPr>
          <a:lstStyle/>
          <a:p>
            <a:r>
              <a:rPr lang="en-US">
                <a:solidFill>
                  <a:schemeClr val="bg1"/>
                </a:solidFill>
              </a:rPr>
              <a:t>Paid to</a:t>
            </a:r>
            <a:r>
              <a:rPr lang="en-US" b="1">
                <a:solidFill>
                  <a:schemeClr val="bg1"/>
                </a:solidFill>
              </a:rPr>
              <a:t> Sponsor </a:t>
            </a:r>
            <a:endParaRPr lang="en-US">
              <a:solidFill>
                <a:schemeClr val="bg1"/>
              </a:solidFill>
            </a:endParaRPr>
          </a:p>
          <a:p>
            <a:r>
              <a:rPr lang="en-US">
                <a:solidFill>
                  <a:schemeClr val="bg1"/>
                </a:solidFill>
              </a:rPr>
              <a:t>Paid</a:t>
            </a:r>
            <a:r>
              <a:rPr lang="en-US" b="1">
                <a:solidFill>
                  <a:schemeClr val="bg1"/>
                </a:solidFill>
              </a:rPr>
              <a:t> Monthly</a:t>
            </a:r>
            <a:endParaRPr lang="en-US">
              <a:solidFill>
                <a:schemeClr val="bg1"/>
              </a:solidFill>
            </a:endParaRPr>
          </a:p>
          <a:p>
            <a:r>
              <a:rPr lang="en-US">
                <a:solidFill>
                  <a:schemeClr val="bg1"/>
                </a:solidFill>
              </a:rPr>
              <a:t>Earn </a:t>
            </a:r>
            <a:r>
              <a:rPr lang="en-US" b="1">
                <a:solidFill>
                  <a:schemeClr val="bg1"/>
                </a:solidFill>
              </a:rPr>
              <a:t>$50, $250, or $1250</a:t>
            </a:r>
            <a:endParaRPr lang="en-US">
              <a:solidFill>
                <a:schemeClr val="bg1"/>
              </a:solidFill>
            </a:endParaRPr>
          </a:p>
        </p:txBody>
      </p:sp>
      <p:grpSp>
        <p:nvGrpSpPr>
          <p:cNvPr id="23" name="Group 22">
            <a:extLst>
              <a:ext uri="{FF2B5EF4-FFF2-40B4-BE49-F238E27FC236}">
                <a16:creationId xmlns:a16="http://schemas.microsoft.com/office/drawing/2014/main" id="{15E2F048-9BF5-A0A6-16F5-B4C5CB1ED7EA}"/>
              </a:ext>
            </a:extLst>
          </p:cNvPr>
          <p:cNvGrpSpPr/>
          <p:nvPr/>
        </p:nvGrpSpPr>
        <p:grpSpPr>
          <a:xfrm>
            <a:off x="7971692" y="264896"/>
            <a:ext cx="4220308" cy="1087755"/>
            <a:chOff x="7971692" y="264896"/>
            <a:chExt cx="4220308" cy="1087755"/>
          </a:xfrm>
        </p:grpSpPr>
        <p:sp>
          <p:nvSpPr>
            <p:cNvPr id="24" name="Round Same Side Corner Rectangle 13">
              <a:extLst>
                <a:ext uri="{FF2B5EF4-FFF2-40B4-BE49-F238E27FC236}">
                  <a16:creationId xmlns:a16="http://schemas.microsoft.com/office/drawing/2014/main" id="{4F61BC26-52F4-C9F3-F2F8-03FA0E36DDEA}"/>
                </a:ext>
              </a:extLst>
            </p:cNvPr>
            <p:cNvSpPr/>
            <p:nvPr/>
          </p:nvSpPr>
          <p:spPr>
            <a:xfrm rot="16200000">
              <a:off x="9537968" y="-1301380"/>
              <a:ext cx="1087755" cy="4220308"/>
            </a:xfrm>
            <a:prstGeom prst="round2Same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TextBox 24">
              <a:extLst>
                <a:ext uri="{FF2B5EF4-FFF2-40B4-BE49-F238E27FC236}">
                  <a16:creationId xmlns:a16="http://schemas.microsoft.com/office/drawing/2014/main" id="{B5741FBD-8DE8-04D3-0D24-AC04B16E8A3D}"/>
                </a:ext>
              </a:extLst>
            </p:cNvPr>
            <p:cNvSpPr txBox="1"/>
            <p:nvPr/>
          </p:nvSpPr>
          <p:spPr>
            <a:xfrm>
              <a:off x="8378852" y="347109"/>
              <a:ext cx="2849050" cy="923330"/>
            </a:xfrm>
            <a:prstGeom prst="rect">
              <a:avLst/>
            </a:prstGeom>
            <a:noFill/>
          </p:spPr>
          <p:txBody>
            <a:bodyPr wrap="none" rtlCol="0">
              <a:spAutoFit/>
            </a:bodyPr>
            <a:lstStyle/>
            <a:p>
              <a:r>
                <a:rPr lang="en-US">
                  <a:solidFill>
                    <a:schemeClr val="bg1"/>
                  </a:solidFill>
                </a:rPr>
                <a:t>Paid to</a:t>
              </a:r>
              <a:r>
                <a:rPr lang="en-US" b="1">
                  <a:solidFill>
                    <a:schemeClr val="bg1"/>
                  </a:solidFill>
                </a:rPr>
                <a:t> Sponsor </a:t>
              </a:r>
              <a:endParaRPr lang="en-US">
                <a:solidFill>
                  <a:schemeClr val="bg1"/>
                </a:solidFill>
              </a:endParaRPr>
            </a:p>
            <a:p>
              <a:r>
                <a:rPr lang="en-US">
                  <a:solidFill>
                    <a:schemeClr val="bg1"/>
                  </a:solidFill>
                </a:rPr>
                <a:t>Paid</a:t>
              </a:r>
              <a:r>
                <a:rPr lang="en-US" b="1">
                  <a:solidFill>
                    <a:schemeClr val="bg1"/>
                  </a:solidFill>
                </a:rPr>
                <a:t> Monthly</a:t>
              </a:r>
              <a:endParaRPr lang="en-US">
                <a:solidFill>
                  <a:schemeClr val="bg1"/>
                </a:solidFill>
              </a:endParaRPr>
            </a:p>
            <a:p>
              <a:r>
                <a:rPr lang="en-US">
                  <a:solidFill>
                    <a:schemeClr val="bg1"/>
                  </a:solidFill>
                </a:rPr>
                <a:t>Earn </a:t>
              </a:r>
              <a:r>
                <a:rPr lang="en-US" b="1">
                  <a:solidFill>
                    <a:schemeClr val="bg1"/>
                  </a:solidFill>
                </a:rPr>
                <a:t>$50, $250, or $1250</a:t>
              </a:r>
              <a:endParaRPr lang="en-US">
                <a:solidFill>
                  <a:schemeClr val="bg1"/>
                </a:solidFill>
              </a:endParaRPr>
            </a:p>
          </p:txBody>
        </p:sp>
      </p:grpSp>
      <p:sp>
        <p:nvSpPr>
          <p:cNvPr id="2" name="TextBox 1">
            <a:extLst>
              <a:ext uri="{FF2B5EF4-FFF2-40B4-BE49-F238E27FC236}">
                <a16:creationId xmlns:a16="http://schemas.microsoft.com/office/drawing/2014/main" id="{4C138712-5247-1552-F70A-91669F8AAAC2}"/>
              </a:ext>
            </a:extLst>
          </p:cNvPr>
          <p:cNvSpPr txBox="1"/>
          <p:nvPr/>
        </p:nvSpPr>
        <p:spPr>
          <a:xfrm>
            <a:off x="492369" y="6438920"/>
            <a:ext cx="6719788" cy="153888"/>
          </a:xfrm>
          <a:prstGeom prst="rect">
            <a:avLst/>
          </a:prstGeom>
          <a:noFill/>
        </p:spPr>
        <p:txBody>
          <a:bodyPr wrap="none" lIns="0" tIns="0" rIns="0" bIns="0">
            <a:spAutoFit/>
          </a:bodyPr>
          <a:lstStyle/>
          <a:p>
            <a:r>
              <a:rPr lang="en-US" sz="1000" dirty="0">
                <a:solidFill>
                  <a:schemeClr val="bg1">
                    <a:lumMod val="65000"/>
                  </a:schemeClr>
                </a:solidFill>
                <a:effectLst/>
                <a:latin typeface="Raleway dT" pitchFamily="2" charset="77"/>
              </a:rPr>
              <a:t>See full details of Power of 3 Bonus in doTERRA Policy Manual, https://www.doterra.com/US/en/policy-manual</a:t>
            </a:r>
          </a:p>
        </p:txBody>
      </p:sp>
      <p:sp>
        <p:nvSpPr>
          <p:cNvPr id="5" name="TextBox 4">
            <a:extLst>
              <a:ext uri="{FF2B5EF4-FFF2-40B4-BE49-F238E27FC236}">
                <a16:creationId xmlns:a16="http://schemas.microsoft.com/office/drawing/2014/main" id="{85796F2F-BCD7-3364-617E-EB2A117FDA6C}"/>
              </a:ext>
            </a:extLst>
          </p:cNvPr>
          <p:cNvSpPr txBox="1"/>
          <p:nvPr/>
        </p:nvSpPr>
        <p:spPr>
          <a:xfrm>
            <a:off x="492369" y="6625790"/>
            <a:ext cx="10977364" cy="153888"/>
          </a:xfrm>
          <a:prstGeom prst="rect">
            <a:avLst/>
          </a:prstGeom>
          <a:noFill/>
        </p:spPr>
        <p:txBody>
          <a:bodyPr wrap="none" lIns="0" tIns="0" rIns="0" bIns="0">
            <a:spAutoFit/>
          </a:bodyPr>
          <a:lstStyle/>
          <a:p>
            <a:r>
              <a:rPr lang="en-US" sz="1000" dirty="0">
                <a:solidFill>
                  <a:schemeClr val="bg1">
                    <a:lumMod val="65000"/>
                  </a:schemeClr>
                </a:solidFill>
                <a:effectLst/>
                <a:latin typeface="Raleway dT" pitchFamily="2" charset="77"/>
              </a:rPr>
              <a:t>Results vary based on time, effort, and skill. Expenses may be incurred. For more information see the dōTERRA Opportunity and Earnings Disclosure Summary at doterra.com/disclosure.</a:t>
            </a:r>
          </a:p>
        </p:txBody>
      </p:sp>
    </p:spTree>
    <p:extLst>
      <p:ext uri="{BB962C8B-B14F-4D97-AF65-F5344CB8AC3E}">
        <p14:creationId xmlns:p14="http://schemas.microsoft.com/office/powerpoint/2010/main" val="40760003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500"/>
                                        <p:tgtEl>
                                          <p:spTgt spid="20"/>
                                        </p:tgtEl>
                                      </p:cBhvr>
                                    </p:animEffect>
                                  </p:childTnLst>
                                </p:cTn>
                              </p:par>
                              <p:par>
                                <p:cTn id="8" presetID="42" presetClass="path" presetSubtype="0" decel="100000" fill="hold" grpId="1" nodeType="withEffect">
                                  <p:stCondLst>
                                    <p:cond delay="0"/>
                                  </p:stCondLst>
                                  <p:childTnLst>
                                    <p:animMotion origin="layout" path="M -6.25E-7 1.85185E-6 L 0.00026 -0.04283 " pathEditMode="relative" rAng="0" ptsTypes="AA">
                                      <p:cBhvr>
                                        <p:cTn id="9" dur="1000" spd="-100000" fill="hold"/>
                                        <p:tgtEl>
                                          <p:spTgt spid="20"/>
                                        </p:tgtEl>
                                        <p:attrNameLst>
                                          <p:attrName>ppt_x</p:attrName>
                                          <p:attrName>ppt_y</p:attrName>
                                        </p:attrNameLst>
                                      </p:cBhvr>
                                      <p:rCtr x="13" y="-2153"/>
                                    </p:animMotion>
                                  </p:childTnLst>
                                </p:cTn>
                              </p:par>
                              <p:par>
                                <p:cTn id="10" presetID="10" presetClass="entr" presetSubtype="0" fill="hold" grpId="0" nodeType="withEffect">
                                  <p:stCondLst>
                                    <p:cond delay="200"/>
                                  </p:stCondLst>
                                  <p:childTnLst>
                                    <p:set>
                                      <p:cBhvr>
                                        <p:cTn id="11" dur="1" fill="hold">
                                          <p:stCondLst>
                                            <p:cond delay="0"/>
                                          </p:stCondLst>
                                        </p:cTn>
                                        <p:tgtEl>
                                          <p:spTgt spid="21"/>
                                        </p:tgtEl>
                                        <p:attrNameLst>
                                          <p:attrName>style.visibility</p:attrName>
                                        </p:attrNameLst>
                                      </p:cBhvr>
                                      <p:to>
                                        <p:strVal val="visible"/>
                                      </p:to>
                                    </p:set>
                                    <p:animEffect transition="in" filter="fade">
                                      <p:cBhvr>
                                        <p:cTn id="12" dur="500"/>
                                        <p:tgtEl>
                                          <p:spTgt spid="21"/>
                                        </p:tgtEl>
                                      </p:cBhvr>
                                    </p:animEffect>
                                  </p:childTnLst>
                                </p:cTn>
                              </p:par>
                              <p:par>
                                <p:cTn id="13" presetID="42" presetClass="path" presetSubtype="0" decel="100000" fill="hold" grpId="1" nodeType="withEffect">
                                  <p:stCondLst>
                                    <p:cond delay="200"/>
                                  </p:stCondLst>
                                  <p:childTnLst>
                                    <p:animMotion origin="layout" path="M -6.25E-7 1.85185E-6 L 0.00026 -0.04283 " pathEditMode="relative" rAng="0" ptsTypes="AA">
                                      <p:cBhvr>
                                        <p:cTn id="14" dur="1000" spd="-100000" fill="hold"/>
                                        <p:tgtEl>
                                          <p:spTgt spid="21"/>
                                        </p:tgtEl>
                                        <p:attrNameLst>
                                          <p:attrName>ppt_x</p:attrName>
                                          <p:attrName>ppt_y</p:attrName>
                                        </p:attrNameLst>
                                      </p:cBhvr>
                                      <p:rCtr x="13" y="-2153"/>
                                    </p:animMotion>
                                  </p:childTnLst>
                                </p:cTn>
                              </p:par>
                            </p:childTnLst>
                          </p:cTn>
                        </p:par>
                        <p:par>
                          <p:cTn id="15" fill="hold">
                            <p:stCondLst>
                              <p:cond delay="1200"/>
                            </p:stCondLst>
                            <p:childTnLst>
                              <p:par>
                                <p:cTn id="16" presetID="10" presetClass="entr" presetSubtype="0" fill="hold" grpId="0" nodeType="after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fade">
                                      <p:cBhvr>
                                        <p:cTn id="18" dur="500"/>
                                        <p:tgtEl>
                                          <p:spTgt spid="8"/>
                                        </p:tgtEl>
                                      </p:cBhvr>
                                    </p:animEffect>
                                  </p:childTnLst>
                                </p:cTn>
                              </p:par>
                              <p:par>
                                <p:cTn id="19" presetID="42" presetClass="path" presetSubtype="0" decel="100000" fill="hold" grpId="1" nodeType="withEffect">
                                  <p:stCondLst>
                                    <p:cond delay="0"/>
                                  </p:stCondLst>
                                  <p:childTnLst>
                                    <p:animMotion origin="layout" path="M -2.08333E-7 2.22222E-6 L -0.00091 0.04236 " pathEditMode="relative" rAng="0" ptsTypes="AA">
                                      <p:cBhvr>
                                        <p:cTn id="20" dur="1000" spd="-100000" fill="hold"/>
                                        <p:tgtEl>
                                          <p:spTgt spid="8"/>
                                        </p:tgtEl>
                                        <p:attrNameLst>
                                          <p:attrName>ppt_x</p:attrName>
                                          <p:attrName>ppt_y</p:attrName>
                                        </p:attrNameLst>
                                      </p:cBhvr>
                                      <p:rCtr x="-52" y="2106"/>
                                    </p:animMotion>
                                  </p:childTnLst>
                                </p:cTn>
                              </p:par>
                            </p:childTnLst>
                          </p:cTn>
                        </p:par>
                        <p:par>
                          <p:cTn id="21" fill="hold">
                            <p:stCondLst>
                              <p:cond delay="2200"/>
                            </p:stCondLst>
                            <p:childTnLst>
                              <p:par>
                                <p:cTn id="22" presetID="10" presetClass="entr" presetSubtype="0" fill="hold" grpId="0" nodeType="after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fade">
                                      <p:cBhvr>
                                        <p:cTn id="24" dur="500"/>
                                        <p:tgtEl>
                                          <p:spTgt spid="9"/>
                                        </p:tgtEl>
                                      </p:cBhvr>
                                    </p:animEffect>
                                  </p:childTnLst>
                                </p:cTn>
                              </p:par>
                              <p:par>
                                <p:cTn id="25" presetID="42" presetClass="path" presetSubtype="0" decel="100000" fill="hold" grpId="1" nodeType="withEffect">
                                  <p:stCondLst>
                                    <p:cond delay="0"/>
                                  </p:stCondLst>
                                  <p:childTnLst>
                                    <p:animMotion origin="layout" path="M -4.16667E-7 -1.11111E-6 L -0.0151 -0.03565 " pathEditMode="relative" rAng="0" ptsTypes="AA">
                                      <p:cBhvr>
                                        <p:cTn id="26" dur="1000" spd="-100000" fill="hold"/>
                                        <p:tgtEl>
                                          <p:spTgt spid="9"/>
                                        </p:tgtEl>
                                        <p:attrNameLst>
                                          <p:attrName>ppt_x</p:attrName>
                                          <p:attrName>ppt_y</p:attrName>
                                        </p:attrNameLst>
                                      </p:cBhvr>
                                      <p:rCtr x="-755" y="-1782"/>
                                    </p:animMotion>
                                  </p:childTnLst>
                                </p:cTn>
                              </p:par>
                              <p:par>
                                <p:cTn id="27" presetID="10" presetClass="entr" presetSubtype="0" fill="hold" grpId="0" nodeType="withEffect">
                                  <p:stCondLst>
                                    <p:cond delay="200"/>
                                  </p:stCondLst>
                                  <p:childTnLst>
                                    <p:set>
                                      <p:cBhvr>
                                        <p:cTn id="28" dur="1" fill="hold">
                                          <p:stCondLst>
                                            <p:cond delay="0"/>
                                          </p:stCondLst>
                                        </p:cTn>
                                        <p:tgtEl>
                                          <p:spTgt spid="3"/>
                                        </p:tgtEl>
                                        <p:attrNameLst>
                                          <p:attrName>style.visibility</p:attrName>
                                        </p:attrNameLst>
                                      </p:cBhvr>
                                      <p:to>
                                        <p:strVal val="visible"/>
                                      </p:to>
                                    </p:set>
                                    <p:animEffect transition="in" filter="fade">
                                      <p:cBhvr>
                                        <p:cTn id="29" dur="500"/>
                                        <p:tgtEl>
                                          <p:spTgt spid="3"/>
                                        </p:tgtEl>
                                      </p:cBhvr>
                                    </p:animEffect>
                                  </p:childTnLst>
                                </p:cTn>
                              </p:par>
                              <p:par>
                                <p:cTn id="30" presetID="42" presetClass="path" presetSubtype="0" decel="100000" fill="hold" grpId="1" nodeType="withEffect">
                                  <p:stCondLst>
                                    <p:cond delay="200"/>
                                  </p:stCondLst>
                                  <p:childTnLst>
                                    <p:animMotion origin="layout" path="M 1.66667E-6 4.07407E-6 L -0.01354 0.03449 " pathEditMode="relative" rAng="0" ptsTypes="AA">
                                      <p:cBhvr>
                                        <p:cTn id="31" dur="1000" spd="-100000" fill="hold"/>
                                        <p:tgtEl>
                                          <p:spTgt spid="3"/>
                                        </p:tgtEl>
                                        <p:attrNameLst>
                                          <p:attrName>ppt_x</p:attrName>
                                          <p:attrName>ppt_y</p:attrName>
                                        </p:attrNameLst>
                                      </p:cBhvr>
                                      <p:rCtr x="-677" y="1713"/>
                                    </p:animMotion>
                                  </p:childTnLst>
                                </p:cTn>
                              </p:par>
                              <p:par>
                                <p:cTn id="32" presetID="10" presetClass="entr" presetSubtype="0" fill="hold" nodeType="withEffect">
                                  <p:stCondLst>
                                    <p:cond delay="400"/>
                                  </p:stCondLst>
                                  <p:childTnLst>
                                    <p:set>
                                      <p:cBhvr>
                                        <p:cTn id="33" dur="1" fill="hold">
                                          <p:stCondLst>
                                            <p:cond delay="0"/>
                                          </p:stCondLst>
                                        </p:cTn>
                                        <p:tgtEl>
                                          <p:spTgt spid="10"/>
                                        </p:tgtEl>
                                        <p:attrNameLst>
                                          <p:attrName>style.visibility</p:attrName>
                                        </p:attrNameLst>
                                      </p:cBhvr>
                                      <p:to>
                                        <p:strVal val="visible"/>
                                      </p:to>
                                    </p:set>
                                    <p:animEffect transition="in" filter="fade">
                                      <p:cBhvr>
                                        <p:cTn id="34" dur="500"/>
                                        <p:tgtEl>
                                          <p:spTgt spid="10"/>
                                        </p:tgtEl>
                                      </p:cBhvr>
                                    </p:animEffect>
                                  </p:childTnLst>
                                </p:cTn>
                              </p:par>
                              <p:par>
                                <p:cTn id="35" presetID="42" presetClass="path" presetSubtype="0" decel="100000" fill="hold" nodeType="withEffect">
                                  <p:stCondLst>
                                    <p:cond delay="400"/>
                                  </p:stCondLst>
                                  <p:childTnLst>
                                    <p:animMotion origin="layout" path="M 1.66667E-6 -2.96296E-6 L -0.01354 0.03449 " pathEditMode="relative" rAng="0" ptsTypes="AA">
                                      <p:cBhvr>
                                        <p:cTn id="36" dur="1000" spd="-100000" fill="hold"/>
                                        <p:tgtEl>
                                          <p:spTgt spid="10"/>
                                        </p:tgtEl>
                                        <p:attrNameLst>
                                          <p:attrName>ppt_x</p:attrName>
                                          <p:attrName>ppt_y</p:attrName>
                                        </p:attrNameLst>
                                      </p:cBhvr>
                                      <p:rCtr x="-677" y="1713"/>
                                    </p:animMotion>
                                  </p:childTnLst>
                                </p:cTn>
                              </p:par>
                            </p:childTnLst>
                          </p:cTn>
                        </p:par>
                        <p:par>
                          <p:cTn id="37" fill="hold">
                            <p:stCondLst>
                              <p:cond delay="3600"/>
                            </p:stCondLst>
                            <p:childTnLst>
                              <p:par>
                                <p:cTn id="38" presetID="10" presetClass="entr" presetSubtype="0" fill="hold" grpId="0" nodeType="afterEffect">
                                  <p:stCondLst>
                                    <p:cond delay="0"/>
                                  </p:stCondLst>
                                  <p:childTnLst>
                                    <p:set>
                                      <p:cBhvr>
                                        <p:cTn id="39" dur="1" fill="hold">
                                          <p:stCondLst>
                                            <p:cond delay="0"/>
                                          </p:stCondLst>
                                        </p:cTn>
                                        <p:tgtEl>
                                          <p:spTgt spid="15"/>
                                        </p:tgtEl>
                                        <p:attrNameLst>
                                          <p:attrName>style.visibility</p:attrName>
                                        </p:attrNameLst>
                                      </p:cBhvr>
                                      <p:to>
                                        <p:strVal val="visible"/>
                                      </p:to>
                                    </p:set>
                                    <p:animEffect transition="in" filter="fade">
                                      <p:cBhvr>
                                        <p:cTn id="40" dur="500"/>
                                        <p:tgtEl>
                                          <p:spTgt spid="15"/>
                                        </p:tgtEl>
                                      </p:cBhvr>
                                    </p:animEffect>
                                  </p:childTnLst>
                                </p:cTn>
                              </p:par>
                              <p:par>
                                <p:cTn id="41" presetID="42" presetClass="path" presetSubtype="0" decel="100000" fill="hold" grpId="1" nodeType="withEffect">
                                  <p:stCondLst>
                                    <p:cond delay="0"/>
                                  </p:stCondLst>
                                  <p:childTnLst>
                                    <p:animMotion origin="layout" path="M 3.125E-6 -1.11111E-6 L -0.01511 -0.03565 " pathEditMode="relative" rAng="0" ptsTypes="AA">
                                      <p:cBhvr>
                                        <p:cTn id="42" dur="1000" spd="-100000" fill="hold"/>
                                        <p:tgtEl>
                                          <p:spTgt spid="15"/>
                                        </p:tgtEl>
                                        <p:attrNameLst>
                                          <p:attrName>ppt_x</p:attrName>
                                          <p:attrName>ppt_y</p:attrName>
                                        </p:attrNameLst>
                                      </p:cBhvr>
                                      <p:rCtr x="-755" y="-1782"/>
                                    </p:animMotion>
                                  </p:childTnLst>
                                </p:cTn>
                              </p:par>
                              <p:par>
                                <p:cTn id="43" presetID="10" presetClass="entr" presetSubtype="0" fill="hold" grpId="0" nodeType="withEffect">
                                  <p:stCondLst>
                                    <p:cond delay="200"/>
                                  </p:stCondLst>
                                  <p:childTnLst>
                                    <p:set>
                                      <p:cBhvr>
                                        <p:cTn id="44" dur="1" fill="hold">
                                          <p:stCondLst>
                                            <p:cond delay="0"/>
                                          </p:stCondLst>
                                        </p:cTn>
                                        <p:tgtEl>
                                          <p:spTgt spid="14"/>
                                        </p:tgtEl>
                                        <p:attrNameLst>
                                          <p:attrName>style.visibility</p:attrName>
                                        </p:attrNameLst>
                                      </p:cBhvr>
                                      <p:to>
                                        <p:strVal val="visible"/>
                                      </p:to>
                                    </p:set>
                                    <p:animEffect transition="in" filter="fade">
                                      <p:cBhvr>
                                        <p:cTn id="45" dur="500"/>
                                        <p:tgtEl>
                                          <p:spTgt spid="14"/>
                                        </p:tgtEl>
                                      </p:cBhvr>
                                    </p:animEffect>
                                  </p:childTnLst>
                                </p:cTn>
                              </p:par>
                              <p:par>
                                <p:cTn id="46" presetID="42" presetClass="path" presetSubtype="0" decel="100000" fill="hold" grpId="1" nodeType="withEffect">
                                  <p:stCondLst>
                                    <p:cond delay="200"/>
                                  </p:stCondLst>
                                  <p:childTnLst>
                                    <p:animMotion origin="layout" path="M -4.79167E-6 4.07407E-6 L -0.01354 0.03449 " pathEditMode="relative" rAng="0" ptsTypes="AA">
                                      <p:cBhvr>
                                        <p:cTn id="47" dur="1000" spd="-100000" fill="hold"/>
                                        <p:tgtEl>
                                          <p:spTgt spid="14"/>
                                        </p:tgtEl>
                                        <p:attrNameLst>
                                          <p:attrName>ppt_x</p:attrName>
                                          <p:attrName>ppt_y</p:attrName>
                                        </p:attrNameLst>
                                      </p:cBhvr>
                                      <p:rCtr x="-677" y="1713"/>
                                    </p:animMotion>
                                  </p:childTnLst>
                                </p:cTn>
                              </p:par>
                              <p:par>
                                <p:cTn id="48" presetID="10" presetClass="entr" presetSubtype="0" fill="hold" nodeType="withEffect">
                                  <p:stCondLst>
                                    <p:cond delay="400"/>
                                  </p:stCondLst>
                                  <p:childTnLst>
                                    <p:set>
                                      <p:cBhvr>
                                        <p:cTn id="49" dur="1" fill="hold">
                                          <p:stCondLst>
                                            <p:cond delay="0"/>
                                          </p:stCondLst>
                                        </p:cTn>
                                        <p:tgtEl>
                                          <p:spTgt spid="16"/>
                                        </p:tgtEl>
                                        <p:attrNameLst>
                                          <p:attrName>style.visibility</p:attrName>
                                        </p:attrNameLst>
                                      </p:cBhvr>
                                      <p:to>
                                        <p:strVal val="visible"/>
                                      </p:to>
                                    </p:set>
                                    <p:animEffect transition="in" filter="fade">
                                      <p:cBhvr>
                                        <p:cTn id="50" dur="500"/>
                                        <p:tgtEl>
                                          <p:spTgt spid="16"/>
                                        </p:tgtEl>
                                      </p:cBhvr>
                                    </p:animEffect>
                                  </p:childTnLst>
                                </p:cTn>
                              </p:par>
                              <p:par>
                                <p:cTn id="51" presetID="42" presetClass="path" presetSubtype="0" decel="100000" fill="hold" nodeType="withEffect">
                                  <p:stCondLst>
                                    <p:cond delay="400"/>
                                  </p:stCondLst>
                                  <p:childTnLst>
                                    <p:animMotion origin="layout" path="M -4.79167E-6 -2.96296E-6 L -0.01354 0.03449 " pathEditMode="relative" rAng="0" ptsTypes="AA">
                                      <p:cBhvr>
                                        <p:cTn id="52" dur="1000" spd="-100000" fill="hold"/>
                                        <p:tgtEl>
                                          <p:spTgt spid="16"/>
                                        </p:tgtEl>
                                        <p:attrNameLst>
                                          <p:attrName>ppt_x</p:attrName>
                                          <p:attrName>ppt_y</p:attrName>
                                        </p:attrNameLst>
                                      </p:cBhvr>
                                      <p:rCtr x="-677" y="1713"/>
                                    </p:animMotion>
                                  </p:childTnLst>
                                </p:cTn>
                              </p:par>
                              <p:par>
                                <p:cTn id="53" presetID="10" presetClass="entr" presetSubtype="0" fill="hold" nodeType="withEffect">
                                  <p:stCondLst>
                                    <p:cond delay="0"/>
                                  </p:stCondLst>
                                  <p:childTnLst>
                                    <p:set>
                                      <p:cBhvr>
                                        <p:cTn id="54" dur="1" fill="hold">
                                          <p:stCondLst>
                                            <p:cond delay="0"/>
                                          </p:stCondLst>
                                        </p:cTn>
                                        <p:tgtEl>
                                          <p:spTgt spid="23"/>
                                        </p:tgtEl>
                                        <p:attrNameLst>
                                          <p:attrName>style.visibility</p:attrName>
                                        </p:attrNameLst>
                                      </p:cBhvr>
                                      <p:to>
                                        <p:strVal val="visible"/>
                                      </p:to>
                                    </p:set>
                                    <p:animEffect transition="in" filter="fade">
                                      <p:cBhvr>
                                        <p:cTn id="55" dur="500"/>
                                        <p:tgtEl>
                                          <p:spTgt spid="23"/>
                                        </p:tgtEl>
                                      </p:cBhvr>
                                    </p:animEffect>
                                  </p:childTnLst>
                                </p:cTn>
                              </p:par>
                              <p:par>
                                <p:cTn id="56" presetID="42" presetClass="path" presetSubtype="0" decel="100000" fill="hold" nodeType="withEffect">
                                  <p:stCondLst>
                                    <p:cond delay="0"/>
                                  </p:stCondLst>
                                  <p:childTnLst>
                                    <p:animMotion origin="layout" path="M 6.25E-7 -3.7037E-6 L 0.02865 0.00394 " pathEditMode="relative" rAng="0" ptsTypes="AA">
                                      <p:cBhvr>
                                        <p:cTn id="57" dur="1000" spd="-100000" fill="hold"/>
                                        <p:tgtEl>
                                          <p:spTgt spid="23"/>
                                        </p:tgtEl>
                                        <p:attrNameLst>
                                          <p:attrName>ppt_x</p:attrName>
                                          <p:attrName>ppt_y</p:attrName>
                                        </p:attrNameLst>
                                      </p:cBhvr>
                                      <p:rCtr x="1432" y="185"/>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3" grpId="1" animBg="1"/>
      <p:bldP spid="8" grpId="0"/>
      <p:bldP spid="8" grpId="1"/>
      <p:bldP spid="9" grpId="0" animBg="1"/>
      <p:bldP spid="9" grpId="1" animBg="1"/>
      <p:bldP spid="14" grpId="0" animBg="1"/>
      <p:bldP spid="14" grpId="1" animBg="1"/>
      <p:bldP spid="15" grpId="0" animBg="1"/>
      <p:bldP spid="15" grpId="1" animBg="1"/>
      <p:bldP spid="20" grpId="0"/>
      <p:bldP spid="20" grpId="1"/>
      <p:bldP spid="21" grpId="0"/>
      <p:bldP spid="21" grpId="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55965A-8CFB-95FF-146C-CC3CFA2429BC}"/>
            </a:ext>
          </a:extLst>
        </p:cNvPr>
        <p:cNvGrpSpPr/>
        <p:nvPr/>
      </p:nvGrpSpPr>
      <p:grpSpPr>
        <a:xfrm>
          <a:off x="0" y="0"/>
          <a:ext cx="0" cy="0"/>
          <a:chOff x="0" y="0"/>
          <a:chExt cx="0" cy="0"/>
        </a:xfrm>
      </p:grpSpPr>
      <p:grpSp>
        <p:nvGrpSpPr>
          <p:cNvPr id="18" name="Group 17">
            <a:extLst>
              <a:ext uri="{FF2B5EF4-FFF2-40B4-BE49-F238E27FC236}">
                <a16:creationId xmlns:a16="http://schemas.microsoft.com/office/drawing/2014/main" id="{801AE210-301A-717C-0433-7FA0D618681A}"/>
              </a:ext>
            </a:extLst>
          </p:cNvPr>
          <p:cNvGrpSpPr/>
          <p:nvPr/>
        </p:nvGrpSpPr>
        <p:grpSpPr>
          <a:xfrm>
            <a:off x="7971692" y="264896"/>
            <a:ext cx="4220308" cy="1087755"/>
            <a:chOff x="7971692" y="264896"/>
            <a:chExt cx="4220308" cy="1087755"/>
          </a:xfrm>
        </p:grpSpPr>
        <p:sp>
          <p:nvSpPr>
            <p:cNvPr id="14" name="Round Same Side Corner Rectangle 13">
              <a:extLst>
                <a:ext uri="{FF2B5EF4-FFF2-40B4-BE49-F238E27FC236}">
                  <a16:creationId xmlns:a16="http://schemas.microsoft.com/office/drawing/2014/main" id="{B67DD532-A8F8-DABE-BDC1-FAADD9A3F822}"/>
                </a:ext>
              </a:extLst>
            </p:cNvPr>
            <p:cNvSpPr/>
            <p:nvPr/>
          </p:nvSpPr>
          <p:spPr>
            <a:xfrm rot="16200000">
              <a:off x="9537968" y="-1301380"/>
              <a:ext cx="1087755" cy="4220308"/>
            </a:xfrm>
            <a:prstGeom prst="round2Same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a:extLst>
                <a:ext uri="{FF2B5EF4-FFF2-40B4-BE49-F238E27FC236}">
                  <a16:creationId xmlns:a16="http://schemas.microsoft.com/office/drawing/2014/main" id="{946D456C-32A1-63E7-B4A0-1D0197DED0CA}"/>
                </a:ext>
              </a:extLst>
            </p:cNvPr>
            <p:cNvSpPr txBox="1"/>
            <p:nvPr/>
          </p:nvSpPr>
          <p:spPr>
            <a:xfrm>
              <a:off x="8378852" y="347109"/>
              <a:ext cx="2849050" cy="923330"/>
            </a:xfrm>
            <a:prstGeom prst="rect">
              <a:avLst/>
            </a:prstGeom>
            <a:noFill/>
          </p:spPr>
          <p:txBody>
            <a:bodyPr wrap="none" rtlCol="0">
              <a:spAutoFit/>
            </a:bodyPr>
            <a:lstStyle/>
            <a:p>
              <a:r>
                <a:rPr lang="en-US">
                  <a:solidFill>
                    <a:schemeClr val="bg1"/>
                  </a:solidFill>
                </a:rPr>
                <a:t>Paid to</a:t>
              </a:r>
              <a:r>
                <a:rPr lang="en-US" b="1">
                  <a:solidFill>
                    <a:schemeClr val="bg1"/>
                  </a:solidFill>
                </a:rPr>
                <a:t> Sponsor </a:t>
              </a:r>
              <a:endParaRPr lang="en-US">
                <a:solidFill>
                  <a:schemeClr val="bg1"/>
                </a:solidFill>
              </a:endParaRPr>
            </a:p>
            <a:p>
              <a:r>
                <a:rPr lang="en-US">
                  <a:solidFill>
                    <a:schemeClr val="bg1"/>
                  </a:solidFill>
                </a:rPr>
                <a:t>Paid</a:t>
              </a:r>
              <a:r>
                <a:rPr lang="en-US" b="1">
                  <a:solidFill>
                    <a:schemeClr val="bg1"/>
                  </a:solidFill>
                </a:rPr>
                <a:t> Monthly</a:t>
              </a:r>
              <a:endParaRPr lang="en-US">
                <a:solidFill>
                  <a:schemeClr val="bg1"/>
                </a:solidFill>
              </a:endParaRPr>
            </a:p>
            <a:p>
              <a:r>
                <a:rPr lang="en-US">
                  <a:solidFill>
                    <a:schemeClr val="bg1"/>
                  </a:solidFill>
                </a:rPr>
                <a:t>Earn </a:t>
              </a:r>
              <a:r>
                <a:rPr lang="en-US" b="1">
                  <a:solidFill>
                    <a:schemeClr val="bg1"/>
                  </a:solidFill>
                </a:rPr>
                <a:t>$50, $250, or $1250</a:t>
              </a:r>
              <a:endParaRPr lang="en-US">
                <a:solidFill>
                  <a:schemeClr val="bg1"/>
                </a:solidFill>
              </a:endParaRPr>
            </a:p>
          </p:txBody>
        </p:sp>
      </p:grpSp>
      <p:sp>
        <p:nvSpPr>
          <p:cNvPr id="2" name="TextBox 1">
            <a:extLst>
              <a:ext uri="{FF2B5EF4-FFF2-40B4-BE49-F238E27FC236}">
                <a16:creationId xmlns:a16="http://schemas.microsoft.com/office/drawing/2014/main" id="{5783E86E-6FF1-6CBC-633A-8FE1290313F7}"/>
              </a:ext>
            </a:extLst>
          </p:cNvPr>
          <p:cNvSpPr txBox="1"/>
          <p:nvPr/>
        </p:nvSpPr>
        <p:spPr>
          <a:xfrm>
            <a:off x="8429007" y="1546294"/>
            <a:ext cx="3348465" cy="1800493"/>
          </a:xfrm>
          <a:prstGeom prst="rect">
            <a:avLst/>
          </a:prstGeom>
          <a:noFill/>
        </p:spPr>
        <p:txBody>
          <a:bodyPr wrap="square" lIns="0" tIns="0" rIns="0" bIns="0" rtlCol="0">
            <a:spAutoFit/>
          </a:bodyPr>
          <a:lstStyle/>
          <a:p>
            <a:r>
              <a:rPr lang="en-US" sz="2000" b="1"/>
              <a:t>LEVEL 1 | $50</a:t>
            </a:r>
          </a:p>
          <a:p>
            <a:pPr marL="457200" indent="-457200">
              <a:buFont typeface="+mj-lt"/>
              <a:buAutoNum type="arabicPeriod"/>
            </a:pPr>
            <a:r>
              <a:rPr lang="en-US" sz="1600"/>
              <a:t>Order 100+ Personal Rewards Volume*</a:t>
            </a:r>
          </a:p>
          <a:p>
            <a:pPr marL="457200" indent="-457200">
              <a:buFont typeface="+mj-lt"/>
              <a:buAutoNum type="arabicPeriod"/>
            </a:pPr>
            <a:r>
              <a:rPr lang="en-US" sz="1600"/>
              <a:t>Create 500+ in Rewards Volume on your frontline</a:t>
            </a:r>
            <a:br>
              <a:rPr lang="en-US" sz="1600"/>
            </a:br>
            <a:r>
              <a:rPr lang="en-US" sz="1100"/>
              <a:t>Must be volume ordered after their first month of enrollment, and at least 100 of the 500+ volume must be personally enrolled.</a:t>
            </a:r>
            <a:endParaRPr lang="en-US" sz="2000"/>
          </a:p>
        </p:txBody>
      </p:sp>
      <p:pic>
        <p:nvPicPr>
          <p:cNvPr id="4" name="Graphic 3">
            <a:extLst>
              <a:ext uri="{FF2B5EF4-FFF2-40B4-BE49-F238E27FC236}">
                <a16:creationId xmlns:a16="http://schemas.microsoft.com/office/drawing/2014/main" id="{B2BC2CE9-80FC-B436-3B80-DE7C577EA75B}"/>
              </a:ext>
            </a:extLst>
          </p:cNvPr>
          <p:cNvPicPr>
            <a:picLocks noChangeAspect="1"/>
          </p:cNvPicPr>
          <p:nvPr/>
        </p:nvPicPr>
        <p:blipFill>
          <a:blip r:embed="rId3">
            <a:extLst>
              <a:ext uri="{96DAC541-7B7A-43D3-8B79-37D633B846F1}">
                <asvg:svgBlip xmlns:asvg="http://schemas.microsoft.com/office/drawing/2016/SVG/main" r:embed="rId4"/>
              </a:ext>
            </a:extLst>
          </a:blip>
          <a:srcRect b="46038"/>
          <a:stretch>
            <a:fillRect/>
          </a:stretch>
        </p:blipFill>
        <p:spPr>
          <a:xfrm>
            <a:off x="346064" y="193242"/>
            <a:ext cx="7923159" cy="2468200"/>
          </a:xfrm>
          <a:prstGeom prst="rect">
            <a:avLst/>
          </a:prstGeom>
        </p:spPr>
      </p:pic>
      <p:pic>
        <p:nvPicPr>
          <p:cNvPr id="5" name="Graphic 4">
            <a:extLst>
              <a:ext uri="{FF2B5EF4-FFF2-40B4-BE49-F238E27FC236}">
                <a16:creationId xmlns:a16="http://schemas.microsoft.com/office/drawing/2014/main" id="{BA49F439-DA47-1560-D6B9-9606C4692E7A}"/>
              </a:ext>
            </a:extLst>
          </p:cNvPr>
          <p:cNvPicPr>
            <a:picLocks noChangeAspect="1"/>
          </p:cNvPicPr>
          <p:nvPr/>
        </p:nvPicPr>
        <p:blipFill>
          <a:blip r:embed="rId3">
            <a:extLst>
              <a:ext uri="{96DAC541-7B7A-43D3-8B79-37D633B846F1}">
                <asvg:svgBlip xmlns:asvg="http://schemas.microsoft.com/office/drawing/2016/SVG/main" r:embed="rId4"/>
              </a:ext>
            </a:extLst>
          </a:blip>
          <a:srcRect t="53962" b="21664"/>
          <a:stretch>
            <a:fillRect/>
          </a:stretch>
        </p:blipFill>
        <p:spPr>
          <a:xfrm>
            <a:off x="346064" y="3218689"/>
            <a:ext cx="7923159" cy="1114849"/>
          </a:xfrm>
          <a:prstGeom prst="rect">
            <a:avLst/>
          </a:prstGeom>
        </p:spPr>
      </p:pic>
      <p:sp>
        <p:nvSpPr>
          <p:cNvPr id="6" name="TextBox 5">
            <a:extLst>
              <a:ext uri="{FF2B5EF4-FFF2-40B4-BE49-F238E27FC236}">
                <a16:creationId xmlns:a16="http://schemas.microsoft.com/office/drawing/2014/main" id="{13B7D8DC-7B46-AAA8-9B19-E7BB1287DD47}"/>
              </a:ext>
            </a:extLst>
          </p:cNvPr>
          <p:cNvSpPr txBox="1"/>
          <p:nvPr/>
        </p:nvSpPr>
        <p:spPr>
          <a:xfrm>
            <a:off x="8429007" y="3545902"/>
            <a:ext cx="3247881" cy="1046440"/>
          </a:xfrm>
          <a:prstGeom prst="rect">
            <a:avLst/>
          </a:prstGeom>
          <a:noFill/>
        </p:spPr>
        <p:txBody>
          <a:bodyPr wrap="square" lIns="0" tIns="0" rIns="0" bIns="0" rtlCol="0">
            <a:spAutoFit/>
          </a:bodyPr>
          <a:lstStyle/>
          <a:p>
            <a:r>
              <a:rPr lang="en-US" sz="2000" b="1"/>
              <a:t>LEVEL 2 | $250</a:t>
            </a:r>
          </a:p>
          <a:p>
            <a:pPr marL="457200" indent="-457200">
              <a:buFont typeface="+mj-lt"/>
              <a:buAutoNum type="arabicPeriod"/>
            </a:pPr>
            <a:r>
              <a:rPr lang="en-US" sz="1600"/>
              <a:t>Earn your $50 AND </a:t>
            </a:r>
          </a:p>
          <a:p>
            <a:pPr marL="457200" indent="-457200">
              <a:buFont typeface="+mj-lt"/>
              <a:buAutoNum type="arabicPeriod"/>
            </a:pPr>
            <a:r>
              <a:rPr lang="en-US" sz="1600"/>
              <a:t>Help 3 people on your frontline earn their $50 Bonus</a:t>
            </a:r>
            <a:endParaRPr lang="en-US"/>
          </a:p>
        </p:txBody>
      </p:sp>
      <p:pic>
        <p:nvPicPr>
          <p:cNvPr id="7" name="Graphic 6">
            <a:extLst>
              <a:ext uri="{FF2B5EF4-FFF2-40B4-BE49-F238E27FC236}">
                <a16:creationId xmlns:a16="http://schemas.microsoft.com/office/drawing/2014/main" id="{E30D2563-1BA9-3B69-D9EC-4A01745F0775}"/>
              </a:ext>
            </a:extLst>
          </p:cNvPr>
          <p:cNvPicPr>
            <a:picLocks noChangeAspect="1"/>
          </p:cNvPicPr>
          <p:nvPr/>
        </p:nvPicPr>
        <p:blipFill>
          <a:blip r:embed="rId3">
            <a:extLst>
              <a:ext uri="{96DAC541-7B7A-43D3-8B79-37D633B846F1}">
                <asvg:svgBlip xmlns:asvg="http://schemas.microsoft.com/office/drawing/2016/SVG/main" r:embed="rId4"/>
              </a:ext>
            </a:extLst>
          </a:blip>
          <a:srcRect t="80519"/>
          <a:stretch>
            <a:fillRect/>
          </a:stretch>
        </p:blipFill>
        <p:spPr>
          <a:xfrm>
            <a:off x="346064" y="4766824"/>
            <a:ext cx="7923159" cy="891014"/>
          </a:xfrm>
          <a:prstGeom prst="rect">
            <a:avLst/>
          </a:prstGeom>
        </p:spPr>
      </p:pic>
      <p:sp>
        <p:nvSpPr>
          <p:cNvPr id="16" name="TextBox 15">
            <a:extLst>
              <a:ext uri="{FF2B5EF4-FFF2-40B4-BE49-F238E27FC236}">
                <a16:creationId xmlns:a16="http://schemas.microsoft.com/office/drawing/2014/main" id="{EBFC8ED2-320D-C9BB-3243-2F74BB03E72B}"/>
              </a:ext>
            </a:extLst>
          </p:cNvPr>
          <p:cNvSpPr txBox="1"/>
          <p:nvPr/>
        </p:nvSpPr>
        <p:spPr>
          <a:xfrm>
            <a:off x="8429007" y="4944494"/>
            <a:ext cx="3439905" cy="1046440"/>
          </a:xfrm>
          <a:prstGeom prst="rect">
            <a:avLst/>
          </a:prstGeom>
          <a:noFill/>
        </p:spPr>
        <p:txBody>
          <a:bodyPr wrap="square" lIns="0" tIns="0" rIns="0" bIns="0" rtlCol="0">
            <a:spAutoFit/>
          </a:bodyPr>
          <a:lstStyle/>
          <a:p>
            <a:r>
              <a:rPr lang="en-US" sz="2000" b="1"/>
              <a:t>LEVEL 3 | $1,250</a:t>
            </a:r>
          </a:p>
          <a:p>
            <a:pPr marL="457200" indent="-457200">
              <a:buFont typeface="+mj-lt"/>
              <a:buAutoNum type="arabicPeriod"/>
            </a:pPr>
            <a:r>
              <a:rPr lang="en-US" sz="1600"/>
              <a:t>Earn your $50 AND </a:t>
            </a:r>
          </a:p>
          <a:p>
            <a:pPr marL="457200" indent="-457200">
              <a:buFont typeface="+mj-lt"/>
              <a:buAutoNum type="arabicPeriod"/>
            </a:pPr>
            <a:r>
              <a:rPr lang="en-US" sz="1600"/>
              <a:t>Help 3 people on your frontline earn their $250 Bonus</a:t>
            </a:r>
            <a:endParaRPr lang="en-US"/>
          </a:p>
        </p:txBody>
      </p:sp>
      <p:sp>
        <p:nvSpPr>
          <p:cNvPr id="8" name="TextBox 7">
            <a:extLst>
              <a:ext uri="{FF2B5EF4-FFF2-40B4-BE49-F238E27FC236}">
                <a16:creationId xmlns:a16="http://schemas.microsoft.com/office/drawing/2014/main" id="{6333C660-579F-2A3A-C21C-29EDC18E1B87}"/>
              </a:ext>
            </a:extLst>
          </p:cNvPr>
          <p:cNvSpPr txBox="1"/>
          <p:nvPr/>
        </p:nvSpPr>
        <p:spPr>
          <a:xfrm>
            <a:off x="492369" y="6438920"/>
            <a:ext cx="10977364" cy="153888"/>
          </a:xfrm>
          <a:prstGeom prst="rect">
            <a:avLst/>
          </a:prstGeom>
          <a:noFill/>
        </p:spPr>
        <p:txBody>
          <a:bodyPr wrap="none" lIns="0" tIns="0" rIns="0" bIns="0">
            <a:spAutoFit/>
          </a:bodyPr>
          <a:lstStyle/>
          <a:p>
            <a:r>
              <a:rPr lang="en-US" sz="1000" dirty="0">
                <a:solidFill>
                  <a:schemeClr val="bg1">
                    <a:lumMod val="65000"/>
                  </a:schemeClr>
                </a:solidFill>
                <a:effectLst/>
                <a:latin typeface="Raleway dT" pitchFamily="2" charset="77"/>
              </a:rPr>
              <a:t>Results vary based on time, effort, and skill. Expenses may be incurred. For more information see the dōTERRA Opportunity and Earnings Disclosure Summary at doterra.com/disclosure.</a:t>
            </a:r>
          </a:p>
        </p:txBody>
      </p:sp>
    </p:spTree>
    <p:extLst>
      <p:ext uri="{BB962C8B-B14F-4D97-AF65-F5344CB8AC3E}">
        <p14:creationId xmlns:p14="http://schemas.microsoft.com/office/powerpoint/2010/main" val="23184247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par>
                                <p:cTn id="8" presetID="42" presetClass="path" presetSubtype="0" decel="100000" fill="hold" nodeType="withEffect">
                                  <p:stCondLst>
                                    <p:cond delay="0"/>
                                  </p:stCondLst>
                                  <p:childTnLst>
                                    <p:animMotion origin="layout" path="M 6.25E-7 -3.7037E-6 L 0.02865 0.00394 " pathEditMode="relative" rAng="0" ptsTypes="AA">
                                      <p:cBhvr>
                                        <p:cTn id="9" dur="1000" spd="-100000" fill="hold"/>
                                        <p:tgtEl>
                                          <p:spTgt spid="18"/>
                                        </p:tgtEl>
                                        <p:attrNameLst>
                                          <p:attrName>ppt_x</p:attrName>
                                          <p:attrName>ppt_y</p:attrName>
                                        </p:attrNameLst>
                                      </p:cBhvr>
                                      <p:rCtr x="1432" y="185"/>
                                    </p:animMotion>
                                  </p:childTnLst>
                                </p:cTn>
                              </p:par>
                            </p:childTnLst>
                          </p:cTn>
                        </p:par>
                        <p:par>
                          <p:cTn id="10" fill="hold">
                            <p:stCondLst>
                              <p:cond delay="1000"/>
                            </p:stCondLst>
                            <p:childTnLst>
                              <p:par>
                                <p:cTn id="11" presetID="10" presetClass="entr" presetSubtype="0" fill="hold" nodeType="afterEffect">
                                  <p:stCondLst>
                                    <p:cond delay="20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500"/>
                                        <p:tgtEl>
                                          <p:spTgt spid="4"/>
                                        </p:tgtEl>
                                      </p:cBhvr>
                                    </p:animEffect>
                                  </p:childTnLst>
                                </p:cTn>
                              </p:par>
                              <p:par>
                                <p:cTn id="14" presetID="42" presetClass="path" presetSubtype="0" decel="100000" fill="hold" nodeType="withEffect">
                                  <p:stCondLst>
                                    <p:cond delay="200"/>
                                  </p:stCondLst>
                                  <p:childTnLst>
                                    <p:animMotion origin="layout" path="M 6.25E-7 -3.7037E-6 L 0.02865 0.00394 " pathEditMode="relative" rAng="0" ptsTypes="AA">
                                      <p:cBhvr>
                                        <p:cTn id="15" dur="1000" spd="-100000" fill="hold"/>
                                        <p:tgtEl>
                                          <p:spTgt spid="4"/>
                                        </p:tgtEl>
                                        <p:attrNameLst>
                                          <p:attrName>ppt_x</p:attrName>
                                          <p:attrName>ppt_y</p:attrName>
                                        </p:attrNameLst>
                                      </p:cBhvr>
                                      <p:rCtr x="1432" y="185"/>
                                    </p:animMotion>
                                  </p:childTnLst>
                                </p:cTn>
                              </p:par>
                              <p:par>
                                <p:cTn id="16" presetID="10" presetClass="entr" presetSubtype="0" fill="hold" grpId="0" nodeType="withEffect">
                                  <p:stCondLst>
                                    <p:cond delay="0"/>
                                  </p:stCondLst>
                                  <p:childTnLst>
                                    <p:set>
                                      <p:cBhvr>
                                        <p:cTn id="17" dur="1" fill="hold">
                                          <p:stCondLst>
                                            <p:cond delay="0"/>
                                          </p:stCondLst>
                                        </p:cTn>
                                        <p:tgtEl>
                                          <p:spTgt spid="2"/>
                                        </p:tgtEl>
                                        <p:attrNameLst>
                                          <p:attrName>style.visibility</p:attrName>
                                        </p:attrNameLst>
                                      </p:cBhvr>
                                      <p:to>
                                        <p:strVal val="visible"/>
                                      </p:to>
                                    </p:set>
                                    <p:animEffect transition="in" filter="fade">
                                      <p:cBhvr>
                                        <p:cTn id="18" dur="500"/>
                                        <p:tgtEl>
                                          <p:spTgt spid="2"/>
                                        </p:tgtEl>
                                      </p:cBhvr>
                                    </p:animEffect>
                                  </p:childTnLst>
                                </p:cTn>
                              </p:par>
                              <p:par>
                                <p:cTn id="19" presetID="42" presetClass="path" presetSubtype="0" decel="100000" fill="hold" grpId="1" nodeType="withEffect">
                                  <p:stCondLst>
                                    <p:cond delay="0"/>
                                  </p:stCondLst>
                                  <p:childTnLst>
                                    <p:animMotion origin="layout" path="M -6.25E-7 -3.7037E-6 L -0.02565 0.00324 " pathEditMode="relative" rAng="0" ptsTypes="AA">
                                      <p:cBhvr>
                                        <p:cTn id="20" dur="1000" spd="-100000" fill="hold"/>
                                        <p:tgtEl>
                                          <p:spTgt spid="2"/>
                                        </p:tgtEl>
                                        <p:attrNameLst>
                                          <p:attrName>ppt_x</p:attrName>
                                          <p:attrName>ppt_y</p:attrName>
                                        </p:attrNameLst>
                                      </p:cBhvr>
                                      <p:rCtr x="-1289" y="162"/>
                                    </p:animMotion>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fade">
                                      <p:cBhvr>
                                        <p:cTn id="25" dur="500"/>
                                        <p:tgtEl>
                                          <p:spTgt spid="6"/>
                                        </p:tgtEl>
                                      </p:cBhvr>
                                    </p:animEffect>
                                  </p:childTnLst>
                                </p:cTn>
                              </p:par>
                              <p:par>
                                <p:cTn id="26" presetID="42" presetClass="path" presetSubtype="0" decel="100000" fill="hold" grpId="1" nodeType="withEffect">
                                  <p:stCondLst>
                                    <p:cond delay="0"/>
                                  </p:stCondLst>
                                  <p:childTnLst>
                                    <p:animMotion origin="layout" path="M -6.25E-7 -3.7037E-6 L -0.02565 0.00324 " pathEditMode="relative" rAng="0" ptsTypes="AA">
                                      <p:cBhvr>
                                        <p:cTn id="27" dur="1000" spd="-100000" fill="hold"/>
                                        <p:tgtEl>
                                          <p:spTgt spid="6"/>
                                        </p:tgtEl>
                                        <p:attrNameLst>
                                          <p:attrName>ppt_x</p:attrName>
                                          <p:attrName>ppt_y</p:attrName>
                                        </p:attrNameLst>
                                      </p:cBhvr>
                                      <p:rCtr x="-1289" y="162"/>
                                    </p:animMotion>
                                  </p:childTnLst>
                                </p:cTn>
                              </p:par>
                              <p:par>
                                <p:cTn id="28" presetID="10" presetClass="entr" presetSubtype="0" fill="hold" nodeType="withEffect">
                                  <p:stCondLst>
                                    <p:cond delay="200"/>
                                  </p:stCondLst>
                                  <p:childTnLst>
                                    <p:set>
                                      <p:cBhvr>
                                        <p:cTn id="29" dur="1" fill="hold">
                                          <p:stCondLst>
                                            <p:cond delay="0"/>
                                          </p:stCondLst>
                                        </p:cTn>
                                        <p:tgtEl>
                                          <p:spTgt spid="5"/>
                                        </p:tgtEl>
                                        <p:attrNameLst>
                                          <p:attrName>style.visibility</p:attrName>
                                        </p:attrNameLst>
                                      </p:cBhvr>
                                      <p:to>
                                        <p:strVal val="visible"/>
                                      </p:to>
                                    </p:set>
                                    <p:animEffect transition="in" filter="fade">
                                      <p:cBhvr>
                                        <p:cTn id="30" dur="500"/>
                                        <p:tgtEl>
                                          <p:spTgt spid="5"/>
                                        </p:tgtEl>
                                      </p:cBhvr>
                                    </p:animEffect>
                                  </p:childTnLst>
                                </p:cTn>
                              </p:par>
                              <p:par>
                                <p:cTn id="31" presetID="42" presetClass="path" presetSubtype="0" decel="100000" fill="hold" nodeType="withEffect">
                                  <p:stCondLst>
                                    <p:cond delay="200"/>
                                  </p:stCondLst>
                                  <p:childTnLst>
                                    <p:animMotion origin="layout" path="M 6.25E-7 -3.7037E-6 L 0.02865 0.00394 " pathEditMode="relative" rAng="0" ptsTypes="AA">
                                      <p:cBhvr>
                                        <p:cTn id="32" dur="1000" spd="-100000" fill="hold"/>
                                        <p:tgtEl>
                                          <p:spTgt spid="5"/>
                                        </p:tgtEl>
                                        <p:attrNameLst>
                                          <p:attrName>ppt_x</p:attrName>
                                          <p:attrName>ppt_y</p:attrName>
                                        </p:attrNameLst>
                                      </p:cBhvr>
                                      <p:rCtr x="1432" y="185"/>
                                    </p:animMotion>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6"/>
                                        </p:tgtEl>
                                        <p:attrNameLst>
                                          <p:attrName>style.visibility</p:attrName>
                                        </p:attrNameLst>
                                      </p:cBhvr>
                                      <p:to>
                                        <p:strVal val="visible"/>
                                      </p:to>
                                    </p:set>
                                    <p:animEffect transition="in" filter="fade">
                                      <p:cBhvr>
                                        <p:cTn id="37" dur="500"/>
                                        <p:tgtEl>
                                          <p:spTgt spid="16"/>
                                        </p:tgtEl>
                                      </p:cBhvr>
                                    </p:animEffect>
                                  </p:childTnLst>
                                </p:cTn>
                              </p:par>
                              <p:par>
                                <p:cTn id="38" presetID="42" presetClass="path" presetSubtype="0" decel="100000" fill="hold" grpId="1" nodeType="withEffect">
                                  <p:stCondLst>
                                    <p:cond delay="0"/>
                                  </p:stCondLst>
                                  <p:childTnLst>
                                    <p:animMotion origin="layout" path="M -6.25E-7 -3.7037E-6 L -0.02565 0.00324 " pathEditMode="relative" rAng="0" ptsTypes="AA">
                                      <p:cBhvr>
                                        <p:cTn id="39" dur="1000" spd="-100000" fill="hold"/>
                                        <p:tgtEl>
                                          <p:spTgt spid="16"/>
                                        </p:tgtEl>
                                        <p:attrNameLst>
                                          <p:attrName>ppt_x</p:attrName>
                                          <p:attrName>ppt_y</p:attrName>
                                        </p:attrNameLst>
                                      </p:cBhvr>
                                      <p:rCtr x="-1289" y="162"/>
                                    </p:animMotion>
                                  </p:childTnLst>
                                </p:cTn>
                              </p:par>
                              <p:par>
                                <p:cTn id="40" presetID="10" presetClass="entr" presetSubtype="0" fill="hold" nodeType="withEffect">
                                  <p:stCondLst>
                                    <p:cond delay="200"/>
                                  </p:stCondLst>
                                  <p:childTnLst>
                                    <p:set>
                                      <p:cBhvr>
                                        <p:cTn id="41" dur="1" fill="hold">
                                          <p:stCondLst>
                                            <p:cond delay="0"/>
                                          </p:stCondLst>
                                        </p:cTn>
                                        <p:tgtEl>
                                          <p:spTgt spid="7"/>
                                        </p:tgtEl>
                                        <p:attrNameLst>
                                          <p:attrName>style.visibility</p:attrName>
                                        </p:attrNameLst>
                                      </p:cBhvr>
                                      <p:to>
                                        <p:strVal val="visible"/>
                                      </p:to>
                                    </p:set>
                                    <p:animEffect transition="in" filter="fade">
                                      <p:cBhvr>
                                        <p:cTn id="42" dur="500"/>
                                        <p:tgtEl>
                                          <p:spTgt spid="7"/>
                                        </p:tgtEl>
                                      </p:cBhvr>
                                    </p:animEffect>
                                  </p:childTnLst>
                                </p:cTn>
                              </p:par>
                              <p:par>
                                <p:cTn id="43" presetID="42" presetClass="path" presetSubtype="0" decel="100000" fill="hold" nodeType="withEffect">
                                  <p:stCondLst>
                                    <p:cond delay="200"/>
                                  </p:stCondLst>
                                  <p:childTnLst>
                                    <p:animMotion origin="layout" path="M 6.25E-7 -3.7037E-6 L 0.02865 0.00394 " pathEditMode="relative" rAng="0" ptsTypes="AA">
                                      <p:cBhvr>
                                        <p:cTn id="44" dur="1000" spd="-100000" fill="hold"/>
                                        <p:tgtEl>
                                          <p:spTgt spid="7"/>
                                        </p:tgtEl>
                                        <p:attrNameLst>
                                          <p:attrName>ppt_x</p:attrName>
                                          <p:attrName>ppt_y</p:attrName>
                                        </p:attrNameLst>
                                      </p:cBhvr>
                                      <p:rCtr x="1432" y="185"/>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P spid="6" grpId="0"/>
      <p:bldP spid="6" grpId="1"/>
      <p:bldP spid="16" grpId="0"/>
      <p:bldP spid="16" grpId="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D1DACC-D654-FBB7-4C67-89E352910D23}"/>
            </a:ext>
          </a:extLst>
        </p:cNvPr>
        <p:cNvGrpSpPr/>
        <p:nvPr/>
      </p:nvGrpSpPr>
      <p:grpSpPr>
        <a:xfrm>
          <a:off x="0" y="0"/>
          <a:ext cx="0" cy="0"/>
          <a:chOff x="0" y="0"/>
          <a:chExt cx="0" cy="0"/>
        </a:xfrm>
      </p:grpSpPr>
      <p:sp>
        <p:nvSpPr>
          <p:cNvPr id="5" name="Title 1">
            <a:extLst>
              <a:ext uri="{FF2B5EF4-FFF2-40B4-BE49-F238E27FC236}">
                <a16:creationId xmlns:a16="http://schemas.microsoft.com/office/drawing/2014/main" id="{2F696618-E6F0-C825-3437-B61E00797185}"/>
              </a:ext>
            </a:extLst>
          </p:cNvPr>
          <p:cNvSpPr txBox="1">
            <a:spLocks/>
          </p:cNvSpPr>
          <p:nvPr/>
        </p:nvSpPr>
        <p:spPr>
          <a:xfrm>
            <a:off x="849509" y="654558"/>
            <a:ext cx="6222857" cy="1329595"/>
          </a:xfrm>
          <a:prstGeom prst="rect">
            <a:avLst/>
          </a:prstGeom>
        </p:spPr>
        <p:txBody>
          <a:bodyPr vert="horz" wrap="none" lIns="0" tIns="0" rIns="0" bIns="0" rtlCol="0" anchor="ctr">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9600">
                <a:solidFill>
                  <a:schemeClr val="accent4"/>
                </a:solidFill>
              </a:rPr>
              <a:t>Power </a:t>
            </a:r>
            <a:r>
              <a:rPr lang="en-US" sz="7200">
                <a:solidFill>
                  <a:schemeClr val="accent4"/>
                </a:solidFill>
              </a:rPr>
              <a:t>of</a:t>
            </a:r>
            <a:r>
              <a:rPr lang="en-US" sz="9600">
                <a:solidFill>
                  <a:schemeClr val="accent4"/>
                </a:solidFill>
              </a:rPr>
              <a:t> 3 </a:t>
            </a:r>
          </a:p>
        </p:txBody>
      </p:sp>
      <p:sp>
        <p:nvSpPr>
          <p:cNvPr id="8" name="TextBox 7">
            <a:extLst>
              <a:ext uri="{FF2B5EF4-FFF2-40B4-BE49-F238E27FC236}">
                <a16:creationId xmlns:a16="http://schemas.microsoft.com/office/drawing/2014/main" id="{7899A555-5F31-0EDC-4EEB-C360130D3A31}"/>
              </a:ext>
            </a:extLst>
          </p:cNvPr>
          <p:cNvSpPr txBox="1"/>
          <p:nvPr/>
        </p:nvSpPr>
        <p:spPr>
          <a:xfrm>
            <a:off x="7290060" y="858833"/>
            <a:ext cx="4644032" cy="1477328"/>
          </a:xfrm>
          <a:prstGeom prst="rect">
            <a:avLst/>
          </a:prstGeom>
          <a:noFill/>
        </p:spPr>
        <p:txBody>
          <a:bodyPr wrap="square" lIns="0" tIns="0" rIns="0" bIns="0" rtlCol="0">
            <a:spAutoFit/>
          </a:bodyPr>
          <a:lstStyle/>
          <a:p>
            <a:r>
              <a:rPr lang="en-US" sz="2400">
                <a:solidFill>
                  <a:schemeClr val="accent4"/>
                </a:solidFill>
              </a:rPr>
              <a:t>The Power of 3 Boost is designed to reward you for growing your team by doubling your $50 or $250 Bonus. </a:t>
            </a:r>
          </a:p>
        </p:txBody>
      </p:sp>
      <p:sp>
        <p:nvSpPr>
          <p:cNvPr id="9" name="Title 1">
            <a:extLst>
              <a:ext uri="{FF2B5EF4-FFF2-40B4-BE49-F238E27FC236}">
                <a16:creationId xmlns:a16="http://schemas.microsoft.com/office/drawing/2014/main" id="{A461EEF5-C882-3252-D8F0-10099BC8DEAD}"/>
              </a:ext>
            </a:extLst>
          </p:cNvPr>
          <p:cNvSpPr txBox="1">
            <a:spLocks/>
          </p:cNvSpPr>
          <p:nvPr/>
        </p:nvSpPr>
        <p:spPr>
          <a:xfrm>
            <a:off x="2177844" y="1514595"/>
            <a:ext cx="4165628" cy="1329595"/>
          </a:xfrm>
          <a:prstGeom prst="rect">
            <a:avLst/>
          </a:prstGeom>
        </p:spPr>
        <p:txBody>
          <a:bodyPr vert="horz" wrap="none" lIns="0" tIns="0" rIns="0" bIns="0" rtlCol="0" anchor="ctr">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9600">
                <a:ln w="31750">
                  <a:solidFill>
                    <a:schemeClr val="accent4"/>
                  </a:solidFill>
                </a:ln>
                <a:noFill/>
              </a:rPr>
              <a:t>BOOST</a:t>
            </a:r>
          </a:p>
        </p:txBody>
      </p:sp>
      <p:grpSp>
        <p:nvGrpSpPr>
          <p:cNvPr id="2" name="Group 1">
            <a:extLst>
              <a:ext uri="{FF2B5EF4-FFF2-40B4-BE49-F238E27FC236}">
                <a16:creationId xmlns:a16="http://schemas.microsoft.com/office/drawing/2014/main" id="{86EC055A-FF13-F22B-BCD3-44FFC2CD35A4}"/>
              </a:ext>
            </a:extLst>
          </p:cNvPr>
          <p:cNvGrpSpPr/>
          <p:nvPr/>
        </p:nvGrpSpPr>
        <p:grpSpPr>
          <a:xfrm>
            <a:off x="457577" y="2944841"/>
            <a:ext cx="11244542" cy="3231522"/>
            <a:chOff x="6170348" y="-3538272"/>
            <a:chExt cx="6245642" cy="3084530"/>
          </a:xfrm>
          <a:effectLst/>
        </p:grpSpPr>
        <p:grpSp>
          <p:nvGrpSpPr>
            <p:cNvPr id="4" name="Group 3">
              <a:extLst>
                <a:ext uri="{FF2B5EF4-FFF2-40B4-BE49-F238E27FC236}">
                  <a16:creationId xmlns:a16="http://schemas.microsoft.com/office/drawing/2014/main" id="{C5169F37-C64A-321A-0A27-BA261E213F48}"/>
                </a:ext>
              </a:extLst>
            </p:cNvPr>
            <p:cNvGrpSpPr/>
            <p:nvPr/>
          </p:nvGrpSpPr>
          <p:grpSpPr>
            <a:xfrm>
              <a:off x="6170348" y="-3538272"/>
              <a:ext cx="6245642" cy="1310566"/>
              <a:chOff x="4101818" y="-2373383"/>
              <a:chExt cx="6245642" cy="1310566"/>
            </a:xfrm>
          </p:grpSpPr>
          <p:sp>
            <p:nvSpPr>
              <p:cNvPr id="27" name="Rounded Rectangle 26">
                <a:extLst>
                  <a:ext uri="{FF2B5EF4-FFF2-40B4-BE49-F238E27FC236}">
                    <a16:creationId xmlns:a16="http://schemas.microsoft.com/office/drawing/2014/main" id="{A3A26572-93F7-2834-827C-7346482C8EB1}"/>
                  </a:ext>
                </a:extLst>
              </p:cNvPr>
              <p:cNvSpPr/>
              <p:nvPr/>
            </p:nvSpPr>
            <p:spPr>
              <a:xfrm>
                <a:off x="4109719" y="-1675872"/>
                <a:ext cx="1808251" cy="613055"/>
              </a:xfrm>
              <a:prstGeom prst="roundRect">
                <a:avLst>
                  <a:gd name="adj" fmla="val 8046"/>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srgbClr val="FFFFFF"/>
                    </a:solidFill>
                    <a:uLnTx/>
                    <a:uFillTx/>
                    <a:latin typeface="Raleway ExtraBold"/>
                    <a:ea typeface="+mn-ea"/>
                    <a:cs typeface="+mn-cs"/>
                  </a:rPr>
                  <a:t>POWER OF 3 BONUS</a:t>
                </a:r>
              </a:p>
            </p:txBody>
          </p:sp>
          <p:sp>
            <p:nvSpPr>
              <p:cNvPr id="28" name="Rounded Rectangle 27">
                <a:extLst>
                  <a:ext uri="{FF2B5EF4-FFF2-40B4-BE49-F238E27FC236}">
                    <a16:creationId xmlns:a16="http://schemas.microsoft.com/office/drawing/2014/main" id="{81BE4011-6CD5-8D6E-9E26-24B9928F2D08}"/>
                  </a:ext>
                </a:extLst>
              </p:cNvPr>
              <p:cNvSpPr/>
              <p:nvPr/>
            </p:nvSpPr>
            <p:spPr>
              <a:xfrm>
                <a:off x="4101818" y="-2373383"/>
                <a:ext cx="6245642" cy="595901"/>
              </a:xfrm>
              <a:prstGeom prst="roundRect">
                <a:avLst>
                  <a:gd name="adj" fmla="val 8046"/>
                </a:avLst>
              </a:prstGeom>
              <a:solidFill>
                <a:schemeClr val="bg1">
                  <a:alpha val="46947"/>
                </a:schemeClr>
              </a:solidFill>
              <a:ln w="3810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schemeClr val="tx2"/>
                    </a:solidFill>
                    <a:uLnTx/>
                    <a:uFillTx/>
                    <a:latin typeface="Raleway ExtraBold"/>
                    <a:ea typeface="+mn-ea"/>
                    <a:cs typeface="+mn-cs"/>
                  </a:rPr>
                  <a:t>POWER OF 3 BONUS + BOOST EARNING POTENTIAL</a:t>
                </a:r>
              </a:p>
            </p:txBody>
          </p:sp>
        </p:grpSp>
        <p:grpSp>
          <p:nvGrpSpPr>
            <p:cNvPr id="6" name="Group 5">
              <a:extLst>
                <a:ext uri="{FF2B5EF4-FFF2-40B4-BE49-F238E27FC236}">
                  <a16:creationId xmlns:a16="http://schemas.microsoft.com/office/drawing/2014/main" id="{7C018BCC-7E1A-A0E0-58AB-CC0948FB555F}"/>
                </a:ext>
              </a:extLst>
            </p:cNvPr>
            <p:cNvGrpSpPr/>
            <p:nvPr/>
          </p:nvGrpSpPr>
          <p:grpSpPr>
            <a:xfrm>
              <a:off x="8052950" y="-2840761"/>
              <a:ext cx="4363040" cy="613055"/>
              <a:chOff x="5984420" y="-1460988"/>
              <a:chExt cx="4363040" cy="741797"/>
            </a:xfrm>
          </p:grpSpPr>
          <p:sp>
            <p:nvSpPr>
              <p:cNvPr id="24" name="Rounded Rectangle 23">
                <a:extLst>
                  <a:ext uri="{FF2B5EF4-FFF2-40B4-BE49-F238E27FC236}">
                    <a16:creationId xmlns:a16="http://schemas.microsoft.com/office/drawing/2014/main" id="{A321627B-86F5-D02F-3F32-CB1723AB0335}"/>
                  </a:ext>
                </a:extLst>
              </p:cNvPr>
              <p:cNvSpPr/>
              <p:nvPr/>
            </p:nvSpPr>
            <p:spPr>
              <a:xfrm>
                <a:off x="5984420" y="-1460988"/>
                <a:ext cx="931631" cy="741797"/>
              </a:xfrm>
              <a:prstGeom prst="roundRect">
                <a:avLst>
                  <a:gd name="adj" fmla="val 10409"/>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000" b="0" i="0" u="none" strike="noStrike" kern="1200" cap="none" spc="0" normalizeH="0" baseline="0" noProof="0">
                    <a:ln>
                      <a:noFill/>
                    </a:ln>
                    <a:solidFill>
                      <a:srgbClr val="FFFFFF"/>
                    </a:solidFill>
                    <a:uLnTx/>
                    <a:uFillTx/>
                    <a:latin typeface="Raleway ExtraBold"/>
                    <a:ea typeface="+mn-ea"/>
                    <a:cs typeface="+mn-cs"/>
                  </a:rPr>
                  <a:t>400+</a:t>
                </a:r>
                <a:br>
                  <a:rPr kumimoji="0" lang="en-US" sz="2000" b="0" i="0" u="none" strike="noStrike" kern="1200" cap="none" spc="0" normalizeH="0" baseline="0" noProof="0">
                    <a:ln>
                      <a:noFill/>
                    </a:ln>
                    <a:solidFill>
                      <a:srgbClr val="FFFFFF"/>
                    </a:solidFill>
                    <a:uLnTx/>
                    <a:uFillTx/>
                    <a:latin typeface="Raleway ExtraBold"/>
                    <a:ea typeface="+mn-ea"/>
                    <a:cs typeface="+mn-cs"/>
                  </a:rPr>
                </a:br>
                <a:r>
                  <a:rPr kumimoji="0" lang="en-US" sz="2000" b="0" i="0" u="none" strike="noStrike" kern="1200" cap="none" spc="0" normalizeH="0" baseline="0" noProof="0">
                    <a:ln>
                      <a:noFill/>
                    </a:ln>
                    <a:solidFill>
                      <a:srgbClr val="FFFFFF"/>
                    </a:solidFill>
                    <a:uLnTx/>
                    <a:uFillTx/>
                    <a:latin typeface="Raleway ExtraBold"/>
                    <a:ea typeface="+mn-ea"/>
                    <a:cs typeface="+mn-cs"/>
                  </a:rPr>
                  <a:t>PGV</a:t>
                </a:r>
              </a:p>
            </p:txBody>
          </p:sp>
          <p:sp>
            <p:nvSpPr>
              <p:cNvPr id="25" name="Rounded Rectangle 24">
                <a:extLst>
                  <a:ext uri="{FF2B5EF4-FFF2-40B4-BE49-F238E27FC236}">
                    <a16:creationId xmlns:a16="http://schemas.microsoft.com/office/drawing/2014/main" id="{D33AA2D2-84AC-BF40-A899-3935788B78BC}"/>
                  </a:ext>
                </a:extLst>
              </p:cNvPr>
              <p:cNvSpPr/>
              <p:nvPr/>
            </p:nvSpPr>
            <p:spPr>
              <a:xfrm>
                <a:off x="6962261" y="-1460988"/>
                <a:ext cx="931631" cy="741797"/>
              </a:xfrm>
              <a:prstGeom prst="roundRect">
                <a:avLst>
                  <a:gd name="adj" fmla="val 12495"/>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000" b="0" i="0" u="none" strike="noStrike" kern="1200" cap="none" spc="0" normalizeH="0" baseline="0" noProof="0">
                    <a:ln>
                      <a:noFill/>
                    </a:ln>
                    <a:solidFill>
                      <a:srgbClr val="FFFFFF"/>
                    </a:solidFill>
                    <a:uLnTx/>
                    <a:uFillTx/>
                    <a:latin typeface="Raleway ExtraBold"/>
                    <a:ea typeface="+mn-ea"/>
                    <a:cs typeface="+mn-cs"/>
                  </a:rPr>
                  <a:t>800+</a:t>
                </a:r>
                <a:br>
                  <a:rPr kumimoji="0" lang="en-US" sz="2000" b="0" i="0" u="none" strike="noStrike" kern="1200" cap="none" spc="0" normalizeH="0" baseline="0" noProof="0">
                    <a:ln>
                      <a:noFill/>
                    </a:ln>
                    <a:solidFill>
                      <a:srgbClr val="FFFFFF"/>
                    </a:solidFill>
                    <a:uLnTx/>
                    <a:uFillTx/>
                    <a:latin typeface="Raleway ExtraBold"/>
                    <a:ea typeface="+mn-ea"/>
                    <a:cs typeface="+mn-cs"/>
                  </a:rPr>
                </a:br>
                <a:r>
                  <a:rPr kumimoji="0" lang="en-US" sz="2000" b="0" i="0" u="none" strike="noStrike" kern="1200" cap="none" spc="0" normalizeH="0" baseline="0" noProof="0">
                    <a:ln>
                      <a:noFill/>
                    </a:ln>
                    <a:solidFill>
                      <a:srgbClr val="FFFFFF"/>
                    </a:solidFill>
                    <a:uLnTx/>
                    <a:uFillTx/>
                    <a:latin typeface="Raleway ExtraBold"/>
                    <a:ea typeface="+mn-ea"/>
                    <a:cs typeface="+mn-cs"/>
                  </a:rPr>
                  <a:t>PGV</a:t>
                </a:r>
              </a:p>
            </p:txBody>
          </p:sp>
          <p:sp>
            <p:nvSpPr>
              <p:cNvPr id="26" name="Rounded Rectangle 25">
                <a:extLst>
                  <a:ext uri="{FF2B5EF4-FFF2-40B4-BE49-F238E27FC236}">
                    <a16:creationId xmlns:a16="http://schemas.microsoft.com/office/drawing/2014/main" id="{2A1C176D-5026-504F-8D93-871426DA5B08}"/>
                  </a:ext>
                </a:extLst>
              </p:cNvPr>
              <p:cNvSpPr/>
              <p:nvPr/>
            </p:nvSpPr>
            <p:spPr>
              <a:xfrm>
                <a:off x="8940977" y="-1460988"/>
                <a:ext cx="1406483" cy="741797"/>
              </a:xfrm>
              <a:prstGeom prst="roundRect">
                <a:avLst>
                  <a:gd name="adj" fmla="val 12495"/>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srgbClr val="FFFFFF"/>
                    </a:solidFill>
                    <a:uLnTx/>
                    <a:uFillTx/>
                    <a:latin typeface="Raleway ExtraBold"/>
                    <a:ea typeface="+mn-ea"/>
                    <a:cs typeface="+mn-cs"/>
                  </a:rPr>
                  <a:t>Earn Up To</a:t>
                </a:r>
              </a:p>
            </p:txBody>
          </p:sp>
          <p:sp>
            <p:nvSpPr>
              <p:cNvPr id="30" name="Rounded Rectangle 29">
                <a:extLst>
                  <a:ext uri="{FF2B5EF4-FFF2-40B4-BE49-F238E27FC236}">
                    <a16:creationId xmlns:a16="http://schemas.microsoft.com/office/drawing/2014/main" id="{A26B4D56-B8EB-EB73-84BF-3FCDCD828E67}"/>
                  </a:ext>
                </a:extLst>
              </p:cNvPr>
              <p:cNvSpPr/>
              <p:nvPr/>
            </p:nvSpPr>
            <p:spPr>
              <a:xfrm>
                <a:off x="7940102" y="-1460988"/>
                <a:ext cx="931631" cy="741797"/>
              </a:xfrm>
              <a:prstGeom prst="roundRect">
                <a:avLst>
                  <a:gd name="adj" fmla="val 12495"/>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000" b="0" i="0" u="none" strike="noStrike" kern="1200" cap="none" spc="0" normalizeH="0" baseline="0" noProof="0">
                    <a:ln>
                      <a:noFill/>
                    </a:ln>
                    <a:solidFill>
                      <a:srgbClr val="FFFFFF"/>
                    </a:solidFill>
                    <a:uLnTx/>
                    <a:uFillTx/>
                    <a:latin typeface="Raleway ExtraBold"/>
                    <a:ea typeface="+mn-ea"/>
                    <a:cs typeface="+mn-cs"/>
                  </a:rPr>
                  <a:t>1,200+</a:t>
                </a:r>
                <a:br>
                  <a:rPr kumimoji="0" lang="en-US" sz="2000" b="0" i="0" u="none" strike="noStrike" kern="1200" cap="none" spc="0" normalizeH="0" baseline="0" noProof="0">
                    <a:ln>
                      <a:noFill/>
                    </a:ln>
                    <a:solidFill>
                      <a:srgbClr val="FFFFFF"/>
                    </a:solidFill>
                    <a:uLnTx/>
                    <a:uFillTx/>
                    <a:latin typeface="Raleway ExtraBold"/>
                    <a:ea typeface="+mn-ea"/>
                    <a:cs typeface="+mn-cs"/>
                  </a:rPr>
                </a:br>
                <a:r>
                  <a:rPr kumimoji="0" lang="en-US" sz="2000" b="0" i="0" u="none" strike="noStrike" kern="1200" cap="none" spc="0" normalizeH="0" baseline="0" noProof="0">
                    <a:ln>
                      <a:noFill/>
                    </a:ln>
                    <a:solidFill>
                      <a:srgbClr val="FFFFFF"/>
                    </a:solidFill>
                    <a:uLnTx/>
                    <a:uFillTx/>
                    <a:latin typeface="Raleway ExtraBold"/>
                    <a:ea typeface="+mn-ea"/>
                    <a:cs typeface="+mn-cs"/>
                  </a:rPr>
                  <a:t>PGV</a:t>
                </a:r>
              </a:p>
            </p:txBody>
          </p:sp>
        </p:grpSp>
        <p:grpSp>
          <p:nvGrpSpPr>
            <p:cNvPr id="7" name="Group 6">
              <a:extLst>
                <a:ext uri="{FF2B5EF4-FFF2-40B4-BE49-F238E27FC236}">
                  <a16:creationId xmlns:a16="http://schemas.microsoft.com/office/drawing/2014/main" id="{67A46A2A-35CD-A3D2-2DFB-1A63A5C9B4BF}"/>
                </a:ext>
              </a:extLst>
            </p:cNvPr>
            <p:cNvGrpSpPr/>
            <p:nvPr/>
          </p:nvGrpSpPr>
          <p:grpSpPr>
            <a:xfrm>
              <a:off x="6170348" y="-2128865"/>
              <a:ext cx="4774523" cy="492480"/>
              <a:chOff x="4101818" y="-2191727"/>
              <a:chExt cx="4774523" cy="492480"/>
            </a:xfrm>
          </p:grpSpPr>
          <p:sp>
            <p:nvSpPr>
              <p:cNvPr id="22" name="Rounded Rectangle 21">
                <a:extLst>
                  <a:ext uri="{FF2B5EF4-FFF2-40B4-BE49-F238E27FC236}">
                    <a16:creationId xmlns:a16="http://schemas.microsoft.com/office/drawing/2014/main" id="{C22332E8-9003-85B4-E42A-9EB6768DEE10}"/>
                  </a:ext>
                </a:extLst>
              </p:cNvPr>
              <p:cNvSpPr/>
              <p:nvPr/>
            </p:nvSpPr>
            <p:spPr>
              <a:xfrm>
                <a:off x="5984419" y="-2191727"/>
                <a:ext cx="2891922" cy="492480"/>
              </a:xfrm>
              <a:prstGeom prst="roundRect">
                <a:avLst>
                  <a:gd name="adj" fmla="val 8322"/>
                </a:avLst>
              </a:prstGeom>
              <a:solidFill>
                <a:srgbClr val="BBB0C5"/>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u="none" strike="noStrike" kern="1200" cap="none" spc="0" normalizeH="0" baseline="0" noProof="0">
                    <a:ln>
                      <a:noFill/>
                    </a:ln>
                    <a:solidFill>
                      <a:schemeClr val="bg1"/>
                    </a:solidFill>
                    <a:uLnTx/>
                    <a:uFillTx/>
                    <a:latin typeface="Raleway ExtraBold" panose="020B0003030101060003" pitchFamily="34" charset="0"/>
                  </a:rPr>
                  <a:t>$</a:t>
                </a:r>
                <a:r>
                  <a:rPr lang="en-US" b="1">
                    <a:solidFill>
                      <a:schemeClr val="bg1"/>
                    </a:solidFill>
                    <a:latin typeface="Raleway ExtraBold" panose="020B0003030101060003" pitchFamily="34" charset="0"/>
                  </a:rPr>
                  <a:t>50</a:t>
                </a:r>
                <a:endParaRPr kumimoji="0" lang="en-US" sz="1800" b="1" u="none" strike="noStrike" kern="1200" cap="none" spc="0" normalizeH="0" baseline="0" noProof="0">
                  <a:ln>
                    <a:noFill/>
                  </a:ln>
                  <a:solidFill>
                    <a:schemeClr val="bg1"/>
                  </a:solidFill>
                  <a:uLnTx/>
                  <a:uFillTx/>
                  <a:latin typeface="Raleway ExtraBold" panose="020B0003030101060003" pitchFamily="34" charset="0"/>
                </a:endParaRPr>
              </a:p>
            </p:txBody>
          </p:sp>
          <p:sp>
            <p:nvSpPr>
              <p:cNvPr id="23" name="Rounded Rectangle 22">
                <a:extLst>
                  <a:ext uri="{FF2B5EF4-FFF2-40B4-BE49-F238E27FC236}">
                    <a16:creationId xmlns:a16="http://schemas.microsoft.com/office/drawing/2014/main" id="{F4EE0425-37FF-660F-A926-BB04212FB3F3}"/>
                  </a:ext>
                </a:extLst>
              </p:cNvPr>
              <p:cNvSpPr/>
              <p:nvPr/>
            </p:nvSpPr>
            <p:spPr>
              <a:xfrm>
                <a:off x="4101818" y="-2191727"/>
                <a:ext cx="1808251" cy="492480"/>
              </a:xfrm>
              <a:prstGeom prst="roundRect">
                <a:avLst>
                  <a:gd name="adj" fmla="val 10409"/>
                </a:avLst>
              </a:prstGeom>
              <a:solidFill>
                <a:srgbClr val="BBB0C5"/>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u="none" strike="noStrike" kern="1200" cap="none" spc="0" normalizeH="0" baseline="0" noProof="0">
                    <a:ln>
                      <a:noFill/>
                    </a:ln>
                    <a:solidFill>
                      <a:schemeClr val="bg1"/>
                    </a:solidFill>
                    <a:uLnTx/>
                    <a:uFillTx/>
                    <a:latin typeface="Raleway ExtraBold" panose="020B0003030101060003" pitchFamily="34" charset="0"/>
                  </a:rPr>
                  <a:t>Level 1 ($</a:t>
                </a:r>
                <a:r>
                  <a:rPr lang="en-US" b="1">
                    <a:solidFill>
                      <a:schemeClr val="bg1"/>
                    </a:solidFill>
                    <a:latin typeface="Raleway ExtraBold" panose="020B0003030101060003" pitchFamily="34" charset="0"/>
                  </a:rPr>
                  <a:t>50</a:t>
                </a:r>
                <a:r>
                  <a:rPr kumimoji="0" lang="en-US" sz="1800" b="1" u="none" strike="noStrike" kern="1200" cap="none" spc="0" normalizeH="0" baseline="0" noProof="0">
                    <a:ln>
                      <a:noFill/>
                    </a:ln>
                    <a:solidFill>
                      <a:schemeClr val="bg1"/>
                    </a:solidFill>
                    <a:uLnTx/>
                    <a:uFillTx/>
                    <a:latin typeface="Raleway ExtraBold" panose="020B0003030101060003" pitchFamily="34" charset="0"/>
                  </a:rPr>
                  <a:t>)</a:t>
                </a:r>
              </a:p>
            </p:txBody>
          </p:sp>
        </p:grpSp>
        <p:grpSp>
          <p:nvGrpSpPr>
            <p:cNvPr id="11" name="Group 10">
              <a:extLst>
                <a:ext uri="{FF2B5EF4-FFF2-40B4-BE49-F238E27FC236}">
                  <a16:creationId xmlns:a16="http://schemas.microsoft.com/office/drawing/2014/main" id="{2E54705E-A169-956D-7021-4EC99F9BA40D}"/>
                </a:ext>
              </a:extLst>
            </p:cNvPr>
            <p:cNvGrpSpPr/>
            <p:nvPr/>
          </p:nvGrpSpPr>
          <p:grpSpPr>
            <a:xfrm>
              <a:off x="6170348" y="-1537543"/>
              <a:ext cx="4774523" cy="492480"/>
              <a:chOff x="4101818" y="-1473976"/>
              <a:chExt cx="4774523" cy="492480"/>
            </a:xfrm>
          </p:grpSpPr>
          <p:sp>
            <p:nvSpPr>
              <p:cNvPr id="19" name="Rounded Rectangle 18">
                <a:extLst>
                  <a:ext uri="{FF2B5EF4-FFF2-40B4-BE49-F238E27FC236}">
                    <a16:creationId xmlns:a16="http://schemas.microsoft.com/office/drawing/2014/main" id="{C5BE88BD-DA5B-4C17-8EEE-19C9B0190E35}"/>
                  </a:ext>
                </a:extLst>
              </p:cNvPr>
              <p:cNvSpPr/>
              <p:nvPr/>
            </p:nvSpPr>
            <p:spPr>
              <a:xfrm>
                <a:off x="4101818" y="-1473976"/>
                <a:ext cx="1808251" cy="492480"/>
              </a:xfrm>
              <a:prstGeom prst="roundRect">
                <a:avLst>
                  <a:gd name="adj" fmla="val 8322"/>
                </a:avLst>
              </a:prstGeom>
              <a:solidFill>
                <a:srgbClr val="A494B2"/>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u="none" strike="noStrike" kern="1200" cap="none" spc="0" normalizeH="0" baseline="0" noProof="0">
                    <a:ln>
                      <a:noFill/>
                    </a:ln>
                    <a:solidFill>
                      <a:schemeClr val="bg1"/>
                    </a:solidFill>
                    <a:uLnTx/>
                    <a:uFillTx/>
                    <a:latin typeface="Raleway ExtraBold" panose="020B0003030101060003" pitchFamily="34" charset="0"/>
                  </a:rPr>
                  <a:t>Level 2 ($</a:t>
                </a:r>
                <a:r>
                  <a:rPr lang="en-US" b="1">
                    <a:solidFill>
                      <a:schemeClr val="bg1"/>
                    </a:solidFill>
                    <a:latin typeface="Raleway ExtraBold" panose="020B0003030101060003" pitchFamily="34" charset="0"/>
                  </a:rPr>
                  <a:t>250</a:t>
                </a:r>
                <a:r>
                  <a:rPr kumimoji="0" lang="en-US" sz="1800" b="1" u="none" strike="noStrike" kern="1200" cap="none" spc="0" normalizeH="0" baseline="0" noProof="0">
                    <a:ln>
                      <a:noFill/>
                    </a:ln>
                    <a:solidFill>
                      <a:schemeClr val="bg1"/>
                    </a:solidFill>
                    <a:uLnTx/>
                    <a:uFillTx/>
                    <a:latin typeface="Raleway ExtraBold" panose="020B0003030101060003" pitchFamily="34" charset="0"/>
                  </a:rPr>
                  <a:t>)</a:t>
                </a:r>
              </a:p>
            </p:txBody>
          </p:sp>
          <p:sp>
            <p:nvSpPr>
              <p:cNvPr id="20" name="Rounded Rectangle 19">
                <a:extLst>
                  <a:ext uri="{FF2B5EF4-FFF2-40B4-BE49-F238E27FC236}">
                    <a16:creationId xmlns:a16="http://schemas.microsoft.com/office/drawing/2014/main" id="{A357B26E-2949-2889-0430-A392BE443254}"/>
                  </a:ext>
                </a:extLst>
              </p:cNvPr>
              <p:cNvSpPr/>
              <p:nvPr/>
            </p:nvSpPr>
            <p:spPr>
              <a:xfrm>
                <a:off x="5984419" y="-1473976"/>
                <a:ext cx="931631" cy="492480"/>
              </a:xfrm>
              <a:prstGeom prst="roundRect">
                <a:avLst>
                  <a:gd name="adj" fmla="val 12495"/>
                </a:avLst>
              </a:prstGeom>
              <a:solidFill>
                <a:srgbClr val="A494B2"/>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u="none" strike="noStrike" kern="1200" cap="none" spc="0" normalizeH="0" baseline="0" noProof="0">
                    <a:ln>
                      <a:noFill/>
                    </a:ln>
                    <a:solidFill>
                      <a:schemeClr val="bg1"/>
                    </a:solidFill>
                    <a:uLnTx/>
                    <a:uFillTx/>
                    <a:latin typeface="Raleway ExtraBold" panose="020B0003030101060003" pitchFamily="34" charset="0"/>
                  </a:rPr>
                  <a:t>$</a:t>
                </a:r>
                <a:r>
                  <a:rPr lang="en-US" b="1">
                    <a:solidFill>
                      <a:schemeClr val="bg1"/>
                    </a:solidFill>
                    <a:latin typeface="Raleway ExtraBold" panose="020B0003030101060003" pitchFamily="34" charset="0"/>
                  </a:rPr>
                  <a:t>50</a:t>
                </a:r>
                <a:endParaRPr kumimoji="0" lang="en-US" sz="1800" b="1" u="none" strike="noStrike" kern="1200" cap="none" spc="0" normalizeH="0" baseline="0" noProof="0">
                  <a:ln>
                    <a:noFill/>
                  </a:ln>
                  <a:solidFill>
                    <a:schemeClr val="bg1"/>
                  </a:solidFill>
                  <a:uLnTx/>
                  <a:uFillTx/>
                  <a:latin typeface="Raleway ExtraBold" panose="020B0003030101060003" pitchFamily="34" charset="0"/>
                </a:endParaRPr>
              </a:p>
            </p:txBody>
          </p:sp>
          <p:sp>
            <p:nvSpPr>
              <p:cNvPr id="21" name="Rounded Rectangle 20">
                <a:extLst>
                  <a:ext uri="{FF2B5EF4-FFF2-40B4-BE49-F238E27FC236}">
                    <a16:creationId xmlns:a16="http://schemas.microsoft.com/office/drawing/2014/main" id="{320920A3-BA5D-B304-B5D2-146D0E0BC47F}"/>
                  </a:ext>
                </a:extLst>
              </p:cNvPr>
              <p:cNvSpPr/>
              <p:nvPr/>
            </p:nvSpPr>
            <p:spPr>
              <a:xfrm>
                <a:off x="6962260" y="-1473976"/>
                <a:ext cx="1914081" cy="492480"/>
              </a:xfrm>
              <a:prstGeom prst="roundRect">
                <a:avLst>
                  <a:gd name="adj" fmla="val 10409"/>
                </a:avLst>
              </a:prstGeom>
              <a:solidFill>
                <a:srgbClr val="A494B2"/>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u="none" strike="noStrike" kern="1200" cap="none" spc="0" normalizeH="0" baseline="0" noProof="0">
                    <a:ln>
                      <a:noFill/>
                    </a:ln>
                    <a:solidFill>
                      <a:schemeClr val="bg1"/>
                    </a:solidFill>
                    <a:uLnTx/>
                    <a:uFillTx/>
                    <a:latin typeface="Raleway ExtraBold" panose="020B0003030101060003" pitchFamily="34" charset="0"/>
                  </a:rPr>
                  <a:t>$</a:t>
                </a:r>
                <a:r>
                  <a:rPr lang="en-US" b="1">
                    <a:solidFill>
                      <a:schemeClr val="bg1"/>
                    </a:solidFill>
                    <a:latin typeface="Raleway ExtraBold" panose="020B0003030101060003" pitchFamily="34" charset="0"/>
                  </a:rPr>
                  <a:t>250</a:t>
                </a:r>
                <a:endParaRPr kumimoji="0" lang="en-US" sz="1800" b="1" u="none" strike="noStrike" kern="1200" cap="none" spc="0" normalizeH="0" baseline="0" noProof="0">
                  <a:ln>
                    <a:noFill/>
                  </a:ln>
                  <a:solidFill>
                    <a:schemeClr val="bg1"/>
                  </a:solidFill>
                  <a:uLnTx/>
                  <a:uFillTx/>
                  <a:latin typeface="Raleway ExtraBold" panose="020B0003030101060003" pitchFamily="34" charset="0"/>
                </a:endParaRPr>
              </a:p>
            </p:txBody>
          </p:sp>
        </p:grpSp>
        <p:grpSp>
          <p:nvGrpSpPr>
            <p:cNvPr id="12" name="Group 11">
              <a:extLst>
                <a:ext uri="{FF2B5EF4-FFF2-40B4-BE49-F238E27FC236}">
                  <a16:creationId xmlns:a16="http://schemas.microsoft.com/office/drawing/2014/main" id="{E0EC0754-B0EB-3A97-5E11-A491EC917AB3}"/>
                </a:ext>
              </a:extLst>
            </p:cNvPr>
            <p:cNvGrpSpPr/>
            <p:nvPr/>
          </p:nvGrpSpPr>
          <p:grpSpPr>
            <a:xfrm>
              <a:off x="6170348" y="-2128864"/>
              <a:ext cx="6245642" cy="1675122"/>
              <a:chOff x="4101818" y="-1938865"/>
              <a:chExt cx="6245642" cy="1675122"/>
            </a:xfrm>
          </p:grpSpPr>
          <p:sp>
            <p:nvSpPr>
              <p:cNvPr id="13" name="Rounded Rectangle 12">
                <a:extLst>
                  <a:ext uri="{FF2B5EF4-FFF2-40B4-BE49-F238E27FC236}">
                    <a16:creationId xmlns:a16="http://schemas.microsoft.com/office/drawing/2014/main" id="{368EF48E-5C14-981B-0AE9-2AA6E914D082}"/>
                  </a:ext>
                </a:extLst>
              </p:cNvPr>
              <p:cNvSpPr/>
              <p:nvPr/>
            </p:nvSpPr>
            <p:spPr>
              <a:xfrm>
                <a:off x="4101818" y="-756223"/>
                <a:ext cx="1808251" cy="492480"/>
              </a:xfrm>
              <a:prstGeom prst="roundRect">
                <a:avLst>
                  <a:gd name="adj" fmla="val 10408"/>
                </a:avLst>
              </a:prstGeom>
              <a:solidFill>
                <a:srgbClr val="79688F"/>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u="none" strike="noStrike" kern="1200" cap="none" spc="0" normalizeH="0" baseline="0" noProof="0">
                    <a:ln>
                      <a:noFill/>
                    </a:ln>
                    <a:solidFill>
                      <a:schemeClr val="bg1"/>
                    </a:solidFill>
                    <a:uLnTx/>
                    <a:uFillTx/>
                    <a:latin typeface="Raleway ExtraBold" panose="020B0003030101060003" pitchFamily="34" charset="0"/>
                  </a:rPr>
                  <a:t>Level 3 ($</a:t>
                </a:r>
                <a:r>
                  <a:rPr lang="en-US" b="1">
                    <a:solidFill>
                      <a:schemeClr val="bg1"/>
                    </a:solidFill>
                    <a:latin typeface="Raleway ExtraBold" panose="020B0003030101060003" pitchFamily="34" charset="0"/>
                  </a:rPr>
                  <a:t>1,250</a:t>
                </a:r>
                <a:r>
                  <a:rPr kumimoji="0" lang="en-US" sz="1800" b="1" u="none" strike="noStrike" kern="1200" cap="none" spc="0" normalizeH="0" baseline="0" noProof="0">
                    <a:ln>
                      <a:noFill/>
                    </a:ln>
                    <a:solidFill>
                      <a:schemeClr val="bg1"/>
                    </a:solidFill>
                    <a:uLnTx/>
                    <a:uFillTx/>
                    <a:latin typeface="Raleway ExtraBold" panose="020B0003030101060003" pitchFamily="34" charset="0"/>
                  </a:rPr>
                  <a:t>)</a:t>
                </a:r>
              </a:p>
            </p:txBody>
          </p:sp>
          <p:sp>
            <p:nvSpPr>
              <p:cNvPr id="14" name="Rounded Rectangle 13">
                <a:extLst>
                  <a:ext uri="{FF2B5EF4-FFF2-40B4-BE49-F238E27FC236}">
                    <a16:creationId xmlns:a16="http://schemas.microsoft.com/office/drawing/2014/main" id="{6BA2824A-F933-62F3-408C-A7E06C23ED08}"/>
                  </a:ext>
                </a:extLst>
              </p:cNvPr>
              <p:cNvSpPr/>
              <p:nvPr/>
            </p:nvSpPr>
            <p:spPr>
              <a:xfrm>
                <a:off x="5984418" y="-756223"/>
                <a:ext cx="931632" cy="492480"/>
              </a:xfrm>
              <a:prstGeom prst="roundRect">
                <a:avLst>
                  <a:gd name="adj" fmla="val 10408"/>
                </a:avLst>
              </a:prstGeom>
              <a:solidFill>
                <a:srgbClr val="79688F"/>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u="none" strike="noStrike" kern="1200" cap="none" spc="0" normalizeH="0" baseline="0" noProof="0">
                    <a:ln>
                      <a:noFill/>
                    </a:ln>
                    <a:solidFill>
                      <a:schemeClr val="bg1"/>
                    </a:solidFill>
                    <a:uLnTx/>
                    <a:uFillTx/>
                    <a:latin typeface="Raleway ExtraBold" panose="020B0003030101060003" pitchFamily="34" charset="0"/>
                  </a:rPr>
                  <a:t>$50</a:t>
                </a:r>
              </a:p>
            </p:txBody>
          </p:sp>
          <p:sp>
            <p:nvSpPr>
              <p:cNvPr id="15" name="Rounded Rectangle 14">
                <a:extLst>
                  <a:ext uri="{FF2B5EF4-FFF2-40B4-BE49-F238E27FC236}">
                    <a16:creationId xmlns:a16="http://schemas.microsoft.com/office/drawing/2014/main" id="{4006A13C-F2E3-5CB4-8875-6B5030FCC3BA}"/>
                  </a:ext>
                </a:extLst>
              </p:cNvPr>
              <p:cNvSpPr/>
              <p:nvPr/>
            </p:nvSpPr>
            <p:spPr>
              <a:xfrm>
                <a:off x="7940102" y="-756223"/>
                <a:ext cx="931633" cy="492480"/>
              </a:xfrm>
              <a:prstGeom prst="roundRect">
                <a:avLst>
                  <a:gd name="adj" fmla="val 10409"/>
                </a:avLst>
              </a:prstGeom>
              <a:solidFill>
                <a:srgbClr val="79688F"/>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u="none" strike="noStrike" kern="1200" cap="none" spc="0" normalizeH="0" baseline="0" noProof="0">
                    <a:ln>
                      <a:noFill/>
                    </a:ln>
                    <a:solidFill>
                      <a:schemeClr val="bg1"/>
                    </a:solidFill>
                    <a:uLnTx/>
                    <a:uFillTx/>
                    <a:latin typeface="Raleway ExtraBold" panose="020B0003030101060003" pitchFamily="34" charset="0"/>
                  </a:rPr>
                  <a:t>$</a:t>
                </a:r>
                <a:r>
                  <a:rPr lang="en-US" b="1">
                    <a:solidFill>
                      <a:schemeClr val="bg1"/>
                    </a:solidFill>
                    <a:latin typeface="Raleway ExtraBold" panose="020B0003030101060003" pitchFamily="34" charset="0"/>
                  </a:rPr>
                  <a:t>500</a:t>
                </a:r>
                <a:endParaRPr kumimoji="0" lang="en-US" sz="1800" b="1" u="none" strike="noStrike" kern="1200" cap="none" spc="0" normalizeH="0" baseline="0" noProof="0">
                  <a:ln>
                    <a:noFill/>
                  </a:ln>
                  <a:solidFill>
                    <a:schemeClr val="bg1"/>
                  </a:solidFill>
                  <a:uLnTx/>
                  <a:uFillTx/>
                  <a:latin typeface="Raleway ExtraBold" panose="020B0003030101060003" pitchFamily="34" charset="0"/>
                </a:endParaRPr>
              </a:p>
            </p:txBody>
          </p:sp>
          <p:sp>
            <p:nvSpPr>
              <p:cNvPr id="16" name="Rounded Rectangle 15">
                <a:extLst>
                  <a:ext uri="{FF2B5EF4-FFF2-40B4-BE49-F238E27FC236}">
                    <a16:creationId xmlns:a16="http://schemas.microsoft.com/office/drawing/2014/main" id="{5BBEB74A-72E0-414E-61DD-2257ADD44DF0}"/>
                  </a:ext>
                </a:extLst>
              </p:cNvPr>
              <p:cNvSpPr/>
              <p:nvPr/>
            </p:nvSpPr>
            <p:spPr>
              <a:xfrm>
                <a:off x="8940977" y="-756223"/>
                <a:ext cx="1406483" cy="492480"/>
              </a:xfrm>
              <a:prstGeom prst="roundRect">
                <a:avLst>
                  <a:gd name="adj" fmla="val 8322"/>
                </a:avLst>
              </a:prstGeom>
              <a:solidFill>
                <a:srgbClr val="79688F"/>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u="none" strike="noStrike" kern="1200" cap="none" spc="0" normalizeH="0" baseline="0" noProof="0">
                    <a:ln>
                      <a:noFill/>
                    </a:ln>
                    <a:solidFill>
                      <a:schemeClr val="bg1"/>
                    </a:solidFill>
                    <a:uLnTx/>
                    <a:uFillTx/>
                    <a:latin typeface="Raleway ExtraBold" panose="020B0003030101060003" pitchFamily="34" charset="0"/>
                  </a:rPr>
                  <a:t>$</a:t>
                </a:r>
                <a:r>
                  <a:rPr lang="en-US" b="1">
                    <a:solidFill>
                      <a:schemeClr val="bg1"/>
                    </a:solidFill>
                    <a:latin typeface="Raleway ExtraBold" panose="020B0003030101060003" pitchFamily="34" charset="0"/>
                  </a:rPr>
                  <a:t>1,750</a:t>
                </a:r>
                <a:endParaRPr kumimoji="0" lang="en-US" sz="1800" b="1" u="none" strike="noStrike" kern="1200" cap="none" spc="0" normalizeH="0" baseline="0" noProof="0">
                  <a:ln>
                    <a:noFill/>
                  </a:ln>
                  <a:solidFill>
                    <a:schemeClr val="bg1"/>
                  </a:solidFill>
                  <a:uLnTx/>
                  <a:uFillTx/>
                  <a:latin typeface="Raleway ExtraBold" panose="020B0003030101060003" pitchFamily="34" charset="0"/>
                </a:endParaRPr>
              </a:p>
            </p:txBody>
          </p:sp>
          <p:sp>
            <p:nvSpPr>
              <p:cNvPr id="17" name="Rounded Rectangle 16">
                <a:extLst>
                  <a:ext uri="{FF2B5EF4-FFF2-40B4-BE49-F238E27FC236}">
                    <a16:creationId xmlns:a16="http://schemas.microsoft.com/office/drawing/2014/main" id="{43D27D83-46A5-D6DF-5803-ACED2277E620}"/>
                  </a:ext>
                </a:extLst>
              </p:cNvPr>
              <p:cNvSpPr/>
              <p:nvPr/>
            </p:nvSpPr>
            <p:spPr>
              <a:xfrm>
                <a:off x="8940977" y="-1353062"/>
                <a:ext cx="1406483" cy="492480"/>
              </a:xfrm>
              <a:prstGeom prst="roundRect">
                <a:avLst>
                  <a:gd name="adj" fmla="val 8322"/>
                </a:avLst>
              </a:prstGeom>
              <a:solidFill>
                <a:srgbClr val="A494B2"/>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u="none" strike="noStrike" kern="1200" cap="none" spc="0" normalizeH="0" baseline="0" noProof="0">
                    <a:ln>
                      <a:noFill/>
                    </a:ln>
                    <a:solidFill>
                      <a:schemeClr val="bg1"/>
                    </a:solidFill>
                    <a:uLnTx/>
                    <a:uFillTx/>
                    <a:latin typeface="Raleway ExtraBold" panose="020B0003030101060003" pitchFamily="34" charset="0"/>
                  </a:rPr>
                  <a:t>$</a:t>
                </a:r>
                <a:r>
                  <a:rPr lang="en-US" b="1">
                    <a:solidFill>
                      <a:schemeClr val="bg1"/>
                    </a:solidFill>
                    <a:latin typeface="Raleway ExtraBold" panose="020B0003030101060003" pitchFamily="34" charset="0"/>
                  </a:rPr>
                  <a:t>500</a:t>
                </a:r>
                <a:endParaRPr kumimoji="0" lang="en-US" sz="1800" b="1" u="none" strike="noStrike" kern="1200" cap="none" spc="0" normalizeH="0" baseline="0" noProof="0">
                  <a:ln>
                    <a:noFill/>
                  </a:ln>
                  <a:solidFill>
                    <a:schemeClr val="bg1"/>
                  </a:solidFill>
                  <a:uLnTx/>
                  <a:uFillTx/>
                  <a:latin typeface="Raleway ExtraBold" panose="020B0003030101060003" pitchFamily="34" charset="0"/>
                </a:endParaRPr>
              </a:p>
            </p:txBody>
          </p:sp>
          <p:sp>
            <p:nvSpPr>
              <p:cNvPr id="18" name="Rounded Rectangle 17">
                <a:extLst>
                  <a:ext uri="{FF2B5EF4-FFF2-40B4-BE49-F238E27FC236}">
                    <a16:creationId xmlns:a16="http://schemas.microsoft.com/office/drawing/2014/main" id="{2C2E14DD-3B44-C718-FBA3-7DBEEDD09E5F}"/>
                  </a:ext>
                </a:extLst>
              </p:cNvPr>
              <p:cNvSpPr/>
              <p:nvPr/>
            </p:nvSpPr>
            <p:spPr>
              <a:xfrm>
                <a:off x="8940977" y="-1938865"/>
                <a:ext cx="1406483" cy="492480"/>
              </a:xfrm>
              <a:prstGeom prst="roundRect">
                <a:avLst>
                  <a:gd name="adj" fmla="val 8322"/>
                </a:avLst>
              </a:prstGeom>
              <a:solidFill>
                <a:srgbClr val="BBB0C5"/>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u="none" strike="noStrike" kern="1200" cap="none" spc="0" normalizeH="0" baseline="0" noProof="0">
                    <a:ln>
                      <a:noFill/>
                    </a:ln>
                    <a:solidFill>
                      <a:schemeClr val="bg1"/>
                    </a:solidFill>
                    <a:uLnTx/>
                    <a:uFillTx/>
                    <a:latin typeface="Raleway ExtraBold" panose="020B0003030101060003" pitchFamily="34" charset="0"/>
                  </a:rPr>
                  <a:t>$</a:t>
                </a:r>
                <a:r>
                  <a:rPr lang="en-US" b="1">
                    <a:solidFill>
                      <a:schemeClr val="bg1"/>
                    </a:solidFill>
                    <a:latin typeface="Raleway ExtraBold" panose="020B0003030101060003" pitchFamily="34" charset="0"/>
                  </a:rPr>
                  <a:t>100</a:t>
                </a:r>
                <a:endParaRPr kumimoji="0" lang="en-US" sz="1800" b="1" u="none" strike="noStrike" kern="1200" cap="none" spc="0" normalizeH="0" baseline="0" noProof="0">
                  <a:ln>
                    <a:noFill/>
                  </a:ln>
                  <a:solidFill>
                    <a:schemeClr val="bg1"/>
                  </a:solidFill>
                  <a:uLnTx/>
                  <a:uFillTx/>
                  <a:latin typeface="Raleway ExtraBold" panose="020B0003030101060003" pitchFamily="34" charset="0"/>
                </a:endParaRPr>
              </a:p>
            </p:txBody>
          </p:sp>
          <p:sp>
            <p:nvSpPr>
              <p:cNvPr id="29" name="Rounded Rectangle 28">
                <a:extLst>
                  <a:ext uri="{FF2B5EF4-FFF2-40B4-BE49-F238E27FC236}">
                    <a16:creationId xmlns:a16="http://schemas.microsoft.com/office/drawing/2014/main" id="{F782DB37-84D8-96D4-A08D-FA1C9A5AACE8}"/>
                  </a:ext>
                </a:extLst>
              </p:cNvPr>
              <p:cNvSpPr/>
              <p:nvPr/>
            </p:nvSpPr>
            <p:spPr>
              <a:xfrm>
                <a:off x="6962260" y="-756223"/>
                <a:ext cx="931633" cy="492480"/>
              </a:xfrm>
              <a:prstGeom prst="roundRect">
                <a:avLst>
                  <a:gd name="adj" fmla="val 10408"/>
                </a:avLst>
              </a:prstGeom>
              <a:solidFill>
                <a:srgbClr val="79688F"/>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u="none" strike="noStrike" kern="1200" cap="none" spc="0" normalizeH="0" baseline="0" noProof="0">
                    <a:ln>
                      <a:noFill/>
                    </a:ln>
                    <a:solidFill>
                      <a:schemeClr val="bg1"/>
                    </a:solidFill>
                    <a:uLnTx/>
                    <a:uFillTx/>
                    <a:latin typeface="Raleway ExtraBold" panose="020B0003030101060003" pitchFamily="34" charset="0"/>
                  </a:rPr>
                  <a:t>$250</a:t>
                </a:r>
              </a:p>
            </p:txBody>
          </p:sp>
        </p:grpSp>
      </p:grpSp>
      <p:sp>
        <p:nvSpPr>
          <p:cNvPr id="3" name="TextBox 2">
            <a:extLst>
              <a:ext uri="{FF2B5EF4-FFF2-40B4-BE49-F238E27FC236}">
                <a16:creationId xmlns:a16="http://schemas.microsoft.com/office/drawing/2014/main" id="{FB398E9C-BFA1-55B3-77D4-9F9F30989F55}"/>
              </a:ext>
            </a:extLst>
          </p:cNvPr>
          <p:cNvSpPr txBox="1"/>
          <p:nvPr/>
        </p:nvSpPr>
        <p:spPr>
          <a:xfrm>
            <a:off x="492369" y="6438920"/>
            <a:ext cx="10977364" cy="153888"/>
          </a:xfrm>
          <a:prstGeom prst="rect">
            <a:avLst/>
          </a:prstGeom>
          <a:noFill/>
        </p:spPr>
        <p:txBody>
          <a:bodyPr wrap="none" lIns="0" tIns="0" rIns="0" bIns="0">
            <a:spAutoFit/>
          </a:bodyPr>
          <a:lstStyle/>
          <a:p>
            <a:r>
              <a:rPr lang="en-US" sz="1000" dirty="0">
                <a:solidFill>
                  <a:schemeClr val="bg1">
                    <a:lumMod val="65000"/>
                  </a:schemeClr>
                </a:solidFill>
                <a:effectLst/>
                <a:latin typeface="Raleway dT" pitchFamily="2" charset="77"/>
              </a:rPr>
              <a:t>Results vary based on time, effort, and skill. Expenses may be incurred. For more information see the dōTERRA Opportunity and Earnings Disclosure Summary at doterra.com/disclosure.</a:t>
            </a:r>
          </a:p>
        </p:txBody>
      </p:sp>
    </p:spTree>
    <p:extLst>
      <p:ext uri="{BB962C8B-B14F-4D97-AF65-F5344CB8AC3E}">
        <p14:creationId xmlns:p14="http://schemas.microsoft.com/office/powerpoint/2010/main" val="12006940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42" presetClass="path" presetSubtype="0" decel="100000" fill="hold" grpId="1" nodeType="withEffect">
                                  <p:stCondLst>
                                    <p:cond delay="0"/>
                                  </p:stCondLst>
                                  <p:childTnLst>
                                    <p:animMotion origin="layout" path="M -2.08333E-6 1.85185E-6 L -0.01354 0.03449 " pathEditMode="relative" rAng="0" ptsTypes="AA">
                                      <p:cBhvr>
                                        <p:cTn id="9" dur="1000" spd="-100000" fill="hold"/>
                                        <p:tgtEl>
                                          <p:spTgt spid="5"/>
                                        </p:tgtEl>
                                        <p:attrNameLst>
                                          <p:attrName>ppt_x</p:attrName>
                                          <p:attrName>ppt_y</p:attrName>
                                        </p:attrNameLst>
                                      </p:cBhvr>
                                      <p:rCtr x="-677" y="1713"/>
                                    </p:animMotion>
                                  </p:childTnLst>
                                </p:cTn>
                              </p:par>
                              <p:par>
                                <p:cTn id="10" presetID="10" presetClass="entr" presetSubtype="0" fill="hold" grpId="0" nodeType="withEffect">
                                  <p:stCondLst>
                                    <p:cond delay="20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par>
                                <p:cTn id="13" presetID="42" presetClass="path" presetSubtype="0" decel="100000" fill="hold" grpId="1" nodeType="withEffect">
                                  <p:stCondLst>
                                    <p:cond delay="200"/>
                                  </p:stCondLst>
                                  <p:childTnLst>
                                    <p:animMotion origin="layout" path="M -2.08333E-6 1.85185E-6 L -0.01354 0.03449 " pathEditMode="relative" rAng="0" ptsTypes="AA">
                                      <p:cBhvr>
                                        <p:cTn id="14" dur="1000" spd="-100000" fill="hold"/>
                                        <p:tgtEl>
                                          <p:spTgt spid="9"/>
                                        </p:tgtEl>
                                        <p:attrNameLst>
                                          <p:attrName>ppt_x</p:attrName>
                                          <p:attrName>ppt_y</p:attrName>
                                        </p:attrNameLst>
                                      </p:cBhvr>
                                      <p:rCtr x="-677" y="1713"/>
                                    </p:animMotion>
                                  </p:childTnLst>
                                </p:cTn>
                              </p:par>
                              <p:par>
                                <p:cTn id="15" presetID="10" presetClass="entr" presetSubtype="0" fill="hold" grpId="0" nodeType="with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500"/>
                                        <p:tgtEl>
                                          <p:spTgt spid="8"/>
                                        </p:tgtEl>
                                      </p:cBhvr>
                                    </p:animEffect>
                                  </p:childTnLst>
                                </p:cTn>
                              </p:par>
                              <p:par>
                                <p:cTn id="18" presetID="42" presetClass="path" presetSubtype="0" decel="100000" fill="hold" grpId="1" nodeType="withEffect">
                                  <p:stCondLst>
                                    <p:cond delay="0"/>
                                  </p:stCondLst>
                                  <p:childTnLst>
                                    <p:animMotion origin="layout" path="M 2.08333E-6 1.85185E-6 L 0.01237 0.02847 " pathEditMode="relative" rAng="0" ptsTypes="AA">
                                      <p:cBhvr>
                                        <p:cTn id="19" dur="1000" spd="-100000" fill="hold"/>
                                        <p:tgtEl>
                                          <p:spTgt spid="8"/>
                                        </p:tgtEl>
                                        <p:attrNameLst>
                                          <p:attrName>ppt_x</p:attrName>
                                          <p:attrName>ppt_y</p:attrName>
                                        </p:attrNameLst>
                                      </p:cBhvr>
                                      <p:rCtr x="612" y="1412"/>
                                    </p:animMotion>
                                  </p:childTnLst>
                                </p:cTn>
                              </p:par>
                            </p:childTnLst>
                          </p:cTn>
                        </p:par>
                        <p:par>
                          <p:cTn id="20" fill="hold">
                            <p:stCondLst>
                              <p:cond delay="1200"/>
                            </p:stCondLst>
                            <p:childTnLst>
                              <p:par>
                                <p:cTn id="21" presetID="10" presetClass="entr" presetSubtype="0" fill="hold" nodeType="afterEffect">
                                  <p:stCondLst>
                                    <p:cond delay="0"/>
                                  </p:stCondLst>
                                  <p:childTnLst>
                                    <p:set>
                                      <p:cBhvr>
                                        <p:cTn id="22" dur="1" fill="hold">
                                          <p:stCondLst>
                                            <p:cond delay="0"/>
                                          </p:stCondLst>
                                        </p:cTn>
                                        <p:tgtEl>
                                          <p:spTgt spid="2"/>
                                        </p:tgtEl>
                                        <p:attrNameLst>
                                          <p:attrName>style.visibility</p:attrName>
                                        </p:attrNameLst>
                                      </p:cBhvr>
                                      <p:to>
                                        <p:strVal val="visible"/>
                                      </p:to>
                                    </p:set>
                                    <p:animEffect transition="in" filter="fade">
                                      <p:cBhvr>
                                        <p:cTn id="23" dur="500"/>
                                        <p:tgtEl>
                                          <p:spTgt spid="2"/>
                                        </p:tgtEl>
                                      </p:cBhvr>
                                    </p:animEffect>
                                  </p:childTnLst>
                                </p:cTn>
                              </p:par>
                              <p:par>
                                <p:cTn id="24" presetID="42" presetClass="path" presetSubtype="0" decel="100000" fill="hold" nodeType="withEffect">
                                  <p:stCondLst>
                                    <p:cond delay="0"/>
                                  </p:stCondLst>
                                  <p:childTnLst>
                                    <p:animMotion origin="layout" path="M 2.29167E-6 3.7037E-6 L -0.00091 0.04236 " pathEditMode="relative" rAng="0" ptsTypes="AA">
                                      <p:cBhvr>
                                        <p:cTn id="25" dur="1000" spd="-100000" fill="hold"/>
                                        <p:tgtEl>
                                          <p:spTgt spid="2"/>
                                        </p:tgtEl>
                                        <p:attrNameLst>
                                          <p:attrName>ppt_x</p:attrName>
                                          <p:attrName>ppt_y</p:attrName>
                                        </p:attrNameLst>
                                      </p:cBhvr>
                                      <p:rCtr x="-52" y="2106"/>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5" grpId="1"/>
      <p:bldP spid="8" grpId="0"/>
      <p:bldP spid="8" grpId="1"/>
      <p:bldP spid="9" grpId="0"/>
      <p:bldP spid="9" grpId="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18F16B-69A0-9795-0214-17866C0BFC0E}"/>
            </a:ext>
          </a:extLst>
        </p:cNvPr>
        <p:cNvGrpSpPr/>
        <p:nvPr/>
      </p:nvGrpSpPr>
      <p:grpSpPr>
        <a:xfrm>
          <a:off x="0" y="0"/>
          <a:ext cx="0" cy="0"/>
          <a:chOff x="0" y="0"/>
          <a:chExt cx="0" cy="0"/>
        </a:xfrm>
      </p:grpSpPr>
      <p:sp>
        <p:nvSpPr>
          <p:cNvPr id="7" name="TextBox 6">
            <a:extLst>
              <a:ext uri="{FF2B5EF4-FFF2-40B4-BE49-F238E27FC236}">
                <a16:creationId xmlns:a16="http://schemas.microsoft.com/office/drawing/2014/main" id="{8FBB26AD-63AA-9D0F-7CBF-F3E8889788EF}"/>
              </a:ext>
            </a:extLst>
          </p:cNvPr>
          <p:cNvSpPr txBox="1"/>
          <p:nvPr/>
        </p:nvSpPr>
        <p:spPr>
          <a:xfrm>
            <a:off x="6188323" y="2690336"/>
            <a:ext cx="5270632" cy="1477328"/>
          </a:xfrm>
          <a:prstGeom prst="rect">
            <a:avLst/>
          </a:prstGeom>
          <a:noFill/>
        </p:spPr>
        <p:txBody>
          <a:bodyPr wrap="square" lIns="0" tIns="0" rIns="0" bIns="0" rtlCol="0">
            <a:spAutoFit/>
          </a:bodyPr>
          <a:lstStyle/>
          <a:p>
            <a:r>
              <a:rPr lang="en-US" sz="2400"/>
              <a:t>The total amount of Rewards volume </a:t>
            </a:r>
            <a:br>
              <a:rPr lang="en-US" sz="2400"/>
            </a:br>
            <a:r>
              <a:rPr lang="en-US" sz="2400"/>
              <a:t>in the current month from personally enrolled members who enrolled in the previous 12 months. </a:t>
            </a:r>
          </a:p>
        </p:txBody>
      </p:sp>
      <p:sp>
        <p:nvSpPr>
          <p:cNvPr id="3" name="TextBox 2">
            <a:extLst>
              <a:ext uri="{FF2B5EF4-FFF2-40B4-BE49-F238E27FC236}">
                <a16:creationId xmlns:a16="http://schemas.microsoft.com/office/drawing/2014/main" id="{98A097DA-121E-486A-2B61-3EABD16C09CE}"/>
              </a:ext>
            </a:extLst>
          </p:cNvPr>
          <p:cNvSpPr txBox="1"/>
          <p:nvPr/>
        </p:nvSpPr>
        <p:spPr>
          <a:xfrm>
            <a:off x="780252" y="1453133"/>
            <a:ext cx="4898777" cy="3046988"/>
          </a:xfrm>
          <a:prstGeom prst="rect">
            <a:avLst/>
          </a:prstGeom>
          <a:noFill/>
        </p:spPr>
        <p:txBody>
          <a:bodyPr wrap="none" lIns="0" tIns="0" rIns="0" bIns="0" rtlCol="0" anchor="b">
            <a:spAutoFit/>
          </a:bodyPr>
          <a:lstStyle/>
          <a:p>
            <a:r>
              <a:rPr lang="en-US" sz="6600" b="1" spc="200">
                <a:solidFill>
                  <a:schemeClr val="accent6"/>
                </a:solidFill>
                <a:latin typeface="Raleway ExtraBold" panose="020B0003030101060003" pitchFamily="34" charset="0"/>
              </a:rPr>
              <a:t>PERSONAL </a:t>
            </a:r>
          </a:p>
          <a:p>
            <a:r>
              <a:rPr lang="en-US" sz="6600" b="1" spc="200">
                <a:solidFill>
                  <a:schemeClr val="accent6"/>
                </a:solidFill>
                <a:latin typeface="Raleway ExtraBold" panose="020B0003030101060003" pitchFamily="34" charset="0"/>
              </a:rPr>
              <a:t>GROWTH </a:t>
            </a:r>
          </a:p>
          <a:p>
            <a:r>
              <a:rPr lang="en-US" sz="6600" b="1" spc="200">
                <a:solidFill>
                  <a:schemeClr val="accent6"/>
                </a:solidFill>
                <a:latin typeface="Raleway ExtraBold" panose="020B0003030101060003" pitchFamily="34" charset="0"/>
              </a:rPr>
              <a:t>VOLUME </a:t>
            </a:r>
          </a:p>
        </p:txBody>
      </p:sp>
      <p:sp>
        <p:nvSpPr>
          <p:cNvPr id="4" name="Title 1">
            <a:extLst>
              <a:ext uri="{FF2B5EF4-FFF2-40B4-BE49-F238E27FC236}">
                <a16:creationId xmlns:a16="http://schemas.microsoft.com/office/drawing/2014/main" id="{415809B1-C16B-F414-C029-7E6BA744C9F0}"/>
              </a:ext>
            </a:extLst>
          </p:cNvPr>
          <p:cNvSpPr txBox="1">
            <a:spLocks/>
          </p:cNvSpPr>
          <p:nvPr/>
        </p:nvSpPr>
        <p:spPr>
          <a:xfrm>
            <a:off x="780252" y="4490771"/>
            <a:ext cx="2266646" cy="914096"/>
          </a:xfrm>
          <a:prstGeom prst="rect">
            <a:avLst/>
          </a:prstGeom>
        </p:spPr>
        <p:txBody>
          <a:bodyPr vert="horz" wrap="none" lIns="0" tIns="0" rIns="0" bIns="0" rtlCol="0" anchor="ctr">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6600">
                <a:ln w="31750">
                  <a:solidFill>
                    <a:schemeClr val="accent6"/>
                  </a:solidFill>
                </a:ln>
                <a:solidFill>
                  <a:schemeClr val="bg1"/>
                </a:solidFill>
              </a:rPr>
              <a:t>(PGV)</a:t>
            </a:r>
          </a:p>
        </p:txBody>
      </p:sp>
    </p:spTree>
    <p:extLst>
      <p:ext uri="{BB962C8B-B14F-4D97-AF65-F5344CB8AC3E}">
        <p14:creationId xmlns:p14="http://schemas.microsoft.com/office/powerpoint/2010/main" val="32969745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42" presetClass="path" presetSubtype="0" decel="100000" fill="hold" grpId="1" nodeType="withEffect">
                                  <p:stCondLst>
                                    <p:cond delay="0"/>
                                  </p:stCondLst>
                                  <p:childTnLst>
                                    <p:animMotion origin="layout" path="M 2.08333E-6 0 L 0.01237 0.02847 " pathEditMode="relative" rAng="0" ptsTypes="AA">
                                      <p:cBhvr>
                                        <p:cTn id="9" dur="1000" spd="-100000" fill="hold"/>
                                        <p:tgtEl>
                                          <p:spTgt spid="7"/>
                                        </p:tgtEl>
                                        <p:attrNameLst>
                                          <p:attrName>ppt_x</p:attrName>
                                          <p:attrName>ppt_y</p:attrName>
                                        </p:attrNameLst>
                                      </p:cBhvr>
                                      <p:rCtr x="612" y="1412"/>
                                    </p:animMotion>
                                  </p:childTnLst>
                                </p:cTn>
                              </p:par>
                              <p:par>
                                <p:cTn id="10" presetID="10" presetClass="entr" presetSubtype="0" fill="hold" grpId="0" nodeType="with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par>
                                <p:cTn id="13" presetID="42" presetClass="path" presetSubtype="0" decel="100000" fill="hold" grpId="1" nodeType="withEffect">
                                  <p:stCondLst>
                                    <p:cond delay="0"/>
                                  </p:stCondLst>
                                  <p:childTnLst>
                                    <p:animMotion origin="layout" path="M -3.75E-6 2.22222E-6 L -0.01354 0.03449 " pathEditMode="relative" rAng="0" ptsTypes="AA">
                                      <p:cBhvr>
                                        <p:cTn id="14" dur="1000" spd="-100000" fill="hold"/>
                                        <p:tgtEl>
                                          <p:spTgt spid="3"/>
                                        </p:tgtEl>
                                        <p:attrNameLst>
                                          <p:attrName>ppt_x</p:attrName>
                                          <p:attrName>ppt_y</p:attrName>
                                        </p:attrNameLst>
                                      </p:cBhvr>
                                      <p:rCtr x="-677" y="1713"/>
                                    </p:animMotion>
                                  </p:childTnLst>
                                </p:cTn>
                              </p:par>
                              <p:par>
                                <p:cTn id="15" presetID="10" presetClass="entr" presetSubtype="0" fill="hold" grpId="0" nodeType="withEffect">
                                  <p:stCondLst>
                                    <p:cond delay="20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500"/>
                                        <p:tgtEl>
                                          <p:spTgt spid="4"/>
                                        </p:tgtEl>
                                      </p:cBhvr>
                                    </p:animEffect>
                                  </p:childTnLst>
                                </p:cTn>
                              </p:par>
                              <p:par>
                                <p:cTn id="18" presetID="42" presetClass="path" presetSubtype="0" decel="100000" fill="hold" grpId="1" nodeType="withEffect">
                                  <p:stCondLst>
                                    <p:cond delay="200"/>
                                  </p:stCondLst>
                                  <p:childTnLst>
                                    <p:animMotion origin="layout" path="M -1.04167E-6 2.22222E-6 L -0.01354 0.03449 " pathEditMode="relative" rAng="0" ptsTypes="AA">
                                      <p:cBhvr>
                                        <p:cTn id="19" dur="1000" spd="-100000" fill="hold"/>
                                        <p:tgtEl>
                                          <p:spTgt spid="4"/>
                                        </p:tgtEl>
                                        <p:attrNameLst>
                                          <p:attrName>ppt_x</p:attrName>
                                          <p:attrName>ppt_y</p:attrName>
                                        </p:attrNameLst>
                                      </p:cBhvr>
                                      <p:rCtr x="-677" y="1713"/>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7" grpId="1"/>
      <p:bldP spid="3" grpId="0"/>
      <p:bldP spid="3" grpId="1"/>
      <p:bldP spid="4" grpId="0"/>
      <p:bldP spid="4" grpId="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EBF37B-8A3E-4794-BE5D-EE47F0FBB31B}"/>
            </a:ext>
          </a:extLst>
        </p:cNvPr>
        <p:cNvGrpSpPr/>
        <p:nvPr/>
      </p:nvGrpSpPr>
      <p:grpSpPr>
        <a:xfrm>
          <a:off x="0" y="0"/>
          <a:ext cx="0" cy="0"/>
          <a:chOff x="0" y="0"/>
          <a:chExt cx="0" cy="0"/>
        </a:xfrm>
      </p:grpSpPr>
      <p:grpSp>
        <p:nvGrpSpPr>
          <p:cNvPr id="161" name="Group 160">
            <a:extLst>
              <a:ext uri="{FF2B5EF4-FFF2-40B4-BE49-F238E27FC236}">
                <a16:creationId xmlns:a16="http://schemas.microsoft.com/office/drawing/2014/main" id="{FF053106-6562-A5A2-E48A-0C69BE2DADF2}"/>
              </a:ext>
            </a:extLst>
          </p:cNvPr>
          <p:cNvGrpSpPr>
            <a:grpSpLocks/>
          </p:cNvGrpSpPr>
          <p:nvPr/>
        </p:nvGrpSpPr>
        <p:grpSpPr>
          <a:xfrm>
            <a:off x="3962400" y="660400"/>
            <a:ext cx="7531100" cy="5651072"/>
            <a:chOff x="5843401" y="1764979"/>
            <a:chExt cx="6070176" cy="5007830"/>
          </a:xfrm>
        </p:grpSpPr>
        <p:grpSp>
          <p:nvGrpSpPr>
            <p:cNvPr id="5" name="Group 4">
              <a:extLst>
                <a:ext uri="{FF2B5EF4-FFF2-40B4-BE49-F238E27FC236}">
                  <a16:creationId xmlns:a16="http://schemas.microsoft.com/office/drawing/2014/main" id="{CF7B9544-29B4-8A69-0671-F4BA70DCD1E9}"/>
                </a:ext>
              </a:extLst>
            </p:cNvPr>
            <p:cNvGrpSpPr>
              <a:grpSpLocks/>
            </p:cNvGrpSpPr>
            <p:nvPr/>
          </p:nvGrpSpPr>
          <p:grpSpPr>
            <a:xfrm>
              <a:off x="5905051" y="1764979"/>
              <a:ext cx="6008526" cy="4158348"/>
              <a:chOff x="284162" y="1764979"/>
              <a:chExt cx="6008526" cy="4158348"/>
            </a:xfrm>
          </p:grpSpPr>
          <p:grpSp>
            <p:nvGrpSpPr>
              <p:cNvPr id="6" name="Group 5">
                <a:extLst>
                  <a:ext uri="{FF2B5EF4-FFF2-40B4-BE49-F238E27FC236}">
                    <a16:creationId xmlns:a16="http://schemas.microsoft.com/office/drawing/2014/main" id="{B97755C6-CB98-D86A-9781-E7D456613F72}"/>
                  </a:ext>
                </a:extLst>
              </p:cNvPr>
              <p:cNvGrpSpPr>
                <a:grpSpLocks/>
              </p:cNvGrpSpPr>
              <p:nvPr/>
            </p:nvGrpSpPr>
            <p:grpSpPr>
              <a:xfrm>
                <a:off x="284162" y="3086432"/>
                <a:ext cx="6008526" cy="1962124"/>
                <a:chOff x="284162" y="3086432"/>
                <a:chExt cx="6008526" cy="1962124"/>
              </a:xfrm>
            </p:grpSpPr>
            <p:cxnSp>
              <p:nvCxnSpPr>
                <p:cNvPr id="54" name="Straight Connector 53">
                  <a:extLst>
                    <a:ext uri="{FF2B5EF4-FFF2-40B4-BE49-F238E27FC236}">
                      <a16:creationId xmlns:a16="http://schemas.microsoft.com/office/drawing/2014/main" id="{DEB0C5A6-321C-19DB-036C-4B588BE7FEA8}"/>
                    </a:ext>
                  </a:extLst>
                </p:cNvPr>
                <p:cNvCxnSpPr>
                  <a:cxnSpLocks/>
                </p:cNvCxnSpPr>
                <p:nvPr/>
              </p:nvCxnSpPr>
              <p:spPr>
                <a:xfrm>
                  <a:off x="284162" y="3086432"/>
                  <a:ext cx="5982146" cy="0"/>
                </a:xfrm>
                <a:prstGeom prst="line">
                  <a:avLst/>
                </a:prstGeom>
                <a:ln w="12700" cap="rnd">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55" name="Straight Connector 54">
                  <a:extLst>
                    <a:ext uri="{FF2B5EF4-FFF2-40B4-BE49-F238E27FC236}">
                      <a16:creationId xmlns:a16="http://schemas.microsoft.com/office/drawing/2014/main" id="{2639B17F-373B-ACAF-C007-BD672696FADC}"/>
                    </a:ext>
                  </a:extLst>
                </p:cNvPr>
                <p:cNvCxnSpPr>
                  <a:cxnSpLocks/>
                </p:cNvCxnSpPr>
                <p:nvPr/>
              </p:nvCxnSpPr>
              <p:spPr>
                <a:xfrm>
                  <a:off x="284162" y="4067494"/>
                  <a:ext cx="5982146" cy="0"/>
                </a:xfrm>
                <a:prstGeom prst="line">
                  <a:avLst/>
                </a:prstGeom>
                <a:ln w="12700" cap="rnd">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56" name="Straight Connector 55">
                  <a:extLst>
                    <a:ext uri="{FF2B5EF4-FFF2-40B4-BE49-F238E27FC236}">
                      <a16:creationId xmlns:a16="http://schemas.microsoft.com/office/drawing/2014/main" id="{3F4FB0B6-7121-8E68-2709-5A3120B2777C}"/>
                    </a:ext>
                  </a:extLst>
                </p:cNvPr>
                <p:cNvCxnSpPr>
                  <a:cxnSpLocks/>
                </p:cNvCxnSpPr>
                <p:nvPr/>
              </p:nvCxnSpPr>
              <p:spPr>
                <a:xfrm>
                  <a:off x="284162" y="5048556"/>
                  <a:ext cx="6008526" cy="0"/>
                </a:xfrm>
                <a:prstGeom prst="line">
                  <a:avLst/>
                </a:prstGeom>
                <a:ln w="12700" cap="rnd">
                  <a:solidFill>
                    <a:schemeClr val="accent4"/>
                  </a:solidFill>
                </a:ln>
              </p:spPr>
              <p:style>
                <a:lnRef idx="1">
                  <a:schemeClr val="accent1"/>
                </a:lnRef>
                <a:fillRef idx="0">
                  <a:schemeClr val="accent1"/>
                </a:fillRef>
                <a:effectRef idx="0">
                  <a:schemeClr val="accent1"/>
                </a:effectRef>
                <a:fontRef idx="minor">
                  <a:schemeClr val="tx1"/>
                </a:fontRef>
              </p:style>
            </p:cxnSp>
          </p:grpSp>
          <p:grpSp>
            <p:nvGrpSpPr>
              <p:cNvPr id="7" name="Group 6">
                <a:extLst>
                  <a:ext uri="{FF2B5EF4-FFF2-40B4-BE49-F238E27FC236}">
                    <a16:creationId xmlns:a16="http://schemas.microsoft.com/office/drawing/2014/main" id="{0EEE8FDF-C766-88E2-AEAE-BD5CAA0428EF}"/>
                  </a:ext>
                </a:extLst>
              </p:cNvPr>
              <p:cNvGrpSpPr>
                <a:grpSpLocks/>
              </p:cNvGrpSpPr>
              <p:nvPr/>
            </p:nvGrpSpPr>
            <p:grpSpPr>
              <a:xfrm>
                <a:off x="284162" y="1764979"/>
                <a:ext cx="5982146" cy="519298"/>
                <a:chOff x="284162" y="1764979"/>
                <a:chExt cx="5982146" cy="519298"/>
              </a:xfrm>
            </p:grpSpPr>
            <p:cxnSp>
              <p:nvCxnSpPr>
                <p:cNvPr id="24" name="Straight Connector 23">
                  <a:extLst>
                    <a:ext uri="{FF2B5EF4-FFF2-40B4-BE49-F238E27FC236}">
                      <a16:creationId xmlns:a16="http://schemas.microsoft.com/office/drawing/2014/main" id="{203B6E76-996A-EDB0-D78F-9EB2263AFD20}"/>
                    </a:ext>
                  </a:extLst>
                </p:cNvPr>
                <p:cNvCxnSpPr>
                  <a:cxnSpLocks/>
                </p:cNvCxnSpPr>
                <p:nvPr/>
              </p:nvCxnSpPr>
              <p:spPr>
                <a:xfrm>
                  <a:off x="284162" y="2105370"/>
                  <a:ext cx="5982146" cy="0"/>
                </a:xfrm>
                <a:prstGeom prst="line">
                  <a:avLst/>
                </a:prstGeom>
                <a:ln w="57150" cap="rnd">
                  <a:solidFill>
                    <a:schemeClr val="accent4"/>
                  </a:solidFill>
                </a:ln>
              </p:spPr>
              <p:style>
                <a:lnRef idx="1">
                  <a:schemeClr val="accent1"/>
                </a:lnRef>
                <a:fillRef idx="0">
                  <a:schemeClr val="accent1"/>
                </a:fillRef>
                <a:effectRef idx="0">
                  <a:schemeClr val="accent1"/>
                </a:effectRef>
                <a:fontRef idx="minor">
                  <a:schemeClr val="tx1"/>
                </a:fontRef>
              </p:style>
            </p:cxnSp>
            <p:grpSp>
              <p:nvGrpSpPr>
                <p:cNvPr id="25" name="Group 24">
                  <a:extLst>
                    <a:ext uri="{FF2B5EF4-FFF2-40B4-BE49-F238E27FC236}">
                      <a16:creationId xmlns:a16="http://schemas.microsoft.com/office/drawing/2014/main" id="{D8D5C47A-E64F-21A1-99B2-98D3CB076286}"/>
                    </a:ext>
                  </a:extLst>
                </p:cNvPr>
                <p:cNvGrpSpPr>
                  <a:grpSpLocks/>
                </p:cNvGrpSpPr>
                <p:nvPr/>
              </p:nvGrpSpPr>
              <p:grpSpPr>
                <a:xfrm>
                  <a:off x="335862" y="1764979"/>
                  <a:ext cx="5637512" cy="218195"/>
                  <a:chOff x="335862" y="1764979"/>
                  <a:chExt cx="5637512" cy="218195"/>
                </a:xfrm>
              </p:grpSpPr>
              <p:sp>
                <p:nvSpPr>
                  <p:cNvPr id="40" name="TextBox 39">
                    <a:extLst>
                      <a:ext uri="{FF2B5EF4-FFF2-40B4-BE49-F238E27FC236}">
                        <a16:creationId xmlns:a16="http://schemas.microsoft.com/office/drawing/2014/main" id="{3DAAE1C3-2C6B-B8BB-11ED-A0F0A8784499}"/>
                      </a:ext>
                    </a:extLst>
                  </p:cNvPr>
                  <p:cNvSpPr txBox="1">
                    <a:spLocks/>
                  </p:cNvSpPr>
                  <p:nvPr/>
                </p:nvSpPr>
                <p:spPr>
                  <a:xfrm>
                    <a:off x="335862" y="1764979"/>
                    <a:ext cx="597212" cy="218194"/>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000000"/>
                        </a:solidFill>
                        <a:effectLst/>
                        <a:uLnTx/>
                        <a:uFillTx/>
                        <a:latin typeface="Raleway"/>
                        <a:ea typeface="+mn-ea"/>
                        <a:cs typeface="+mn-cs"/>
                      </a:rPr>
                      <a:t>Jan ‘25</a:t>
                    </a:r>
                  </a:p>
                </p:txBody>
              </p:sp>
              <p:sp>
                <p:nvSpPr>
                  <p:cNvPr id="41" name="TextBox 40">
                    <a:extLst>
                      <a:ext uri="{FF2B5EF4-FFF2-40B4-BE49-F238E27FC236}">
                        <a16:creationId xmlns:a16="http://schemas.microsoft.com/office/drawing/2014/main" id="{BB31C4B4-2136-8AC5-E029-36C8644A25A2}"/>
                      </a:ext>
                    </a:extLst>
                  </p:cNvPr>
                  <p:cNvSpPr txBox="1">
                    <a:spLocks/>
                  </p:cNvSpPr>
                  <p:nvPr/>
                </p:nvSpPr>
                <p:spPr>
                  <a:xfrm>
                    <a:off x="1175912" y="1764979"/>
                    <a:ext cx="597212" cy="218195"/>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000000"/>
                        </a:solidFill>
                        <a:effectLst/>
                        <a:uLnTx/>
                        <a:uFillTx/>
                        <a:latin typeface="Raleway"/>
                        <a:ea typeface="+mn-ea"/>
                        <a:cs typeface="+mn-cs"/>
                      </a:rPr>
                      <a:t>Feb ‘25</a:t>
                    </a:r>
                  </a:p>
                </p:txBody>
              </p:sp>
              <p:sp>
                <p:nvSpPr>
                  <p:cNvPr id="42" name="TextBox 41">
                    <a:extLst>
                      <a:ext uri="{FF2B5EF4-FFF2-40B4-BE49-F238E27FC236}">
                        <a16:creationId xmlns:a16="http://schemas.microsoft.com/office/drawing/2014/main" id="{CF66D70B-9312-69CB-1D29-6B430F22255D}"/>
                      </a:ext>
                    </a:extLst>
                  </p:cNvPr>
                  <p:cNvSpPr txBox="1">
                    <a:spLocks/>
                  </p:cNvSpPr>
                  <p:nvPr/>
                </p:nvSpPr>
                <p:spPr>
                  <a:xfrm>
                    <a:off x="2856012" y="1764979"/>
                    <a:ext cx="597212" cy="218195"/>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000000"/>
                        </a:solidFill>
                        <a:effectLst/>
                        <a:uLnTx/>
                        <a:uFillTx/>
                        <a:latin typeface="Raleway"/>
                        <a:ea typeface="+mn-ea"/>
                        <a:cs typeface="+mn-cs"/>
                      </a:rPr>
                      <a:t>Apr ‘25</a:t>
                    </a:r>
                  </a:p>
                </p:txBody>
              </p:sp>
              <p:sp>
                <p:nvSpPr>
                  <p:cNvPr id="43" name="TextBox 42">
                    <a:extLst>
                      <a:ext uri="{FF2B5EF4-FFF2-40B4-BE49-F238E27FC236}">
                        <a16:creationId xmlns:a16="http://schemas.microsoft.com/office/drawing/2014/main" id="{3B4B924A-8797-5951-07E0-1A2E0EC177CE}"/>
                      </a:ext>
                    </a:extLst>
                  </p:cNvPr>
                  <p:cNvSpPr txBox="1">
                    <a:spLocks/>
                  </p:cNvSpPr>
                  <p:nvPr/>
                </p:nvSpPr>
                <p:spPr>
                  <a:xfrm>
                    <a:off x="4536112" y="1764979"/>
                    <a:ext cx="597212" cy="218195"/>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000000"/>
                        </a:solidFill>
                        <a:effectLst/>
                        <a:uLnTx/>
                        <a:uFillTx/>
                        <a:latin typeface="Raleway"/>
                        <a:ea typeface="+mn-ea"/>
                        <a:cs typeface="+mn-cs"/>
                      </a:rPr>
                      <a:t>Jun ‘25</a:t>
                    </a:r>
                  </a:p>
                </p:txBody>
              </p:sp>
              <p:sp>
                <p:nvSpPr>
                  <p:cNvPr id="49" name="TextBox 48">
                    <a:extLst>
                      <a:ext uri="{FF2B5EF4-FFF2-40B4-BE49-F238E27FC236}">
                        <a16:creationId xmlns:a16="http://schemas.microsoft.com/office/drawing/2014/main" id="{1E584F09-E619-4AFB-03A2-875339D9CF46}"/>
                      </a:ext>
                    </a:extLst>
                  </p:cNvPr>
                  <p:cNvSpPr txBox="1">
                    <a:spLocks/>
                  </p:cNvSpPr>
                  <p:nvPr/>
                </p:nvSpPr>
                <p:spPr>
                  <a:xfrm>
                    <a:off x="2015962" y="1764979"/>
                    <a:ext cx="597212" cy="218195"/>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000000"/>
                        </a:solidFill>
                        <a:effectLst/>
                        <a:uLnTx/>
                        <a:uFillTx/>
                        <a:latin typeface="Raleway"/>
                        <a:ea typeface="+mn-ea"/>
                        <a:cs typeface="+mn-cs"/>
                      </a:rPr>
                      <a:t>Mar ‘25</a:t>
                    </a:r>
                  </a:p>
                </p:txBody>
              </p:sp>
              <p:sp>
                <p:nvSpPr>
                  <p:cNvPr id="50" name="TextBox 49">
                    <a:extLst>
                      <a:ext uri="{FF2B5EF4-FFF2-40B4-BE49-F238E27FC236}">
                        <a16:creationId xmlns:a16="http://schemas.microsoft.com/office/drawing/2014/main" id="{BB4111D3-D9AD-9AFB-58FE-8B03B6B9296B}"/>
                      </a:ext>
                    </a:extLst>
                  </p:cNvPr>
                  <p:cNvSpPr txBox="1">
                    <a:spLocks/>
                  </p:cNvSpPr>
                  <p:nvPr/>
                </p:nvSpPr>
                <p:spPr>
                  <a:xfrm>
                    <a:off x="3696062" y="1764979"/>
                    <a:ext cx="597212" cy="218195"/>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000000"/>
                        </a:solidFill>
                        <a:effectLst/>
                        <a:uLnTx/>
                        <a:uFillTx/>
                        <a:latin typeface="Raleway"/>
                        <a:ea typeface="+mn-ea"/>
                        <a:cs typeface="+mn-cs"/>
                      </a:rPr>
                      <a:t>May ‘25</a:t>
                    </a:r>
                  </a:p>
                </p:txBody>
              </p:sp>
              <p:sp>
                <p:nvSpPr>
                  <p:cNvPr id="51" name="TextBox 50">
                    <a:extLst>
                      <a:ext uri="{FF2B5EF4-FFF2-40B4-BE49-F238E27FC236}">
                        <a16:creationId xmlns:a16="http://schemas.microsoft.com/office/drawing/2014/main" id="{D1B95DCB-674C-A913-E97A-6D49C10AB63B}"/>
                      </a:ext>
                    </a:extLst>
                  </p:cNvPr>
                  <p:cNvSpPr txBox="1">
                    <a:spLocks/>
                  </p:cNvSpPr>
                  <p:nvPr/>
                </p:nvSpPr>
                <p:spPr>
                  <a:xfrm>
                    <a:off x="5376162" y="1764979"/>
                    <a:ext cx="597212" cy="218195"/>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000000"/>
                        </a:solidFill>
                        <a:effectLst/>
                        <a:uLnTx/>
                        <a:uFillTx/>
                        <a:latin typeface="Raleway"/>
                        <a:ea typeface="+mn-ea"/>
                        <a:cs typeface="+mn-cs"/>
                      </a:rPr>
                      <a:t>Jul ‘25</a:t>
                    </a:r>
                  </a:p>
                </p:txBody>
              </p:sp>
            </p:grpSp>
            <p:grpSp>
              <p:nvGrpSpPr>
                <p:cNvPr id="26" name="Group 25">
                  <a:extLst>
                    <a:ext uri="{FF2B5EF4-FFF2-40B4-BE49-F238E27FC236}">
                      <a16:creationId xmlns:a16="http://schemas.microsoft.com/office/drawing/2014/main" id="{011450B5-8135-C0C0-72E7-D00172231986}"/>
                    </a:ext>
                  </a:extLst>
                </p:cNvPr>
                <p:cNvGrpSpPr>
                  <a:grpSpLocks/>
                </p:cNvGrpSpPr>
                <p:nvPr/>
              </p:nvGrpSpPr>
              <p:grpSpPr>
                <a:xfrm>
                  <a:off x="1054493" y="1926463"/>
                  <a:ext cx="5040300" cy="357814"/>
                  <a:chOff x="1054493" y="1926463"/>
                  <a:chExt cx="5040300" cy="357814"/>
                </a:xfrm>
              </p:grpSpPr>
              <p:cxnSp>
                <p:nvCxnSpPr>
                  <p:cNvPr id="27" name="Straight Connector 26">
                    <a:extLst>
                      <a:ext uri="{FF2B5EF4-FFF2-40B4-BE49-F238E27FC236}">
                        <a16:creationId xmlns:a16="http://schemas.microsoft.com/office/drawing/2014/main" id="{B760E6A8-9F89-4C0F-E999-A6E5743DFABF}"/>
                      </a:ext>
                    </a:extLst>
                  </p:cNvPr>
                  <p:cNvCxnSpPr>
                    <a:cxnSpLocks/>
                  </p:cNvCxnSpPr>
                  <p:nvPr/>
                </p:nvCxnSpPr>
                <p:spPr>
                  <a:xfrm>
                    <a:off x="1894543" y="1926463"/>
                    <a:ext cx="0" cy="357814"/>
                  </a:xfrm>
                  <a:prstGeom prst="line">
                    <a:avLst/>
                  </a:prstGeom>
                  <a:ln w="38100" cap="rnd">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EBF2B842-C103-33DE-0080-85CFC051F26F}"/>
                      </a:ext>
                    </a:extLst>
                  </p:cNvPr>
                  <p:cNvCxnSpPr>
                    <a:cxnSpLocks/>
                  </p:cNvCxnSpPr>
                  <p:nvPr/>
                </p:nvCxnSpPr>
                <p:spPr>
                  <a:xfrm>
                    <a:off x="2734593" y="1926463"/>
                    <a:ext cx="0" cy="357814"/>
                  </a:xfrm>
                  <a:prstGeom prst="line">
                    <a:avLst/>
                  </a:prstGeom>
                  <a:ln w="38100" cap="rnd">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683CF540-1073-069B-F49C-23F2DF8A41AF}"/>
                      </a:ext>
                    </a:extLst>
                  </p:cNvPr>
                  <p:cNvCxnSpPr>
                    <a:cxnSpLocks/>
                  </p:cNvCxnSpPr>
                  <p:nvPr/>
                </p:nvCxnSpPr>
                <p:spPr>
                  <a:xfrm>
                    <a:off x="4414693" y="1926463"/>
                    <a:ext cx="0" cy="357814"/>
                  </a:xfrm>
                  <a:prstGeom prst="line">
                    <a:avLst/>
                  </a:prstGeom>
                  <a:ln w="38100" cap="rnd">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32A381B9-5454-5068-7C1A-B411D2808855}"/>
                      </a:ext>
                    </a:extLst>
                  </p:cNvPr>
                  <p:cNvCxnSpPr>
                    <a:cxnSpLocks/>
                  </p:cNvCxnSpPr>
                  <p:nvPr/>
                </p:nvCxnSpPr>
                <p:spPr>
                  <a:xfrm>
                    <a:off x="6094793" y="1926463"/>
                    <a:ext cx="0" cy="357814"/>
                  </a:xfrm>
                  <a:prstGeom prst="line">
                    <a:avLst/>
                  </a:prstGeom>
                  <a:ln w="38100" cap="rnd">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98D0F970-043D-2CD4-1B07-4E635D7E5F13}"/>
                      </a:ext>
                    </a:extLst>
                  </p:cNvPr>
                  <p:cNvCxnSpPr>
                    <a:cxnSpLocks/>
                  </p:cNvCxnSpPr>
                  <p:nvPr/>
                </p:nvCxnSpPr>
                <p:spPr>
                  <a:xfrm>
                    <a:off x="3574643" y="1926463"/>
                    <a:ext cx="0" cy="357814"/>
                  </a:xfrm>
                  <a:prstGeom prst="line">
                    <a:avLst/>
                  </a:prstGeom>
                  <a:ln w="38100" cap="rnd">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566AC8F5-B8F5-2F17-9F23-8C1CB79F1484}"/>
                      </a:ext>
                    </a:extLst>
                  </p:cNvPr>
                  <p:cNvCxnSpPr>
                    <a:cxnSpLocks/>
                  </p:cNvCxnSpPr>
                  <p:nvPr/>
                </p:nvCxnSpPr>
                <p:spPr>
                  <a:xfrm>
                    <a:off x="5254743" y="1926463"/>
                    <a:ext cx="0" cy="357814"/>
                  </a:xfrm>
                  <a:prstGeom prst="line">
                    <a:avLst/>
                  </a:prstGeom>
                  <a:ln w="38100" cap="rnd">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C22D2D93-AF8A-1497-1382-EBDE9E6ACE9D}"/>
                      </a:ext>
                    </a:extLst>
                  </p:cNvPr>
                  <p:cNvCxnSpPr>
                    <a:cxnSpLocks/>
                  </p:cNvCxnSpPr>
                  <p:nvPr/>
                </p:nvCxnSpPr>
                <p:spPr>
                  <a:xfrm>
                    <a:off x="1054493" y="1926463"/>
                    <a:ext cx="0" cy="357814"/>
                  </a:xfrm>
                  <a:prstGeom prst="line">
                    <a:avLst/>
                  </a:prstGeom>
                  <a:ln w="38100" cap="rnd">
                    <a:solidFill>
                      <a:schemeClr val="accent4"/>
                    </a:solidFill>
                  </a:ln>
                </p:spPr>
                <p:style>
                  <a:lnRef idx="1">
                    <a:schemeClr val="accent1"/>
                  </a:lnRef>
                  <a:fillRef idx="0">
                    <a:schemeClr val="accent1"/>
                  </a:fillRef>
                  <a:effectRef idx="0">
                    <a:schemeClr val="accent1"/>
                  </a:effectRef>
                  <a:fontRef idx="minor">
                    <a:schemeClr val="tx1"/>
                  </a:fontRef>
                </p:style>
              </p:cxnSp>
            </p:grpSp>
          </p:grpSp>
          <p:grpSp>
            <p:nvGrpSpPr>
              <p:cNvPr id="8" name="Group 7">
                <a:extLst>
                  <a:ext uri="{FF2B5EF4-FFF2-40B4-BE49-F238E27FC236}">
                    <a16:creationId xmlns:a16="http://schemas.microsoft.com/office/drawing/2014/main" id="{526516BA-E812-E56A-9B9C-2CE03A0FD87E}"/>
                  </a:ext>
                </a:extLst>
              </p:cNvPr>
              <p:cNvGrpSpPr>
                <a:grpSpLocks/>
              </p:cNvGrpSpPr>
              <p:nvPr/>
            </p:nvGrpSpPr>
            <p:grpSpPr>
              <a:xfrm>
                <a:off x="1086618" y="2257330"/>
                <a:ext cx="5008175" cy="3665997"/>
                <a:chOff x="1086618" y="1926463"/>
                <a:chExt cx="5008175" cy="357814"/>
              </a:xfrm>
            </p:grpSpPr>
            <p:cxnSp>
              <p:nvCxnSpPr>
                <p:cNvPr id="9" name="Straight Connector 8">
                  <a:extLst>
                    <a:ext uri="{FF2B5EF4-FFF2-40B4-BE49-F238E27FC236}">
                      <a16:creationId xmlns:a16="http://schemas.microsoft.com/office/drawing/2014/main" id="{80637526-2C39-6F3A-365F-C9EBA0F99E88}"/>
                    </a:ext>
                  </a:extLst>
                </p:cNvPr>
                <p:cNvCxnSpPr>
                  <a:cxnSpLocks/>
                </p:cNvCxnSpPr>
                <p:nvPr/>
              </p:nvCxnSpPr>
              <p:spPr>
                <a:xfrm>
                  <a:off x="1894543" y="1926463"/>
                  <a:ext cx="0" cy="357814"/>
                </a:xfrm>
                <a:prstGeom prst="line">
                  <a:avLst/>
                </a:prstGeom>
                <a:ln w="12700" cap="rnd">
                  <a:solidFill>
                    <a:schemeClr val="accent4">
                      <a:alpha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1B59F0A5-41EF-158C-1F53-95807D40941F}"/>
                    </a:ext>
                  </a:extLst>
                </p:cNvPr>
                <p:cNvCxnSpPr>
                  <a:cxnSpLocks/>
                </p:cNvCxnSpPr>
                <p:nvPr/>
              </p:nvCxnSpPr>
              <p:spPr>
                <a:xfrm>
                  <a:off x="2734593" y="1926463"/>
                  <a:ext cx="0" cy="357814"/>
                </a:xfrm>
                <a:prstGeom prst="line">
                  <a:avLst/>
                </a:prstGeom>
                <a:ln w="12700" cap="rnd">
                  <a:solidFill>
                    <a:schemeClr val="accent4">
                      <a:alpha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3B127640-DCFE-64EC-F791-2D8E7DE51D5C}"/>
                    </a:ext>
                  </a:extLst>
                </p:cNvPr>
                <p:cNvCxnSpPr>
                  <a:cxnSpLocks/>
                </p:cNvCxnSpPr>
                <p:nvPr/>
              </p:nvCxnSpPr>
              <p:spPr>
                <a:xfrm>
                  <a:off x="4414693" y="1926463"/>
                  <a:ext cx="0" cy="357814"/>
                </a:xfrm>
                <a:prstGeom prst="line">
                  <a:avLst/>
                </a:prstGeom>
                <a:ln w="12700" cap="rnd">
                  <a:solidFill>
                    <a:schemeClr val="accent4">
                      <a:alpha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B44EDEE6-D063-C406-F0BA-BE2BE5789053}"/>
                    </a:ext>
                  </a:extLst>
                </p:cNvPr>
                <p:cNvCxnSpPr>
                  <a:cxnSpLocks/>
                </p:cNvCxnSpPr>
                <p:nvPr/>
              </p:nvCxnSpPr>
              <p:spPr>
                <a:xfrm>
                  <a:off x="6094793" y="1926463"/>
                  <a:ext cx="0" cy="357814"/>
                </a:xfrm>
                <a:prstGeom prst="line">
                  <a:avLst/>
                </a:prstGeom>
                <a:ln w="12700" cap="rnd">
                  <a:solidFill>
                    <a:schemeClr val="accent4">
                      <a:alpha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C2014FF7-FD95-8D74-25AA-91ECA7FAFF30}"/>
                    </a:ext>
                  </a:extLst>
                </p:cNvPr>
                <p:cNvCxnSpPr>
                  <a:cxnSpLocks/>
                </p:cNvCxnSpPr>
                <p:nvPr/>
              </p:nvCxnSpPr>
              <p:spPr>
                <a:xfrm>
                  <a:off x="3574643" y="1926463"/>
                  <a:ext cx="0" cy="357814"/>
                </a:xfrm>
                <a:prstGeom prst="line">
                  <a:avLst/>
                </a:prstGeom>
                <a:ln w="12700" cap="rnd">
                  <a:solidFill>
                    <a:schemeClr val="accent4">
                      <a:alpha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A78F0DDC-6AAA-1094-4B5C-D41DCAEC92E8}"/>
                    </a:ext>
                  </a:extLst>
                </p:cNvPr>
                <p:cNvCxnSpPr>
                  <a:cxnSpLocks/>
                </p:cNvCxnSpPr>
                <p:nvPr/>
              </p:nvCxnSpPr>
              <p:spPr>
                <a:xfrm>
                  <a:off x="5254743" y="1926463"/>
                  <a:ext cx="0" cy="357814"/>
                </a:xfrm>
                <a:prstGeom prst="line">
                  <a:avLst/>
                </a:prstGeom>
                <a:ln w="12700" cap="rnd">
                  <a:solidFill>
                    <a:schemeClr val="accent4">
                      <a:alpha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9A0BE595-E294-4353-B448-612F9B66D342}"/>
                    </a:ext>
                  </a:extLst>
                </p:cNvPr>
                <p:cNvCxnSpPr>
                  <a:cxnSpLocks/>
                </p:cNvCxnSpPr>
                <p:nvPr/>
              </p:nvCxnSpPr>
              <p:spPr>
                <a:xfrm>
                  <a:off x="1086618" y="1926463"/>
                  <a:ext cx="0" cy="357814"/>
                </a:xfrm>
                <a:prstGeom prst="line">
                  <a:avLst/>
                </a:prstGeom>
                <a:ln w="12700" cap="rnd">
                  <a:solidFill>
                    <a:schemeClr val="accent4">
                      <a:alpha val="50000"/>
                    </a:schemeClr>
                  </a:solidFill>
                  <a:prstDash val="dash"/>
                </a:ln>
              </p:spPr>
              <p:style>
                <a:lnRef idx="1">
                  <a:schemeClr val="accent1"/>
                </a:lnRef>
                <a:fillRef idx="0">
                  <a:schemeClr val="accent1"/>
                </a:fillRef>
                <a:effectRef idx="0">
                  <a:schemeClr val="accent1"/>
                </a:effectRef>
                <a:fontRef idx="minor">
                  <a:schemeClr val="tx1"/>
                </a:fontRef>
              </p:style>
            </p:cxnSp>
          </p:grpSp>
        </p:grpSp>
        <p:grpSp>
          <p:nvGrpSpPr>
            <p:cNvPr id="57" name="Group 56">
              <a:extLst>
                <a:ext uri="{FF2B5EF4-FFF2-40B4-BE49-F238E27FC236}">
                  <a16:creationId xmlns:a16="http://schemas.microsoft.com/office/drawing/2014/main" id="{68D538D8-9763-A56D-593C-C6A22803D8C9}"/>
                </a:ext>
              </a:extLst>
            </p:cNvPr>
            <p:cNvGrpSpPr>
              <a:grpSpLocks/>
            </p:cNvGrpSpPr>
            <p:nvPr/>
          </p:nvGrpSpPr>
          <p:grpSpPr>
            <a:xfrm>
              <a:off x="6673652" y="2224303"/>
              <a:ext cx="5152119" cy="743196"/>
              <a:chOff x="1052763" y="2224303"/>
              <a:chExt cx="5152119" cy="743196"/>
            </a:xfrm>
          </p:grpSpPr>
          <p:sp>
            <p:nvSpPr>
              <p:cNvPr id="58" name="Rounded Rectangle 57">
                <a:extLst>
                  <a:ext uri="{FF2B5EF4-FFF2-40B4-BE49-F238E27FC236}">
                    <a16:creationId xmlns:a16="http://schemas.microsoft.com/office/drawing/2014/main" id="{A334A0AC-E1D4-1929-82F9-5345D9C915E3}"/>
                  </a:ext>
                </a:extLst>
              </p:cNvPr>
              <p:cNvSpPr>
                <a:spLocks/>
              </p:cNvSpPr>
              <p:nvPr/>
            </p:nvSpPr>
            <p:spPr>
              <a:xfrm>
                <a:off x="1052763" y="2224303"/>
                <a:ext cx="5152119" cy="743196"/>
              </a:xfrm>
              <a:prstGeom prst="roundRect">
                <a:avLst/>
              </a:prstGeom>
              <a:solidFill>
                <a:schemeClr val="accent6">
                  <a:lumMod val="40000"/>
                  <a:lumOff val="60000"/>
                  <a:alpha val="35247"/>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Raleway"/>
                  <a:ea typeface="+mn-ea"/>
                  <a:cs typeface="+mn-cs"/>
                </a:endParaRPr>
              </a:p>
            </p:txBody>
          </p:sp>
          <p:sp>
            <p:nvSpPr>
              <p:cNvPr id="59" name="TextBox 58">
                <a:extLst>
                  <a:ext uri="{FF2B5EF4-FFF2-40B4-BE49-F238E27FC236}">
                    <a16:creationId xmlns:a16="http://schemas.microsoft.com/office/drawing/2014/main" id="{B4000041-3FDE-9050-882E-801AF5722FAD}"/>
                  </a:ext>
                </a:extLst>
              </p:cNvPr>
              <p:cNvSpPr txBox="1">
                <a:spLocks/>
              </p:cNvSpPr>
              <p:nvPr/>
            </p:nvSpPr>
            <p:spPr>
              <a:xfrm>
                <a:off x="1182780" y="2486805"/>
                <a:ext cx="597212" cy="218195"/>
              </a:xfrm>
              <a:prstGeom prst="rect">
                <a:avLst/>
              </a:prstGeom>
              <a:noFill/>
            </p:spPr>
            <p:txBody>
              <a:bodyPr wrap="square" lIns="0" tIns="0" rIns="0" bIns="0"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000000"/>
                    </a:solidFill>
                    <a:effectLst/>
                    <a:uLnTx/>
                    <a:uFillTx/>
                    <a:latin typeface="Raleway"/>
                    <a:ea typeface="+mn-ea"/>
                    <a:cs typeface="+mn-cs"/>
                  </a:rPr>
                  <a:t>125 PV</a:t>
                </a:r>
              </a:p>
            </p:txBody>
          </p:sp>
          <p:sp>
            <p:nvSpPr>
              <p:cNvPr id="60" name="TextBox 59">
                <a:extLst>
                  <a:ext uri="{FF2B5EF4-FFF2-40B4-BE49-F238E27FC236}">
                    <a16:creationId xmlns:a16="http://schemas.microsoft.com/office/drawing/2014/main" id="{EFDCF78E-7C99-7763-4917-4391402386A3}"/>
                  </a:ext>
                </a:extLst>
              </p:cNvPr>
              <p:cNvSpPr txBox="1">
                <a:spLocks/>
              </p:cNvSpPr>
              <p:nvPr/>
            </p:nvSpPr>
            <p:spPr>
              <a:xfrm>
                <a:off x="2861736" y="2486805"/>
                <a:ext cx="597212" cy="218195"/>
              </a:xfrm>
              <a:prstGeom prst="rect">
                <a:avLst/>
              </a:prstGeom>
              <a:noFill/>
            </p:spPr>
            <p:txBody>
              <a:bodyPr wrap="square" lIns="0" tIns="0" rIns="0" bIns="0"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000000"/>
                    </a:solidFill>
                    <a:effectLst/>
                    <a:uLnTx/>
                    <a:uFillTx/>
                    <a:latin typeface="Raleway"/>
                    <a:ea typeface="+mn-ea"/>
                    <a:cs typeface="+mn-cs"/>
                  </a:rPr>
                  <a:t>125 PV</a:t>
                </a:r>
              </a:p>
            </p:txBody>
          </p:sp>
          <p:sp>
            <p:nvSpPr>
              <p:cNvPr id="61" name="TextBox 60">
                <a:extLst>
                  <a:ext uri="{FF2B5EF4-FFF2-40B4-BE49-F238E27FC236}">
                    <a16:creationId xmlns:a16="http://schemas.microsoft.com/office/drawing/2014/main" id="{A80CC0F7-6C22-FC45-8DE7-3448E0699161}"/>
                  </a:ext>
                </a:extLst>
              </p:cNvPr>
              <p:cNvSpPr txBox="1">
                <a:spLocks/>
              </p:cNvSpPr>
              <p:nvPr/>
            </p:nvSpPr>
            <p:spPr>
              <a:xfrm>
                <a:off x="4540692" y="2486805"/>
                <a:ext cx="597212" cy="218195"/>
              </a:xfrm>
              <a:prstGeom prst="rect">
                <a:avLst/>
              </a:prstGeom>
              <a:noFill/>
            </p:spPr>
            <p:txBody>
              <a:bodyPr wrap="square" lIns="0" tIns="0" rIns="0" bIns="0"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000000"/>
                    </a:solidFill>
                    <a:effectLst/>
                    <a:uLnTx/>
                    <a:uFillTx/>
                    <a:latin typeface="Raleway"/>
                    <a:ea typeface="+mn-ea"/>
                    <a:cs typeface="+mn-cs"/>
                  </a:rPr>
                  <a:t>150 PV</a:t>
                </a:r>
              </a:p>
            </p:txBody>
          </p:sp>
          <p:sp>
            <p:nvSpPr>
              <p:cNvPr id="67" name="TextBox 66">
                <a:extLst>
                  <a:ext uri="{FF2B5EF4-FFF2-40B4-BE49-F238E27FC236}">
                    <a16:creationId xmlns:a16="http://schemas.microsoft.com/office/drawing/2014/main" id="{D0BD5C8B-C3E7-32D3-B020-114303E0ABC1}"/>
                  </a:ext>
                </a:extLst>
              </p:cNvPr>
              <p:cNvSpPr txBox="1">
                <a:spLocks/>
              </p:cNvSpPr>
              <p:nvPr/>
            </p:nvSpPr>
            <p:spPr>
              <a:xfrm>
                <a:off x="2022258" y="2486805"/>
                <a:ext cx="597212" cy="218195"/>
              </a:xfrm>
              <a:prstGeom prst="rect">
                <a:avLst/>
              </a:prstGeom>
              <a:noFill/>
            </p:spPr>
            <p:txBody>
              <a:bodyPr wrap="square" lIns="0" tIns="0" rIns="0" bIns="0"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000000"/>
                    </a:solidFill>
                    <a:effectLst/>
                    <a:uLnTx/>
                    <a:uFillTx/>
                    <a:latin typeface="Raleway"/>
                    <a:ea typeface="+mn-ea"/>
                    <a:cs typeface="+mn-cs"/>
                  </a:rPr>
                  <a:t>125 PV</a:t>
                </a:r>
              </a:p>
            </p:txBody>
          </p:sp>
          <p:sp>
            <p:nvSpPr>
              <p:cNvPr id="68" name="TextBox 67">
                <a:extLst>
                  <a:ext uri="{FF2B5EF4-FFF2-40B4-BE49-F238E27FC236}">
                    <a16:creationId xmlns:a16="http://schemas.microsoft.com/office/drawing/2014/main" id="{848BD839-267C-13C5-C96D-48D2795CD368}"/>
                  </a:ext>
                </a:extLst>
              </p:cNvPr>
              <p:cNvSpPr txBox="1">
                <a:spLocks/>
              </p:cNvSpPr>
              <p:nvPr/>
            </p:nvSpPr>
            <p:spPr>
              <a:xfrm>
                <a:off x="3701214" y="2486805"/>
                <a:ext cx="597212" cy="218195"/>
              </a:xfrm>
              <a:prstGeom prst="rect">
                <a:avLst/>
              </a:prstGeom>
              <a:noFill/>
            </p:spPr>
            <p:txBody>
              <a:bodyPr wrap="square" lIns="0" tIns="0" rIns="0" bIns="0"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000000"/>
                    </a:solidFill>
                    <a:effectLst/>
                    <a:uLnTx/>
                    <a:uFillTx/>
                    <a:latin typeface="Raleway"/>
                    <a:ea typeface="+mn-ea"/>
                    <a:cs typeface="+mn-cs"/>
                  </a:rPr>
                  <a:t>200 PV</a:t>
                </a:r>
              </a:p>
            </p:txBody>
          </p:sp>
          <p:sp>
            <p:nvSpPr>
              <p:cNvPr id="69" name="TextBox 68">
                <a:extLst>
                  <a:ext uri="{FF2B5EF4-FFF2-40B4-BE49-F238E27FC236}">
                    <a16:creationId xmlns:a16="http://schemas.microsoft.com/office/drawing/2014/main" id="{D692EB79-19F5-D163-9220-BECC1D00FDE9}"/>
                  </a:ext>
                </a:extLst>
              </p:cNvPr>
              <p:cNvSpPr txBox="1">
                <a:spLocks/>
              </p:cNvSpPr>
              <p:nvPr/>
            </p:nvSpPr>
            <p:spPr>
              <a:xfrm>
                <a:off x="5380170" y="2486805"/>
                <a:ext cx="597212" cy="218195"/>
              </a:xfrm>
              <a:prstGeom prst="rect">
                <a:avLst/>
              </a:prstGeom>
              <a:noFill/>
            </p:spPr>
            <p:txBody>
              <a:bodyPr wrap="square" lIns="0" tIns="0" rIns="0" bIns="0"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000000"/>
                    </a:solidFill>
                    <a:effectLst/>
                    <a:uLnTx/>
                    <a:uFillTx/>
                    <a:latin typeface="Raleway"/>
                    <a:ea typeface="+mn-ea"/>
                    <a:cs typeface="+mn-cs"/>
                  </a:rPr>
                  <a:t>150 PV</a:t>
                </a:r>
              </a:p>
            </p:txBody>
          </p:sp>
        </p:grpSp>
        <p:grpSp>
          <p:nvGrpSpPr>
            <p:cNvPr id="72" name="Group 71">
              <a:extLst>
                <a:ext uri="{FF2B5EF4-FFF2-40B4-BE49-F238E27FC236}">
                  <a16:creationId xmlns:a16="http://schemas.microsoft.com/office/drawing/2014/main" id="{E4EDEEB8-F505-BE0A-D9E2-71EF8E49D466}"/>
                </a:ext>
              </a:extLst>
            </p:cNvPr>
            <p:cNvGrpSpPr>
              <a:grpSpLocks/>
            </p:cNvGrpSpPr>
            <p:nvPr/>
          </p:nvGrpSpPr>
          <p:grpSpPr>
            <a:xfrm>
              <a:off x="5880030" y="2254048"/>
              <a:ext cx="691243" cy="723490"/>
              <a:chOff x="288846" y="3186890"/>
              <a:chExt cx="691243" cy="723490"/>
            </a:xfrm>
          </p:grpSpPr>
          <p:sp>
            <p:nvSpPr>
              <p:cNvPr id="73" name="TextBox 72">
                <a:extLst>
                  <a:ext uri="{FF2B5EF4-FFF2-40B4-BE49-F238E27FC236}">
                    <a16:creationId xmlns:a16="http://schemas.microsoft.com/office/drawing/2014/main" id="{07851F49-E42A-D7CA-7A2F-9C1D9AB023A7}"/>
                  </a:ext>
                </a:extLst>
              </p:cNvPr>
              <p:cNvSpPr txBox="1">
                <a:spLocks/>
              </p:cNvSpPr>
              <p:nvPr/>
            </p:nvSpPr>
            <p:spPr>
              <a:xfrm>
                <a:off x="288846" y="3501265"/>
                <a:ext cx="691243" cy="409115"/>
              </a:xfrm>
              <a:prstGeom prst="rect">
                <a:avLst/>
              </a:prstGeom>
              <a:noFill/>
            </p:spPr>
            <p:txBody>
              <a:bodyPr wrap="non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Raleway"/>
                    <a:ea typeface="+mn-ea"/>
                    <a:cs typeface="+mn-cs"/>
                  </a:rPr>
                  <a:t>Jenna</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dirty="0">
                    <a:ln>
                      <a:noFill/>
                    </a:ln>
                    <a:solidFill>
                      <a:srgbClr val="000000"/>
                    </a:solidFill>
                    <a:effectLst/>
                    <a:uLnTx/>
                    <a:uFillTx/>
                    <a:latin typeface="Raleway"/>
                    <a:ea typeface="+mn-ea"/>
                    <a:cs typeface="+mn-cs"/>
                  </a:rPr>
                  <a:t>Enrollment Date: </a:t>
                </a:r>
                <a:br>
                  <a:rPr kumimoji="0" lang="en-US" sz="800" b="1" i="0" u="none" strike="noStrike" kern="1200" cap="none" spc="0" normalizeH="0" baseline="0" noProof="0" dirty="0">
                    <a:ln>
                      <a:noFill/>
                    </a:ln>
                    <a:solidFill>
                      <a:srgbClr val="000000"/>
                    </a:solidFill>
                    <a:effectLst/>
                    <a:uLnTx/>
                    <a:uFillTx/>
                    <a:latin typeface="Raleway"/>
                    <a:ea typeface="+mn-ea"/>
                    <a:cs typeface="+mn-cs"/>
                  </a:rPr>
                </a:br>
                <a:r>
                  <a:rPr kumimoji="0" lang="en-US" sz="800" b="1" i="0" u="none" strike="noStrike" kern="1200" cap="none" spc="0" normalizeH="0" baseline="0" noProof="0" dirty="0">
                    <a:ln>
                      <a:noFill/>
                    </a:ln>
                    <a:solidFill>
                      <a:srgbClr val="000000"/>
                    </a:solidFill>
                    <a:effectLst/>
                    <a:uLnTx/>
                    <a:uFillTx/>
                    <a:latin typeface="Raleway"/>
                    <a:ea typeface="+mn-ea"/>
                    <a:cs typeface="+mn-cs"/>
                  </a:rPr>
                  <a:t>Jan 23, 2025</a:t>
                </a:r>
              </a:p>
            </p:txBody>
          </p:sp>
          <p:pic>
            <p:nvPicPr>
              <p:cNvPr id="74" name="Graphic 1">
                <a:extLst>
                  <a:ext uri="{FF2B5EF4-FFF2-40B4-BE49-F238E27FC236}">
                    <a16:creationId xmlns:a16="http://schemas.microsoft.com/office/drawing/2014/main" id="{042F1EB2-C6B4-D651-FA16-CD1E29D5196C}"/>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525416" y="3186890"/>
                <a:ext cx="222250" cy="314954"/>
              </a:xfrm>
              <a:prstGeom prst="rect">
                <a:avLst/>
              </a:prstGeom>
            </p:spPr>
          </p:pic>
        </p:grpSp>
        <p:grpSp>
          <p:nvGrpSpPr>
            <p:cNvPr id="75" name="Group 74">
              <a:extLst>
                <a:ext uri="{FF2B5EF4-FFF2-40B4-BE49-F238E27FC236}">
                  <a16:creationId xmlns:a16="http://schemas.microsoft.com/office/drawing/2014/main" id="{F1175C1C-FDB5-03E4-16D8-BB3B1B221805}"/>
                </a:ext>
              </a:extLst>
            </p:cNvPr>
            <p:cNvGrpSpPr>
              <a:grpSpLocks/>
            </p:cNvGrpSpPr>
            <p:nvPr/>
          </p:nvGrpSpPr>
          <p:grpSpPr>
            <a:xfrm>
              <a:off x="8370106" y="4192748"/>
              <a:ext cx="3455665" cy="743196"/>
              <a:chOff x="2749217" y="3205365"/>
              <a:chExt cx="3455665" cy="743196"/>
            </a:xfrm>
          </p:grpSpPr>
          <p:sp>
            <p:nvSpPr>
              <p:cNvPr id="76" name="Rounded Rectangle 75">
                <a:extLst>
                  <a:ext uri="{FF2B5EF4-FFF2-40B4-BE49-F238E27FC236}">
                    <a16:creationId xmlns:a16="http://schemas.microsoft.com/office/drawing/2014/main" id="{ABBDA948-07FB-CE5F-0133-AA7396B93EAC}"/>
                  </a:ext>
                </a:extLst>
              </p:cNvPr>
              <p:cNvSpPr>
                <a:spLocks/>
              </p:cNvSpPr>
              <p:nvPr/>
            </p:nvSpPr>
            <p:spPr>
              <a:xfrm>
                <a:off x="2749217" y="3205365"/>
                <a:ext cx="3455665" cy="743196"/>
              </a:xfrm>
              <a:prstGeom prst="roundRect">
                <a:avLst/>
              </a:prstGeom>
              <a:solidFill>
                <a:schemeClr val="accent6">
                  <a:lumMod val="40000"/>
                  <a:lumOff val="60000"/>
                  <a:alpha val="35247"/>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Raleway"/>
                  <a:ea typeface="+mn-ea"/>
                  <a:cs typeface="+mn-cs"/>
                </a:endParaRPr>
              </a:p>
            </p:txBody>
          </p:sp>
          <p:grpSp>
            <p:nvGrpSpPr>
              <p:cNvPr id="77" name="Group 76">
                <a:extLst>
                  <a:ext uri="{FF2B5EF4-FFF2-40B4-BE49-F238E27FC236}">
                    <a16:creationId xmlns:a16="http://schemas.microsoft.com/office/drawing/2014/main" id="{0D1F11DB-0EB0-74AD-1CEA-67A373B6F6D3}"/>
                  </a:ext>
                </a:extLst>
              </p:cNvPr>
              <p:cNvGrpSpPr>
                <a:grpSpLocks/>
              </p:cNvGrpSpPr>
              <p:nvPr/>
            </p:nvGrpSpPr>
            <p:grpSpPr>
              <a:xfrm>
                <a:off x="2885179" y="3467865"/>
                <a:ext cx="3108614" cy="218195"/>
                <a:chOff x="2885179" y="3467865"/>
                <a:chExt cx="3108614" cy="218195"/>
              </a:xfrm>
            </p:grpSpPr>
            <p:sp>
              <p:nvSpPr>
                <p:cNvPr id="78" name="TextBox 77">
                  <a:extLst>
                    <a:ext uri="{FF2B5EF4-FFF2-40B4-BE49-F238E27FC236}">
                      <a16:creationId xmlns:a16="http://schemas.microsoft.com/office/drawing/2014/main" id="{5461C8FF-6F25-C52C-7E58-DAEC63BCA82D}"/>
                    </a:ext>
                  </a:extLst>
                </p:cNvPr>
                <p:cNvSpPr txBox="1">
                  <a:spLocks/>
                </p:cNvSpPr>
                <p:nvPr/>
              </p:nvSpPr>
              <p:spPr>
                <a:xfrm>
                  <a:off x="2885179" y="3467866"/>
                  <a:ext cx="597212" cy="218194"/>
                </a:xfrm>
                <a:prstGeom prst="rect">
                  <a:avLst/>
                </a:prstGeom>
                <a:noFill/>
              </p:spPr>
              <p:txBody>
                <a:bodyPr wrap="square" lIns="0" tIns="0" rIns="0" bIns="0"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000000"/>
                      </a:solidFill>
                      <a:effectLst/>
                      <a:uLnTx/>
                      <a:uFillTx/>
                      <a:latin typeface="Raleway"/>
                      <a:ea typeface="+mn-ea"/>
                      <a:cs typeface="+mn-cs"/>
                    </a:rPr>
                    <a:t>125 PV</a:t>
                  </a:r>
                </a:p>
              </p:txBody>
            </p:sp>
            <p:sp>
              <p:nvSpPr>
                <p:cNvPr id="79" name="TextBox 78">
                  <a:extLst>
                    <a:ext uri="{FF2B5EF4-FFF2-40B4-BE49-F238E27FC236}">
                      <a16:creationId xmlns:a16="http://schemas.microsoft.com/office/drawing/2014/main" id="{904200AB-1E87-47A7-C8DB-234A6498144C}"/>
                    </a:ext>
                  </a:extLst>
                </p:cNvPr>
                <p:cNvSpPr txBox="1">
                  <a:spLocks/>
                </p:cNvSpPr>
                <p:nvPr/>
              </p:nvSpPr>
              <p:spPr>
                <a:xfrm>
                  <a:off x="4559447" y="3467865"/>
                  <a:ext cx="597212" cy="218195"/>
                </a:xfrm>
                <a:prstGeom prst="rect">
                  <a:avLst/>
                </a:prstGeom>
                <a:noFill/>
              </p:spPr>
              <p:txBody>
                <a:bodyPr wrap="square" lIns="0" tIns="0" rIns="0" bIns="0"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000000"/>
                      </a:solidFill>
                      <a:effectLst/>
                      <a:uLnTx/>
                      <a:uFillTx/>
                      <a:latin typeface="Raleway"/>
                      <a:ea typeface="+mn-ea"/>
                      <a:cs typeface="+mn-cs"/>
                    </a:rPr>
                    <a:t>125 PV</a:t>
                  </a:r>
                </a:p>
              </p:txBody>
            </p:sp>
            <p:sp>
              <p:nvSpPr>
                <p:cNvPr id="85" name="TextBox 84">
                  <a:extLst>
                    <a:ext uri="{FF2B5EF4-FFF2-40B4-BE49-F238E27FC236}">
                      <a16:creationId xmlns:a16="http://schemas.microsoft.com/office/drawing/2014/main" id="{DA535641-EDAD-DE9A-181D-8C2B99786F75}"/>
                    </a:ext>
                  </a:extLst>
                </p:cNvPr>
                <p:cNvSpPr txBox="1">
                  <a:spLocks/>
                </p:cNvSpPr>
                <p:nvPr/>
              </p:nvSpPr>
              <p:spPr>
                <a:xfrm>
                  <a:off x="3722313" y="3467865"/>
                  <a:ext cx="597212" cy="218195"/>
                </a:xfrm>
                <a:prstGeom prst="rect">
                  <a:avLst/>
                </a:prstGeom>
                <a:noFill/>
              </p:spPr>
              <p:txBody>
                <a:bodyPr wrap="square" lIns="0" tIns="0" rIns="0" bIns="0"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000000"/>
                      </a:solidFill>
                      <a:effectLst/>
                      <a:uLnTx/>
                      <a:uFillTx/>
                      <a:latin typeface="Raleway"/>
                      <a:ea typeface="+mn-ea"/>
                      <a:cs typeface="+mn-cs"/>
                    </a:rPr>
                    <a:t>125 PV</a:t>
                  </a:r>
                </a:p>
              </p:txBody>
            </p:sp>
            <p:sp>
              <p:nvSpPr>
                <p:cNvPr id="86" name="TextBox 85">
                  <a:extLst>
                    <a:ext uri="{FF2B5EF4-FFF2-40B4-BE49-F238E27FC236}">
                      <a16:creationId xmlns:a16="http://schemas.microsoft.com/office/drawing/2014/main" id="{9D7C561F-9C78-EF8D-8DED-37A82291FA32}"/>
                    </a:ext>
                  </a:extLst>
                </p:cNvPr>
                <p:cNvSpPr txBox="1">
                  <a:spLocks/>
                </p:cNvSpPr>
                <p:nvPr/>
              </p:nvSpPr>
              <p:spPr>
                <a:xfrm>
                  <a:off x="5396581" y="3467865"/>
                  <a:ext cx="597212" cy="218195"/>
                </a:xfrm>
                <a:prstGeom prst="rect">
                  <a:avLst/>
                </a:prstGeom>
                <a:noFill/>
              </p:spPr>
              <p:txBody>
                <a:bodyPr wrap="square" lIns="0" tIns="0" rIns="0" bIns="0"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000000"/>
                      </a:solidFill>
                      <a:effectLst/>
                      <a:uLnTx/>
                      <a:uFillTx/>
                      <a:latin typeface="Raleway"/>
                      <a:ea typeface="+mn-ea"/>
                      <a:cs typeface="+mn-cs"/>
                    </a:rPr>
                    <a:t>125 PV</a:t>
                  </a:r>
                </a:p>
              </p:txBody>
            </p:sp>
          </p:grpSp>
        </p:grpSp>
        <p:grpSp>
          <p:nvGrpSpPr>
            <p:cNvPr id="89" name="Group 88">
              <a:extLst>
                <a:ext uri="{FF2B5EF4-FFF2-40B4-BE49-F238E27FC236}">
                  <a16:creationId xmlns:a16="http://schemas.microsoft.com/office/drawing/2014/main" id="{652DA7BE-81D2-6E09-6D58-DEA4F0FEE483}"/>
                </a:ext>
              </a:extLst>
            </p:cNvPr>
            <p:cNvGrpSpPr>
              <a:grpSpLocks/>
            </p:cNvGrpSpPr>
            <p:nvPr/>
          </p:nvGrpSpPr>
          <p:grpSpPr>
            <a:xfrm>
              <a:off x="7605575" y="4223096"/>
              <a:ext cx="691243" cy="722283"/>
              <a:chOff x="288846" y="4466937"/>
              <a:chExt cx="691243" cy="722283"/>
            </a:xfrm>
          </p:grpSpPr>
          <p:sp>
            <p:nvSpPr>
              <p:cNvPr id="90" name="TextBox 89">
                <a:extLst>
                  <a:ext uri="{FF2B5EF4-FFF2-40B4-BE49-F238E27FC236}">
                    <a16:creationId xmlns:a16="http://schemas.microsoft.com/office/drawing/2014/main" id="{953A4434-E88C-0CAE-8949-17C353DD1510}"/>
                  </a:ext>
                </a:extLst>
              </p:cNvPr>
              <p:cNvSpPr txBox="1">
                <a:spLocks/>
              </p:cNvSpPr>
              <p:nvPr/>
            </p:nvSpPr>
            <p:spPr>
              <a:xfrm>
                <a:off x="288846" y="4780105"/>
                <a:ext cx="691243" cy="409115"/>
              </a:xfrm>
              <a:prstGeom prst="rect">
                <a:avLst/>
              </a:prstGeom>
              <a:noFill/>
            </p:spPr>
            <p:txBody>
              <a:bodyPr wrap="non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000000"/>
                    </a:solidFill>
                    <a:effectLst/>
                    <a:uLnTx/>
                    <a:uFillTx/>
                    <a:latin typeface="Raleway"/>
                    <a:ea typeface="+mn-ea"/>
                    <a:cs typeface="+mn-cs"/>
                  </a:rPr>
                  <a:t>Scott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000000"/>
                    </a:solidFill>
                    <a:effectLst/>
                    <a:uLnTx/>
                    <a:uFillTx/>
                    <a:latin typeface="Raleway"/>
                    <a:ea typeface="+mn-ea"/>
                    <a:cs typeface="+mn-cs"/>
                  </a:rPr>
                  <a:t>Enrollment Date: </a:t>
                </a:r>
                <a:br>
                  <a:rPr kumimoji="0" lang="en-US" sz="800" b="1" i="0" u="none" strike="noStrike" kern="1200" cap="none" spc="0" normalizeH="0" baseline="0" noProof="0">
                    <a:ln>
                      <a:noFill/>
                    </a:ln>
                    <a:solidFill>
                      <a:srgbClr val="000000"/>
                    </a:solidFill>
                    <a:effectLst/>
                    <a:uLnTx/>
                    <a:uFillTx/>
                    <a:latin typeface="Raleway"/>
                    <a:ea typeface="+mn-ea"/>
                    <a:cs typeface="+mn-cs"/>
                  </a:rPr>
                </a:br>
                <a:r>
                  <a:rPr kumimoji="0" lang="en-US" sz="800" b="1" i="0" u="none" strike="noStrike" kern="1200" cap="none" spc="0" normalizeH="0" baseline="0" noProof="0">
                    <a:ln>
                      <a:noFill/>
                    </a:ln>
                    <a:solidFill>
                      <a:srgbClr val="000000"/>
                    </a:solidFill>
                    <a:effectLst/>
                    <a:uLnTx/>
                    <a:uFillTx/>
                    <a:latin typeface="Raleway"/>
                    <a:ea typeface="+mn-ea"/>
                    <a:cs typeface="+mn-cs"/>
                  </a:rPr>
                  <a:t>Mar 6, 2025</a:t>
                </a:r>
              </a:p>
            </p:txBody>
          </p:sp>
          <p:pic>
            <p:nvPicPr>
              <p:cNvPr id="91" name="Graphic 1">
                <a:extLst>
                  <a:ext uri="{FF2B5EF4-FFF2-40B4-BE49-F238E27FC236}">
                    <a16:creationId xmlns:a16="http://schemas.microsoft.com/office/drawing/2014/main" id="{366A76A5-476A-7F60-4798-2FEAB4E7DB05}"/>
                  </a:ext>
                </a:extLst>
              </p:cNvPr>
              <p:cNvPicPr>
                <a:picLocks noChangeAspect="1"/>
              </p:cNvPicPr>
              <p:nvPr/>
            </p:nvPicPr>
            <p:blipFill>
              <a:blip r:embed="rId4"/>
              <a:srcRect/>
              <a:stretch/>
            </p:blipFill>
            <p:spPr>
              <a:xfrm>
                <a:off x="525416" y="4466937"/>
                <a:ext cx="222250" cy="312541"/>
              </a:xfrm>
              <a:prstGeom prst="rect">
                <a:avLst/>
              </a:prstGeom>
            </p:spPr>
          </p:pic>
        </p:grpSp>
        <p:grpSp>
          <p:nvGrpSpPr>
            <p:cNvPr id="92" name="Group 91">
              <a:extLst>
                <a:ext uri="{FF2B5EF4-FFF2-40B4-BE49-F238E27FC236}">
                  <a16:creationId xmlns:a16="http://schemas.microsoft.com/office/drawing/2014/main" id="{CDD3CAF9-6FB4-47AB-280B-AA9BA7F49E7E}"/>
                </a:ext>
              </a:extLst>
            </p:cNvPr>
            <p:cNvGrpSpPr>
              <a:grpSpLocks/>
            </p:cNvGrpSpPr>
            <p:nvPr/>
          </p:nvGrpSpPr>
          <p:grpSpPr>
            <a:xfrm>
              <a:off x="7523815" y="3238070"/>
              <a:ext cx="4363385" cy="743196"/>
              <a:chOff x="1902926" y="4186427"/>
              <a:chExt cx="4363385" cy="743196"/>
            </a:xfrm>
          </p:grpSpPr>
          <p:sp>
            <p:nvSpPr>
              <p:cNvPr id="93" name="Rounded Rectangle 92">
                <a:extLst>
                  <a:ext uri="{FF2B5EF4-FFF2-40B4-BE49-F238E27FC236}">
                    <a16:creationId xmlns:a16="http://schemas.microsoft.com/office/drawing/2014/main" id="{84991BDE-0891-5683-E033-EA1D4EE1568E}"/>
                  </a:ext>
                </a:extLst>
              </p:cNvPr>
              <p:cNvSpPr>
                <a:spLocks/>
              </p:cNvSpPr>
              <p:nvPr/>
            </p:nvSpPr>
            <p:spPr>
              <a:xfrm>
                <a:off x="1902926" y="4186427"/>
                <a:ext cx="4363385" cy="743196"/>
              </a:xfrm>
              <a:prstGeom prst="roundRect">
                <a:avLst/>
              </a:prstGeom>
              <a:solidFill>
                <a:schemeClr val="accent6">
                  <a:lumMod val="40000"/>
                  <a:lumOff val="60000"/>
                  <a:alpha val="35247"/>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Raleway"/>
                  <a:ea typeface="+mn-ea"/>
                  <a:cs typeface="+mn-cs"/>
                </a:endParaRPr>
              </a:p>
            </p:txBody>
          </p:sp>
          <p:sp>
            <p:nvSpPr>
              <p:cNvPr id="94" name="TextBox 93">
                <a:extLst>
                  <a:ext uri="{FF2B5EF4-FFF2-40B4-BE49-F238E27FC236}">
                    <a16:creationId xmlns:a16="http://schemas.microsoft.com/office/drawing/2014/main" id="{F4A5D4C2-3311-E790-6A16-1CEB5E8DC400}"/>
                  </a:ext>
                </a:extLst>
              </p:cNvPr>
              <p:cNvSpPr txBox="1">
                <a:spLocks/>
              </p:cNvSpPr>
              <p:nvPr/>
            </p:nvSpPr>
            <p:spPr>
              <a:xfrm>
                <a:off x="2837126" y="4448929"/>
                <a:ext cx="597212" cy="218195"/>
              </a:xfrm>
              <a:prstGeom prst="rect">
                <a:avLst/>
              </a:prstGeom>
              <a:noFill/>
            </p:spPr>
            <p:txBody>
              <a:bodyPr wrap="square" lIns="0" tIns="0" rIns="0" bIns="0"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000000"/>
                    </a:solidFill>
                    <a:effectLst/>
                    <a:uLnTx/>
                    <a:uFillTx/>
                    <a:latin typeface="Raleway"/>
                    <a:ea typeface="+mn-ea"/>
                    <a:cs typeface="+mn-cs"/>
                  </a:rPr>
                  <a:t>125 PV</a:t>
                </a:r>
              </a:p>
            </p:txBody>
          </p:sp>
          <p:sp>
            <p:nvSpPr>
              <p:cNvPr id="95" name="TextBox 94">
                <a:extLst>
                  <a:ext uri="{FF2B5EF4-FFF2-40B4-BE49-F238E27FC236}">
                    <a16:creationId xmlns:a16="http://schemas.microsoft.com/office/drawing/2014/main" id="{DB5AA88D-B541-93F2-4C24-C9790A88E5D1}"/>
                  </a:ext>
                </a:extLst>
              </p:cNvPr>
              <p:cNvSpPr txBox="1">
                <a:spLocks/>
              </p:cNvSpPr>
              <p:nvPr/>
            </p:nvSpPr>
            <p:spPr>
              <a:xfrm>
                <a:off x="4521004" y="4448929"/>
                <a:ext cx="597212" cy="218195"/>
              </a:xfrm>
              <a:prstGeom prst="rect">
                <a:avLst/>
              </a:prstGeom>
              <a:noFill/>
            </p:spPr>
            <p:txBody>
              <a:bodyPr wrap="square" lIns="0" tIns="0" rIns="0" bIns="0"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000000"/>
                    </a:solidFill>
                    <a:effectLst/>
                    <a:uLnTx/>
                    <a:uFillTx/>
                    <a:latin typeface="Raleway"/>
                    <a:ea typeface="+mn-ea"/>
                    <a:cs typeface="+mn-cs"/>
                  </a:rPr>
                  <a:t>125 PV</a:t>
                </a:r>
              </a:p>
            </p:txBody>
          </p:sp>
          <p:sp>
            <p:nvSpPr>
              <p:cNvPr id="101" name="TextBox 100">
                <a:extLst>
                  <a:ext uri="{FF2B5EF4-FFF2-40B4-BE49-F238E27FC236}">
                    <a16:creationId xmlns:a16="http://schemas.microsoft.com/office/drawing/2014/main" id="{4B76C411-FC3B-3212-EC7C-B97BC4D84CB1}"/>
                  </a:ext>
                </a:extLst>
              </p:cNvPr>
              <p:cNvSpPr txBox="1">
                <a:spLocks/>
              </p:cNvSpPr>
              <p:nvPr/>
            </p:nvSpPr>
            <p:spPr>
              <a:xfrm>
                <a:off x="1995187" y="4448929"/>
                <a:ext cx="597212" cy="218195"/>
              </a:xfrm>
              <a:prstGeom prst="rect">
                <a:avLst/>
              </a:prstGeom>
              <a:noFill/>
            </p:spPr>
            <p:txBody>
              <a:bodyPr wrap="square" lIns="0" tIns="0" rIns="0" bIns="0"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000000"/>
                    </a:solidFill>
                    <a:effectLst/>
                    <a:uLnTx/>
                    <a:uFillTx/>
                    <a:latin typeface="Raleway"/>
                    <a:ea typeface="+mn-ea"/>
                    <a:cs typeface="+mn-cs"/>
                  </a:rPr>
                  <a:t>100 PV</a:t>
                </a:r>
              </a:p>
            </p:txBody>
          </p:sp>
          <p:sp>
            <p:nvSpPr>
              <p:cNvPr id="102" name="TextBox 101">
                <a:extLst>
                  <a:ext uri="{FF2B5EF4-FFF2-40B4-BE49-F238E27FC236}">
                    <a16:creationId xmlns:a16="http://schemas.microsoft.com/office/drawing/2014/main" id="{724FA30C-8EA1-0856-6A34-488FC1F3A463}"/>
                  </a:ext>
                </a:extLst>
              </p:cNvPr>
              <p:cNvSpPr txBox="1">
                <a:spLocks/>
              </p:cNvSpPr>
              <p:nvPr/>
            </p:nvSpPr>
            <p:spPr>
              <a:xfrm>
                <a:off x="3679065" y="4448929"/>
                <a:ext cx="597212" cy="218195"/>
              </a:xfrm>
              <a:prstGeom prst="rect">
                <a:avLst/>
              </a:prstGeom>
              <a:noFill/>
            </p:spPr>
            <p:txBody>
              <a:bodyPr wrap="square" lIns="0" tIns="0" rIns="0" bIns="0"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000000"/>
                    </a:solidFill>
                    <a:effectLst/>
                    <a:uLnTx/>
                    <a:uFillTx/>
                    <a:latin typeface="Raleway"/>
                    <a:ea typeface="+mn-ea"/>
                    <a:cs typeface="+mn-cs"/>
                  </a:rPr>
                  <a:t>150 PV</a:t>
                </a:r>
              </a:p>
            </p:txBody>
          </p:sp>
          <p:sp>
            <p:nvSpPr>
              <p:cNvPr id="103" name="TextBox 102">
                <a:extLst>
                  <a:ext uri="{FF2B5EF4-FFF2-40B4-BE49-F238E27FC236}">
                    <a16:creationId xmlns:a16="http://schemas.microsoft.com/office/drawing/2014/main" id="{2561898F-C08C-6EE5-024C-130638EB09C5}"/>
                  </a:ext>
                </a:extLst>
              </p:cNvPr>
              <p:cNvSpPr txBox="1">
                <a:spLocks/>
              </p:cNvSpPr>
              <p:nvPr/>
            </p:nvSpPr>
            <p:spPr>
              <a:xfrm>
                <a:off x="5362943" y="4448929"/>
                <a:ext cx="597212" cy="218195"/>
              </a:xfrm>
              <a:prstGeom prst="rect">
                <a:avLst/>
              </a:prstGeom>
              <a:noFill/>
            </p:spPr>
            <p:txBody>
              <a:bodyPr wrap="square" lIns="0" tIns="0" rIns="0" bIns="0"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000000"/>
                    </a:solidFill>
                    <a:effectLst/>
                    <a:uLnTx/>
                    <a:uFillTx/>
                    <a:latin typeface="Raleway"/>
                    <a:ea typeface="+mn-ea"/>
                    <a:cs typeface="+mn-cs"/>
                  </a:rPr>
                  <a:t>125 PV</a:t>
                </a:r>
              </a:p>
            </p:txBody>
          </p:sp>
        </p:grpSp>
        <p:grpSp>
          <p:nvGrpSpPr>
            <p:cNvPr id="106" name="Group 105">
              <a:extLst>
                <a:ext uri="{FF2B5EF4-FFF2-40B4-BE49-F238E27FC236}">
                  <a16:creationId xmlns:a16="http://schemas.microsoft.com/office/drawing/2014/main" id="{594B6308-1157-6583-28BB-B109FBDEBEE9}"/>
                </a:ext>
              </a:extLst>
            </p:cNvPr>
            <p:cNvGrpSpPr>
              <a:grpSpLocks/>
            </p:cNvGrpSpPr>
            <p:nvPr/>
          </p:nvGrpSpPr>
          <p:grpSpPr>
            <a:xfrm>
              <a:off x="6775313" y="3267815"/>
              <a:ext cx="691243" cy="723490"/>
              <a:chOff x="288846" y="5734972"/>
              <a:chExt cx="691243" cy="723490"/>
            </a:xfrm>
          </p:grpSpPr>
          <p:sp>
            <p:nvSpPr>
              <p:cNvPr id="107" name="TextBox 106">
                <a:extLst>
                  <a:ext uri="{FF2B5EF4-FFF2-40B4-BE49-F238E27FC236}">
                    <a16:creationId xmlns:a16="http://schemas.microsoft.com/office/drawing/2014/main" id="{3B776B19-AB13-740D-4860-6DA9EFD9CB35}"/>
                  </a:ext>
                </a:extLst>
              </p:cNvPr>
              <p:cNvSpPr txBox="1">
                <a:spLocks/>
              </p:cNvSpPr>
              <p:nvPr/>
            </p:nvSpPr>
            <p:spPr>
              <a:xfrm>
                <a:off x="288846" y="6049347"/>
                <a:ext cx="691243" cy="409115"/>
              </a:xfrm>
              <a:prstGeom prst="rect">
                <a:avLst/>
              </a:prstGeom>
              <a:noFill/>
            </p:spPr>
            <p:txBody>
              <a:bodyPr wrap="non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Raleway"/>
                    <a:ea typeface="+mn-ea"/>
                    <a:cs typeface="+mn-cs"/>
                  </a:rPr>
                  <a:t>Emily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dirty="0">
                    <a:ln>
                      <a:noFill/>
                    </a:ln>
                    <a:solidFill>
                      <a:srgbClr val="000000"/>
                    </a:solidFill>
                    <a:effectLst/>
                    <a:uLnTx/>
                    <a:uFillTx/>
                    <a:latin typeface="Raleway"/>
                    <a:ea typeface="+mn-ea"/>
                    <a:cs typeface="+mn-cs"/>
                  </a:rPr>
                  <a:t>Enrollment Date: </a:t>
                </a:r>
                <a:br>
                  <a:rPr kumimoji="0" lang="en-US" sz="800" b="1" i="0" u="none" strike="noStrike" kern="1200" cap="none" spc="0" normalizeH="0" baseline="0" noProof="0" dirty="0">
                    <a:ln>
                      <a:noFill/>
                    </a:ln>
                    <a:solidFill>
                      <a:srgbClr val="000000"/>
                    </a:solidFill>
                    <a:effectLst/>
                    <a:uLnTx/>
                    <a:uFillTx/>
                    <a:latin typeface="Raleway"/>
                    <a:ea typeface="+mn-ea"/>
                    <a:cs typeface="+mn-cs"/>
                  </a:rPr>
                </a:br>
                <a:r>
                  <a:rPr kumimoji="0" lang="en-US" sz="800" b="1" i="0" u="none" strike="noStrike" kern="1200" cap="none" spc="0" normalizeH="0" baseline="0" noProof="0" dirty="0">
                    <a:ln>
                      <a:noFill/>
                    </a:ln>
                    <a:solidFill>
                      <a:srgbClr val="000000"/>
                    </a:solidFill>
                    <a:effectLst/>
                    <a:uLnTx/>
                    <a:uFillTx/>
                    <a:latin typeface="Raleway"/>
                    <a:ea typeface="+mn-ea"/>
                    <a:cs typeface="+mn-cs"/>
                  </a:rPr>
                  <a:t>Feb 12, 2025</a:t>
                </a:r>
              </a:p>
            </p:txBody>
          </p:sp>
          <p:pic>
            <p:nvPicPr>
              <p:cNvPr id="108" name="Graphic 1">
                <a:extLst>
                  <a:ext uri="{FF2B5EF4-FFF2-40B4-BE49-F238E27FC236}">
                    <a16:creationId xmlns:a16="http://schemas.microsoft.com/office/drawing/2014/main" id="{F59C8AA4-2D8E-B0BB-0469-82EA936EE177}"/>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525416" y="5734972"/>
                <a:ext cx="222250" cy="314954"/>
              </a:xfrm>
              <a:prstGeom prst="rect">
                <a:avLst/>
              </a:prstGeom>
            </p:spPr>
          </p:pic>
        </p:grpSp>
        <p:grpSp>
          <p:nvGrpSpPr>
            <p:cNvPr id="109" name="Group 108">
              <a:extLst>
                <a:ext uri="{FF2B5EF4-FFF2-40B4-BE49-F238E27FC236}">
                  <a16:creationId xmlns:a16="http://schemas.microsoft.com/office/drawing/2014/main" id="{D9788CA0-97F7-3137-1EF4-554B95C6D41E}"/>
                </a:ext>
              </a:extLst>
            </p:cNvPr>
            <p:cNvGrpSpPr>
              <a:grpSpLocks/>
            </p:cNvGrpSpPr>
            <p:nvPr/>
          </p:nvGrpSpPr>
          <p:grpSpPr>
            <a:xfrm>
              <a:off x="7589836" y="5197234"/>
              <a:ext cx="691243" cy="723490"/>
              <a:chOff x="1031801" y="5734972"/>
              <a:chExt cx="691243" cy="723490"/>
            </a:xfrm>
          </p:grpSpPr>
          <p:sp>
            <p:nvSpPr>
              <p:cNvPr id="110" name="TextBox 109">
                <a:extLst>
                  <a:ext uri="{FF2B5EF4-FFF2-40B4-BE49-F238E27FC236}">
                    <a16:creationId xmlns:a16="http://schemas.microsoft.com/office/drawing/2014/main" id="{84D32EFB-097D-B76C-D328-77D580047C31}"/>
                  </a:ext>
                </a:extLst>
              </p:cNvPr>
              <p:cNvSpPr txBox="1">
                <a:spLocks/>
              </p:cNvSpPr>
              <p:nvPr/>
            </p:nvSpPr>
            <p:spPr>
              <a:xfrm>
                <a:off x="1031801" y="6049347"/>
                <a:ext cx="691243" cy="409115"/>
              </a:xfrm>
              <a:prstGeom prst="rect">
                <a:avLst/>
              </a:prstGeom>
              <a:noFill/>
            </p:spPr>
            <p:txBody>
              <a:bodyPr wrap="non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000000"/>
                    </a:solidFill>
                    <a:effectLst/>
                    <a:uLnTx/>
                    <a:uFillTx/>
                    <a:latin typeface="Raleway"/>
                    <a:ea typeface="+mn-ea"/>
                    <a:cs typeface="+mn-cs"/>
                  </a:rPr>
                  <a:t>Eve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000000"/>
                    </a:solidFill>
                    <a:effectLst/>
                    <a:uLnTx/>
                    <a:uFillTx/>
                    <a:latin typeface="Raleway"/>
                    <a:ea typeface="+mn-ea"/>
                    <a:cs typeface="+mn-cs"/>
                  </a:rPr>
                  <a:t>Enrollment Date: </a:t>
                </a:r>
                <a:br>
                  <a:rPr kumimoji="0" lang="en-US" sz="800" b="1" i="0" u="none" strike="noStrike" kern="1200" cap="none" spc="0" normalizeH="0" baseline="0" noProof="0">
                    <a:ln>
                      <a:noFill/>
                    </a:ln>
                    <a:solidFill>
                      <a:srgbClr val="000000"/>
                    </a:solidFill>
                    <a:effectLst/>
                    <a:uLnTx/>
                    <a:uFillTx/>
                    <a:latin typeface="Raleway"/>
                    <a:ea typeface="+mn-ea"/>
                    <a:cs typeface="+mn-cs"/>
                  </a:rPr>
                </a:br>
                <a:r>
                  <a:rPr kumimoji="0" lang="en-US" sz="800" b="1" i="0" u="none" strike="noStrike" kern="1200" cap="none" spc="0" normalizeH="0" baseline="0" noProof="0">
                    <a:ln>
                      <a:noFill/>
                    </a:ln>
                    <a:solidFill>
                      <a:srgbClr val="000000"/>
                    </a:solidFill>
                    <a:effectLst/>
                    <a:uLnTx/>
                    <a:uFillTx/>
                    <a:latin typeface="Raleway"/>
                    <a:ea typeface="+mn-ea"/>
                    <a:cs typeface="+mn-cs"/>
                  </a:rPr>
                  <a:t>Mar 21, 2025</a:t>
                </a:r>
              </a:p>
            </p:txBody>
          </p:sp>
          <p:pic>
            <p:nvPicPr>
              <p:cNvPr id="111" name="Graphic 1">
                <a:extLst>
                  <a:ext uri="{FF2B5EF4-FFF2-40B4-BE49-F238E27FC236}">
                    <a16:creationId xmlns:a16="http://schemas.microsoft.com/office/drawing/2014/main" id="{BF749B8E-B03E-D6C7-4436-ABD26E0B7F02}"/>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1268371" y="5734972"/>
                <a:ext cx="222250" cy="314954"/>
              </a:xfrm>
              <a:prstGeom prst="rect">
                <a:avLst/>
              </a:prstGeom>
            </p:spPr>
          </p:pic>
        </p:grpSp>
        <p:grpSp>
          <p:nvGrpSpPr>
            <p:cNvPr id="112" name="Group 111">
              <a:extLst>
                <a:ext uri="{FF2B5EF4-FFF2-40B4-BE49-F238E27FC236}">
                  <a16:creationId xmlns:a16="http://schemas.microsoft.com/office/drawing/2014/main" id="{A4BFC6B6-B6EF-6B85-516D-89F3927CCCA0}"/>
                </a:ext>
              </a:extLst>
            </p:cNvPr>
            <p:cNvGrpSpPr>
              <a:grpSpLocks/>
            </p:cNvGrpSpPr>
            <p:nvPr/>
          </p:nvGrpSpPr>
          <p:grpSpPr>
            <a:xfrm>
              <a:off x="8355482" y="5167489"/>
              <a:ext cx="3558095" cy="743196"/>
              <a:chOff x="2734593" y="5167489"/>
              <a:chExt cx="3558095" cy="743196"/>
            </a:xfrm>
          </p:grpSpPr>
          <p:sp>
            <p:nvSpPr>
              <p:cNvPr id="113" name="Rounded Rectangle 112">
                <a:extLst>
                  <a:ext uri="{FF2B5EF4-FFF2-40B4-BE49-F238E27FC236}">
                    <a16:creationId xmlns:a16="http://schemas.microsoft.com/office/drawing/2014/main" id="{647B5BCB-0092-041C-AB0E-1A6152C21C0A}"/>
                  </a:ext>
                </a:extLst>
              </p:cNvPr>
              <p:cNvSpPr>
                <a:spLocks/>
              </p:cNvSpPr>
              <p:nvPr/>
            </p:nvSpPr>
            <p:spPr>
              <a:xfrm>
                <a:off x="2734593" y="5167489"/>
                <a:ext cx="3558095" cy="743196"/>
              </a:xfrm>
              <a:prstGeom prst="roundRect">
                <a:avLst/>
              </a:prstGeom>
              <a:solidFill>
                <a:schemeClr val="accent6">
                  <a:lumMod val="40000"/>
                  <a:lumOff val="60000"/>
                  <a:alpha val="35247"/>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Raleway"/>
                  <a:ea typeface="+mn-ea"/>
                  <a:cs typeface="+mn-cs"/>
                </a:endParaRPr>
              </a:p>
            </p:txBody>
          </p:sp>
          <p:sp>
            <p:nvSpPr>
              <p:cNvPr id="114" name="TextBox 113">
                <a:extLst>
                  <a:ext uri="{FF2B5EF4-FFF2-40B4-BE49-F238E27FC236}">
                    <a16:creationId xmlns:a16="http://schemas.microsoft.com/office/drawing/2014/main" id="{28AA26B6-7120-767F-329D-5AF052C0FE9E}"/>
                  </a:ext>
                </a:extLst>
              </p:cNvPr>
              <p:cNvSpPr txBox="1">
                <a:spLocks/>
              </p:cNvSpPr>
              <p:nvPr/>
            </p:nvSpPr>
            <p:spPr>
              <a:xfrm>
                <a:off x="4521005" y="5429991"/>
                <a:ext cx="597212" cy="218195"/>
              </a:xfrm>
              <a:prstGeom prst="rect">
                <a:avLst/>
              </a:prstGeom>
              <a:noFill/>
            </p:spPr>
            <p:txBody>
              <a:bodyPr wrap="square" lIns="0" tIns="0" rIns="0" bIns="0"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000000"/>
                    </a:solidFill>
                    <a:effectLst/>
                    <a:uLnTx/>
                    <a:uFillTx/>
                    <a:latin typeface="Raleway"/>
                    <a:ea typeface="+mn-ea"/>
                    <a:cs typeface="+mn-cs"/>
                  </a:rPr>
                  <a:t>100 PV</a:t>
                </a:r>
              </a:p>
            </p:txBody>
          </p:sp>
          <p:sp>
            <p:nvSpPr>
              <p:cNvPr id="120" name="TextBox 119">
                <a:extLst>
                  <a:ext uri="{FF2B5EF4-FFF2-40B4-BE49-F238E27FC236}">
                    <a16:creationId xmlns:a16="http://schemas.microsoft.com/office/drawing/2014/main" id="{4BA86B21-265B-0DAD-3438-30965FC158F0}"/>
                  </a:ext>
                </a:extLst>
              </p:cNvPr>
              <p:cNvSpPr txBox="1">
                <a:spLocks/>
              </p:cNvSpPr>
              <p:nvPr/>
            </p:nvSpPr>
            <p:spPr>
              <a:xfrm>
                <a:off x="3679065" y="5429991"/>
                <a:ext cx="597212" cy="218195"/>
              </a:xfrm>
              <a:prstGeom prst="rect">
                <a:avLst/>
              </a:prstGeom>
              <a:noFill/>
            </p:spPr>
            <p:txBody>
              <a:bodyPr wrap="square" lIns="0" tIns="0" rIns="0" bIns="0"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000000"/>
                    </a:solidFill>
                    <a:effectLst/>
                    <a:uLnTx/>
                    <a:uFillTx/>
                    <a:latin typeface="Raleway"/>
                    <a:ea typeface="+mn-ea"/>
                    <a:cs typeface="+mn-cs"/>
                  </a:rPr>
                  <a:t>125 PV</a:t>
                </a:r>
              </a:p>
            </p:txBody>
          </p:sp>
          <p:sp>
            <p:nvSpPr>
              <p:cNvPr id="121" name="TextBox 120">
                <a:extLst>
                  <a:ext uri="{FF2B5EF4-FFF2-40B4-BE49-F238E27FC236}">
                    <a16:creationId xmlns:a16="http://schemas.microsoft.com/office/drawing/2014/main" id="{FCD63B10-8F9D-52C7-45E1-4E6CC1211FC9}"/>
                  </a:ext>
                </a:extLst>
              </p:cNvPr>
              <p:cNvSpPr txBox="1">
                <a:spLocks/>
              </p:cNvSpPr>
              <p:nvPr/>
            </p:nvSpPr>
            <p:spPr>
              <a:xfrm>
                <a:off x="5362945" y="5429991"/>
                <a:ext cx="597212" cy="218195"/>
              </a:xfrm>
              <a:prstGeom prst="rect">
                <a:avLst/>
              </a:prstGeom>
              <a:noFill/>
            </p:spPr>
            <p:txBody>
              <a:bodyPr wrap="square" lIns="0" tIns="0" rIns="0" bIns="0"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000000"/>
                    </a:solidFill>
                    <a:effectLst/>
                    <a:uLnTx/>
                    <a:uFillTx/>
                    <a:latin typeface="Raleway"/>
                    <a:ea typeface="+mn-ea"/>
                    <a:cs typeface="+mn-cs"/>
                  </a:rPr>
                  <a:t>100 PV</a:t>
                </a:r>
              </a:p>
            </p:txBody>
          </p:sp>
          <p:sp>
            <p:nvSpPr>
              <p:cNvPr id="160" name="TextBox 159">
                <a:extLst>
                  <a:ext uri="{FF2B5EF4-FFF2-40B4-BE49-F238E27FC236}">
                    <a16:creationId xmlns:a16="http://schemas.microsoft.com/office/drawing/2014/main" id="{B38BA207-DCC6-6247-AC77-414A06FF94D5}"/>
                  </a:ext>
                </a:extLst>
              </p:cNvPr>
              <p:cNvSpPr txBox="1">
                <a:spLocks/>
              </p:cNvSpPr>
              <p:nvPr/>
            </p:nvSpPr>
            <p:spPr>
              <a:xfrm>
                <a:off x="2861380" y="5429989"/>
                <a:ext cx="597212" cy="218195"/>
              </a:xfrm>
              <a:prstGeom prst="rect">
                <a:avLst/>
              </a:prstGeom>
              <a:noFill/>
            </p:spPr>
            <p:txBody>
              <a:bodyPr wrap="square" lIns="0" tIns="0" rIns="0" bIns="0"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000000"/>
                    </a:solidFill>
                    <a:effectLst/>
                    <a:uLnTx/>
                    <a:uFillTx/>
                    <a:latin typeface="Raleway"/>
                    <a:ea typeface="+mn-ea"/>
                    <a:cs typeface="+mn-cs"/>
                  </a:rPr>
                  <a:t>100 PV</a:t>
                </a:r>
              </a:p>
            </p:txBody>
          </p:sp>
        </p:grpSp>
        <p:grpSp>
          <p:nvGrpSpPr>
            <p:cNvPr id="124" name="Group 123">
              <a:extLst>
                <a:ext uri="{FF2B5EF4-FFF2-40B4-BE49-F238E27FC236}">
                  <a16:creationId xmlns:a16="http://schemas.microsoft.com/office/drawing/2014/main" id="{802C7220-C326-5B12-3BCE-AE966880662E}"/>
                </a:ext>
              </a:extLst>
            </p:cNvPr>
            <p:cNvGrpSpPr>
              <a:grpSpLocks/>
            </p:cNvGrpSpPr>
            <p:nvPr/>
          </p:nvGrpSpPr>
          <p:grpSpPr>
            <a:xfrm>
              <a:off x="5843401" y="6029615"/>
              <a:ext cx="6043796" cy="743194"/>
              <a:chOff x="222512" y="6029615"/>
              <a:chExt cx="6043796" cy="743194"/>
            </a:xfrm>
          </p:grpSpPr>
          <p:grpSp>
            <p:nvGrpSpPr>
              <p:cNvPr id="125" name="Group 124">
                <a:extLst>
                  <a:ext uri="{FF2B5EF4-FFF2-40B4-BE49-F238E27FC236}">
                    <a16:creationId xmlns:a16="http://schemas.microsoft.com/office/drawing/2014/main" id="{16D0A7C3-B70B-2D2C-FCC9-7D0AA84DD4AD}"/>
                  </a:ext>
                </a:extLst>
              </p:cNvPr>
              <p:cNvGrpSpPr>
                <a:grpSpLocks/>
              </p:cNvGrpSpPr>
              <p:nvPr/>
            </p:nvGrpSpPr>
            <p:grpSpPr>
              <a:xfrm>
                <a:off x="222512" y="6029615"/>
                <a:ext cx="6043796" cy="743194"/>
                <a:chOff x="222512" y="6029615"/>
                <a:chExt cx="6043796" cy="743194"/>
              </a:xfrm>
            </p:grpSpPr>
            <p:sp>
              <p:nvSpPr>
                <p:cNvPr id="140" name="Rounded Rectangle 139">
                  <a:extLst>
                    <a:ext uri="{FF2B5EF4-FFF2-40B4-BE49-F238E27FC236}">
                      <a16:creationId xmlns:a16="http://schemas.microsoft.com/office/drawing/2014/main" id="{EB2B656C-7E97-7227-EE34-43DB8AF128BC}"/>
                    </a:ext>
                  </a:extLst>
                </p:cNvPr>
                <p:cNvSpPr>
                  <a:spLocks/>
                </p:cNvSpPr>
                <p:nvPr/>
              </p:nvSpPr>
              <p:spPr>
                <a:xfrm>
                  <a:off x="222512" y="6029615"/>
                  <a:ext cx="6043796" cy="743194"/>
                </a:xfrm>
                <a:prstGeom prst="roundRect">
                  <a:avLst/>
                </a:prstGeom>
                <a:solidFill>
                  <a:schemeClr val="accent6">
                    <a:lumMod val="40000"/>
                    <a:lumOff val="60000"/>
                  </a:schemeClr>
                </a:solidFill>
                <a:ln>
                  <a:solidFill>
                    <a:schemeClr val="accent1">
                      <a:shade val="1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Raleway"/>
                    <a:ea typeface="+mn-ea"/>
                    <a:cs typeface="+mn-cs"/>
                  </a:endParaRPr>
                </a:p>
              </p:txBody>
            </p:sp>
            <p:grpSp>
              <p:nvGrpSpPr>
                <p:cNvPr id="141" name="Group 140">
                  <a:extLst>
                    <a:ext uri="{FF2B5EF4-FFF2-40B4-BE49-F238E27FC236}">
                      <a16:creationId xmlns:a16="http://schemas.microsoft.com/office/drawing/2014/main" id="{3C85EEB4-D90F-C335-F6F0-AB8588A88DC8}"/>
                    </a:ext>
                  </a:extLst>
                </p:cNvPr>
                <p:cNvGrpSpPr>
                  <a:grpSpLocks/>
                </p:cNvGrpSpPr>
                <p:nvPr/>
              </p:nvGrpSpPr>
              <p:grpSpPr>
                <a:xfrm>
                  <a:off x="1182780" y="6203786"/>
                  <a:ext cx="4794601" cy="327292"/>
                  <a:chOff x="446221" y="2080826"/>
                  <a:chExt cx="5123388" cy="327292"/>
                </a:xfrm>
              </p:grpSpPr>
              <p:sp>
                <p:nvSpPr>
                  <p:cNvPr id="143" name="TextBox 142">
                    <a:extLst>
                      <a:ext uri="{FF2B5EF4-FFF2-40B4-BE49-F238E27FC236}">
                        <a16:creationId xmlns:a16="http://schemas.microsoft.com/office/drawing/2014/main" id="{6A50E3CD-90B1-9A60-4D86-0EBE501E5615}"/>
                      </a:ext>
                    </a:extLst>
                  </p:cNvPr>
                  <p:cNvSpPr txBox="1">
                    <a:spLocks/>
                  </p:cNvSpPr>
                  <p:nvPr/>
                </p:nvSpPr>
                <p:spPr>
                  <a:xfrm>
                    <a:off x="446221" y="2080826"/>
                    <a:ext cx="638165" cy="327292"/>
                  </a:xfrm>
                  <a:prstGeom prst="rect">
                    <a:avLst/>
                  </a:prstGeom>
                  <a:noFill/>
                </p:spPr>
                <p:txBody>
                  <a:bodyPr wrap="square" lIns="0" tIns="0" rIns="0" bIns="0"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srgbClr val="000000"/>
                        </a:solidFill>
                        <a:effectLst/>
                        <a:uLnTx/>
                        <a:uFillTx/>
                        <a:latin typeface="Raleway ExtraBold"/>
                        <a:ea typeface="+mn-ea"/>
                        <a:cs typeface="+mn-cs"/>
                      </a:rPr>
                      <a:t>125</a:t>
                    </a:r>
                  </a:p>
                </p:txBody>
              </p:sp>
              <p:sp>
                <p:nvSpPr>
                  <p:cNvPr id="144" name="TextBox 143">
                    <a:extLst>
                      <a:ext uri="{FF2B5EF4-FFF2-40B4-BE49-F238E27FC236}">
                        <a16:creationId xmlns:a16="http://schemas.microsoft.com/office/drawing/2014/main" id="{EE8B4612-BBF6-EEAF-E0F5-809AB16A3683}"/>
                      </a:ext>
                    </a:extLst>
                  </p:cNvPr>
                  <p:cNvSpPr txBox="1">
                    <a:spLocks/>
                  </p:cNvSpPr>
                  <p:nvPr/>
                </p:nvSpPr>
                <p:spPr>
                  <a:xfrm>
                    <a:off x="2240310" y="2080826"/>
                    <a:ext cx="638165" cy="327292"/>
                  </a:xfrm>
                  <a:prstGeom prst="rect">
                    <a:avLst/>
                  </a:prstGeom>
                  <a:noFill/>
                </p:spPr>
                <p:txBody>
                  <a:bodyPr wrap="square" lIns="0" tIns="0" rIns="0" bIns="0"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srgbClr val="000000"/>
                        </a:solidFill>
                        <a:effectLst/>
                        <a:uLnTx/>
                        <a:uFillTx/>
                        <a:latin typeface="Raleway ExtraBold"/>
                        <a:ea typeface="+mn-ea"/>
                        <a:cs typeface="+mn-cs"/>
                      </a:rPr>
                      <a:t>475</a:t>
                    </a:r>
                  </a:p>
                </p:txBody>
              </p:sp>
              <p:sp>
                <p:nvSpPr>
                  <p:cNvPr id="145" name="TextBox 144">
                    <a:extLst>
                      <a:ext uri="{FF2B5EF4-FFF2-40B4-BE49-F238E27FC236}">
                        <a16:creationId xmlns:a16="http://schemas.microsoft.com/office/drawing/2014/main" id="{0C39F3F1-9C85-ACB9-4336-356B62B2371B}"/>
                      </a:ext>
                    </a:extLst>
                  </p:cNvPr>
                  <p:cNvSpPr txBox="1">
                    <a:spLocks/>
                  </p:cNvSpPr>
                  <p:nvPr/>
                </p:nvSpPr>
                <p:spPr>
                  <a:xfrm>
                    <a:off x="4034400" y="2080826"/>
                    <a:ext cx="638165" cy="327292"/>
                  </a:xfrm>
                  <a:prstGeom prst="rect">
                    <a:avLst/>
                  </a:prstGeom>
                  <a:noFill/>
                </p:spPr>
                <p:txBody>
                  <a:bodyPr wrap="square" lIns="0" tIns="0" rIns="0" bIns="0"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srgbClr val="000000"/>
                        </a:solidFill>
                        <a:effectLst/>
                        <a:uLnTx/>
                        <a:uFillTx/>
                        <a:latin typeface="Raleway ExtraBold"/>
                        <a:ea typeface="+mn-ea"/>
                        <a:cs typeface="+mn-cs"/>
                      </a:rPr>
                      <a:t>500</a:t>
                    </a:r>
                  </a:p>
                </p:txBody>
              </p:sp>
              <p:sp>
                <p:nvSpPr>
                  <p:cNvPr id="151" name="TextBox 150">
                    <a:extLst>
                      <a:ext uri="{FF2B5EF4-FFF2-40B4-BE49-F238E27FC236}">
                        <a16:creationId xmlns:a16="http://schemas.microsoft.com/office/drawing/2014/main" id="{60F1521B-EB6C-A037-338C-D3C2202693BC}"/>
                      </a:ext>
                    </a:extLst>
                  </p:cNvPr>
                  <p:cNvSpPr txBox="1">
                    <a:spLocks/>
                  </p:cNvSpPr>
                  <p:nvPr/>
                </p:nvSpPr>
                <p:spPr>
                  <a:xfrm>
                    <a:off x="1343266" y="2080826"/>
                    <a:ext cx="638165" cy="327292"/>
                  </a:xfrm>
                  <a:prstGeom prst="rect">
                    <a:avLst/>
                  </a:prstGeom>
                  <a:noFill/>
                </p:spPr>
                <p:txBody>
                  <a:bodyPr wrap="square" lIns="0" tIns="0" rIns="0" bIns="0"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srgbClr val="000000"/>
                        </a:solidFill>
                        <a:effectLst/>
                        <a:uLnTx/>
                        <a:uFillTx/>
                        <a:latin typeface="Raleway ExtraBold"/>
                        <a:ea typeface="+mn-ea"/>
                        <a:cs typeface="+mn-cs"/>
                      </a:rPr>
                      <a:t>250</a:t>
                    </a:r>
                  </a:p>
                </p:txBody>
              </p:sp>
              <p:sp>
                <p:nvSpPr>
                  <p:cNvPr id="152" name="TextBox 151">
                    <a:extLst>
                      <a:ext uri="{FF2B5EF4-FFF2-40B4-BE49-F238E27FC236}">
                        <a16:creationId xmlns:a16="http://schemas.microsoft.com/office/drawing/2014/main" id="{47D1DA63-4D11-7E1F-A8D0-57037278D41C}"/>
                      </a:ext>
                    </a:extLst>
                  </p:cNvPr>
                  <p:cNvSpPr txBox="1">
                    <a:spLocks/>
                  </p:cNvSpPr>
                  <p:nvPr/>
                </p:nvSpPr>
                <p:spPr>
                  <a:xfrm>
                    <a:off x="3137355" y="2080826"/>
                    <a:ext cx="638165" cy="327292"/>
                  </a:xfrm>
                  <a:prstGeom prst="rect">
                    <a:avLst/>
                  </a:prstGeom>
                  <a:noFill/>
                </p:spPr>
                <p:txBody>
                  <a:bodyPr wrap="square" lIns="0" tIns="0" rIns="0" bIns="0"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srgbClr val="000000"/>
                        </a:solidFill>
                        <a:effectLst/>
                        <a:uLnTx/>
                        <a:uFillTx/>
                        <a:latin typeface="Raleway ExtraBold"/>
                        <a:ea typeface="+mn-ea"/>
                        <a:cs typeface="+mn-cs"/>
                      </a:rPr>
                      <a:t>600</a:t>
                    </a:r>
                  </a:p>
                </p:txBody>
              </p:sp>
              <p:sp>
                <p:nvSpPr>
                  <p:cNvPr id="153" name="TextBox 152">
                    <a:extLst>
                      <a:ext uri="{FF2B5EF4-FFF2-40B4-BE49-F238E27FC236}">
                        <a16:creationId xmlns:a16="http://schemas.microsoft.com/office/drawing/2014/main" id="{64DC5AA3-04C9-1AEE-7158-047CC506F108}"/>
                      </a:ext>
                    </a:extLst>
                  </p:cNvPr>
                  <p:cNvSpPr txBox="1">
                    <a:spLocks/>
                  </p:cNvSpPr>
                  <p:nvPr/>
                </p:nvSpPr>
                <p:spPr>
                  <a:xfrm>
                    <a:off x="4931444" y="2080826"/>
                    <a:ext cx="638165" cy="327292"/>
                  </a:xfrm>
                  <a:prstGeom prst="rect">
                    <a:avLst/>
                  </a:prstGeom>
                  <a:noFill/>
                </p:spPr>
                <p:txBody>
                  <a:bodyPr wrap="square" lIns="0" tIns="0" rIns="0" bIns="0"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srgbClr val="000000"/>
                        </a:solidFill>
                        <a:effectLst/>
                        <a:uLnTx/>
                        <a:uFillTx/>
                        <a:latin typeface="Raleway ExtraBold"/>
                        <a:ea typeface="+mn-ea"/>
                        <a:cs typeface="+mn-cs"/>
                      </a:rPr>
                      <a:t>500</a:t>
                    </a:r>
                  </a:p>
                </p:txBody>
              </p:sp>
            </p:grpSp>
            <p:sp>
              <p:nvSpPr>
                <p:cNvPr id="142" name="TextBox 141">
                  <a:extLst>
                    <a:ext uri="{FF2B5EF4-FFF2-40B4-BE49-F238E27FC236}">
                      <a16:creationId xmlns:a16="http://schemas.microsoft.com/office/drawing/2014/main" id="{B487ED34-85FD-064A-3B8D-1A5CAD2B4FB3}"/>
                    </a:ext>
                  </a:extLst>
                </p:cNvPr>
                <p:cNvSpPr txBox="1">
                  <a:spLocks/>
                </p:cNvSpPr>
                <p:nvPr/>
              </p:nvSpPr>
              <p:spPr>
                <a:xfrm>
                  <a:off x="284162" y="6073070"/>
                  <a:ext cx="700612" cy="654585"/>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000000"/>
                      </a:solidFill>
                      <a:effectLst/>
                      <a:uLnTx/>
                      <a:uFillTx/>
                      <a:latin typeface="Raleway"/>
                      <a:ea typeface="+mn-ea"/>
                      <a:cs typeface="+mn-cs"/>
                    </a:rPr>
                    <a:t>Total Personal </a:t>
                  </a:r>
                  <a:br>
                    <a:rPr kumimoji="0" lang="en-US" sz="1200" b="1" i="0" u="none" strike="noStrike" kern="1200" cap="none" spc="0" normalizeH="0" baseline="0" noProof="0">
                      <a:ln>
                        <a:noFill/>
                      </a:ln>
                      <a:solidFill>
                        <a:srgbClr val="000000"/>
                      </a:solidFill>
                      <a:effectLst/>
                      <a:uLnTx/>
                      <a:uFillTx/>
                      <a:latin typeface="Raleway"/>
                      <a:ea typeface="+mn-ea"/>
                      <a:cs typeface="+mn-cs"/>
                    </a:rPr>
                  </a:br>
                  <a:r>
                    <a:rPr kumimoji="0" lang="en-US" sz="1200" b="1" i="0" u="none" strike="noStrike" kern="1200" cap="none" spc="0" normalizeH="0" baseline="0" noProof="0">
                      <a:ln>
                        <a:noFill/>
                      </a:ln>
                      <a:solidFill>
                        <a:srgbClr val="000000"/>
                      </a:solidFill>
                      <a:effectLst/>
                      <a:uLnTx/>
                      <a:uFillTx/>
                      <a:latin typeface="Raleway"/>
                      <a:ea typeface="+mn-ea"/>
                      <a:cs typeface="+mn-cs"/>
                    </a:rPr>
                    <a:t>Growth Volume</a:t>
                  </a:r>
                </a:p>
              </p:txBody>
            </p:sp>
          </p:grpSp>
          <p:grpSp>
            <p:nvGrpSpPr>
              <p:cNvPr id="126" name="Group 125">
                <a:extLst>
                  <a:ext uri="{FF2B5EF4-FFF2-40B4-BE49-F238E27FC236}">
                    <a16:creationId xmlns:a16="http://schemas.microsoft.com/office/drawing/2014/main" id="{18C15CD0-6E32-F868-EFD5-5109C249B486}"/>
                  </a:ext>
                </a:extLst>
              </p:cNvPr>
              <p:cNvGrpSpPr>
                <a:grpSpLocks/>
              </p:cNvGrpSpPr>
              <p:nvPr/>
            </p:nvGrpSpPr>
            <p:grpSpPr>
              <a:xfrm>
                <a:off x="1054493" y="6135905"/>
                <a:ext cx="5040300" cy="463055"/>
                <a:chOff x="1054493" y="1926463"/>
                <a:chExt cx="5040300" cy="357814"/>
              </a:xfrm>
            </p:grpSpPr>
            <p:cxnSp>
              <p:nvCxnSpPr>
                <p:cNvPr id="127" name="Straight Connector 126">
                  <a:extLst>
                    <a:ext uri="{FF2B5EF4-FFF2-40B4-BE49-F238E27FC236}">
                      <a16:creationId xmlns:a16="http://schemas.microsoft.com/office/drawing/2014/main" id="{C1327B2E-AEEE-5EA4-D961-09A0E973A595}"/>
                    </a:ext>
                  </a:extLst>
                </p:cNvPr>
                <p:cNvCxnSpPr>
                  <a:cxnSpLocks/>
                </p:cNvCxnSpPr>
                <p:nvPr/>
              </p:nvCxnSpPr>
              <p:spPr>
                <a:xfrm>
                  <a:off x="1894543" y="1926463"/>
                  <a:ext cx="0" cy="357814"/>
                </a:xfrm>
                <a:prstGeom prst="line">
                  <a:avLst/>
                </a:prstGeom>
                <a:ln w="12700" cap="rnd">
                  <a:solidFill>
                    <a:schemeClr val="accent4">
                      <a:alpha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28" name="Straight Connector 127">
                  <a:extLst>
                    <a:ext uri="{FF2B5EF4-FFF2-40B4-BE49-F238E27FC236}">
                      <a16:creationId xmlns:a16="http://schemas.microsoft.com/office/drawing/2014/main" id="{7C773BA1-0FA1-6368-0425-DA58E8D7F036}"/>
                    </a:ext>
                  </a:extLst>
                </p:cNvPr>
                <p:cNvCxnSpPr>
                  <a:cxnSpLocks/>
                </p:cNvCxnSpPr>
                <p:nvPr/>
              </p:nvCxnSpPr>
              <p:spPr>
                <a:xfrm>
                  <a:off x="2734593" y="1926463"/>
                  <a:ext cx="0" cy="357814"/>
                </a:xfrm>
                <a:prstGeom prst="line">
                  <a:avLst/>
                </a:prstGeom>
                <a:ln w="12700" cap="rnd">
                  <a:solidFill>
                    <a:schemeClr val="accent4">
                      <a:alpha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29" name="Straight Connector 128">
                  <a:extLst>
                    <a:ext uri="{FF2B5EF4-FFF2-40B4-BE49-F238E27FC236}">
                      <a16:creationId xmlns:a16="http://schemas.microsoft.com/office/drawing/2014/main" id="{D5A8906E-FC91-05C3-8D6B-00EAF5F1BAED}"/>
                    </a:ext>
                  </a:extLst>
                </p:cNvPr>
                <p:cNvCxnSpPr>
                  <a:cxnSpLocks/>
                </p:cNvCxnSpPr>
                <p:nvPr/>
              </p:nvCxnSpPr>
              <p:spPr>
                <a:xfrm>
                  <a:off x="4414693" y="1926463"/>
                  <a:ext cx="0" cy="357814"/>
                </a:xfrm>
                <a:prstGeom prst="line">
                  <a:avLst/>
                </a:prstGeom>
                <a:ln w="12700" cap="rnd">
                  <a:solidFill>
                    <a:schemeClr val="accent4">
                      <a:alpha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30" name="Straight Connector 129">
                  <a:extLst>
                    <a:ext uri="{FF2B5EF4-FFF2-40B4-BE49-F238E27FC236}">
                      <a16:creationId xmlns:a16="http://schemas.microsoft.com/office/drawing/2014/main" id="{FB4E277C-1982-E8B5-09E4-C13CB46BB502}"/>
                    </a:ext>
                  </a:extLst>
                </p:cNvPr>
                <p:cNvCxnSpPr>
                  <a:cxnSpLocks/>
                </p:cNvCxnSpPr>
                <p:nvPr/>
              </p:nvCxnSpPr>
              <p:spPr>
                <a:xfrm>
                  <a:off x="6094793" y="1926463"/>
                  <a:ext cx="0" cy="357814"/>
                </a:xfrm>
                <a:prstGeom prst="line">
                  <a:avLst/>
                </a:prstGeom>
                <a:ln w="12700" cap="rnd">
                  <a:solidFill>
                    <a:schemeClr val="accent4">
                      <a:alpha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34" name="Straight Connector 133">
                  <a:extLst>
                    <a:ext uri="{FF2B5EF4-FFF2-40B4-BE49-F238E27FC236}">
                      <a16:creationId xmlns:a16="http://schemas.microsoft.com/office/drawing/2014/main" id="{7C8D4EF8-95B7-29E3-87B6-114EEDFF1C4C}"/>
                    </a:ext>
                  </a:extLst>
                </p:cNvPr>
                <p:cNvCxnSpPr>
                  <a:cxnSpLocks/>
                </p:cNvCxnSpPr>
                <p:nvPr/>
              </p:nvCxnSpPr>
              <p:spPr>
                <a:xfrm>
                  <a:off x="3574643" y="1926463"/>
                  <a:ext cx="0" cy="357814"/>
                </a:xfrm>
                <a:prstGeom prst="line">
                  <a:avLst/>
                </a:prstGeom>
                <a:ln w="12700" cap="rnd">
                  <a:solidFill>
                    <a:schemeClr val="accent4">
                      <a:alpha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35" name="Straight Connector 134">
                  <a:extLst>
                    <a:ext uri="{FF2B5EF4-FFF2-40B4-BE49-F238E27FC236}">
                      <a16:creationId xmlns:a16="http://schemas.microsoft.com/office/drawing/2014/main" id="{75C8DA41-80A5-CEAC-1682-2C2FEDCA6F6B}"/>
                    </a:ext>
                  </a:extLst>
                </p:cNvPr>
                <p:cNvCxnSpPr>
                  <a:cxnSpLocks/>
                </p:cNvCxnSpPr>
                <p:nvPr/>
              </p:nvCxnSpPr>
              <p:spPr>
                <a:xfrm>
                  <a:off x="5254743" y="1926463"/>
                  <a:ext cx="0" cy="357814"/>
                </a:xfrm>
                <a:prstGeom prst="line">
                  <a:avLst/>
                </a:prstGeom>
                <a:ln w="12700" cap="rnd">
                  <a:solidFill>
                    <a:schemeClr val="accent4">
                      <a:alpha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39" name="Straight Connector 138">
                  <a:extLst>
                    <a:ext uri="{FF2B5EF4-FFF2-40B4-BE49-F238E27FC236}">
                      <a16:creationId xmlns:a16="http://schemas.microsoft.com/office/drawing/2014/main" id="{6298CF41-063F-DD05-B542-6012B2D43DD0}"/>
                    </a:ext>
                  </a:extLst>
                </p:cNvPr>
                <p:cNvCxnSpPr>
                  <a:cxnSpLocks/>
                </p:cNvCxnSpPr>
                <p:nvPr/>
              </p:nvCxnSpPr>
              <p:spPr>
                <a:xfrm>
                  <a:off x="1054493" y="1926463"/>
                  <a:ext cx="0" cy="357814"/>
                </a:xfrm>
                <a:prstGeom prst="line">
                  <a:avLst/>
                </a:prstGeom>
                <a:ln w="12700" cap="rnd">
                  <a:solidFill>
                    <a:schemeClr val="accent4">
                      <a:alpha val="50000"/>
                    </a:schemeClr>
                  </a:solidFill>
                  <a:prstDash val="dash"/>
                </a:ln>
              </p:spPr>
              <p:style>
                <a:lnRef idx="1">
                  <a:schemeClr val="accent1"/>
                </a:lnRef>
                <a:fillRef idx="0">
                  <a:schemeClr val="accent1"/>
                </a:fillRef>
                <a:effectRef idx="0">
                  <a:schemeClr val="accent1"/>
                </a:effectRef>
                <a:fontRef idx="minor">
                  <a:schemeClr val="tx1"/>
                </a:fontRef>
              </p:style>
            </p:cxnSp>
          </p:grpSp>
        </p:grpSp>
      </p:grpSp>
      <p:sp>
        <p:nvSpPr>
          <p:cNvPr id="3" name="TextBox 2">
            <a:extLst>
              <a:ext uri="{FF2B5EF4-FFF2-40B4-BE49-F238E27FC236}">
                <a16:creationId xmlns:a16="http://schemas.microsoft.com/office/drawing/2014/main" id="{E28D953F-AAD7-E712-5ADA-113B9BE4248D}"/>
              </a:ext>
            </a:extLst>
          </p:cNvPr>
          <p:cNvSpPr txBox="1"/>
          <p:nvPr/>
        </p:nvSpPr>
        <p:spPr>
          <a:xfrm>
            <a:off x="792952" y="2285163"/>
            <a:ext cx="3058530" cy="1846659"/>
          </a:xfrm>
          <a:prstGeom prst="rect">
            <a:avLst/>
          </a:prstGeom>
          <a:noFill/>
        </p:spPr>
        <p:txBody>
          <a:bodyPr wrap="none" lIns="0" tIns="0" rIns="0" bIns="0" rtlCol="0" anchor="b">
            <a:spAutoFit/>
          </a:bodyPr>
          <a:lstStyle/>
          <a:p>
            <a:r>
              <a:rPr lang="en-US" sz="4000" b="1" spc="200">
                <a:solidFill>
                  <a:schemeClr val="accent6"/>
                </a:solidFill>
                <a:latin typeface="Raleway ExtraBold" panose="020B0003030101060003" pitchFamily="34" charset="0"/>
              </a:rPr>
              <a:t>PERSONAL </a:t>
            </a:r>
          </a:p>
          <a:p>
            <a:r>
              <a:rPr lang="en-US" sz="4000" b="1" spc="200">
                <a:solidFill>
                  <a:schemeClr val="accent6"/>
                </a:solidFill>
                <a:latin typeface="Raleway ExtraBold" panose="020B0003030101060003" pitchFamily="34" charset="0"/>
              </a:rPr>
              <a:t>GROWTH </a:t>
            </a:r>
          </a:p>
          <a:p>
            <a:r>
              <a:rPr lang="en-US" sz="4000" b="1" spc="200">
                <a:solidFill>
                  <a:schemeClr val="accent6"/>
                </a:solidFill>
                <a:latin typeface="Raleway ExtraBold" panose="020B0003030101060003" pitchFamily="34" charset="0"/>
              </a:rPr>
              <a:t>VOLUME </a:t>
            </a:r>
          </a:p>
        </p:txBody>
      </p:sp>
      <p:sp>
        <p:nvSpPr>
          <p:cNvPr id="4" name="Title 1">
            <a:extLst>
              <a:ext uri="{FF2B5EF4-FFF2-40B4-BE49-F238E27FC236}">
                <a16:creationId xmlns:a16="http://schemas.microsoft.com/office/drawing/2014/main" id="{7D59CBC4-7C01-B3C2-DF92-5867FDAF2F96}"/>
              </a:ext>
            </a:extLst>
          </p:cNvPr>
          <p:cNvSpPr txBox="1">
            <a:spLocks/>
          </p:cNvSpPr>
          <p:nvPr/>
        </p:nvSpPr>
        <p:spPr>
          <a:xfrm>
            <a:off x="792952" y="4180270"/>
            <a:ext cx="1373774" cy="553998"/>
          </a:xfrm>
          <a:prstGeom prst="rect">
            <a:avLst/>
          </a:prstGeom>
        </p:spPr>
        <p:txBody>
          <a:bodyPr vert="horz" wrap="none" lIns="0" tIns="0" rIns="0" bIns="0" rtlCol="0" anchor="ctr">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a:ln w="31750">
                  <a:solidFill>
                    <a:schemeClr val="accent6"/>
                  </a:solidFill>
                </a:ln>
                <a:solidFill>
                  <a:schemeClr val="bg1"/>
                </a:solidFill>
              </a:rPr>
              <a:t>(PGV)</a:t>
            </a:r>
          </a:p>
        </p:txBody>
      </p:sp>
    </p:spTree>
    <p:extLst>
      <p:ext uri="{BB962C8B-B14F-4D97-AF65-F5344CB8AC3E}">
        <p14:creationId xmlns:p14="http://schemas.microsoft.com/office/powerpoint/2010/main" val="24838775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61"/>
                                        </p:tgtEl>
                                        <p:attrNameLst>
                                          <p:attrName>style.visibility</p:attrName>
                                        </p:attrNameLst>
                                      </p:cBhvr>
                                      <p:to>
                                        <p:strVal val="visible"/>
                                      </p:to>
                                    </p:set>
                                    <p:animEffect transition="in" filter="fade">
                                      <p:cBhvr>
                                        <p:cTn id="7" dur="500"/>
                                        <p:tgtEl>
                                          <p:spTgt spid="161"/>
                                        </p:tgtEl>
                                      </p:cBhvr>
                                    </p:animEffect>
                                  </p:childTnLst>
                                </p:cTn>
                              </p:par>
                              <p:par>
                                <p:cTn id="8" presetID="42" presetClass="path" presetSubtype="0" decel="100000" fill="hold" nodeType="withEffect">
                                  <p:stCondLst>
                                    <p:cond delay="0"/>
                                  </p:stCondLst>
                                  <p:childTnLst>
                                    <p:animMotion origin="layout" path="M -4.16667E-6 -3.33333E-6 L 0.01237 0.02848 " pathEditMode="relative" rAng="0" ptsTypes="AA">
                                      <p:cBhvr>
                                        <p:cTn id="9" dur="1000" spd="-100000" fill="hold"/>
                                        <p:tgtEl>
                                          <p:spTgt spid="161"/>
                                        </p:tgtEl>
                                        <p:attrNameLst>
                                          <p:attrName>ppt_x</p:attrName>
                                          <p:attrName>ppt_y</p:attrName>
                                        </p:attrNameLst>
                                      </p:cBhvr>
                                      <p:rCtr x="612" y="1412"/>
                                    </p:animMotion>
                                  </p:childTnLst>
                                </p:cTn>
                              </p:par>
                              <p:par>
                                <p:cTn id="10" presetID="10" presetClass="entr" presetSubtype="0" fill="hold" grpId="0" nodeType="with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par>
                                <p:cTn id="13" presetID="42" presetClass="path" presetSubtype="0" decel="100000" fill="hold" grpId="1" nodeType="withEffect">
                                  <p:stCondLst>
                                    <p:cond delay="0"/>
                                  </p:stCondLst>
                                  <p:childTnLst>
                                    <p:animMotion origin="layout" path="M -4.58333E-6 -4.07407E-6 L -0.01354 0.03449 " pathEditMode="relative" rAng="0" ptsTypes="AA">
                                      <p:cBhvr>
                                        <p:cTn id="14" dur="1000" spd="-100000" fill="hold"/>
                                        <p:tgtEl>
                                          <p:spTgt spid="3"/>
                                        </p:tgtEl>
                                        <p:attrNameLst>
                                          <p:attrName>ppt_x</p:attrName>
                                          <p:attrName>ppt_y</p:attrName>
                                        </p:attrNameLst>
                                      </p:cBhvr>
                                      <p:rCtr x="-677" y="1713"/>
                                    </p:animMotion>
                                  </p:childTnLst>
                                </p:cTn>
                              </p:par>
                              <p:par>
                                <p:cTn id="15" presetID="10" presetClass="entr" presetSubtype="0" fill="hold" grpId="0" nodeType="withEffect">
                                  <p:stCondLst>
                                    <p:cond delay="20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500"/>
                                        <p:tgtEl>
                                          <p:spTgt spid="4"/>
                                        </p:tgtEl>
                                      </p:cBhvr>
                                    </p:animEffect>
                                  </p:childTnLst>
                                </p:cTn>
                              </p:par>
                              <p:par>
                                <p:cTn id="18" presetID="42" presetClass="path" presetSubtype="0" decel="100000" fill="hold" grpId="1" nodeType="withEffect">
                                  <p:stCondLst>
                                    <p:cond delay="200"/>
                                  </p:stCondLst>
                                  <p:childTnLst>
                                    <p:animMotion origin="layout" path="M -4.16667E-6 1.48148E-6 L -0.01354 0.03449 " pathEditMode="relative" rAng="0" ptsTypes="AA">
                                      <p:cBhvr>
                                        <p:cTn id="19" dur="1000" spd="-100000" fill="hold"/>
                                        <p:tgtEl>
                                          <p:spTgt spid="4"/>
                                        </p:tgtEl>
                                        <p:attrNameLst>
                                          <p:attrName>ppt_x</p:attrName>
                                          <p:attrName>ppt_y</p:attrName>
                                        </p:attrNameLst>
                                      </p:cBhvr>
                                      <p:rCtr x="-677" y="1713"/>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3" grpId="1"/>
      <p:bldP spid="4" grpId="0"/>
      <p:bldP spid="4" grpId="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47F203-18AA-B165-C5A7-DD8419AD0BB0}"/>
            </a:ext>
          </a:extLst>
        </p:cNvPr>
        <p:cNvGrpSpPr/>
        <p:nvPr/>
      </p:nvGrpSpPr>
      <p:grpSpPr>
        <a:xfrm>
          <a:off x="0" y="0"/>
          <a:ext cx="0" cy="0"/>
          <a:chOff x="0" y="0"/>
          <a:chExt cx="0" cy="0"/>
        </a:xfrm>
      </p:grpSpPr>
      <p:pic>
        <p:nvPicPr>
          <p:cNvPr id="4" name="Graphic 3">
            <a:extLst>
              <a:ext uri="{FF2B5EF4-FFF2-40B4-BE49-F238E27FC236}">
                <a16:creationId xmlns:a16="http://schemas.microsoft.com/office/drawing/2014/main" id="{54EAF2E4-D4B1-9A86-9800-EE7532862093}"/>
              </a:ext>
            </a:extLst>
          </p:cNvPr>
          <p:cNvPicPr>
            <a:picLocks noChangeAspect="1"/>
          </p:cNvPicPr>
          <p:nvPr/>
        </p:nvPicPr>
        <p:blipFill>
          <a:blip r:embed="rId3">
            <a:extLst>
              <a:ext uri="{96DAC541-7B7A-43D3-8B79-37D633B846F1}">
                <asvg:svgBlip xmlns:asvg="http://schemas.microsoft.com/office/drawing/2016/SVG/main" r:embed="rId4"/>
              </a:ext>
            </a:extLst>
          </a:blip>
          <a:srcRect t="5040" r="36329" b="33163"/>
          <a:stretch>
            <a:fillRect/>
          </a:stretch>
        </p:blipFill>
        <p:spPr>
          <a:xfrm>
            <a:off x="1137686" y="2882047"/>
            <a:ext cx="5751577" cy="2824777"/>
          </a:xfrm>
          <a:prstGeom prst="rect">
            <a:avLst/>
          </a:prstGeom>
        </p:spPr>
      </p:pic>
      <p:sp>
        <p:nvSpPr>
          <p:cNvPr id="5" name="Title 1">
            <a:extLst>
              <a:ext uri="{FF2B5EF4-FFF2-40B4-BE49-F238E27FC236}">
                <a16:creationId xmlns:a16="http://schemas.microsoft.com/office/drawing/2014/main" id="{66696683-C8F3-29CB-B28A-B73156E0B2C1}"/>
              </a:ext>
            </a:extLst>
          </p:cNvPr>
          <p:cNvSpPr txBox="1">
            <a:spLocks/>
          </p:cNvSpPr>
          <p:nvPr/>
        </p:nvSpPr>
        <p:spPr>
          <a:xfrm>
            <a:off x="641928" y="396130"/>
            <a:ext cx="4260012" cy="914096"/>
          </a:xfrm>
          <a:prstGeom prst="rect">
            <a:avLst/>
          </a:prstGeom>
        </p:spPr>
        <p:txBody>
          <a:bodyPr vert="horz" wrap="none" lIns="0" tIns="0" rIns="0" bIns="0" rtlCol="0" anchor="ctr">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6600">
                <a:solidFill>
                  <a:schemeClr val="accent4"/>
                </a:solidFill>
              </a:rPr>
              <a:t>Power </a:t>
            </a:r>
            <a:r>
              <a:rPr lang="en-US" sz="4800">
                <a:solidFill>
                  <a:schemeClr val="accent4"/>
                </a:solidFill>
              </a:rPr>
              <a:t>of</a:t>
            </a:r>
            <a:r>
              <a:rPr lang="en-US" sz="6600">
                <a:solidFill>
                  <a:schemeClr val="accent4"/>
                </a:solidFill>
              </a:rPr>
              <a:t> 3 </a:t>
            </a:r>
          </a:p>
        </p:txBody>
      </p:sp>
      <p:sp>
        <p:nvSpPr>
          <p:cNvPr id="6" name="TextBox 5">
            <a:extLst>
              <a:ext uri="{FF2B5EF4-FFF2-40B4-BE49-F238E27FC236}">
                <a16:creationId xmlns:a16="http://schemas.microsoft.com/office/drawing/2014/main" id="{D467C1E2-1957-05E4-E23B-E1BE72107CF2}"/>
              </a:ext>
            </a:extLst>
          </p:cNvPr>
          <p:cNvSpPr txBox="1"/>
          <p:nvPr/>
        </p:nvSpPr>
        <p:spPr>
          <a:xfrm>
            <a:off x="5522202" y="770935"/>
            <a:ext cx="5751577" cy="738664"/>
          </a:xfrm>
          <a:prstGeom prst="rect">
            <a:avLst/>
          </a:prstGeom>
          <a:noFill/>
        </p:spPr>
        <p:txBody>
          <a:bodyPr wrap="square" lIns="0" tIns="0" rIns="0" bIns="0" rtlCol="0">
            <a:spAutoFit/>
          </a:bodyPr>
          <a:lstStyle/>
          <a:p>
            <a:r>
              <a:rPr lang="en-US" sz="2400"/>
              <a:t>Earn $500 by qualifying for your Power of 3 $250 Bonus and your $250 Boost! </a:t>
            </a:r>
          </a:p>
        </p:txBody>
      </p:sp>
      <p:sp>
        <p:nvSpPr>
          <p:cNvPr id="7" name="Title 1">
            <a:extLst>
              <a:ext uri="{FF2B5EF4-FFF2-40B4-BE49-F238E27FC236}">
                <a16:creationId xmlns:a16="http://schemas.microsoft.com/office/drawing/2014/main" id="{B87DAC72-9167-11E9-CA5A-408A626086FE}"/>
              </a:ext>
            </a:extLst>
          </p:cNvPr>
          <p:cNvSpPr txBox="1">
            <a:spLocks/>
          </p:cNvSpPr>
          <p:nvPr/>
        </p:nvSpPr>
        <p:spPr>
          <a:xfrm>
            <a:off x="2038464" y="1040773"/>
            <a:ext cx="2863476" cy="914096"/>
          </a:xfrm>
          <a:prstGeom prst="rect">
            <a:avLst/>
          </a:prstGeom>
        </p:spPr>
        <p:txBody>
          <a:bodyPr vert="horz" wrap="none" lIns="0" tIns="0" rIns="0" bIns="0" rtlCol="0" anchor="ctr">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6600">
                <a:ln w="31750">
                  <a:solidFill>
                    <a:schemeClr val="accent4"/>
                  </a:solidFill>
                </a:ln>
                <a:noFill/>
              </a:rPr>
              <a:t>BOOST</a:t>
            </a:r>
          </a:p>
        </p:txBody>
      </p:sp>
      <p:pic>
        <p:nvPicPr>
          <p:cNvPr id="2" name="Graphic 1">
            <a:extLst>
              <a:ext uri="{FF2B5EF4-FFF2-40B4-BE49-F238E27FC236}">
                <a16:creationId xmlns:a16="http://schemas.microsoft.com/office/drawing/2014/main" id="{AE0F002F-8C19-5DE8-CEDE-3156C760BE9C}"/>
              </a:ext>
            </a:extLst>
          </p:cNvPr>
          <p:cNvPicPr>
            <a:picLocks noChangeAspect="1"/>
          </p:cNvPicPr>
          <p:nvPr/>
        </p:nvPicPr>
        <p:blipFill>
          <a:blip r:embed="rId3">
            <a:extLst>
              <a:ext uri="{96DAC541-7B7A-43D3-8B79-37D633B846F1}">
                <asvg:svgBlip xmlns:asvg="http://schemas.microsoft.com/office/drawing/2016/SVG/main" r:embed="rId4"/>
              </a:ext>
            </a:extLst>
          </a:blip>
          <a:srcRect l="68176" r="27976" b="29160"/>
          <a:stretch>
            <a:fillRect/>
          </a:stretch>
        </p:blipFill>
        <p:spPr>
          <a:xfrm>
            <a:off x="7302773" y="2781367"/>
            <a:ext cx="324833" cy="3026136"/>
          </a:xfrm>
          <a:prstGeom prst="rect">
            <a:avLst/>
          </a:prstGeom>
        </p:spPr>
      </p:pic>
      <p:pic>
        <p:nvPicPr>
          <p:cNvPr id="10" name="Graphic 9">
            <a:extLst>
              <a:ext uri="{FF2B5EF4-FFF2-40B4-BE49-F238E27FC236}">
                <a16:creationId xmlns:a16="http://schemas.microsoft.com/office/drawing/2014/main" id="{083604A9-38EB-AF36-5BC1-1E1BEBB289BA}"/>
              </a:ext>
            </a:extLst>
          </p:cNvPr>
          <p:cNvPicPr>
            <a:picLocks noChangeAspect="1"/>
          </p:cNvPicPr>
          <p:nvPr/>
        </p:nvPicPr>
        <p:blipFill>
          <a:blip r:embed="rId5">
            <a:extLst>
              <a:ext uri="{96DAC541-7B7A-43D3-8B79-37D633B846F1}">
                <asvg:svgBlip xmlns:asvg="http://schemas.microsoft.com/office/drawing/2016/SVG/main" r:embed="rId6"/>
              </a:ext>
            </a:extLst>
          </a:blip>
          <a:srcRect t="7914" b="28869"/>
          <a:stretch>
            <a:fillRect/>
          </a:stretch>
        </p:blipFill>
        <p:spPr>
          <a:xfrm>
            <a:off x="8098860" y="3284644"/>
            <a:ext cx="2676587" cy="1516801"/>
          </a:xfrm>
          <a:prstGeom prst="rect">
            <a:avLst/>
          </a:prstGeom>
        </p:spPr>
      </p:pic>
      <p:sp>
        <p:nvSpPr>
          <p:cNvPr id="11" name="TextBox 10">
            <a:extLst>
              <a:ext uri="{FF2B5EF4-FFF2-40B4-BE49-F238E27FC236}">
                <a16:creationId xmlns:a16="http://schemas.microsoft.com/office/drawing/2014/main" id="{D26268F2-7720-F321-746A-3CC2699451A2}"/>
              </a:ext>
            </a:extLst>
          </p:cNvPr>
          <p:cNvSpPr txBox="1"/>
          <p:nvPr/>
        </p:nvSpPr>
        <p:spPr>
          <a:xfrm>
            <a:off x="3423833" y="2599512"/>
            <a:ext cx="1150956" cy="246221"/>
          </a:xfrm>
          <a:prstGeom prst="rect">
            <a:avLst/>
          </a:prstGeom>
          <a:noFill/>
        </p:spPr>
        <p:txBody>
          <a:bodyPr wrap="none" lIns="0" tIns="0" rIns="0" bIns="0" rtlCol="0">
            <a:spAutoFit/>
          </a:bodyPr>
          <a:lstStyle/>
          <a:p>
            <a:r>
              <a:rPr lang="en-US" sz="1600" b="1">
                <a:latin typeface="Raleway" panose="020B0003030101060003" pitchFamily="34" charset="0"/>
              </a:rPr>
              <a:t>$250 Bonus</a:t>
            </a:r>
          </a:p>
        </p:txBody>
      </p:sp>
      <p:sp>
        <p:nvSpPr>
          <p:cNvPr id="12" name="Rectangle 11">
            <a:extLst>
              <a:ext uri="{FF2B5EF4-FFF2-40B4-BE49-F238E27FC236}">
                <a16:creationId xmlns:a16="http://schemas.microsoft.com/office/drawing/2014/main" id="{47CD0D88-C2EA-EFA0-3CC1-2640B48647A5}"/>
              </a:ext>
            </a:extLst>
          </p:cNvPr>
          <p:cNvSpPr/>
          <p:nvPr/>
        </p:nvSpPr>
        <p:spPr>
          <a:xfrm>
            <a:off x="4847114" y="8481304"/>
            <a:ext cx="832067" cy="83206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E480E325-1C1C-0587-BFED-1D0F767BD276}"/>
              </a:ext>
            </a:extLst>
          </p:cNvPr>
          <p:cNvSpPr/>
          <p:nvPr/>
        </p:nvSpPr>
        <p:spPr>
          <a:xfrm>
            <a:off x="3181408" y="8481304"/>
            <a:ext cx="832067" cy="83206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9C6E4814-EB39-F302-7645-B59EF5224825}"/>
              </a:ext>
            </a:extLst>
          </p:cNvPr>
          <p:cNvSpPr/>
          <p:nvPr/>
        </p:nvSpPr>
        <p:spPr>
          <a:xfrm>
            <a:off x="8178526" y="8481303"/>
            <a:ext cx="832067" cy="83206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01449BAE-B708-DFA7-5948-D993E66C45EE}"/>
              </a:ext>
            </a:extLst>
          </p:cNvPr>
          <p:cNvSpPr/>
          <p:nvPr/>
        </p:nvSpPr>
        <p:spPr>
          <a:xfrm>
            <a:off x="6512820" y="8481304"/>
            <a:ext cx="832067" cy="83206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1108B5D9-09C1-83F7-9B58-A640F1553045}"/>
              </a:ext>
            </a:extLst>
          </p:cNvPr>
          <p:cNvSpPr/>
          <p:nvPr/>
        </p:nvSpPr>
        <p:spPr>
          <a:xfrm>
            <a:off x="4847114" y="7372594"/>
            <a:ext cx="832067" cy="83206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E985F3B8-E221-E600-4F85-308C538E1EA4}"/>
              </a:ext>
            </a:extLst>
          </p:cNvPr>
          <p:cNvSpPr/>
          <p:nvPr/>
        </p:nvSpPr>
        <p:spPr>
          <a:xfrm>
            <a:off x="3181408" y="7372594"/>
            <a:ext cx="832067" cy="83206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BBECD363-7082-58AE-BC0D-7496758DCEEE}"/>
              </a:ext>
            </a:extLst>
          </p:cNvPr>
          <p:cNvSpPr/>
          <p:nvPr/>
        </p:nvSpPr>
        <p:spPr>
          <a:xfrm>
            <a:off x="8178526" y="7372593"/>
            <a:ext cx="832067" cy="83206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0950E086-AB55-8E02-F0D5-E06B1292E4EC}"/>
              </a:ext>
            </a:extLst>
          </p:cNvPr>
          <p:cNvSpPr/>
          <p:nvPr/>
        </p:nvSpPr>
        <p:spPr>
          <a:xfrm>
            <a:off x="6512820" y="7372594"/>
            <a:ext cx="832067" cy="83206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0" name="Vertical Line">
            <a:extLst>
              <a:ext uri="{FF2B5EF4-FFF2-40B4-BE49-F238E27FC236}">
                <a16:creationId xmlns:a16="http://schemas.microsoft.com/office/drawing/2014/main" id="{8D80B868-4853-E4C0-76E6-62C2D8995F55}"/>
              </a:ext>
            </a:extLst>
          </p:cNvPr>
          <p:cNvCxnSpPr>
            <a:cxnSpLocks/>
          </p:cNvCxnSpPr>
          <p:nvPr/>
        </p:nvCxnSpPr>
        <p:spPr>
          <a:xfrm>
            <a:off x="2563061" y="7372593"/>
            <a:ext cx="0" cy="1946901"/>
          </a:xfrm>
          <a:prstGeom prst="line">
            <a:avLst/>
          </a:prstGeom>
          <a:ln w="38100">
            <a:solidFill>
              <a:schemeClr val="tx1"/>
            </a:solidFill>
          </a:ln>
          <a:effectLst/>
        </p:spPr>
        <p:style>
          <a:lnRef idx="1">
            <a:schemeClr val="accent1"/>
          </a:lnRef>
          <a:fillRef idx="0">
            <a:schemeClr val="accent1"/>
          </a:fillRef>
          <a:effectRef idx="0">
            <a:schemeClr val="accent1"/>
          </a:effectRef>
          <a:fontRef idx="minor">
            <a:schemeClr val="tx1"/>
          </a:fontRef>
        </p:style>
      </p:cxnSp>
      <p:grpSp>
        <p:nvGrpSpPr>
          <p:cNvPr id="9" name="Group 8">
            <a:extLst>
              <a:ext uri="{FF2B5EF4-FFF2-40B4-BE49-F238E27FC236}">
                <a16:creationId xmlns:a16="http://schemas.microsoft.com/office/drawing/2014/main" id="{E8BA1CDA-5A5D-34F4-5905-BAF35166EFD6}"/>
              </a:ext>
            </a:extLst>
          </p:cNvPr>
          <p:cNvGrpSpPr/>
          <p:nvPr/>
        </p:nvGrpSpPr>
        <p:grpSpPr>
          <a:xfrm>
            <a:off x="8098838" y="4801445"/>
            <a:ext cx="2676630" cy="707708"/>
            <a:chOff x="8098838" y="4801445"/>
            <a:chExt cx="2676630" cy="707708"/>
          </a:xfrm>
        </p:grpSpPr>
        <p:sp>
          <p:nvSpPr>
            <p:cNvPr id="3" name="TextBox 2">
              <a:extLst>
                <a:ext uri="{FF2B5EF4-FFF2-40B4-BE49-F238E27FC236}">
                  <a16:creationId xmlns:a16="http://schemas.microsoft.com/office/drawing/2014/main" id="{81DCA6DD-E5F0-4260-ED86-B2CE12D196C3}"/>
                </a:ext>
              </a:extLst>
            </p:cNvPr>
            <p:cNvSpPr txBox="1"/>
            <p:nvPr/>
          </p:nvSpPr>
          <p:spPr>
            <a:xfrm>
              <a:off x="8098838" y="5232154"/>
              <a:ext cx="2676630" cy="276999"/>
            </a:xfrm>
            <a:prstGeom prst="rect">
              <a:avLst/>
            </a:prstGeom>
            <a:noFill/>
          </p:spPr>
          <p:txBody>
            <a:bodyPr wrap="none" lIns="0" tIns="0" rIns="0" bIns="0" anchor="ctr">
              <a:spAutoFit/>
            </a:bodyPr>
            <a:lstStyle/>
            <a:p>
              <a:pPr algn="ctr"/>
              <a:r>
                <a:rPr lang="en-US">
                  <a:solidFill>
                    <a:srgbClr val="221F1F"/>
                  </a:solidFill>
                </a:rPr>
                <a:t>Total Power of 3 Earnings</a:t>
              </a:r>
            </a:p>
          </p:txBody>
        </p:sp>
        <p:sp>
          <p:nvSpPr>
            <p:cNvPr id="8" name="TextBox 7">
              <a:extLst>
                <a:ext uri="{FF2B5EF4-FFF2-40B4-BE49-F238E27FC236}">
                  <a16:creationId xmlns:a16="http://schemas.microsoft.com/office/drawing/2014/main" id="{9778EA62-5684-5264-DBE7-2687E3F12789}"/>
                </a:ext>
              </a:extLst>
            </p:cNvPr>
            <p:cNvSpPr txBox="1"/>
            <p:nvPr/>
          </p:nvSpPr>
          <p:spPr>
            <a:xfrm>
              <a:off x="8880911" y="4801445"/>
              <a:ext cx="1112484" cy="430887"/>
            </a:xfrm>
            <a:prstGeom prst="rect">
              <a:avLst/>
            </a:prstGeom>
            <a:noFill/>
          </p:spPr>
          <p:txBody>
            <a:bodyPr wrap="none" lIns="0" tIns="0" rIns="0" bIns="0" anchor="ctr">
              <a:spAutoFit/>
            </a:bodyPr>
            <a:lstStyle/>
            <a:p>
              <a:pPr algn="ctr"/>
              <a:r>
                <a:rPr lang="en-US" sz="2800" b="1">
                  <a:solidFill>
                    <a:srgbClr val="221F1F"/>
                  </a:solidFill>
                  <a:latin typeface="Raleway ExtraBold" panose="020B0003030101060003" pitchFamily="34" charset="0"/>
                </a:rPr>
                <a:t>= $500</a:t>
              </a:r>
            </a:p>
          </p:txBody>
        </p:sp>
      </p:grpSp>
      <p:sp>
        <p:nvSpPr>
          <p:cNvPr id="21" name="TextBox 20">
            <a:extLst>
              <a:ext uri="{FF2B5EF4-FFF2-40B4-BE49-F238E27FC236}">
                <a16:creationId xmlns:a16="http://schemas.microsoft.com/office/drawing/2014/main" id="{97F7222D-5FEB-2C00-523B-62F5A0136081}"/>
              </a:ext>
            </a:extLst>
          </p:cNvPr>
          <p:cNvSpPr txBox="1"/>
          <p:nvPr/>
        </p:nvSpPr>
        <p:spPr>
          <a:xfrm>
            <a:off x="8885079" y="3038424"/>
            <a:ext cx="1104148" cy="246221"/>
          </a:xfrm>
          <a:prstGeom prst="rect">
            <a:avLst/>
          </a:prstGeom>
          <a:noFill/>
        </p:spPr>
        <p:txBody>
          <a:bodyPr wrap="none" lIns="0" tIns="0" rIns="0" bIns="0" rtlCol="0">
            <a:spAutoFit/>
          </a:bodyPr>
          <a:lstStyle/>
          <a:p>
            <a:r>
              <a:rPr lang="en-US" sz="1600" b="1">
                <a:latin typeface="Raleway" panose="020B0003030101060003" pitchFamily="34" charset="0"/>
              </a:rPr>
              <a:t>$250 Boost</a:t>
            </a:r>
          </a:p>
        </p:txBody>
      </p:sp>
      <p:sp>
        <p:nvSpPr>
          <p:cNvPr id="22" name="TextBox 21">
            <a:extLst>
              <a:ext uri="{FF2B5EF4-FFF2-40B4-BE49-F238E27FC236}">
                <a16:creationId xmlns:a16="http://schemas.microsoft.com/office/drawing/2014/main" id="{4502801D-B69B-BD57-787E-74B296522AB4}"/>
              </a:ext>
            </a:extLst>
          </p:cNvPr>
          <p:cNvSpPr txBox="1"/>
          <p:nvPr/>
        </p:nvSpPr>
        <p:spPr>
          <a:xfrm>
            <a:off x="492369" y="6438920"/>
            <a:ext cx="10977364" cy="153888"/>
          </a:xfrm>
          <a:prstGeom prst="rect">
            <a:avLst/>
          </a:prstGeom>
          <a:noFill/>
        </p:spPr>
        <p:txBody>
          <a:bodyPr wrap="none" lIns="0" tIns="0" rIns="0" bIns="0">
            <a:spAutoFit/>
          </a:bodyPr>
          <a:lstStyle/>
          <a:p>
            <a:r>
              <a:rPr lang="en-US" sz="1000" dirty="0">
                <a:solidFill>
                  <a:schemeClr val="bg1">
                    <a:lumMod val="65000"/>
                  </a:schemeClr>
                </a:solidFill>
                <a:effectLst/>
                <a:latin typeface="Raleway dT" pitchFamily="2" charset="77"/>
              </a:rPr>
              <a:t>Results vary based on time, effort, and skill. Expenses may be incurred. For more information see the dōTERRA Opportunity and Earnings Disclosure Summary at doterra.com/disclosure.</a:t>
            </a:r>
          </a:p>
        </p:txBody>
      </p:sp>
    </p:spTree>
    <p:extLst>
      <p:ext uri="{BB962C8B-B14F-4D97-AF65-F5344CB8AC3E}">
        <p14:creationId xmlns:p14="http://schemas.microsoft.com/office/powerpoint/2010/main" val="22407639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42" presetClass="path" presetSubtype="0" decel="100000" fill="hold" grpId="1" nodeType="withEffect">
                                  <p:stCondLst>
                                    <p:cond delay="0"/>
                                  </p:stCondLst>
                                  <p:childTnLst>
                                    <p:animMotion origin="layout" path="M -2.08333E-6 1.85185E-6 L -0.01354 0.03449 " pathEditMode="relative" rAng="0" ptsTypes="AA">
                                      <p:cBhvr>
                                        <p:cTn id="9" dur="1000" spd="-100000" fill="hold"/>
                                        <p:tgtEl>
                                          <p:spTgt spid="5"/>
                                        </p:tgtEl>
                                        <p:attrNameLst>
                                          <p:attrName>ppt_x</p:attrName>
                                          <p:attrName>ppt_y</p:attrName>
                                        </p:attrNameLst>
                                      </p:cBhvr>
                                      <p:rCtr x="-677" y="1713"/>
                                    </p:animMotion>
                                  </p:childTnLst>
                                </p:cTn>
                              </p:par>
                              <p:par>
                                <p:cTn id="10" presetID="10" presetClass="entr" presetSubtype="0" fill="hold" grpId="0" nodeType="withEffect">
                                  <p:stCondLst>
                                    <p:cond delay="20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par>
                                <p:cTn id="13" presetID="42" presetClass="path" presetSubtype="0" decel="100000" fill="hold" grpId="1" nodeType="withEffect">
                                  <p:stCondLst>
                                    <p:cond delay="200"/>
                                  </p:stCondLst>
                                  <p:childTnLst>
                                    <p:animMotion origin="layout" path="M -2.08333E-6 1.85185E-6 L -0.01354 0.03449 " pathEditMode="relative" rAng="0" ptsTypes="AA">
                                      <p:cBhvr>
                                        <p:cTn id="14" dur="1000" spd="-100000" fill="hold"/>
                                        <p:tgtEl>
                                          <p:spTgt spid="7"/>
                                        </p:tgtEl>
                                        <p:attrNameLst>
                                          <p:attrName>ppt_x</p:attrName>
                                          <p:attrName>ppt_y</p:attrName>
                                        </p:attrNameLst>
                                      </p:cBhvr>
                                      <p:rCtr x="-677" y="1713"/>
                                    </p:animMotion>
                                  </p:childTnLst>
                                </p:cTn>
                              </p:par>
                              <p:par>
                                <p:cTn id="15" presetID="10" presetClass="entr" presetSubtype="0"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500"/>
                                        <p:tgtEl>
                                          <p:spTgt spid="6"/>
                                        </p:tgtEl>
                                      </p:cBhvr>
                                    </p:animEffect>
                                  </p:childTnLst>
                                </p:cTn>
                              </p:par>
                              <p:par>
                                <p:cTn id="18" presetID="42" presetClass="path" presetSubtype="0" decel="100000" fill="hold" grpId="1" nodeType="withEffect">
                                  <p:stCondLst>
                                    <p:cond delay="0"/>
                                  </p:stCondLst>
                                  <p:childTnLst>
                                    <p:animMotion origin="layout" path="M 2.08333E-6 1.85185E-6 L 0.01237 0.02847 " pathEditMode="relative" rAng="0" ptsTypes="AA">
                                      <p:cBhvr>
                                        <p:cTn id="19" dur="1000" spd="-100000" fill="hold"/>
                                        <p:tgtEl>
                                          <p:spTgt spid="6"/>
                                        </p:tgtEl>
                                        <p:attrNameLst>
                                          <p:attrName>ppt_x</p:attrName>
                                          <p:attrName>ppt_y</p:attrName>
                                        </p:attrNameLst>
                                      </p:cBhvr>
                                      <p:rCtr x="612" y="1412"/>
                                    </p:animMotion>
                                  </p:childTnLst>
                                </p:cTn>
                              </p:par>
                            </p:childTnLst>
                          </p:cTn>
                        </p:par>
                        <p:par>
                          <p:cTn id="20" fill="hold">
                            <p:stCondLst>
                              <p:cond delay="1200"/>
                            </p:stCondLst>
                            <p:childTnLst>
                              <p:par>
                                <p:cTn id="21" presetID="10" presetClass="entr" presetSubtype="0" fill="hold" nodeType="after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fade">
                                      <p:cBhvr>
                                        <p:cTn id="23" dur="500"/>
                                        <p:tgtEl>
                                          <p:spTgt spid="4"/>
                                        </p:tgtEl>
                                      </p:cBhvr>
                                    </p:animEffect>
                                  </p:childTnLst>
                                </p:cTn>
                              </p:par>
                              <p:par>
                                <p:cTn id="24" presetID="42" presetClass="path" presetSubtype="0" decel="100000" fill="hold" nodeType="withEffect">
                                  <p:stCondLst>
                                    <p:cond delay="0"/>
                                  </p:stCondLst>
                                  <p:childTnLst>
                                    <p:animMotion origin="layout" path="M 3.33333E-6 2.59259E-6 L -0.00091 0.04236 " pathEditMode="relative" rAng="0" ptsTypes="AA">
                                      <p:cBhvr>
                                        <p:cTn id="25" dur="1000" spd="-100000" fill="hold"/>
                                        <p:tgtEl>
                                          <p:spTgt spid="4"/>
                                        </p:tgtEl>
                                        <p:attrNameLst>
                                          <p:attrName>ppt_x</p:attrName>
                                          <p:attrName>ppt_y</p:attrName>
                                        </p:attrNameLst>
                                      </p:cBhvr>
                                      <p:rCtr x="-52" y="2106"/>
                                    </p:animMotion>
                                  </p:childTnLst>
                                </p:cTn>
                              </p:par>
                              <p:par>
                                <p:cTn id="26" presetID="10" presetClass="entr" presetSubtype="0" fill="hold" nodeType="withEffect">
                                  <p:stCondLst>
                                    <p:cond delay="400"/>
                                  </p:stCondLst>
                                  <p:childTnLst>
                                    <p:set>
                                      <p:cBhvr>
                                        <p:cTn id="27" dur="1" fill="hold">
                                          <p:stCondLst>
                                            <p:cond delay="0"/>
                                          </p:stCondLst>
                                        </p:cTn>
                                        <p:tgtEl>
                                          <p:spTgt spid="2"/>
                                        </p:tgtEl>
                                        <p:attrNameLst>
                                          <p:attrName>style.visibility</p:attrName>
                                        </p:attrNameLst>
                                      </p:cBhvr>
                                      <p:to>
                                        <p:strVal val="visible"/>
                                      </p:to>
                                    </p:set>
                                    <p:animEffect transition="in" filter="fade">
                                      <p:cBhvr>
                                        <p:cTn id="28" dur="500"/>
                                        <p:tgtEl>
                                          <p:spTgt spid="2"/>
                                        </p:tgtEl>
                                      </p:cBhvr>
                                    </p:animEffect>
                                  </p:childTnLst>
                                </p:cTn>
                              </p:par>
                              <p:par>
                                <p:cTn id="29" presetID="42" presetClass="path" presetSubtype="0" decel="100000" fill="hold" nodeType="withEffect">
                                  <p:stCondLst>
                                    <p:cond delay="400"/>
                                  </p:stCondLst>
                                  <p:childTnLst>
                                    <p:animMotion origin="layout" path="M 4.16667E-7 2.59259E-6 L -0.00091 0.04236 " pathEditMode="relative" rAng="0" ptsTypes="AA">
                                      <p:cBhvr>
                                        <p:cTn id="30" dur="1000" spd="-100000" fill="hold"/>
                                        <p:tgtEl>
                                          <p:spTgt spid="2"/>
                                        </p:tgtEl>
                                        <p:attrNameLst>
                                          <p:attrName>ppt_x</p:attrName>
                                          <p:attrName>ppt_y</p:attrName>
                                        </p:attrNameLst>
                                      </p:cBhvr>
                                      <p:rCtr x="-52" y="2106"/>
                                    </p:animMotion>
                                  </p:childTnLst>
                                </p:cTn>
                              </p:par>
                              <p:par>
                                <p:cTn id="31" presetID="10" presetClass="entr" presetSubtype="0" fill="hold" nodeType="withEffect">
                                  <p:stCondLst>
                                    <p:cond delay="600"/>
                                  </p:stCondLst>
                                  <p:childTnLst>
                                    <p:set>
                                      <p:cBhvr>
                                        <p:cTn id="32" dur="1" fill="hold">
                                          <p:stCondLst>
                                            <p:cond delay="0"/>
                                          </p:stCondLst>
                                        </p:cTn>
                                        <p:tgtEl>
                                          <p:spTgt spid="10"/>
                                        </p:tgtEl>
                                        <p:attrNameLst>
                                          <p:attrName>style.visibility</p:attrName>
                                        </p:attrNameLst>
                                      </p:cBhvr>
                                      <p:to>
                                        <p:strVal val="visible"/>
                                      </p:to>
                                    </p:set>
                                    <p:animEffect transition="in" filter="fade">
                                      <p:cBhvr>
                                        <p:cTn id="33" dur="500"/>
                                        <p:tgtEl>
                                          <p:spTgt spid="10"/>
                                        </p:tgtEl>
                                      </p:cBhvr>
                                    </p:animEffect>
                                  </p:childTnLst>
                                </p:cTn>
                              </p:par>
                              <p:par>
                                <p:cTn id="34" presetID="42" presetClass="path" presetSubtype="0" decel="100000" fill="hold" nodeType="withEffect">
                                  <p:stCondLst>
                                    <p:cond delay="600"/>
                                  </p:stCondLst>
                                  <p:childTnLst>
                                    <p:animMotion origin="layout" path="M 1.45833E-6 -3.33333E-6 L -0.00091 0.04236 " pathEditMode="relative" rAng="0" ptsTypes="AA">
                                      <p:cBhvr>
                                        <p:cTn id="35" dur="1000" spd="-100000" fill="hold"/>
                                        <p:tgtEl>
                                          <p:spTgt spid="10"/>
                                        </p:tgtEl>
                                        <p:attrNameLst>
                                          <p:attrName>ppt_x</p:attrName>
                                          <p:attrName>ppt_y</p:attrName>
                                        </p:attrNameLst>
                                      </p:cBhvr>
                                      <p:rCtr x="-52" y="2106"/>
                                    </p:animMotion>
                                  </p:childTnLst>
                                </p:cTn>
                              </p:par>
                              <p:par>
                                <p:cTn id="36" presetID="10" presetClass="entr" presetSubtype="0" fill="hold" grpId="0" nodeType="withEffect">
                                  <p:stCondLst>
                                    <p:cond delay="0"/>
                                  </p:stCondLst>
                                  <p:childTnLst>
                                    <p:set>
                                      <p:cBhvr>
                                        <p:cTn id="37" dur="1" fill="hold">
                                          <p:stCondLst>
                                            <p:cond delay="0"/>
                                          </p:stCondLst>
                                        </p:cTn>
                                        <p:tgtEl>
                                          <p:spTgt spid="12"/>
                                        </p:tgtEl>
                                        <p:attrNameLst>
                                          <p:attrName>style.visibility</p:attrName>
                                        </p:attrNameLst>
                                      </p:cBhvr>
                                      <p:to>
                                        <p:strVal val="visible"/>
                                      </p:to>
                                    </p:set>
                                    <p:animEffect transition="in" filter="fade">
                                      <p:cBhvr>
                                        <p:cTn id="38" dur="500"/>
                                        <p:tgtEl>
                                          <p:spTgt spid="12"/>
                                        </p:tgtEl>
                                      </p:cBhvr>
                                    </p:animEffect>
                                  </p:childTnLst>
                                </p:cTn>
                              </p:par>
                              <p:par>
                                <p:cTn id="39" presetID="42" presetClass="path" presetSubtype="0" decel="100000" fill="hold" grpId="1" nodeType="withEffect">
                                  <p:stCondLst>
                                    <p:cond delay="0"/>
                                  </p:stCondLst>
                                  <p:childTnLst>
                                    <p:animMotion origin="layout" path="M -6.25E-7 -3.7037E-6 L -0.02565 0.00324 " pathEditMode="relative" rAng="0" ptsTypes="AA">
                                      <p:cBhvr>
                                        <p:cTn id="40" dur="1000" spd="-100000" fill="hold"/>
                                        <p:tgtEl>
                                          <p:spTgt spid="12"/>
                                        </p:tgtEl>
                                        <p:attrNameLst>
                                          <p:attrName>ppt_x</p:attrName>
                                          <p:attrName>ppt_y</p:attrName>
                                        </p:attrNameLst>
                                      </p:cBhvr>
                                      <p:rCtr x="-1289" y="162"/>
                                    </p:animMotion>
                                  </p:childTnLst>
                                </p:cTn>
                              </p:par>
                              <p:par>
                                <p:cTn id="41" presetID="10" presetClass="entr" presetSubtype="0" fill="hold" grpId="0" nodeType="withEffect">
                                  <p:stCondLst>
                                    <p:cond delay="0"/>
                                  </p:stCondLst>
                                  <p:childTnLst>
                                    <p:set>
                                      <p:cBhvr>
                                        <p:cTn id="42" dur="1" fill="hold">
                                          <p:stCondLst>
                                            <p:cond delay="0"/>
                                          </p:stCondLst>
                                        </p:cTn>
                                        <p:tgtEl>
                                          <p:spTgt spid="13"/>
                                        </p:tgtEl>
                                        <p:attrNameLst>
                                          <p:attrName>style.visibility</p:attrName>
                                        </p:attrNameLst>
                                      </p:cBhvr>
                                      <p:to>
                                        <p:strVal val="visible"/>
                                      </p:to>
                                    </p:set>
                                    <p:animEffect transition="in" filter="fade">
                                      <p:cBhvr>
                                        <p:cTn id="43" dur="500"/>
                                        <p:tgtEl>
                                          <p:spTgt spid="13"/>
                                        </p:tgtEl>
                                      </p:cBhvr>
                                    </p:animEffect>
                                  </p:childTnLst>
                                </p:cTn>
                              </p:par>
                              <p:par>
                                <p:cTn id="44" presetID="42" presetClass="path" presetSubtype="0" decel="100000" fill="hold" grpId="1" nodeType="withEffect">
                                  <p:stCondLst>
                                    <p:cond delay="0"/>
                                  </p:stCondLst>
                                  <p:childTnLst>
                                    <p:animMotion origin="layout" path="M -2.08333E-6 -3.7037E-6 L -0.0151 -0.03564 " pathEditMode="relative" rAng="0" ptsTypes="AA">
                                      <p:cBhvr>
                                        <p:cTn id="45" dur="1000" spd="-100000" fill="hold"/>
                                        <p:tgtEl>
                                          <p:spTgt spid="13"/>
                                        </p:tgtEl>
                                        <p:attrNameLst>
                                          <p:attrName>ppt_x</p:attrName>
                                          <p:attrName>ppt_y</p:attrName>
                                        </p:attrNameLst>
                                      </p:cBhvr>
                                      <p:rCtr x="-755" y="-1782"/>
                                    </p:animMotion>
                                  </p:childTnLst>
                                </p:cTn>
                              </p:par>
                              <p:par>
                                <p:cTn id="46" presetID="10" presetClass="entr" presetSubtype="0" fill="hold" grpId="0" nodeType="withEffect">
                                  <p:stCondLst>
                                    <p:cond delay="0"/>
                                  </p:stCondLst>
                                  <p:childTnLst>
                                    <p:set>
                                      <p:cBhvr>
                                        <p:cTn id="47" dur="1" fill="hold">
                                          <p:stCondLst>
                                            <p:cond delay="0"/>
                                          </p:stCondLst>
                                        </p:cTn>
                                        <p:tgtEl>
                                          <p:spTgt spid="14"/>
                                        </p:tgtEl>
                                        <p:attrNameLst>
                                          <p:attrName>style.visibility</p:attrName>
                                        </p:attrNameLst>
                                      </p:cBhvr>
                                      <p:to>
                                        <p:strVal val="visible"/>
                                      </p:to>
                                    </p:set>
                                    <p:animEffect transition="in" filter="fade">
                                      <p:cBhvr>
                                        <p:cTn id="48" dur="500"/>
                                        <p:tgtEl>
                                          <p:spTgt spid="14"/>
                                        </p:tgtEl>
                                      </p:cBhvr>
                                    </p:animEffect>
                                  </p:childTnLst>
                                </p:cTn>
                              </p:par>
                              <p:par>
                                <p:cTn id="49" presetID="42" presetClass="path" presetSubtype="0" decel="100000" fill="hold" grpId="1" nodeType="withEffect">
                                  <p:stCondLst>
                                    <p:cond delay="0"/>
                                  </p:stCondLst>
                                  <p:childTnLst>
                                    <p:animMotion origin="layout" path="M 2.08333E-6 -3.7037E-6 L 0.022 -0.02662 " pathEditMode="relative" rAng="0" ptsTypes="AA">
                                      <p:cBhvr>
                                        <p:cTn id="50" dur="1000" spd="-100000" fill="hold"/>
                                        <p:tgtEl>
                                          <p:spTgt spid="14"/>
                                        </p:tgtEl>
                                        <p:attrNameLst>
                                          <p:attrName>ppt_x</p:attrName>
                                          <p:attrName>ppt_y</p:attrName>
                                        </p:attrNameLst>
                                      </p:cBhvr>
                                      <p:rCtr x="1094" y="-1343"/>
                                    </p:animMotion>
                                  </p:childTnLst>
                                </p:cTn>
                              </p:par>
                              <p:par>
                                <p:cTn id="51" presetID="10" presetClass="entr" presetSubtype="0" fill="hold" grpId="0" nodeType="withEffect">
                                  <p:stCondLst>
                                    <p:cond delay="0"/>
                                  </p:stCondLst>
                                  <p:childTnLst>
                                    <p:set>
                                      <p:cBhvr>
                                        <p:cTn id="52" dur="1" fill="hold">
                                          <p:stCondLst>
                                            <p:cond delay="0"/>
                                          </p:stCondLst>
                                        </p:cTn>
                                        <p:tgtEl>
                                          <p:spTgt spid="15"/>
                                        </p:tgtEl>
                                        <p:attrNameLst>
                                          <p:attrName>style.visibility</p:attrName>
                                        </p:attrNameLst>
                                      </p:cBhvr>
                                      <p:to>
                                        <p:strVal val="visible"/>
                                      </p:to>
                                    </p:set>
                                    <p:animEffect transition="in" filter="fade">
                                      <p:cBhvr>
                                        <p:cTn id="53" dur="500"/>
                                        <p:tgtEl>
                                          <p:spTgt spid="15"/>
                                        </p:tgtEl>
                                      </p:cBhvr>
                                    </p:animEffect>
                                  </p:childTnLst>
                                </p:cTn>
                              </p:par>
                              <p:par>
                                <p:cTn id="54" presetID="42" presetClass="path" presetSubtype="0" decel="100000" fill="hold" grpId="1" nodeType="withEffect">
                                  <p:stCondLst>
                                    <p:cond delay="0"/>
                                  </p:stCondLst>
                                  <p:childTnLst>
                                    <p:animMotion origin="layout" path="M 6.25E-7 -3.7037E-6 L 0.02865 0.00394 " pathEditMode="relative" rAng="0" ptsTypes="AA">
                                      <p:cBhvr>
                                        <p:cTn id="55" dur="1000" spd="-100000" fill="hold"/>
                                        <p:tgtEl>
                                          <p:spTgt spid="15"/>
                                        </p:tgtEl>
                                        <p:attrNameLst>
                                          <p:attrName>ppt_x</p:attrName>
                                          <p:attrName>ppt_y</p:attrName>
                                        </p:attrNameLst>
                                      </p:cBhvr>
                                      <p:rCtr x="1432" y="185"/>
                                    </p:animMotion>
                                  </p:childTnLst>
                                </p:cTn>
                              </p:par>
                              <p:par>
                                <p:cTn id="56" presetID="10" presetClass="entr" presetSubtype="0" fill="hold" grpId="0" nodeType="withEffect">
                                  <p:stCondLst>
                                    <p:cond delay="0"/>
                                  </p:stCondLst>
                                  <p:childTnLst>
                                    <p:set>
                                      <p:cBhvr>
                                        <p:cTn id="57" dur="1" fill="hold">
                                          <p:stCondLst>
                                            <p:cond delay="0"/>
                                          </p:stCondLst>
                                        </p:cTn>
                                        <p:tgtEl>
                                          <p:spTgt spid="16"/>
                                        </p:tgtEl>
                                        <p:attrNameLst>
                                          <p:attrName>style.visibility</p:attrName>
                                        </p:attrNameLst>
                                      </p:cBhvr>
                                      <p:to>
                                        <p:strVal val="visible"/>
                                      </p:to>
                                    </p:set>
                                    <p:animEffect transition="in" filter="fade">
                                      <p:cBhvr>
                                        <p:cTn id="58" dur="500"/>
                                        <p:tgtEl>
                                          <p:spTgt spid="16"/>
                                        </p:tgtEl>
                                      </p:cBhvr>
                                    </p:animEffect>
                                  </p:childTnLst>
                                </p:cTn>
                              </p:par>
                              <p:par>
                                <p:cTn id="59" presetID="42" presetClass="path" presetSubtype="0" decel="100000" fill="hold" grpId="1" nodeType="withEffect">
                                  <p:stCondLst>
                                    <p:cond delay="0"/>
                                  </p:stCondLst>
                                  <p:childTnLst>
                                    <p:animMotion origin="layout" path="M -6.25E-7 1.85185E-6 L 0.00026 -0.04283 " pathEditMode="relative" rAng="0" ptsTypes="AA">
                                      <p:cBhvr>
                                        <p:cTn id="60" dur="1000" spd="-100000" fill="hold"/>
                                        <p:tgtEl>
                                          <p:spTgt spid="16"/>
                                        </p:tgtEl>
                                        <p:attrNameLst>
                                          <p:attrName>ppt_x</p:attrName>
                                          <p:attrName>ppt_y</p:attrName>
                                        </p:attrNameLst>
                                      </p:cBhvr>
                                      <p:rCtr x="13" y="-2153"/>
                                    </p:animMotion>
                                  </p:childTnLst>
                                </p:cTn>
                              </p:par>
                              <p:par>
                                <p:cTn id="61" presetID="10" presetClass="entr" presetSubtype="0" fill="hold" grpId="0" nodeType="withEffect">
                                  <p:stCondLst>
                                    <p:cond delay="0"/>
                                  </p:stCondLst>
                                  <p:childTnLst>
                                    <p:set>
                                      <p:cBhvr>
                                        <p:cTn id="62" dur="1" fill="hold">
                                          <p:stCondLst>
                                            <p:cond delay="0"/>
                                          </p:stCondLst>
                                        </p:cTn>
                                        <p:tgtEl>
                                          <p:spTgt spid="17"/>
                                        </p:tgtEl>
                                        <p:attrNameLst>
                                          <p:attrName>style.visibility</p:attrName>
                                        </p:attrNameLst>
                                      </p:cBhvr>
                                      <p:to>
                                        <p:strVal val="visible"/>
                                      </p:to>
                                    </p:set>
                                    <p:animEffect transition="in" filter="fade">
                                      <p:cBhvr>
                                        <p:cTn id="63" dur="500"/>
                                        <p:tgtEl>
                                          <p:spTgt spid="17"/>
                                        </p:tgtEl>
                                      </p:cBhvr>
                                    </p:animEffect>
                                  </p:childTnLst>
                                </p:cTn>
                              </p:par>
                              <p:par>
                                <p:cTn id="64" presetID="42" presetClass="path" presetSubtype="0" decel="100000" fill="hold" grpId="1" nodeType="withEffect">
                                  <p:stCondLst>
                                    <p:cond delay="0"/>
                                  </p:stCondLst>
                                  <p:childTnLst>
                                    <p:animMotion origin="layout" path="M -2.08333E-6 1.85185E-6 L -0.01354 0.03449 " pathEditMode="relative" rAng="0" ptsTypes="AA">
                                      <p:cBhvr>
                                        <p:cTn id="65" dur="1000" spd="-100000" fill="hold"/>
                                        <p:tgtEl>
                                          <p:spTgt spid="17"/>
                                        </p:tgtEl>
                                        <p:attrNameLst>
                                          <p:attrName>ppt_x</p:attrName>
                                          <p:attrName>ppt_y</p:attrName>
                                        </p:attrNameLst>
                                      </p:cBhvr>
                                      <p:rCtr x="-677" y="1713"/>
                                    </p:animMotion>
                                  </p:childTnLst>
                                </p:cTn>
                              </p:par>
                              <p:par>
                                <p:cTn id="66" presetID="10" presetClass="entr" presetSubtype="0" fill="hold" grpId="0" nodeType="withEffect">
                                  <p:stCondLst>
                                    <p:cond delay="0"/>
                                  </p:stCondLst>
                                  <p:childTnLst>
                                    <p:set>
                                      <p:cBhvr>
                                        <p:cTn id="67" dur="1" fill="hold">
                                          <p:stCondLst>
                                            <p:cond delay="0"/>
                                          </p:stCondLst>
                                        </p:cTn>
                                        <p:tgtEl>
                                          <p:spTgt spid="18"/>
                                        </p:tgtEl>
                                        <p:attrNameLst>
                                          <p:attrName>style.visibility</p:attrName>
                                        </p:attrNameLst>
                                      </p:cBhvr>
                                      <p:to>
                                        <p:strVal val="visible"/>
                                      </p:to>
                                    </p:set>
                                    <p:animEffect transition="in" filter="fade">
                                      <p:cBhvr>
                                        <p:cTn id="68" dur="500"/>
                                        <p:tgtEl>
                                          <p:spTgt spid="18"/>
                                        </p:tgtEl>
                                      </p:cBhvr>
                                    </p:animEffect>
                                  </p:childTnLst>
                                </p:cTn>
                              </p:par>
                              <p:par>
                                <p:cTn id="69" presetID="42" presetClass="path" presetSubtype="0" decel="100000" fill="hold" grpId="1" nodeType="withEffect">
                                  <p:stCondLst>
                                    <p:cond delay="0"/>
                                  </p:stCondLst>
                                  <p:childTnLst>
                                    <p:animMotion origin="layout" path="M 2.08333E-6 1.85185E-6 L 0.01237 0.02847 " pathEditMode="relative" rAng="0" ptsTypes="AA">
                                      <p:cBhvr>
                                        <p:cTn id="70" dur="1000" spd="-100000" fill="hold"/>
                                        <p:tgtEl>
                                          <p:spTgt spid="18"/>
                                        </p:tgtEl>
                                        <p:attrNameLst>
                                          <p:attrName>ppt_x</p:attrName>
                                          <p:attrName>ppt_y</p:attrName>
                                        </p:attrNameLst>
                                      </p:cBhvr>
                                      <p:rCtr x="612" y="1412"/>
                                    </p:animMotion>
                                  </p:childTnLst>
                                </p:cTn>
                              </p:par>
                              <p:par>
                                <p:cTn id="71" presetID="10" presetClass="entr" presetSubtype="0" fill="hold" grpId="0" nodeType="withEffect">
                                  <p:stCondLst>
                                    <p:cond delay="0"/>
                                  </p:stCondLst>
                                  <p:childTnLst>
                                    <p:set>
                                      <p:cBhvr>
                                        <p:cTn id="72" dur="1" fill="hold">
                                          <p:stCondLst>
                                            <p:cond delay="0"/>
                                          </p:stCondLst>
                                        </p:cTn>
                                        <p:tgtEl>
                                          <p:spTgt spid="19"/>
                                        </p:tgtEl>
                                        <p:attrNameLst>
                                          <p:attrName>style.visibility</p:attrName>
                                        </p:attrNameLst>
                                      </p:cBhvr>
                                      <p:to>
                                        <p:strVal val="visible"/>
                                      </p:to>
                                    </p:set>
                                    <p:animEffect transition="in" filter="fade">
                                      <p:cBhvr>
                                        <p:cTn id="73" dur="500"/>
                                        <p:tgtEl>
                                          <p:spTgt spid="19"/>
                                        </p:tgtEl>
                                      </p:cBhvr>
                                    </p:animEffect>
                                  </p:childTnLst>
                                </p:cTn>
                              </p:par>
                              <p:par>
                                <p:cTn id="74" presetID="42" presetClass="path" presetSubtype="0" decel="100000" fill="hold" grpId="1" nodeType="withEffect">
                                  <p:stCondLst>
                                    <p:cond delay="0"/>
                                  </p:stCondLst>
                                  <p:childTnLst>
                                    <p:animMotion origin="layout" path="M 6.25E-7 1.85185E-6 L -0.00091 0.04236 " pathEditMode="relative" rAng="0" ptsTypes="AA">
                                      <p:cBhvr>
                                        <p:cTn id="75" dur="1000" spd="-100000" fill="hold"/>
                                        <p:tgtEl>
                                          <p:spTgt spid="19"/>
                                        </p:tgtEl>
                                        <p:attrNameLst>
                                          <p:attrName>ppt_x</p:attrName>
                                          <p:attrName>ppt_y</p:attrName>
                                        </p:attrNameLst>
                                      </p:cBhvr>
                                      <p:rCtr x="-52" y="2106"/>
                                    </p:animMotion>
                                  </p:childTnLst>
                                </p:cTn>
                              </p:par>
                              <p:par>
                                <p:cTn id="76" presetID="53" presetClass="entr" presetSubtype="16" fill="hold" nodeType="withEffect">
                                  <p:stCondLst>
                                    <p:cond delay="0"/>
                                  </p:stCondLst>
                                  <p:childTnLst>
                                    <p:set>
                                      <p:cBhvr>
                                        <p:cTn id="77" dur="1" fill="hold">
                                          <p:stCondLst>
                                            <p:cond delay="0"/>
                                          </p:stCondLst>
                                        </p:cTn>
                                        <p:tgtEl>
                                          <p:spTgt spid="20"/>
                                        </p:tgtEl>
                                        <p:attrNameLst>
                                          <p:attrName>style.visibility</p:attrName>
                                        </p:attrNameLst>
                                      </p:cBhvr>
                                      <p:to>
                                        <p:strVal val="visible"/>
                                      </p:to>
                                    </p:set>
                                    <p:anim calcmode="lin" valueType="num">
                                      <p:cBhvr>
                                        <p:cTn id="78" dur="500" fill="hold"/>
                                        <p:tgtEl>
                                          <p:spTgt spid="20"/>
                                        </p:tgtEl>
                                        <p:attrNameLst>
                                          <p:attrName>ppt_w</p:attrName>
                                        </p:attrNameLst>
                                      </p:cBhvr>
                                      <p:tavLst>
                                        <p:tav tm="0">
                                          <p:val>
                                            <p:fltVal val="0"/>
                                          </p:val>
                                        </p:tav>
                                        <p:tav tm="100000">
                                          <p:val>
                                            <p:strVal val="#ppt_w"/>
                                          </p:val>
                                        </p:tav>
                                      </p:tavLst>
                                    </p:anim>
                                    <p:anim calcmode="lin" valueType="num">
                                      <p:cBhvr>
                                        <p:cTn id="79" dur="500" fill="hold"/>
                                        <p:tgtEl>
                                          <p:spTgt spid="20"/>
                                        </p:tgtEl>
                                        <p:attrNameLst>
                                          <p:attrName>ppt_h</p:attrName>
                                        </p:attrNameLst>
                                      </p:cBhvr>
                                      <p:tavLst>
                                        <p:tav tm="0">
                                          <p:val>
                                            <p:fltVal val="0"/>
                                          </p:val>
                                        </p:tav>
                                        <p:tav tm="100000">
                                          <p:val>
                                            <p:strVal val="#ppt_h"/>
                                          </p:val>
                                        </p:tav>
                                      </p:tavLst>
                                    </p:anim>
                                    <p:animEffect transition="in" filter="fade">
                                      <p:cBhvr>
                                        <p:cTn id="80" dur="500"/>
                                        <p:tgtEl>
                                          <p:spTgt spid="20"/>
                                        </p:tgtEl>
                                      </p:cBhvr>
                                    </p:animEffect>
                                  </p:childTnLst>
                                </p:cTn>
                              </p:par>
                              <p:par>
                                <p:cTn id="81" presetID="10" presetClass="entr" presetSubtype="0" fill="hold" grpId="0" nodeType="withEffect">
                                  <p:stCondLst>
                                    <p:cond delay="0"/>
                                  </p:stCondLst>
                                  <p:childTnLst>
                                    <p:set>
                                      <p:cBhvr>
                                        <p:cTn id="82" dur="1" fill="hold">
                                          <p:stCondLst>
                                            <p:cond delay="0"/>
                                          </p:stCondLst>
                                        </p:cTn>
                                        <p:tgtEl>
                                          <p:spTgt spid="11"/>
                                        </p:tgtEl>
                                        <p:attrNameLst>
                                          <p:attrName>style.visibility</p:attrName>
                                        </p:attrNameLst>
                                      </p:cBhvr>
                                      <p:to>
                                        <p:strVal val="visible"/>
                                      </p:to>
                                    </p:set>
                                    <p:animEffect transition="in" filter="fade">
                                      <p:cBhvr>
                                        <p:cTn id="83" dur="500"/>
                                        <p:tgtEl>
                                          <p:spTgt spid="11"/>
                                        </p:tgtEl>
                                      </p:cBhvr>
                                    </p:animEffect>
                                  </p:childTnLst>
                                </p:cTn>
                              </p:par>
                              <p:par>
                                <p:cTn id="84" presetID="42" presetClass="path" presetSubtype="0" decel="100000" fill="hold" grpId="1" nodeType="withEffect">
                                  <p:stCondLst>
                                    <p:cond delay="0"/>
                                  </p:stCondLst>
                                  <p:childTnLst>
                                    <p:animMotion origin="layout" path="M -4.79167E-6 -7.40741E-7 L 0.00027 -0.04282 " pathEditMode="relative" rAng="0" ptsTypes="AA">
                                      <p:cBhvr>
                                        <p:cTn id="85" dur="1000" spd="-100000" fill="hold"/>
                                        <p:tgtEl>
                                          <p:spTgt spid="11"/>
                                        </p:tgtEl>
                                        <p:attrNameLst>
                                          <p:attrName>ppt_x</p:attrName>
                                          <p:attrName>ppt_y</p:attrName>
                                        </p:attrNameLst>
                                      </p:cBhvr>
                                      <p:rCtr x="13" y="-2153"/>
                                    </p:animMotion>
                                  </p:childTnLst>
                                </p:cTn>
                              </p:par>
                              <p:par>
                                <p:cTn id="86" presetID="10" presetClass="entr" presetSubtype="0" fill="hold" nodeType="withEffect">
                                  <p:stCondLst>
                                    <p:cond delay="600"/>
                                  </p:stCondLst>
                                  <p:childTnLst>
                                    <p:set>
                                      <p:cBhvr>
                                        <p:cTn id="87" dur="1" fill="hold">
                                          <p:stCondLst>
                                            <p:cond delay="0"/>
                                          </p:stCondLst>
                                        </p:cTn>
                                        <p:tgtEl>
                                          <p:spTgt spid="9"/>
                                        </p:tgtEl>
                                        <p:attrNameLst>
                                          <p:attrName>style.visibility</p:attrName>
                                        </p:attrNameLst>
                                      </p:cBhvr>
                                      <p:to>
                                        <p:strVal val="visible"/>
                                      </p:to>
                                    </p:set>
                                    <p:animEffect transition="in" filter="fade">
                                      <p:cBhvr>
                                        <p:cTn id="88" dur="500"/>
                                        <p:tgtEl>
                                          <p:spTgt spid="9"/>
                                        </p:tgtEl>
                                      </p:cBhvr>
                                    </p:animEffect>
                                  </p:childTnLst>
                                </p:cTn>
                              </p:par>
                              <p:par>
                                <p:cTn id="89" presetID="42" presetClass="path" presetSubtype="0" decel="100000" fill="hold" nodeType="withEffect">
                                  <p:stCondLst>
                                    <p:cond delay="600"/>
                                  </p:stCondLst>
                                  <p:childTnLst>
                                    <p:animMotion origin="layout" path="M 1.45833E-6 -4.44444E-6 L -0.00091 0.04237 " pathEditMode="relative" rAng="0" ptsTypes="AA">
                                      <p:cBhvr>
                                        <p:cTn id="90" dur="1000" spd="-100000" fill="hold"/>
                                        <p:tgtEl>
                                          <p:spTgt spid="9"/>
                                        </p:tgtEl>
                                        <p:attrNameLst>
                                          <p:attrName>ppt_x</p:attrName>
                                          <p:attrName>ppt_y</p:attrName>
                                        </p:attrNameLst>
                                      </p:cBhvr>
                                      <p:rCtr x="-52" y="2106"/>
                                    </p:animMotion>
                                  </p:childTnLst>
                                </p:cTn>
                              </p:par>
                              <p:par>
                                <p:cTn id="91" presetID="10" presetClass="entr" presetSubtype="0" fill="hold" grpId="0" nodeType="withEffect">
                                  <p:stCondLst>
                                    <p:cond delay="600"/>
                                  </p:stCondLst>
                                  <p:childTnLst>
                                    <p:set>
                                      <p:cBhvr>
                                        <p:cTn id="92" dur="1" fill="hold">
                                          <p:stCondLst>
                                            <p:cond delay="0"/>
                                          </p:stCondLst>
                                        </p:cTn>
                                        <p:tgtEl>
                                          <p:spTgt spid="21"/>
                                        </p:tgtEl>
                                        <p:attrNameLst>
                                          <p:attrName>style.visibility</p:attrName>
                                        </p:attrNameLst>
                                      </p:cBhvr>
                                      <p:to>
                                        <p:strVal val="visible"/>
                                      </p:to>
                                    </p:set>
                                    <p:animEffect transition="in" filter="fade">
                                      <p:cBhvr>
                                        <p:cTn id="93" dur="500"/>
                                        <p:tgtEl>
                                          <p:spTgt spid="21"/>
                                        </p:tgtEl>
                                      </p:cBhvr>
                                    </p:animEffect>
                                  </p:childTnLst>
                                </p:cTn>
                              </p:par>
                              <p:par>
                                <p:cTn id="94" presetID="42" presetClass="path" presetSubtype="0" decel="100000" fill="hold" grpId="1" nodeType="withEffect">
                                  <p:stCondLst>
                                    <p:cond delay="600"/>
                                  </p:stCondLst>
                                  <p:childTnLst>
                                    <p:animMotion origin="layout" path="M 1.45833E-6 -3.33333E-6 L -0.00091 0.04236 " pathEditMode="relative" rAng="0" ptsTypes="AA">
                                      <p:cBhvr>
                                        <p:cTn id="95" dur="1000" spd="-100000" fill="hold"/>
                                        <p:tgtEl>
                                          <p:spTgt spid="21"/>
                                        </p:tgtEl>
                                        <p:attrNameLst>
                                          <p:attrName>ppt_x</p:attrName>
                                          <p:attrName>ppt_y</p:attrName>
                                        </p:attrNameLst>
                                      </p:cBhvr>
                                      <p:rCtr x="-52" y="2106"/>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5" grpId="1"/>
      <p:bldP spid="6" grpId="0"/>
      <p:bldP spid="6" grpId="1"/>
      <p:bldP spid="7" grpId="0"/>
      <p:bldP spid="7" grpId="1"/>
      <p:bldP spid="11" grpId="0"/>
      <p:bldP spid="11" grpId="1"/>
      <p:bldP spid="12" grpId="0" animBg="1"/>
      <p:bldP spid="12" grpId="1" animBg="1"/>
      <p:bldP spid="13" grpId="0" animBg="1"/>
      <p:bldP spid="13" grpId="1" animBg="1"/>
      <p:bldP spid="14" grpId="0" animBg="1"/>
      <p:bldP spid="14" grpId="1" animBg="1"/>
      <p:bldP spid="15" grpId="0" animBg="1"/>
      <p:bldP spid="15" grpId="1" animBg="1"/>
      <p:bldP spid="16" grpId="0" animBg="1"/>
      <p:bldP spid="16" grpId="1" animBg="1"/>
      <p:bldP spid="17" grpId="0" animBg="1"/>
      <p:bldP spid="17" grpId="1" animBg="1"/>
      <p:bldP spid="18" grpId="0" animBg="1"/>
      <p:bldP spid="18" grpId="1" animBg="1"/>
      <p:bldP spid="19" grpId="0" animBg="1"/>
      <p:bldP spid="19" grpId="1" animBg="1"/>
      <p:bldP spid="21" grpId="0"/>
      <p:bldP spid="21" grpId="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2D86C5-D9C7-4F61-73D5-0FE03D4E2B53}"/>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54877201-9394-BBDE-974D-73B646C27554}"/>
              </a:ext>
            </a:extLst>
          </p:cNvPr>
          <p:cNvPicPr>
            <a:picLocks noChangeAspect="1"/>
          </p:cNvPicPr>
          <p:nvPr/>
        </p:nvPicPr>
        <p:blipFill>
          <a:blip r:embed="rId3" cstate="print">
            <a:extLst>
              <a:ext uri="{28A0092B-C50C-407E-A947-70E740481C1C}">
                <a14:useLocalDpi xmlns:a14="http://schemas.microsoft.com/office/drawing/2010/main" val="0"/>
              </a:ext>
            </a:extLst>
          </a:blip>
          <a:srcRect t="7917" b="7917"/>
          <a:stretch/>
        </p:blipFill>
        <p:spPr>
          <a:xfrm>
            <a:off x="1" y="0"/>
            <a:ext cx="12192000" cy="6858000"/>
          </a:xfrm>
          <a:prstGeom prst="rect">
            <a:avLst/>
          </a:prstGeom>
        </p:spPr>
      </p:pic>
      <p:sp>
        <p:nvSpPr>
          <p:cNvPr id="5" name="Rectangle 4">
            <a:extLst>
              <a:ext uri="{FF2B5EF4-FFF2-40B4-BE49-F238E27FC236}">
                <a16:creationId xmlns:a16="http://schemas.microsoft.com/office/drawing/2014/main" id="{EBA1C9AB-A54F-AA2A-A3C1-DF21812D1EF2}"/>
              </a:ext>
            </a:extLst>
          </p:cNvPr>
          <p:cNvSpPr/>
          <p:nvPr/>
        </p:nvSpPr>
        <p:spPr>
          <a:xfrm>
            <a:off x="656492" y="2999233"/>
            <a:ext cx="7795846" cy="385876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1">
            <a:extLst>
              <a:ext uri="{FF2B5EF4-FFF2-40B4-BE49-F238E27FC236}">
                <a16:creationId xmlns:a16="http://schemas.microsoft.com/office/drawing/2014/main" id="{1C8D9948-1DCF-CE24-8BEC-28BDF9C3D574}"/>
              </a:ext>
            </a:extLst>
          </p:cNvPr>
          <p:cNvSpPr txBox="1">
            <a:spLocks/>
          </p:cNvSpPr>
          <p:nvPr/>
        </p:nvSpPr>
        <p:spPr>
          <a:xfrm>
            <a:off x="1113691" y="2270426"/>
            <a:ext cx="4968220" cy="1329595"/>
          </a:xfrm>
          <a:prstGeom prst="rect">
            <a:avLst/>
          </a:prstGeom>
        </p:spPr>
        <p:txBody>
          <a:bodyPr vert="horz" wrap="none" lIns="0" tIns="0" rIns="0" bIns="0" rtlCol="0" anchor="ctr">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9600" err="1">
                <a:solidFill>
                  <a:schemeClr val="accent6"/>
                </a:solidFill>
              </a:rPr>
              <a:t>Unilevel</a:t>
            </a:r>
            <a:endParaRPr lang="en-US" sz="9600">
              <a:solidFill>
                <a:schemeClr val="accent6"/>
              </a:solidFill>
            </a:endParaRPr>
          </a:p>
        </p:txBody>
      </p:sp>
      <p:sp>
        <p:nvSpPr>
          <p:cNvPr id="7" name="TextBox 6">
            <a:extLst>
              <a:ext uri="{FF2B5EF4-FFF2-40B4-BE49-F238E27FC236}">
                <a16:creationId xmlns:a16="http://schemas.microsoft.com/office/drawing/2014/main" id="{EC349E9D-1E81-0A8D-85BC-04386C0D0D35}"/>
              </a:ext>
            </a:extLst>
          </p:cNvPr>
          <p:cNvSpPr txBox="1"/>
          <p:nvPr/>
        </p:nvSpPr>
        <p:spPr>
          <a:xfrm>
            <a:off x="1113691" y="3706507"/>
            <a:ext cx="6893171" cy="2708434"/>
          </a:xfrm>
          <a:prstGeom prst="rect">
            <a:avLst/>
          </a:prstGeom>
          <a:noFill/>
        </p:spPr>
        <p:txBody>
          <a:bodyPr wrap="square" lIns="0" tIns="0" rIns="0" bIns="0" rtlCol="0">
            <a:spAutoFit/>
          </a:bodyPr>
          <a:lstStyle/>
          <a:p>
            <a:r>
              <a:rPr lang="en-US" sz="2400" err="1">
                <a:solidFill>
                  <a:schemeClr val="accent6"/>
                </a:solidFill>
              </a:rPr>
              <a:t>Unilevel</a:t>
            </a:r>
            <a:r>
              <a:rPr lang="en-US" sz="2400">
                <a:solidFill>
                  <a:schemeClr val="accent6"/>
                </a:solidFill>
              </a:rPr>
              <a:t> provides a way for Wellness Advocates to earn commissions based on ongoing product sales within their organization.</a:t>
            </a:r>
          </a:p>
          <a:p>
            <a:endParaRPr lang="en-US" sz="2400"/>
          </a:p>
          <a:p>
            <a:r>
              <a:rPr lang="en-US" sz="2000"/>
              <a:t>By offering product education, encouraging customer loyalty, and providing business support, you can strengthen your team and increase customer retention, leading to higher </a:t>
            </a:r>
            <a:r>
              <a:rPr lang="en-US" sz="2000" err="1"/>
              <a:t>Unilevel</a:t>
            </a:r>
            <a:r>
              <a:rPr lang="en-US" sz="2000"/>
              <a:t> earnings.</a:t>
            </a:r>
          </a:p>
        </p:txBody>
      </p:sp>
      <p:sp>
        <p:nvSpPr>
          <p:cNvPr id="2" name="TextBox 1">
            <a:extLst>
              <a:ext uri="{FF2B5EF4-FFF2-40B4-BE49-F238E27FC236}">
                <a16:creationId xmlns:a16="http://schemas.microsoft.com/office/drawing/2014/main" id="{BDB694D7-3697-60B8-8B36-2AF4C9B00BDE}"/>
              </a:ext>
            </a:extLst>
          </p:cNvPr>
          <p:cNvSpPr txBox="1"/>
          <p:nvPr/>
        </p:nvSpPr>
        <p:spPr>
          <a:xfrm>
            <a:off x="1113691" y="6559526"/>
            <a:ext cx="6932988" cy="153888"/>
          </a:xfrm>
          <a:prstGeom prst="rect">
            <a:avLst/>
          </a:prstGeom>
          <a:noFill/>
        </p:spPr>
        <p:txBody>
          <a:bodyPr wrap="none" lIns="0" tIns="0" rIns="0" bIns="0">
            <a:spAutoFit/>
          </a:bodyPr>
          <a:lstStyle/>
          <a:p>
            <a:r>
              <a:rPr lang="en-US" sz="1000" dirty="0">
                <a:solidFill>
                  <a:schemeClr val="bg1">
                    <a:lumMod val="65000"/>
                  </a:schemeClr>
                </a:solidFill>
                <a:effectLst/>
                <a:latin typeface="Raleway dT" pitchFamily="2" charset="77"/>
              </a:rPr>
              <a:t>See full details of </a:t>
            </a:r>
            <a:r>
              <a:rPr lang="en-US" sz="1000" dirty="0" err="1">
                <a:solidFill>
                  <a:schemeClr val="bg1">
                    <a:lumMod val="65000"/>
                  </a:schemeClr>
                </a:solidFill>
                <a:effectLst/>
                <a:latin typeface="Raleway dT" pitchFamily="2" charset="77"/>
              </a:rPr>
              <a:t>Unilevel</a:t>
            </a:r>
            <a:r>
              <a:rPr lang="en-US" sz="1000" dirty="0">
                <a:solidFill>
                  <a:schemeClr val="bg1">
                    <a:lumMod val="65000"/>
                  </a:schemeClr>
                </a:solidFill>
                <a:effectLst/>
                <a:latin typeface="Raleway dT" pitchFamily="2" charset="77"/>
              </a:rPr>
              <a:t> Commission in doTERRA Policy Manual, https://www.doterra.com/US/en/policy-manual</a:t>
            </a:r>
          </a:p>
        </p:txBody>
      </p:sp>
    </p:spTree>
    <p:extLst>
      <p:ext uri="{BB962C8B-B14F-4D97-AF65-F5344CB8AC3E}">
        <p14:creationId xmlns:p14="http://schemas.microsoft.com/office/powerpoint/2010/main" val="14575785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42" presetClass="path" presetSubtype="0" decel="100000" fill="hold" grpId="1" nodeType="withEffect">
                                  <p:stCondLst>
                                    <p:cond delay="0"/>
                                  </p:stCondLst>
                                  <p:childTnLst>
                                    <p:animMotion origin="layout" path="M -6.25E-7 1.85185E-6 L 0.00026 -0.04283 " pathEditMode="relative" rAng="0" ptsTypes="AA">
                                      <p:cBhvr>
                                        <p:cTn id="9" dur="1000" spd="-100000" fill="hold"/>
                                        <p:tgtEl>
                                          <p:spTgt spid="6"/>
                                        </p:tgtEl>
                                        <p:attrNameLst>
                                          <p:attrName>ppt_x</p:attrName>
                                          <p:attrName>ppt_y</p:attrName>
                                        </p:attrNameLst>
                                      </p:cBhvr>
                                      <p:rCtr x="13" y="-2153"/>
                                    </p:animMotion>
                                  </p:childTnLst>
                                </p:cTn>
                              </p:par>
                              <p:par>
                                <p:cTn id="10" presetID="10" presetClass="entr" presetSubtype="0" fill="hold" grpId="0" nodeType="with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par>
                                <p:cTn id="13" presetID="42" presetClass="path" presetSubtype="0" decel="100000" fill="hold" grpId="1" nodeType="withEffect">
                                  <p:stCondLst>
                                    <p:cond delay="0"/>
                                  </p:stCondLst>
                                  <p:childTnLst>
                                    <p:animMotion origin="layout" path="M 6.25E-7 1.85185E-6 L -0.00091 0.04236 " pathEditMode="relative" rAng="0" ptsTypes="AA">
                                      <p:cBhvr>
                                        <p:cTn id="14" dur="1000" spd="-100000" fill="hold"/>
                                        <p:tgtEl>
                                          <p:spTgt spid="5"/>
                                        </p:tgtEl>
                                        <p:attrNameLst>
                                          <p:attrName>ppt_x</p:attrName>
                                          <p:attrName>ppt_y</p:attrName>
                                        </p:attrNameLst>
                                      </p:cBhvr>
                                      <p:rCtr x="-52" y="2106"/>
                                    </p:animMotion>
                                  </p:childTnLst>
                                </p:cTn>
                              </p:par>
                              <p:par>
                                <p:cTn id="15" presetID="10" presetClass="entr" presetSubtype="0" fill="hold" grpId="0" nodeType="withEffect">
                                  <p:stCondLst>
                                    <p:cond delay="20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cTn>
                              </p:par>
                              <p:par>
                                <p:cTn id="18" presetID="42" presetClass="path" presetSubtype="0" decel="100000" fill="hold" grpId="1" nodeType="withEffect">
                                  <p:stCondLst>
                                    <p:cond delay="200"/>
                                  </p:stCondLst>
                                  <p:childTnLst>
                                    <p:animMotion origin="layout" path="M 6.25E-7 1.85185E-6 L -0.00091 0.04236 " pathEditMode="relative" rAng="0" ptsTypes="AA">
                                      <p:cBhvr>
                                        <p:cTn id="19" dur="1000" spd="-100000" fill="hold"/>
                                        <p:tgtEl>
                                          <p:spTgt spid="7"/>
                                        </p:tgtEl>
                                        <p:attrNameLst>
                                          <p:attrName>ppt_x</p:attrName>
                                          <p:attrName>ppt_y</p:attrName>
                                        </p:attrNameLst>
                                      </p:cBhvr>
                                      <p:rCtr x="-52" y="2106"/>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5" grpId="1" animBg="1"/>
      <p:bldP spid="6" grpId="0"/>
      <p:bldP spid="6" grpId="1"/>
      <p:bldP spid="7" grpId="0"/>
      <p:bldP spid="7" grpId="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303786-DF92-BA72-2B97-389EE14A9C49}"/>
            </a:ext>
          </a:extLst>
        </p:cNvPr>
        <p:cNvGrpSpPr/>
        <p:nvPr/>
      </p:nvGrpSpPr>
      <p:grpSpPr>
        <a:xfrm>
          <a:off x="0" y="0"/>
          <a:ext cx="0" cy="0"/>
          <a:chOff x="0" y="0"/>
          <a:chExt cx="0" cy="0"/>
        </a:xfrm>
      </p:grpSpPr>
      <p:grpSp>
        <p:nvGrpSpPr>
          <p:cNvPr id="7" name="Group 6">
            <a:extLst>
              <a:ext uri="{FF2B5EF4-FFF2-40B4-BE49-F238E27FC236}">
                <a16:creationId xmlns:a16="http://schemas.microsoft.com/office/drawing/2014/main" id="{99D1A6A4-49C6-5D18-C3A4-4CB552C0B65E}"/>
              </a:ext>
            </a:extLst>
          </p:cNvPr>
          <p:cNvGrpSpPr/>
          <p:nvPr/>
        </p:nvGrpSpPr>
        <p:grpSpPr>
          <a:xfrm>
            <a:off x="9308594" y="264896"/>
            <a:ext cx="2883405" cy="1087755"/>
            <a:chOff x="9308594" y="264896"/>
            <a:chExt cx="2883405" cy="1087755"/>
          </a:xfrm>
        </p:grpSpPr>
        <p:sp>
          <p:nvSpPr>
            <p:cNvPr id="8" name="Round Same Side Corner Rectangle 7">
              <a:extLst>
                <a:ext uri="{FF2B5EF4-FFF2-40B4-BE49-F238E27FC236}">
                  <a16:creationId xmlns:a16="http://schemas.microsoft.com/office/drawing/2014/main" id="{2CDD175F-3A11-9E98-06AA-E747ADE6C31E}"/>
                </a:ext>
              </a:extLst>
            </p:cNvPr>
            <p:cNvSpPr/>
            <p:nvPr/>
          </p:nvSpPr>
          <p:spPr>
            <a:xfrm rot="16200000">
              <a:off x="10206419" y="-632929"/>
              <a:ext cx="1087755" cy="2883405"/>
            </a:xfrm>
            <a:prstGeom prst="round2Same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E35D5AB4-C309-9C10-58BA-CE424BF05990}"/>
                </a:ext>
              </a:extLst>
            </p:cNvPr>
            <p:cNvSpPr txBox="1"/>
            <p:nvPr/>
          </p:nvSpPr>
          <p:spPr>
            <a:xfrm>
              <a:off x="9674965" y="347109"/>
              <a:ext cx="2003112" cy="923330"/>
            </a:xfrm>
            <a:prstGeom prst="rect">
              <a:avLst/>
            </a:prstGeom>
            <a:noFill/>
          </p:spPr>
          <p:txBody>
            <a:bodyPr wrap="none" rtlCol="0">
              <a:spAutoFit/>
            </a:bodyPr>
            <a:lstStyle/>
            <a:p>
              <a:r>
                <a:rPr lang="en-US">
                  <a:solidFill>
                    <a:schemeClr val="bg1"/>
                  </a:solidFill>
                </a:rPr>
                <a:t>Paid to</a:t>
              </a:r>
              <a:r>
                <a:rPr lang="en-US" b="1">
                  <a:solidFill>
                    <a:schemeClr val="bg1"/>
                  </a:solidFill>
                </a:rPr>
                <a:t> Sponsor </a:t>
              </a:r>
              <a:endParaRPr lang="en-US">
                <a:solidFill>
                  <a:schemeClr val="bg1"/>
                </a:solidFill>
              </a:endParaRPr>
            </a:p>
            <a:p>
              <a:r>
                <a:rPr lang="en-US">
                  <a:solidFill>
                    <a:schemeClr val="bg1"/>
                  </a:solidFill>
                </a:rPr>
                <a:t>Paid</a:t>
              </a:r>
              <a:r>
                <a:rPr lang="en-US" b="1">
                  <a:solidFill>
                    <a:schemeClr val="bg1"/>
                  </a:solidFill>
                </a:rPr>
                <a:t> Monthly</a:t>
              </a:r>
              <a:endParaRPr lang="en-US">
                <a:solidFill>
                  <a:schemeClr val="bg1"/>
                </a:solidFill>
              </a:endParaRPr>
            </a:p>
            <a:p>
              <a:r>
                <a:rPr lang="en-US">
                  <a:solidFill>
                    <a:schemeClr val="bg1"/>
                  </a:solidFill>
                </a:rPr>
                <a:t>Earn </a:t>
              </a:r>
              <a:r>
                <a:rPr lang="en-US" b="1">
                  <a:solidFill>
                    <a:schemeClr val="bg1"/>
                  </a:solidFill>
                </a:rPr>
                <a:t>3–7% on CV</a:t>
              </a:r>
              <a:endParaRPr lang="en-US">
                <a:solidFill>
                  <a:schemeClr val="bg1"/>
                </a:solidFill>
              </a:endParaRPr>
            </a:p>
          </p:txBody>
        </p:sp>
      </p:grpSp>
      <p:sp>
        <p:nvSpPr>
          <p:cNvPr id="12" name="TextBox 11">
            <a:extLst>
              <a:ext uri="{FF2B5EF4-FFF2-40B4-BE49-F238E27FC236}">
                <a16:creationId xmlns:a16="http://schemas.microsoft.com/office/drawing/2014/main" id="{DC43BC1C-966C-9810-B56E-749F4C8A3BB5}"/>
              </a:ext>
            </a:extLst>
          </p:cNvPr>
          <p:cNvSpPr txBox="1"/>
          <p:nvPr/>
        </p:nvSpPr>
        <p:spPr>
          <a:xfrm>
            <a:off x="492369" y="6559022"/>
            <a:ext cx="10977364" cy="153888"/>
          </a:xfrm>
          <a:prstGeom prst="rect">
            <a:avLst/>
          </a:prstGeom>
          <a:noFill/>
        </p:spPr>
        <p:txBody>
          <a:bodyPr wrap="none" lIns="0" tIns="0" rIns="0" bIns="0">
            <a:spAutoFit/>
          </a:bodyPr>
          <a:lstStyle/>
          <a:p>
            <a:r>
              <a:rPr lang="en-US" sz="1000" dirty="0">
                <a:solidFill>
                  <a:schemeClr val="bg1">
                    <a:lumMod val="65000"/>
                  </a:schemeClr>
                </a:solidFill>
                <a:effectLst/>
                <a:latin typeface="Raleway dT" pitchFamily="2" charset="77"/>
              </a:rPr>
              <a:t>Results vary based on time, effort, and skill. Expenses may be incurred. For more information see the dōTERRA Opportunity and Earnings Disclosure Summary at doterra.com/disclosure.</a:t>
            </a:r>
          </a:p>
        </p:txBody>
      </p:sp>
      <p:sp>
        <p:nvSpPr>
          <p:cNvPr id="2" name="Title 1">
            <a:extLst>
              <a:ext uri="{FF2B5EF4-FFF2-40B4-BE49-F238E27FC236}">
                <a16:creationId xmlns:a16="http://schemas.microsoft.com/office/drawing/2014/main" id="{DA116791-5CB3-0774-DB7D-D2FF8619AE34}"/>
              </a:ext>
            </a:extLst>
          </p:cNvPr>
          <p:cNvSpPr txBox="1">
            <a:spLocks/>
          </p:cNvSpPr>
          <p:nvPr/>
        </p:nvSpPr>
        <p:spPr>
          <a:xfrm>
            <a:off x="513923" y="361026"/>
            <a:ext cx="3440044" cy="914096"/>
          </a:xfrm>
          <a:prstGeom prst="rect">
            <a:avLst/>
          </a:prstGeom>
        </p:spPr>
        <p:txBody>
          <a:bodyPr vert="horz" wrap="none" lIns="0" tIns="0" rIns="0" bIns="0" rtlCol="0" anchor="ctr">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6600" err="1">
                <a:solidFill>
                  <a:schemeClr val="accent6"/>
                </a:solidFill>
              </a:rPr>
              <a:t>Unilevel</a:t>
            </a:r>
            <a:endParaRPr lang="en-US" sz="6600">
              <a:solidFill>
                <a:schemeClr val="accent6"/>
              </a:solidFill>
            </a:endParaRPr>
          </a:p>
        </p:txBody>
      </p:sp>
      <p:grpSp>
        <p:nvGrpSpPr>
          <p:cNvPr id="551" name="Group 550">
            <a:extLst>
              <a:ext uri="{FF2B5EF4-FFF2-40B4-BE49-F238E27FC236}">
                <a16:creationId xmlns:a16="http://schemas.microsoft.com/office/drawing/2014/main" id="{EAFA4DB6-F7A1-56CA-3087-0CC970F4193C}"/>
              </a:ext>
            </a:extLst>
          </p:cNvPr>
          <p:cNvGrpSpPr/>
          <p:nvPr/>
        </p:nvGrpSpPr>
        <p:grpSpPr>
          <a:xfrm>
            <a:off x="517444" y="1556210"/>
            <a:ext cx="11157112" cy="4954681"/>
            <a:chOff x="513923" y="1590674"/>
            <a:chExt cx="11157112" cy="4954681"/>
          </a:xfrm>
        </p:grpSpPr>
        <p:grpSp>
          <p:nvGrpSpPr>
            <p:cNvPr id="3" name="Graphic 4">
              <a:extLst>
                <a:ext uri="{FF2B5EF4-FFF2-40B4-BE49-F238E27FC236}">
                  <a16:creationId xmlns:a16="http://schemas.microsoft.com/office/drawing/2014/main" id="{DD0A35AE-6F50-09E9-BF96-B47EDA7F2429}"/>
                </a:ext>
              </a:extLst>
            </p:cNvPr>
            <p:cNvGrpSpPr/>
            <p:nvPr/>
          </p:nvGrpSpPr>
          <p:grpSpPr>
            <a:xfrm>
              <a:off x="513923" y="1590674"/>
              <a:ext cx="11157112" cy="4954681"/>
              <a:chOff x="513925" y="1482872"/>
              <a:chExt cx="11157112" cy="4954681"/>
            </a:xfrm>
          </p:grpSpPr>
          <p:grpSp>
            <p:nvGrpSpPr>
              <p:cNvPr id="4" name="Graphic 4">
                <a:extLst>
                  <a:ext uri="{FF2B5EF4-FFF2-40B4-BE49-F238E27FC236}">
                    <a16:creationId xmlns:a16="http://schemas.microsoft.com/office/drawing/2014/main" id="{1023F1BA-71BC-0D97-7E40-34EEA7892973}"/>
                  </a:ext>
                </a:extLst>
              </p:cNvPr>
              <p:cNvGrpSpPr/>
              <p:nvPr/>
            </p:nvGrpSpPr>
            <p:grpSpPr>
              <a:xfrm>
                <a:off x="518617" y="2009696"/>
                <a:ext cx="99128" cy="1530911"/>
                <a:chOff x="518617" y="2009696"/>
                <a:chExt cx="99128" cy="1530911"/>
              </a:xfrm>
              <a:solidFill>
                <a:srgbClr val="58595B"/>
              </a:solidFill>
            </p:grpSpPr>
            <p:sp>
              <p:nvSpPr>
                <p:cNvPr id="6" name="Freeform 5">
                  <a:extLst>
                    <a:ext uri="{FF2B5EF4-FFF2-40B4-BE49-F238E27FC236}">
                      <a16:creationId xmlns:a16="http://schemas.microsoft.com/office/drawing/2014/main" id="{ADBA18D9-00FC-7295-065E-2BA61F5489B1}"/>
                    </a:ext>
                  </a:extLst>
                </p:cNvPr>
                <p:cNvSpPr/>
                <p:nvPr/>
              </p:nvSpPr>
              <p:spPr>
                <a:xfrm>
                  <a:off x="519399" y="3462169"/>
                  <a:ext cx="97173" cy="78438"/>
                </a:xfrm>
                <a:custGeom>
                  <a:avLst/>
                  <a:gdLst>
                    <a:gd name="connsiteX0" fmla="*/ 0 w 97173"/>
                    <a:gd name="connsiteY0" fmla="*/ 78243 h 78438"/>
                    <a:gd name="connsiteX1" fmla="*/ 0 w 97173"/>
                    <a:gd name="connsiteY1" fmla="*/ 35317 h 78438"/>
                    <a:gd name="connsiteX2" fmla="*/ 32261 w 97173"/>
                    <a:gd name="connsiteY2" fmla="*/ 4488 h 78438"/>
                    <a:gd name="connsiteX3" fmla="*/ 60611 w 97173"/>
                    <a:gd name="connsiteY3" fmla="*/ 22049 h 78438"/>
                    <a:gd name="connsiteX4" fmla="*/ 97173 w 97173"/>
                    <a:gd name="connsiteY4" fmla="*/ 0 h 78438"/>
                    <a:gd name="connsiteX5" fmla="*/ 97173 w 97173"/>
                    <a:gd name="connsiteY5" fmla="*/ 20683 h 78438"/>
                    <a:gd name="connsiteX6" fmla="*/ 64521 w 97173"/>
                    <a:gd name="connsiteY6" fmla="*/ 40585 h 78438"/>
                    <a:gd name="connsiteX7" fmla="*/ 64521 w 97173"/>
                    <a:gd name="connsiteY7" fmla="*/ 59512 h 78438"/>
                    <a:gd name="connsiteX8" fmla="*/ 97173 w 97173"/>
                    <a:gd name="connsiteY8" fmla="*/ 59512 h 78438"/>
                    <a:gd name="connsiteX9" fmla="*/ 97173 w 97173"/>
                    <a:gd name="connsiteY9" fmla="*/ 78438 h 78438"/>
                    <a:gd name="connsiteX10" fmla="*/ 0 w 97173"/>
                    <a:gd name="connsiteY10" fmla="*/ 78438 h 78438"/>
                    <a:gd name="connsiteX11" fmla="*/ 48098 w 97173"/>
                    <a:gd name="connsiteY11" fmla="*/ 35707 h 78438"/>
                    <a:gd name="connsiteX12" fmla="*/ 32456 w 97173"/>
                    <a:gd name="connsiteY12" fmla="*/ 23414 h 78438"/>
                    <a:gd name="connsiteX13" fmla="*/ 16619 w 97173"/>
                    <a:gd name="connsiteY13" fmla="*/ 36487 h 78438"/>
                    <a:gd name="connsiteX14" fmla="*/ 16619 w 97173"/>
                    <a:gd name="connsiteY14" fmla="*/ 59316 h 78438"/>
                    <a:gd name="connsiteX15" fmla="*/ 48098 w 97173"/>
                    <a:gd name="connsiteY15" fmla="*/ 59316 h 78438"/>
                    <a:gd name="connsiteX16" fmla="*/ 48098 w 97173"/>
                    <a:gd name="connsiteY16" fmla="*/ 35707 h 784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97173" h="78438">
                      <a:moveTo>
                        <a:pt x="0" y="78243"/>
                      </a:moveTo>
                      <a:lnTo>
                        <a:pt x="0" y="35317"/>
                      </a:lnTo>
                      <a:cubicBezTo>
                        <a:pt x="0" y="17366"/>
                        <a:pt x="16424" y="4488"/>
                        <a:pt x="32261" y="4488"/>
                      </a:cubicBezTo>
                      <a:cubicBezTo>
                        <a:pt x="44774" y="4488"/>
                        <a:pt x="56114" y="11317"/>
                        <a:pt x="60611" y="22049"/>
                      </a:cubicBezTo>
                      <a:lnTo>
                        <a:pt x="97173" y="0"/>
                      </a:lnTo>
                      <a:lnTo>
                        <a:pt x="97173" y="20683"/>
                      </a:lnTo>
                      <a:lnTo>
                        <a:pt x="64521" y="40585"/>
                      </a:lnTo>
                      <a:lnTo>
                        <a:pt x="64521" y="59512"/>
                      </a:lnTo>
                      <a:lnTo>
                        <a:pt x="97173" y="59512"/>
                      </a:lnTo>
                      <a:lnTo>
                        <a:pt x="97173" y="78438"/>
                      </a:lnTo>
                      <a:lnTo>
                        <a:pt x="0" y="78438"/>
                      </a:lnTo>
                      <a:close/>
                      <a:moveTo>
                        <a:pt x="48098" y="35707"/>
                      </a:moveTo>
                      <a:cubicBezTo>
                        <a:pt x="48098" y="28683"/>
                        <a:pt x="41059" y="23414"/>
                        <a:pt x="32456" y="23414"/>
                      </a:cubicBezTo>
                      <a:cubicBezTo>
                        <a:pt x="23853" y="23414"/>
                        <a:pt x="16619" y="29853"/>
                        <a:pt x="16619" y="36487"/>
                      </a:cubicBezTo>
                      <a:lnTo>
                        <a:pt x="16619" y="59316"/>
                      </a:lnTo>
                      <a:lnTo>
                        <a:pt x="48098" y="59316"/>
                      </a:lnTo>
                      <a:lnTo>
                        <a:pt x="48098" y="35707"/>
                      </a:lnTo>
                      <a:close/>
                    </a:path>
                  </a:pathLst>
                </a:custGeom>
                <a:solidFill>
                  <a:srgbClr val="58595B"/>
                </a:solidFill>
                <a:ln w="19550" cap="flat">
                  <a:noFill/>
                  <a:prstDash val="solid"/>
                  <a:miter/>
                </a:ln>
              </p:spPr>
              <p:txBody>
                <a:bodyPr rtlCol="0" anchor="ctr"/>
                <a:lstStyle/>
                <a:p>
                  <a:endParaRPr lang="en-US"/>
                </a:p>
              </p:txBody>
            </p:sp>
            <p:sp>
              <p:nvSpPr>
                <p:cNvPr id="10" name="Freeform 9">
                  <a:extLst>
                    <a:ext uri="{FF2B5EF4-FFF2-40B4-BE49-F238E27FC236}">
                      <a16:creationId xmlns:a16="http://schemas.microsoft.com/office/drawing/2014/main" id="{7CB75EE8-376F-463E-C6EF-82EE90B426D4}"/>
                    </a:ext>
                  </a:extLst>
                </p:cNvPr>
                <p:cNvSpPr/>
                <p:nvPr/>
              </p:nvSpPr>
              <p:spPr>
                <a:xfrm>
                  <a:off x="519399" y="3368316"/>
                  <a:ext cx="97173" cy="90730"/>
                </a:xfrm>
                <a:custGeom>
                  <a:avLst/>
                  <a:gdLst>
                    <a:gd name="connsiteX0" fmla="*/ 0 w 97173"/>
                    <a:gd name="connsiteY0" fmla="*/ 35707 h 90730"/>
                    <a:gd name="connsiteX1" fmla="*/ 97173 w 97173"/>
                    <a:gd name="connsiteY1" fmla="*/ 0 h 90730"/>
                    <a:gd name="connsiteX2" fmla="*/ 97173 w 97173"/>
                    <a:gd name="connsiteY2" fmla="*/ 19512 h 90730"/>
                    <a:gd name="connsiteX3" fmla="*/ 72929 w 97173"/>
                    <a:gd name="connsiteY3" fmla="*/ 28488 h 90730"/>
                    <a:gd name="connsiteX4" fmla="*/ 72929 w 97173"/>
                    <a:gd name="connsiteY4" fmla="*/ 62438 h 90730"/>
                    <a:gd name="connsiteX5" fmla="*/ 97173 w 97173"/>
                    <a:gd name="connsiteY5" fmla="*/ 71414 h 90730"/>
                    <a:gd name="connsiteX6" fmla="*/ 97173 w 97173"/>
                    <a:gd name="connsiteY6" fmla="*/ 90731 h 90730"/>
                    <a:gd name="connsiteX7" fmla="*/ 0 w 97173"/>
                    <a:gd name="connsiteY7" fmla="*/ 55024 h 90730"/>
                    <a:gd name="connsiteX8" fmla="*/ 0 w 97173"/>
                    <a:gd name="connsiteY8" fmla="*/ 35902 h 90730"/>
                    <a:gd name="connsiteX9" fmla="*/ 19552 w 97173"/>
                    <a:gd name="connsiteY9" fmla="*/ 45268 h 90730"/>
                    <a:gd name="connsiteX10" fmla="*/ 59633 w 97173"/>
                    <a:gd name="connsiteY10" fmla="*/ 59121 h 90730"/>
                    <a:gd name="connsiteX11" fmla="*/ 59633 w 97173"/>
                    <a:gd name="connsiteY11" fmla="*/ 31805 h 90730"/>
                    <a:gd name="connsiteX12" fmla="*/ 19552 w 97173"/>
                    <a:gd name="connsiteY12" fmla="*/ 45268 h 907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7173" h="90730">
                      <a:moveTo>
                        <a:pt x="0" y="35707"/>
                      </a:moveTo>
                      <a:lnTo>
                        <a:pt x="97173" y="0"/>
                      </a:lnTo>
                      <a:lnTo>
                        <a:pt x="97173" y="19512"/>
                      </a:lnTo>
                      <a:lnTo>
                        <a:pt x="72929" y="28488"/>
                      </a:lnTo>
                      <a:lnTo>
                        <a:pt x="72929" y="62438"/>
                      </a:lnTo>
                      <a:lnTo>
                        <a:pt x="97173" y="71414"/>
                      </a:lnTo>
                      <a:lnTo>
                        <a:pt x="97173" y="90731"/>
                      </a:lnTo>
                      <a:lnTo>
                        <a:pt x="0" y="55024"/>
                      </a:lnTo>
                      <a:lnTo>
                        <a:pt x="0" y="35902"/>
                      </a:lnTo>
                      <a:close/>
                      <a:moveTo>
                        <a:pt x="19552" y="45268"/>
                      </a:moveTo>
                      <a:lnTo>
                        <a:pt x="59633" y="59121"/>
                      </a:lnTo>
                      <a:lnTo>
                        <a:pt x="59633" y="31805"/>
                      </a:lnTo>
                      <a:lnTo>
                        <a:pt x="19552" y="45268"/>
                      </a:lnTo>
                      <a:close/>
                    </a:path>
                  </a:pathLst>
                </a:custGeom>
                <a:solidFill>
                  <a:srgbClr val="58595B"/>
                </a:solidFill>
                <a:ln w="19550" cap="flat">
                  <a:noFill/>
                  <a:prstDash val="solid"/>
                  <a:miter/>
                </a:ln>
              </p:spPr>
              <p:txBody>
                <a:bodyPr rtlCol="0" anchor="ctr"/>
                <a:lstStyle/>
                <a:p>
                  <a:endParaRPr lang="en-US"/>
                </a:p>
              </p:txBody>
            </p:sp>
            <p:sp>
              <p:nvSpPr>
                <p:cNvPr id="11" name="Freeform 10">
                  <a:extLst>
                    <a:ext uri="{FF2B5EF4-FFF2-40B4-BE49-F238E27FC236}">
                      <a16:creationId xmlns:a16="http://schemas.microsoft.com/office/drawing/2014/main" id="{013D0EEB-F65C-F05C-9881-07BE6B0C75B6}"/>
                    </a:ext>
                  </a:extLst>
                </p:cNvPr>
                <p:cNvSpPr/>
                <p:nvPr/>
              </p:nvSpPr>
              <p:spPr>
                <a:xfrm>
                  <a:off x="519399" y="3273683"/>
                  <a:ext cx="97368" cy="84096"/>
                </a:xfrm>
                <a:custGeom>
                  <a:avLst/>
                  <a:gdLst>
                    <a:gd name="connsiteX0" fmla="*/ 97173 w 97368"/>
                    <a:gd name="connsiteY0" fmla="*/ 65170 h 84096"/>
                    <a:gd name="connsiteX1" fmla="*/ 97173 w 97368"/>
                    <a:gd name="connsiteY1" fmla="*/ 84097 h 84096"/>
                    <a:gd name="connsiteX2" fmla="*/ 0 w 97368"/>
                    <a:gd name="connsiteY2" fmla="*/ 84097 h 84096"/>
                    <a:gd name="connsiteX3" fmla="*/ 0 w 97368"/>
                    <a:gd name="connsiteY3" fmla="*/ 69073 h 84096"/>
                    <a:gd name="connsiteX4" fmla="*/ 64130 w 97368"/>
                    <a:gd name="connsiteY4" fmla="*/ 18927 h 84096"/>
                    <a:gd name="connsiteX5" fmla="*/ 196 w 97368"/>
                    <a:gd name="connsiteY5" fmla="*/ 18927 h 84096"/>
                    <a:gd name="connsiteX6" fmla="*/ 196 w 97368"/>
                    <a:gd name="connsiteY6" fmla="*/ 0 h 84096"/>
                    <a:gd name="connsiteX7" fmla="*/ 97369 w 97368"/>
                    <a:gd name="connsiteY7" fmla="*/ 0 h 84096"/>
                    <a:gd name="connsiteX8" fmla="*/ 97369 w 97368"/>
                    <a:gd name="connsiteY8" fmla="*/ 15610 h 84096"/>
                    <a:gd name="connsiteX9" fmla="*/ 34998 w 97368"/>
                    <a:gd name="connsiteY9" fmla="*/ 65170 h 84096"/>
                    <a:gd name="connsiteX10" fmla="*/ 97369 w 97368"/>
                    <a:gd name="connsiteY10" fmla="*/ 65170 h 840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7368" h="84096">
                      <a:moveTo>
                        <a:pt x="97173" y="65170"/>
                      </a:moveTo>
                      <a:lnTo>
                        <a:pt x="97173" y="84097"/>
                      </a:lnTo>
                      <a:lnTo>
                        <a:pt x="0" y="84097"/>
                      </a:lnTo>
                      <a:lnTo>
                        <a:pt x="0" y="69073"/>
                      </a:lnTo>
                      <a:lnTo>
                        <a:pt x="64130" y="18927"/>
                      </a:lnTo>
                      <a:lnTo>
                        <a:pt x="196" y="18927"/>
                      </a:lnTo>
                      <a:lnTo>
                        <a:pt x="196" y="0"/>
                      </a:lnTo>
                      <a:lnTo>
                        <a:pt x="97369" y="0"/>
                      </a:lnTo>
                      <a:lnTo>
                        <a:pt x="97369" y="15610"/>
                      </a:lnTo>
                      <a:lnTo>
                        <a:pt x="34998" y="65170"/>
                      </a:lnTo>
                      <a:lnTo>
                        <a:pt x="97369" y="65170"/>
                      </a:lnTo>
                      <a:close/>
                    </a:path>
                  </a:pathLst>
                </a:custGeom>
                <a:solidFill>
                  <a:srgbClr val="58595B"/>
                </a:solidFill>
                <a:ln w="19550" cap="flat">
                  <a:noFill/>
                  <a:prstDash val="solid"/>
                  <a:miter/>
                </a:ln>
              </p:spPr>
              <p:txBody>
                <a:bodyPr rtlCol="0" anchor="ctr"/>
                <a:lstStyle/>
                <a:p>
                  <a:endParaRPr lang="en-US"/>
                </a:p>
              </p:txBody>
            </p:sp>
            <p:sp>
              <p:nvSpPr>
                <p:cNvPr id="13" name="Freeform 12">
                  <a:extLst>
                    <a:ext uri="{FF2B5EF4-FFF2-40B4-BE49-F238E27FC236}">
                      <a16:creationId xmlns:a16="http://schemas.microsoft.com/office/drawing/2014/main" id="{9319A08E-4735-518D-B219-1D907AF03833}"/>
                    </a:ext>
                  </a:extLst>
                </p:cNvPr>
                <p:cNvSpPr/>
                <p:nvPr/>
              </p:nvSpPr>
              <p:spPr>
                <a:xfrm>
                  <a:off x="519399" y="3171050"/>
                  <a:ext cx="97368" cy="82730"/>
                </a:xfrm>
                <a:custGeom>
                  <a:avLst/>
                  <a:gdLst>
                    <a:gd name="connsiteX0" fmla="*/ 196 w 97368"/>
                    <a:gd name="connsiteY0" fmla="*/ 82536 h 82730"/>
                    <a:gd name="connsiteX1" fmla="*/ 196 w 97368"/>
                    <a:gd name="connsiteY1" fmla="*/ 63609 h 82730"/>
                    <a:gd name="connsiteX2" fmla="*/ 46338 w 97368"/>
                    <a:gd name="connsiteY2" fmla="*/ 63609 h 82730"/>
                    <a:gd name="connsiteX3" fmla="*/ 0 w 97368"/>
                    <a:gd name="connsiteY3" fmla="*/ 22829 h 82730"/>
                    <a:gd name="connsiteX4" fmla="*/ 0 w 97368"/>
                    <a:gd name="connsiteY4" fmla="*/ 2146 h 82730"/>
                    <a:gd name="connsiteX5" fmla="*/ 43210 w 97368"/>
                    <a:gd name="connsiteY5" fmla="*/ 39414 h 82730"/>
                    <a:gd name="connsiteX6" fmla="*/ 97369 w 97368"/>
                    <a:gd name="connsiteY6" fmla="*/ 0 h 82730"/>
                    <a:gd name="connsiteX7" fmla="*/ 97369 w 97368"/>
                    <a:gd name="connsiteY7" fmla="*/ 21268 h 82730"/>
                    <a:gd name="connsiteX8" fmla="*/ 55527 w 97368"/>
                    <a:gd name="connsiteY8" fmla="*/ 51512 h 82730"/>
                    <a:gd name="connsiteX9" fmla="*/ 68432 w 97368"/>
                    <a:gd name="connsiteY9" fmla="*/ 63804 h 82730"/>
                    <a:gd name="connsiteX10" fmla="*/ 97369 w 97368"/>
                    <a:gd name="connsiteY10" fmla="*/ 63804 h 82730"/>
                    <a:gd name="connsiteX11" fmla="*/ 97369 w 97368"/>
                    <a:gd name="connsiteY11" fmla="*/ 82731 h 82730"/>
                    <a:gd name="connsiteX12" fmla="*/ 196 w 97368"/>
                    <a:gd name="connsiteY12" fmla="*/ 82731 h 827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7368" h="82730">
                      <a:moveTo>
                        <a:pt x="196" y="82536"/>
                      </a:moveTo>
                      <a:lnTo>
                        <a:pt x="196" y="63609"/>
                      </a:lnTo>
                      <a:lnTo>
                        <a:pt x="46338" y="63609"/>
                      </a:lnTo>
                      <a:lnTo>
                        <a:pt x="0" y="22829"/>
                      </a:lnTo>
                      <a:lnTo>
                        <a:pt x="0" y="2146"/>
                      </a:lnTo>
                      <a:lnTo>
                        <a:pt x="43210" y="39414"/>
                      </a:lnTo>
                      <a:lnTo>
                        <a:pt x="97369" y="0"/>
                      </a:lnTo>
                      <a:lnTo>
                        <a:pt x="97369" y="21268"/>
                      </a:lnTo>
                      <a:lnTo>
                        <a:pt x="55527" y="51512"/>
                      </a:lnTo>
                      <a:lnTo>
                        <a:pt x="68432" y="63804"/>
                      </a:lnTo>
                      <a:lnTo>
                        <a:pt x="97369" y="63804"/>
                      </a:lnTo>
                      <a:lnTo>
                        <a:pt x="97369" y="82731"/>
                      </a:lnTo>
                      <a:lnTo>
                        <a:pt x="196" y="82731"/>
                      </a:lnTo>
                      <a:close/>
                    </a:path>
                  </a:pathLst>
                </a:custGeom>
                <a:solidFill>
                  <a:srgbClr val="58595B"/>
                </a:solidFill>
                <a:ln w="19550" cap="flat">
                  <a:noFill/>
                  <a:prstDash val="solid"/>
                  <a:miter/>
                </a:ln>
              </p:spPr>
              <p:txBody>
                <a:bodyPr rtlCol="0" anchor="ctr"/>
                <a:lstStyle/>
                <a:p>
                  <a:endParaRPr lang="en-US"/>
                </a:p>
              </p:txBody>
            </p:sp>
            <p:sp>
              <p:nvSpPr>
                <p:cNvPr id="14" name="Freeform 13">
                  <a:extLst>
                    <a:ext uri="{FF2B5EF4-FFF2-40B4-BE49-F238E27FC236}">
                      <a16:creationId xmlns:a16="http://schemas.microsoft.com/office/drawing/2014/main" id="{1A20518B-EED6-E307-EC9F-3B13B627E762}"/>
                    </a:ext>
                  </a:extLst>
                </p:cNvPr>
                <p:cNvSpPr/>
                <p:nvPr/>
              </p:nvSpPr>
              <p:spPr>
                <a:xfrm>
                  <a:off x="518617" y="3040124"/>
                  <a:ext cx="98737" cy="95218"/>
                </a:xfrm>
                <a:custGeom>
                  <a:avLst/>
                  <a:gdLst>
                    <a:gd name="connsiteX0" fmla="*/ 49271 w 98737"/>
                    <a:gd name="connsiteY0" fmla="*/ 95219 h 95218"/>
                    <a:gd name="connsiteX1" fmla="*/ 0 w 98737"/>
                    <a:gd name="connsiteY1" fmla="*/ 47609 h 95218"/>
                    <a:gd name="connsiteX2" fmla="*/ 49662 w 98737"/>
                    <a:gd name="connsiteY2" fmla="*/ 585 h 95218"/>
                    <a:gd name="connsiteX3" fmla="*/ 83096 w 98737"/>
                    <a:gd name="connsiteY3" fmla="*/ 13268 h 95218"/>
                    <a:gd name="connsiteX4" fmla="*/ 97955 w 98737"/>
                    <a:gd name="connsiteY4" fmla="*/ 0 h 95218"/>
                    <a:gd name="connsiteX5" fmla="*/ 97955 w 98737"/>
                    <a:gd name="connsiteY5" fmla="*/ 17756 h 95218"/>
                    <a:gd name="connsiteX6" fmla="*/ 91699 w 98737"/>
                    <a:gd name="connsiteY6" fmla="*/ 23414 h 95218"/>
                    <a:gd name="connsiteX7" fmla="*/ 98737 w 98737"/>
                    <a:gd name="connsiteY7" fmla="*/ 47804 h 95218"/>
                    <a:gd name="connsiteX8" fmla="*/ 49466 w 98737"/>
                    <a:gd name="connsiteY8" fmla="*/ 95023 h 95218"/>
                    <a:gd name="connsiteX9" fmla="*/ 78599 w 98737"/>
                    <a:gd name="connsiteY9" fmla="*/ 34926 h 95218"/>
                    <a:gd name="connsiteX10" fmla="*/ 61980 w 98737"/>
                    <a:gd name="connsiteY10" fmla="*/ 49756 h 95218"/>
                    <a:gd name="connsiteX11" fmla="*/ 61980 w 98737"/>
                    <a:gd name="connsiteY11" fmla="*/ 32000 h 95218"/>
                    <a:gd name="connsiteX12" fmla="*/ 69409 w 98737"/>
                    <a:gd name="connsiteY12" fmla="*/ 25366 h 95218"/>
                    <a:gd name="connsiteX13" fmla="*/ 49271 w 98737"/>
                    <a:gd name="connsiteY13" fmla="*/ 19707 h 95218"/>
                    <a:gd name="connsiteX14" fmla="*/ 16619 w 98737"/>
                    <a:gd name="connsiteY14" fmla="*/ 48000 h 95218"/>
                    <a:gd name="connsiteX15" fmla="*/ 49271 w 98737"/>
                    <a:gd name="connsiteY15" fmla="*/ 76292 h 95218"/>
                    <a:gd name="connsiteX16" fmla="*/ 81923 w 98737"/>
                    <a:gd name="connsiteY16" fmla="*/ 48000 h 95218"/>
                    <a:gd name="connsiteX17" fmla="*/ 78599 w 98737"/>
                    <a:gd name="connsiteY17" fmla="*/ 35122 h 952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98737" h="95218">
                      <a:moveTo>
                        <a:pt x="49271" y="95219"/>
                      </a:moveTo>
                      <a:cubicBezTo>
                        <a:pt x="23462" y="95219"/>
                        <a:pt x="0" y="74926"/>
                        <a:pt x="0" y="47609"/>
                      </a:cubicBezTo>
                      <a:cubicBezTo>
                        <a:pt x="0" y="20292"/>
                        <a:pt x="25026" y="585"/>
                        <a:pt x="49662" y="585"/>
                      </a:cubicBezTo>
                      <a:cubicBezTo>
                        <a:pt x="62175" y="585"/>
                        <a:pt x="74102" y="5463"/>
                        <a:pt x="83096" y="13268"/>
                      </a:cubicBezTo>
                      <a:lnTo>
                        <a:pt x="97955" y="0"/>
                      </a:lnTo>
                      <a:lnTo>
                        <a:pt x="97955" y="17756"/>
                      </a:lnTo>
                      <a:lnTo>
                        <a:pt x="91699" y="23414"/>
                      </a:lnTo>
                      <a:cubicBezTo>
                        <a:pt x="96000" y="30439"/>
                        <a:pt x="98737" y="38829"/>
                        <a:pt x="98737" y="47804"/>
                      </a:cubicBezTo>
                      <a:cubicBezTo>
                        <a:pt x="98737" y="76097"/>
                        <a:pt x="74297" y="95023"/>
                        <a:pt x="49466" y="95023"/>
                      </a:cubicBezTo>
                      <a:close/>
                      <a:moveTo>
                        <a:pt x="78599" y="34926"/>
                      </a:moveTo>
                      <a:lnTo>
                        <a:pt x="61980" y="49756"/>
                      </a:lnTo>
                      <a:lnTo>
                        <a:pt x="61980" y="32000"/>
                      </a:lnTo>
                      <a:lnTo>
                        <a:pt x="69409" y="25366"/>
                      </a:lnTo>
                      <a:cubicBezTo>
                        <a:pt x="63544" y="21658"/>
                        <a:pt x="56310" y="19707"/>
                        <a:pt x="49271" y="19707"/>
                      </a:cubicBezTo>
                      <a:cubicBezTo>
                        <a:pt x="32456" y="19707"/>
                        <a:pt x="16619" y="30439"/>
                        <a:pt x="16619" y="48000"/>
                      </a:cubicBezTo>
                      <a:cubicBezTo>
                        <a:pt x="16619" y="65560"/>
                        <a:pt x="33238" y="76292"/>
                        <a:pt x="49271" y="76292"/>
                      </a:cubicBezTo>
                      <a:cubicBezTo>
                        <a:pt x="66086" y="76292"/>
                        <a:pt x="81923" y="65951"/>
                        <a:pt x="81923" y="48000"/>
                      </a:cubicBezTo>
                      <a:cubicBezTo>
                        <a:pt x="81923" y="43122"/>
                        <a:pt x="80749" y="38829"/>
                        <a:pt x="78599" y="35122"/>
                      </a:cubicBezTo>
                      <a:close/>
                    </a:path>
                  </a:pathLst>
                </a:custGeom>
                <a:solidFill>
                  <a:srgbClr val="58595B"/>
                </a:solidFill>
                <a:ln w="19550" cap="flat">
                  <a:noFill/>
                  <a:prstDash val="solid"/>
                  <a:miter/>
                </a:ln>
              </p:spPr>
              <p:txBody>
                <a:bodyPr rtlCol="0" anchor="ctr"/>
                <a:lstStyle/>
                <a:p>
                  <a:endParaRPr lang="en-US"/>
                </a:p>
              </p:txBody>
            </p:sp>
            <p:sp>
              <p:nvSpPr>
                <p:cNvPr id="15" name="Freeform 14">
                  <a:extLst>
                    <a:ext uri="{FF2B5EF4-FFF2-40B4-BE49-F238E27FC236}">
                      <a16:creationId xmlns:a16="http://schemas.microsoft.com/office/drawing/2014/main" id="{5EB5B2F2-5086-32A1-C825-8A71E86370FA}"/>
                    </a:ext>
                  </a:extLst>
                </p:cNvPr>
                <p:cNvSpPr/>
                <p:nvPr/>
              </p:nvSpPr>
              <p:spPr>
                <a:xfrm>
                  <a:off x="519399" y="2942759"/>
                  <a:ext cx="97955" cy="84877"/>
                </a:xfrm>
                <a:custGeom>
                  <a:avLst/>
                  <a:gdLst>
                    <a:gd name="connsiteX0" fmla="*/ 49466 w 97955"/>
                    <a:gd name="connsiteY0" fmla="*/ 84877 h 84877"/>
                    <a:gd name="connsiteX1" fmla="*/ 0 w 97955"/>
                    <a:gd name="connsiteY1" fmla="*/ 84877 h 84877"/>
                    <a:gd name="connsiteX2" fmla="*/ 0 w 97955"/>
                    <a:gd name="connsiteY2" fmla="*/ 65951 h 84877"/>
                    <a:gd name="connsiteX3" fmla="*/ 49662 w 97955"/>
                    <a:gd name="connsiteY3" fmla="*/ 65951 h 84877"/>
                    <a:gd name="connsiteX4" fmla="*/ 81336 w 97955"/>
                    <a:gd name="connsiteY4" fmla="*/ 42536 h 84877"/>
                    <a:gd name="connsiteX5" fmla="*/ 49662 w 97955"/>
                    <a:gd name="connsiteY5" fmla="*/ 18732 h 84877"/>
                    <a:gd name="connsiteX6" fmla="*/ 0 w 97955"/>
                    <a:gd name="connsiteY6" fmla="*/ 18732 h 84877"/>
                    <a:gd name="connsiteX7" fmla="*/ 0 w 97955"/>
                    <a:gd name="connsiteY7" fmla="*/ 0 h 84877"/>
                    <a:gd name="connsiteX8" fmla="*/ 49662 w 97955"/>
                    <a:gd name="connsiteY8" fmla="*/ 0 h 84877"/>
                    <a:gd name="connsiteX9" fmla="*/ 97955 w 97955"/>
                    <a:gd name="connsiteY9" fmla="*/ 42341 h 84877"/>
                    <a:gd name="connsiteX10" fmla="*/ 49662 w 97955"/>
                    <a:gd name="connsiteY10" fmla="*/ 84877 h 848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7955" h="84877">
                      <a:moveTo>
                        <a:pt x="49466" y="84877"/>
                      </a:moveTo>
                      <a:lnTo>
                        <a:pt x="0" y="84877"/>
                      </a:lnTo>
                      <a:lnTo>
                        <a:pt x="0" y="65951"/>
                      </a:lnTo>
                      <a:lnTo>
                        <a:pt x="49662" y="65951"/>
                      </a:lnTo>
                      <a:cubicBezTo>
                        <a:pt x="65890" y="65951"/>
                        <a:pt x="81336" y="60097"/>
                        <a:pt x="81336" y="42536"/>
                      </a:cubicBezTo>
                      <a:cubicBezTo>
                        <a:pt x="81336" y="24975"/>
                        <a:pt x="65499" y="18732"/>
                        <a:pt x="49662" y="18732"/>
                      </a:cubicBezTo>
                      <a:lnTo>
                        <a:pt x="0" y="18732"/>
                      </a:lnTo>
                      <a:lnTo>
                        <a:pt x="0" y="0"/>
                      </a:lnTo>
                      <a:lnTo>
                        <a:pt x="49662" y="0"/>
                      </a:lnTo>
                      <a:cubicBezTo>
                        <a:pt x="76253" y="0"/>
                        <a:pt x="97955" y="12488"/>
                        <a:pt x="97955" y="42341"/>
                      </a:cubicBezTo>
                      <a:cubicBezTo>
                        <a:pt x="97955" y="72194"/>
                        <a:pt x="74884" y="84877"/>
                        <a:pt x="49662" y="84877"/>
                      </a:cubicBezTo>
                      <a:close/>
                    </a:path>
                  </a:pathLst>
                </a:custGeom>
                <a:solidFill>
                  <a:srgbClr val="58595B"/>
                </a:solidFill>
                <a:ln w="19550" cap="flat">
                  <a:noFill/>
                  <a:prstDash val="solid"/>
                  <a:miter/>
                </a:ln>
              </p:spPr>
              <p:txBody>
                <a:bodyPr rtlCol="0" anchor="ctr"/>
                <a:lstStyle/>
                <a:p>
                  <a:endParaRPr lang="en-US"/>
                </a:p>
              </p:txBody>
            </p:sp>
            <p:sp>
              <p:nvSpPr>
                <p:cNvPr id="16" name="Freeform 15">
                  <a:extLst>
                    <a:ext uri="{FF2B5EF4-FFF2-40B4-BE49-F238E27FC236}">
                      <a16:creationId xmlns:a16="http://schemas.microsoft.com/office/drawing/2014/main" id="{78E4FAF2-08EB-1665-6914-C314687036B8}"/>
                    </a:ext>
                  </a:extLst>
                </p:cNvPr>
                <p:cNvSpPr/>
                <p:nvPr/>
              </p:nvSpPr>
              <p:spPr>
                <a:xfrm>
                  <a:off x="519399" y="2842663"/>
                  <a:ext cx="97173" cy="90730"/>
                </a:xfrm>
                <a:custGeom>
                  <a:avLst/>
                  <a:gdLst>
                    <a:gd name="connsiteX0" fmla="*/ 0 w 97173"/>
                    <a:gd name="connsiteY0" fmla="*/ 35707 h 90730"/>
                    <a:gd name="connsiteX1" fmla="*/ 97173 w 97173"/>
                    <a:gd name="connsiteY1" fmla="*/ 0 h 90730"/>
                    <a:gd name="connsiteX2" fmla="*/ 97173 w 97173"/>
                    <a:gd name="connsiteY2" fmla="*/ 19512 h 90730"/>
                    <a:gd name="connsiteX3" fmla="*/ 72929 w 97173"/>
                    <a:gd name="connsiteY3" fmla="*/ 28488 h 90730"/>
                    <a:gd name="connsiteX4" fmla="*/ 72929 w 97173"/>
                    <a:gd name="connsiteY4" fmla="*/ 62438 h 90730"/>
                    <a:gd name="connsiteX5" fmla="*/ 97173 w 97173"/>
                    <a:gd name="connsiteY5" fmla="*/ 71414 h 90730"/>
                    <a:gd name="connsiteX6" fmla="*/ 97173 w 97173"/>
                    <a:gd name="connsiteY6" fmla="*/ 90731 h 90730"/>
                    <a:gd name="connsiteX7" fmla="*/ 0 w 97173"/>
                    <a:gd name="connsiteY7" fmla="*/ 55024 h 90730"/>
                    <a:gd name="connsiteX8" fmla="*/ 0 w 97173"/>
                    <a:gd name="connsiteY8" fmla="*/ 35902 h 90730"/>
                    <a:gd name="connsiteX9" fmla="*/ 19552 w 97173"/>
                    <a:gd name="connsiteY9" fmla="*/ 45268 h 90730"/>
                    <a:gd name="connsiteX10" fmla="*/ 59633 w 97173"/>
                    <a:gd name="connsiteY10" fmla="*/ 59121 h 90730"/>
                    <a:gd name="connsiteX11" fmla="*/ 59633 w 97173"/>
                    <a:gd name="connsiteY11" fmla="*/ 31805 h 90730"/>
                    <a:gd name="connsiteX12" fmla="*/ 19552 w 97173"/>
                    <a:gd name="connsiteY12" fmla="*/ 45268 h 907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7173" h="90730">
                      <a:moveTo>
                        <a:pt x="0" y="35707"/>
                      </a:moveTo>
                      <a:lnTo>
                        <a:pt x="97173" y="0"/>
                      </a:lnTo>
                      <a:lnTo>
                        <a:pt x="97173" y="19512"/>
                      </a:lnTo>
                      <a:lnTo>
                        <a:pt x="72929" y="28488"/>
                      </a:lnTo>
                      <a:lnTo>
                        <a:pt x="72929" y="62438"/>
                      </a:lnTo>
                      <a:lnTo>
                        <a:pt x="97173" y="71414"/>
                      </a:lnTo>
                      <a:lnTo>
                        <a:pt x="97173" y="90731"/>
                      </a:lnTo>
                      <a:lnTo>
                        <a:pt x="0" y="55024"/>
                      </a:lnTo>
                      <a:lnTo>
                        <a:pt x="0" y="35902"/>
                      </a:lnTo>
                      <a:close/>
                      <a:moveTo>
                        <a:pt x="19552" y="45268"/>
                      </a:moveTo>
                      <a:lnTo>
                        <a:pt x="59633" y="59121"/>
                      </a:lnTo>
                      <a:lnTo>
                        <a:pt x="59633" y="31805"/>
                      </a:lnTo>
                      <a:lnTo>
                        <a:pt x="19552" y="45268"/>
                      </a:lnTo>
                      <a:close/>
                    </a:path>
                  </a:pathLst>
                </a:custGeom>
                <a:solidFill>
                  <a:srgbClr val="58595B"/>
                </a:solidFill>
                <a:ln w="19550" cap="flat">
                  <a:noFill/>
                  <a:prstDash val="solid"/>
                  <a:miter/>
                </a:ln>
              </p:spPr>
              <p:txBody>
                <a:bodyPr rtlCol="0" anchor="ctr"/>
                <a:lstStyle/>
                <a:p>
                  <a:endParaRPr lang="en-US"/>
                </a:p>
              </p:txBody>
            </p:sp>
            <p:sp>
              <p:nvSpPr>
                <p:cNvPr id="17" name="Freeform 16">
                  <a:extLst>
                    <a:ext uri="{FF2B5EF4-FFF2-40B4-BE49-F238E27FC236}">
                      <a16:creationId xmlns:a16="http://schemas.microsoft.com/office/drawing/2014/main" id="{8F8291B9-E1D8-BC46-DA2E-F0F82AC935FD}"/>
                    </a:ext>
                  </a:extLst>
                </p:cNvPr>
                <p:cNvSpPr/>
                <p:nvPr/>
              </p:nvSpPr>
              <p:spPr>
                <a:xfrm>
                  <a:off x="519399" y="2763639"/>
                  <a:ext cx="97173" cy="68487"/>
                </a:xfrm>
                <a:custGeom>
                  <a:avLst/>
                  <a:gdLst>
                    <a:gd name="connsiteX0" fmla="*/ 0 w 97173"/>
                    <a:gd name="connsiteY0" fmla="*/ 68487 h 68487"/>
                    <a:gd name="connsiteX1" fmla="*/ 0 w 97173"/>
                    <a:gd name="connsiteY1" fmla="*/ 49560 h 68487"/>
                    <a:gd name="connsiteX2" fmla="*/ 80554 w 97173"/>
                    <a:gd name="connsiteY2" fmla="*/ 49560 h 68487"/>
                    <a:gd name="connsiteX3" fmla="*/ 80554 w 97173"/>
                    <a:gd name="connsiteY3" fmla="*/ 0 h 68487"/>
                    <a:gd name="connsiteX4" fmla="*/ 97173 w 97173"/>
                    <a:gd name="connsiteY4" fmla="*/ 0 h 68487"/>
                    <a:gd name="connsiteX5" fmla="*/ 97173 w 97173"/>
                    <a:gd name="connsiteY5" fmla="*/ 68292 h 68487"/>
                    <a:gd name="connsiteX6" fmla="*/ 0 w 97173"/>
                    <a:gd name="connsiteY6" fmla="*/ 68292 h 684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7173" h="68487">
                      <a:moveTo>
                        <a:pt x="0" y="68487"/>
                      </a:moveTo>
                      <a:lnTo>
                        <a:pt x="0" y="49560"/>
                      </a:lnTo>
                      <a:lnTo>
                        <a:pt x="80554" y="49560"/>
                      </a:lnTo>
                      <a:lnTo>
                        <a:pt x="80554" y="0"/>
                      </a:lnTo>
                      <a:lnTo>
                        <a:pt x="97173" y="0"/>
                      </a:lnTo>
                      <a:lnTo>
                        <a:pt x="97173" y="68292"/>
                      </a:lnTo>
                      <a:lnTo>
                        <a:pt x="0" y="68292"/>
                      </a:lnTo>
                      <a:close/>
                    </a:path>
                  </a:pathLst>
                </a:custGeom>
                <a:solidFill>
                  <a:srgbClr val="58595B"/>
                </a:solidFill>
                <a:ln w="19550" cap="flat">
                  <a:noFill/>
                  <a:prstDash val="solid"/>
                  <a:miter/>
                </a:ln>
              </p:spPr>
              <p:txBody>
                <a:bodyPr rtlCol="0" anchor="ctr"/>
                <a:lstStyle/>
                <a:p>
                  <a:endParaRPr lang="en-US"/>
                </a:p>
              </p:txBody>
            </p:sp>
            <p:sp>
              <p:nvSpPr>
                <p:cNvPr id="18" name="Freeform 17">
                  <a:extLst>
                    <a:ext uri="{FF2B5EF4-FFF2-40B4-BE49-F238E27FC236}">
                      <a16:creationId xmlns:a16="http://schemas.microsoft.com/office/drawing/2014/main" id="{E56E2AA2-02C0-E678-FD96-67B5E8E462D8}"/>
                    </a:ext>
                  </a:extLst>
                </p:cNvPr>
                <p:cNvSpPr/>
                <p:nvPr/>
              </p:nvSpPr>
              <p:spPr>
                <a:xfrm>
                  <a:off x="519399" y="2733396"/>
                  <a:ext cx="97173" cy="18926"/>
                </a:xfrm>
                <a:custGeom>
                  <a:avLst/>
                  <a:gdLst>
                    <a:gd name="connsiteX0" fmla="*/ 0 w 97173"/>
                    <a:gd name="connsiteY0" fmla="*/ 18927 h 18926"/>
                    <a:gd name="connsiteX1" fmla="*/ 0 w 97173"/>
                    <a:gd name="connsiteY1" fmla="*/ 0 h 18926"/>
                    <a:gd name="connsiteX2" fmla="*/ 97173 w 97173"/>
                    <a:gd name="connsiteY2" fmla="*/ 0 h 18926"/>
                    <a:gd name="connsiteX3" fmla="*/ 97173 w 97173"/>
                    <a:gd name="connsiteY3" fmla="*/ 18927 h 18926"/>
                    <a:gd name="connsiteX4" fmla="*/ 0 w 97173"/>
                    <a:gd name="connsiteY4" fmla="*/ 18927 h 189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173" h="18926">
                      <a:moveTo>
                        <a:pt x="0" y="18927"/>
                      </a:moveTo>
                      <a:lnTo>
                        <a:pt x="0" y="0"/>
                      </a:lnTo>
                      <a:lnTo>
                        <a:pt x="97173" y="0"/>
                      </a:lnTo>
                      <a:lnTo>
                        <a:pt x="97173" y="18927"/>
                      </a:lnTo>
                      <a:lnTo>
                        <a:pt x="0" y="18927"/>
                      </a:lnTo>
                      <a:close/>
                    </a:path>
                  </a:pathLst>
                </a:custGeom>
                <a:solidFill>
                  <a:srgbClr val="58595B"/>
                </a:solidFill>
                <a:ln w="19550" cap="flat">
                  <a:noFill/>
                  <a:prstDash val="solid"/>
                  <a:miter/>
                </a:ln>
              </p:spPr>
              <p:txBody>
                <a:bodyPr rtlCol="0" anchor="ctr"/>
                <a:lstStyle/>
                <a:p>
                  <a:endParaRPr lang="en-US"/>
                </a:p>
              </p:txBody>
            </p:sp>
            <p:sp>
              <p:nvSpPr>
                <p:cNvPr id="19" name="Freeform 18">
                  <a:extLst>
                    <a:ext uri="{FF2B5EF4-FFF2-40B4-BE49-F238E27FC236}">
                      <a16:creationId xmlns:a16="http://schemas.microsoft.com/office/drawing/2014/main" id="{A4B39DBB-ECDE-F1F4-E5CB-3A30BCEAA14D}"/>
                    </a:ext>
                  </a:extLst>
                </p:cNvPr>
                <p:cNvSpPr/>
                <p:nvPr/>
              </p:nvSpPr>
              <p:spPr>
                <a:xfrm>
                  <a:off x="519399" y="2648128"/>
                  <a:ext cx="97173" cy="65365"/>
                </a:xfrm>
                <a:custGeom>
                  <a:avLst/>
                  <a:gdLst>
                    <a:gd name="connsiteX0" fmla="*/ 0 w 97173"/>
                    <a:gd name="connsiteY0" fmla="*/ 65170 h 65365"/>
                    <a:gd name="connsiteX1" fmla="*/ 0 w 97173"/>
                    <a:gd name="connsiteY1" fmla="*/ 0 h 65365"/>
                    <a:gd name="connsiteX2" fmla="*/ 16619 w 97173"/>
                    <a:gd name="connsiteY2" fmla="*/ 0 h 65365"/>
                    <a:gd name="connsiteX3" fmla="*/ 16619 w 97173"/>
                    <a:gd name="connsiteY3" fmla="*/ 46439 h 65365"/>
                    <a:gd name="connsiteX4" fmla="*/ 41646 w 97173"/>
                    <a:gd name="connsiteY4" fmla="*/ 46439 h 65365"/>
                    <a:gd name="connsiteX5" fmla="*/ 41646 w 97173"/>
                    <a:gd name="connsiteY5" fmla="*/ 7805 h 65365"/>
                    <a:gd name="connsiteX6" fmla="*/ 56896 w 97173"/>
                    <a:gd name="connsiteY6" fmla="*/ 7805 h 65365"/>
                    <a:gd name="connsiteX7" fmla="*/ 56896 w 97173"/>
                    <a:gd name="connsiteY7" fmla="*/ 46439 h 65365"/>
                    <a:gd name="connsiteX8" fmla="*/ 97173 w 97173"/>
                    <a:gd name="connsiteY8" fmla="*/ 46439 h 65365"/>
                    <a:gd name="connsiteX9" fmla="*/ 97173 w 97173"/>
                    <a:gd name="connsiteY9" fmla="*/ 65365 h 65365"/>
                    <a:gd name="connsiteX10" fmla="*/ 0 w 97173"/>
                    <a:gd name="connsiteY10" fmla="*/ 65365 h 653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7173" h="65365">
                      <a:moveTo>
                        <a:pt x="0" y="65170"/>
                      </a:moveTo>
                      <a:lnTo>
                        <a:pt x="0" y="0"/>
                      </a:lnTo>
                      <a:lnTo>
                        <a:pt x="16619" y="0"/>
                      </a:lnTo>
                      <a:lnTo>
                        <a:pt x="16619" y="46439"/>
                      </a:lnTo>
                      <a:lnTo>
                        <a:pt x="41646" y="46439"/>
                      </a:lnTo>
                      <a:lnTo>
                        <a:pt x="41646" y="7805"/>
                      </a:lnTo>
                      <a:lnTo>
                        <a:pt x="56896" y="7805"/>
                      </a:lnTo>
                      <a:lnTo>
                        <a:pt x="56896" y="46439"/>
                      </a:lnTo>
                      <a:lnTo>
                        <a:pt x="97173" y="46439"/>
                      </a:lnTo>
                      <a:lnTo>
                        <a:pt x="97173" y="65365"/>
                      </a:lnTo>
                      <a:lnTo>
                        <a:pt x="0" y="65365"/>
                      </a:lnTo>
                      <a:close/>
                    </a:path>
                  </a:pathLst>
                </a:custGeom>
                <a:solidFill>
                  <a:srgbClr val="58595B"/>
                </a:solidFill>
                <a:ln w="19550" cap="flat">
                  <a:noFill/>
                  <a:prstDash val="solid"/>
                  <a:miter/>
                </a:ln>
              </p:spPr>
              <p:txBody>
                <a:bodyPr rtlCol="0" anchor="ctr"/>
                <a:lstStyle/>
                <a:p>
                  <a:endParaRPr lang="en-US"/>
                </a:p>
              </p:txBody>
            </p:sp>
            <p:sp>
              <p:nvSpPr>
                <p:cNvPr id="20" name="Freeform 19">
                  <a:extLst>
                    <a:ext uri="{FF2B5EF4-FFF2-40B4-BE49-F238E27FC236}">
                      <a16:creationId xmlns:a16="http://schemas.microsoft.com/office/drawing/2014/main" id="{F14850D8-0408-1C30-B400-A759CE167A3D}"/>
                    </a:ext>
                  </a:extLst>
                </p:cNvPr>
                <p:cNvSpPr/>
                <p:nvPr/>
              </p:nvSpPr>
              <p:spPr>
                <a:xfrm>
                  <a:off x="519399" y="2615933"/>
                  <a:ext cx="97173" cy="18926"/>
                </a:xfrm>
                <a:custGeom>
                  <a:avLst/>
                  <a:gdLst>
                    <a:gd name="connsiteX0" fmla="*/ 0 w 97173"/>
                    <a:gd name="connsiteY0" fmla="*/ 18927 h 18926"/>
                    <a:gd name="connsiteX1" fmla="*/ 0 w 97173"/>
                    <a:gd name="connsiteY1" fmla="*/ 0 h 18926"/>
                    <a:gd name="connsiteX2" fmla="*/ 97173 w 97173"/>
                    <a:gd name="connsiteY2" fmla="*/ 0 h 18926"/>
                    <a:gd name="connsiteX3" fmla="*/ 97173 w 97173"/>
                    <a:gd name="connsiteY3" fmla="*/ 18927 h 18926"/>
                    <a:gd name="connsiteX4" fmla="*/ 0 w 97173"/>
                    <a:gd name="connsiteY4" fmla="*/ 18927 h 189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173" h="18926">
                      <a:moveTo>
                        <a:pt x="0" y="18927"/>
                      </a:moveTo>
                      <a:lnTo>
                        <a:pt x="0" y="0"/>
                      </a:lnTo>
                      <a:lnTo>
                        <a:pt x="97173" y="0"/>
                      </a:lnTo>
                      <a:lnTo>
                        <a:pt x="97173" y="18927"/>
                      </a:lnTo>
                      <a:lnTo>
                        <a:pt x="0" y="18927"/>
                      </a:lnTo>
                      <a:close/>
                    </a:path>
                  </a:pathLst>
                </a:custGeom>
                <a:solidFill>
                  <a:srgbClr val="58595B"/>
                </a:solidFill>
                <a:ln w="19550" cap="flat">
                  <a:noFill/>
                  <a:prstDash val="solid"/>
                  <a:miter/>
                </a:ln>
              </p:spPr>
              <p:txBody>
                <a:bodyPr rtlCol="0" anchor="ctr"/>
                <a:lstStyle/>
                <a:p>
                  <a:endParaRPr lang="en-US"/>
                </a:p>
              </p:txBody>
            </p:sp>
            <p:sp>
              <p:nvSpPr>
                <p:cNvPr id="21" name="Freeform 20">
                  <a:extLst>
                    <a:ext uri="{FF2B5EF4-FFF2-40B4-BE49-F238E27FC236}">
                      <a16:creationId xmlns:a16="http://schemas.microsoft.com/office/drawing/2014/main" id="{EA9BC3FD-1A23-EFE4-4ABD-AEE793970511}"/>
                    </a:ext>
                  </a:extLst>
                </p:cNvPr>
                <p:cNvSpPr/>
                <p:nvPr/>
              </p:nvSpPr>
              <p:spPr>
                <a:xfrm>
                  <a:off x="518812" y="2514666"/>
                  <a:ext cx="98737" cy="87023"/>
                </a:xfrm>
                <a:custGeom>
                  <a:avLst/>
                  <a:gdLst>
                    <a:gd name="connsiteX0" fmla="*/ 0 w 98737"/>
                    <a:gd name="connsiteY0" fmla="*/ 39219 h 87023"/>
                    <a:gd name="connsiteX1" fmla="*/ 21312 w 98737"/>
                    <a:gd name="connsiteY1" fmla="*/ 1561 h 87023"/>
                    <a:gd name="connsiteX2" fmla="*/ 31283 w 98737"/>
                    <a:gd name="connsiteY2" fmla="*/ 16000 h 87023"/>
                    <a:gd name="connsiteX3" fmla="*/ 16815 w 98737"/>
                    <a:gd name="connsiteY3" fmla="*/ 39804 h 87023"/>
                    <a:gd name="connsiteX4" fmla="*/ 49075 w 98737"/>
                    <a:gd name="connsiteY4" fmla="*/ 67902 h 87023"/>
                    <a:gd name="connsiteX5" fmla="*/ 81923 w 98737"/>
                    <a:gd name="connsiteY5" fmla="*/ 39414 h 87023"/>
                    <a:gd name="connsiteX6" fmla="*/ 67063 w 98737"/>
                    <a:gd name="connsiteY6" fmla="*/ 15414 h 87023"/>
                    <a:gd name="connsiteX7" fmla="*/ 76057 w 98737"/>
                    <a:gd name="connsiteY7" fmla="*/ 0 h 87023"/>
                    <a:gd name="connsiteX8" fmla="*/ 98737 w 98737"/>
                    <a:gd name="connsiteY8" fmla="*/ 40000 h 87023"/>
                    <a:gd name="connsiteX9" fmla="*/ 48684 w 98737"/>
                    <a:gd name="connsiteY9" fmla="*/ 87024 h 87023"/>
                    <a:gd name="connsiteX10" fmla="*/ 196 w 98737"/>
                    <a:gd name="connsiteY10" fmla="*/ 39219 h 87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8737" h="87023">
                      <a:moveTo>
                        <a:pt x="0" y="39219"/>
                      </a:moveTo>
                      <a:cubicBezTo>
                        <a:pt x="0" y="21463"/>
                        <a:pt x="8603" y="7805"/>
                        <a:pt x="21312" y="1561"/>
                      </a:cubicBezTo>
                      <a:lnTo>
                        <a:pt x="31283" y="16000"/>
                      </a:lnTo>
                      <a:cubicBezTo>
                        <a:pt x="20334" y="20878"/>
                        <a:pt x="16815" y="31219"/>
                        <a:pt x="16815" y="39804"/>
                      </a:cubicBezTo>
                      <a:cubicBezTo>
                        <a:pt x="16815" y="58731"/>
                        <a:pt x="33629" y="67902"/>
                        <a:pt x="49075" y="67902"/>
                      </a:cubicBezTo>
                      <a:cubicBezTo>
                        <a:pt x="66281" y="67902"/>
                        <a:pt x="81923" y="56195"/>
                        <a:pt x="81923" y="39414"/>
                      </a:cubicBezTo>
                      <a:cubicBezTo>
                        <a:pt x="81923" y="30439"/>
                        <a:pt x="77621" y="19902"/>
                        <a:pt x="67063" y="15414"/>
                      </a:cubicBezTo>
                      <a:lnTo>
                        <a:pt x="76057" y="0"/>
                      </a:lnTo>
                      <a:cubicBezTo>
                        <a:pt x="90525" y="6049"/>
                        <a:pt x="98737" y="24195"/>
                        <a:pt x="98737" y="40000"/>
                      </a:cubicBezTo>
                      <a:cubicBezTo>
                        <a:pt x="98737" y="67512"/>
                        <a:pt x="73320" y="87024"/>
                        <a:pt x="48684" y="87024"/>
                      </a:cubicBezTo>
                      <a:cubicBezTo>
                        <a:pt x="24049" y="87024"/>
                        <a:pt x="196" y="69463"/>
                        <a:pt x="196" y="39219"/>
                      </a:cubicBezTo>
                      <a:close/>
                    </a:path>
                  </a:pathLst>
                </a:custGeom>
                <a:solidFill>
                  <a:srgbClr val="58595B"/>
                </a:solidFill>
                <a:ln w="19550" cap="flat">
                  <a:noFill/>
                  <a:prstDash val="solid"/>
                  <a:miter/>
                </a:ln>
              </p:spPr>
              <p:txBody>
                <a:bodyPr rtlCol="0" anchor="ctr"/>
                <a:lstStyle/>
                <a:p>
                  <a:endParaRPr lang="en-US"/>
                </a:p>
              </p:txBody>
            </p:sp>
            <p:sp>
              <p:nvSpPr>
                <p:cNvPr id="22" name="Freeform 21">
                  <a:extLst>
                    <a:ext uri="{FF2B5EF4-FFF2-40B4-BE49-F238E27FC236}">
                      <a16:creationId xmlns:a16="http://schemas.microsoft.com/office/drawing/2014/main" id="{A85F2C2B-5D71-46B0-BB35-49A23AD54F82}"/>
                    </a:ext>
                  </a:extLst>
                </p:cNvPr>
                <p:cNvSpPr/>
                <p:nvPr/>
              </p:nvSpPr>
              <p:spPr>
                <a:xfrm>
                  <a:off x="519399" y="2420813"/>
                  <a:ext cx="97173" cy="90730"/>
                </a:xfrm>
                <a:custGeom>
                  <a:avLst/>
                  <a:gdLst>
                    <a:gd name="connsiteX0" fmla="*/ 0 w 97173"/>
                    <a:gd name="connsiteY0" fmla="*/ 35707 h 90730"/>
                    <a:gd name="connsiteX1" fmla="*/ 97173 w 97173"/>
                    <a:gd name="connsiteY1" fmla="*/ 0 h 90730"/>
                    <a:gd name="connsiteX2" fmla="*/ 97173 w 97173"/>
                    <a:gd name="connsiteY2" fmla="*/ 19512 h 90730"/>
                    <a:gd name="connsiteX3" fmla="*/ 72929 w 97173"/>
                    <a:gd name="connsiteY3" fmla="*/ 28488 h 90730"/>
                    <a:gd name="connsiteX4" fmla="*/ 72929 w 97173"/>
                    <a:gd name="connsiteY4" fmla="*/ 62438 h 90730"/>
                    <a:gd name="connsiteX5" fmla="*/ 97173 w 97173"/>
                    <a:gd name="connsiteY5" fmla="*/ 71414 h 90730"/>
                    <a:gd name="connsiteX6" fmla="*/ 97173 w 97173"/>
                    <a:gd name="connsiteY6" fmla="*/ 90731 h 90730"/>
                    <a:gd name="connsiteX7" fmla="*/ 0 w 97173"/>
                    <a:gd name="connsiteY7" fmla="*/ 55024 h 90730"/>
                    <a:gd name="connsiteX8" fmla="*/ 0 w 97173"/>
                    <a:gd name="connsiteY8" fmla="*/ 35902 h 90730"/>
                    <a:gd name="connsiteX9" fmla="*/ 19552 w 97173"/>
                    <a:gd name="connsiteY9" fmla="*/ 45268 h 90730"/>
                    <a:gd name="connsiteX10" fmla="*/ 59633 w 97173"/>
                    <a:gd name="connsiteY10" fmla="*/ 59121 h 90730"/>
                    <a:gd name="connsiteX11" fmla="*/ 59633 w 97173"/>
                    <a:gd name="connsiteY11" fmla="*/ 31805 h 90730"/>
                    <a:gd name="connsiteX12" fmla="*/ 19552 w 97173"/>
                    <a:gd name="connsiteY12" fmla="*/ 45268 h 907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7173" h="90730">
                      <a:moveTo>
                        <a:pt x="0" y="35707"/>
                      </a:moveTo>
                      <a:lnTo>
                        <a:pt x="97173" y="0"/>
                      </a:lnTo>
                      <a:lnTo>
                        <a:pt x="97173" y="19512"/>
                      </a:lnTo>
                      <a:lnTo>
                        <a:pt x="72929" y="28488"/>
                      </a:lnTo>
                      <a:lnTo>
                        <a:pt x="72929" y="62438"/>
                      </a:lnTo>
                      <a:lnTo>
                        <a:pt x="97173" y="71414"/>
                      </a:lnTo>
                      <a:lnTo>
                        <a:pt x="97173" y="90731"/>
                      </a:lnTo>
                      <a:lnTo>
                        <a:pt x="0" y="55024"/>
                      </a:lnTo>
                      <a:lnTo>
                        <a:pt x="0" y="35902"/>
                      </a:lnTo>
                      <a:close/>
                      <a:moveTo>
                        <a:pt x="19552" y="45268"/>
                      </a:moveTo>
                      <a:lnTo>
                        <a:pt x="59633" y="59121"/>
                      </a:lnTo>
                      <a:lnTo>
                        <a:pt x="59633" y="31805"/>
                      </a:lnTo>
                      <a:lnTo>
                        <a:pt x="19552" y="45268"/>
                      </a:lnTo>
                      <a:close/>
                    </a:path>
                  </a:pathLst>
                </a:custGeom>
                <a:solidFill>
                  <a:srgbClr val="58595B"/>
                </a:solidFill>
                <a:ln w="19550" cap="flat">
                  <a:noFill/>
                  <a:prstDash val="solid"/>
                  <a:miter/>
                </a:ln>
              </p:spPr>
              <p:txBody>
                <a:bodyPr rtlCol="0" anchor="ctr"/>
                <a:lstStyle/>
                <a:p>
                  <a:endParaRPr lang="en-US"/>
                </a:p>
              </p:txBody>
            </p:sp>
            <p:sp>
              <p:nvSpPr>
                <p:cNvPr id="23" name="Freeform 22">
                  <a:extLst>
                    <a:ext uri="{FF2B5EF4-FFF2-40B4-BE49-F238E27FC236}">
                      <a16:creationId xmlns:a16="http://schemas.microsoft.com/office/drawing/2014/main" id="{94C6D8F7-ED2C-09A9-1920-7D6EC6A0863E}"/>
                    </a:ext>
                  </a:extLst>
                </p:cNvPr>
                <p:cNvSpPr/>
                <p:nvPr/>
              </p:nvSpPr>
              <p:spPr>
                <a:xfrm>
                  <a:off x="519399" y="2337692"/>
                  <a:ext cx="97173" cy="80779"/>
                </a:xfrm>
                <a:custGeom>
                  <a:avLst/>
                  <a:gdLst>
                    <a:gd name="connsiteX0" fmla="*/ 16619 w 97173"/>
                    <a:gd name="connsiteY0" fmla="*/ 31024 h 80779"/>
                    <a:gd name="connsiteX1" fmla="*/ 97173 w 97173"/>
                    <a:gd name="connsiteY1" fmla="*/ 31024 h 80779"/>
                    <a:gd name="connsiteX2" fmla="*/ 97173 w 97173"/>
                    <a:gd name="connsiteY2" fmla="*/ 49756 h 80779"/>
                    <a:gd name="connsiteX3" fmla="*/ 16619 w 97173"/>
                    <a:gd name="connsiteY3" fmla="*/ 49756 h 80779"/>
                    <a:gd name="connsiteX4" fmla="*/ 16619 w 97173"/>
                    <a:gd name="connsiteY4" fmla="*/ 80780 h 80779"/>
                    <a:gd name="connsiteX5" fmla="*/ 0 w 97173"/>
                    <a:gd name="connsiteY5" fmla="*/ 80780 h 80779"/>
                    <a:gd name="connsiteX6" fmla="*/ 0 w 97173"/>
                    <a:gd name="connsiteY6" fmla="*/ 0 h 80779"/>
                    <a:gd name="connsiteX7" fmla="*/ 16619 w 97173"/>
                    <a:gd name="connsiteY7" fmla="*/ 0 h 80779"/>
                    <a:gd name="connsiteX8" fmla="*/ 16619 w 97173"/>
                    <a:gd name="connsiteY8" fmla="*/ 31024 h 80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7173" h="80779">
                      <a:moveTo>
                        <a:pt x="16619" y="31024"/>
                      </a:moveTo>
                      <a:lnTo>
                        <a:pt x="97173" y="31024"/>
                      </a:lnTo>
                      <a:lnTo>
                        <a:pt x="97173" y="49756"/>
                      </a:lnTo>
                      <a:lnTo>
                        <a:pt x="16619" y="49756"/>
                      </a:lnTo>
                      <a:lnTo>
                        <a:pt x="16619" y="80780"/>
                      </a:lnTo>
                      <a:lnTo>
                        <a:pt x="0" y="80780"/>
                      </a:lnTo>
                      <a:lnTo>
                        <a:pt x="0" y="0"/>
                      </a:lnTo>
                      <a:lnTo>
                        <a:pt x="16619" y="0"/>
                      </a:lnTo>
                      <a:lnTo>
                        <a:pt x="16619" y="31024"/>
                      </a:lnTo>
                      <a:close/>
                    </a:path>
                  </a:pathLst>
                </a:custGeom>
                <a:solidFill>
                  <a:srgbClr val="58595B"/>
                </a:solidFill>
                <a:ln w="19550" cap="flat">
                  <a:noFill/>
                  <a:prstDash val="solid"/>
                  <a:miter/>
                </a:ln>
              </p:spPr>
              <p:txBody>
                <a:bodyPr rtlCol="0" anchor="ctr"/>
                <a:lstStyle/>
                <a:p>
                  <a:endParaRPr lang="en-US"/>
                </a:p>
              </p:txBody>
            </p:sp>
            <p:sp>
              <p:nvSpPr>
                <p:cNvPr id="24" name="Freeform 23">
                  <a:extLst>
                    <a:ext uri="{FF2B5EF4-FFF2-40B4-BE49-F238E27FC236}">
                      <a16:creationId xmlns:a16="http://schemas.microsoft.com/office/drawing/2014/main" id="{7EEEBAC9-D747-11F7-4650-E71C65BAAAE6}"/>
                    </a:ext>
                  </a:extLst>
                </p:cNvPr>
                <p:cNvSpPr/>
                <p:nvPr/>
              </p:nvSpPr>
              <p:spPr>
                <a:xfrm>
                  <a:off x="519399" y="2306863"/>
                  <a:ext cx="97173" cy="18926"/>
                </a:xfrm>
                <a:custGeom>
                  <a:avLst/>
                  <a:gdLst>
                    <a:gd name="connsiteX0" fmla="*/ 0 w 97173"/>
                    <a:gd name="connsiteY0" fmla="*/ 18927 h 18926"/>
                    <a:gd name="connsiteX1" fmla="*/ 0 w 97173"/>
                    <a:gd name="connsiteY1" fmla="*/ 0 h 18926"/>
                    <a:gd name="connsiteX2" fmla="*/ 97173 w 97173"/>
                    <a:gd name="connsiteY2" fmla="*/ 0 h 18926"/>
                    <a:gd name="connsiteX3" fmla="*/ 97173 w 97173"/>
                    <a:gd name="connsiteY3" fmla="*/ 18927 h 18926"/>
                    <a:gd name="connsiteX4" fmla="*/ 0 w 97173"/>
                    <a:gd name="connsiteY4" fmla="*/ 18927 h 189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173" h="18926">
                      <a:moveTo>
                        <a:pt x="0" y="18927"/>
                      </a:moveTo>
                      <a:lnTo>
                        <a:pt x="0" y="0"/>
                      </a:lnTo>
                      <a:lnTo>
                        <a:pt x="97173" y="0"/>
                      </a:lnTo>
                      <a:lnTo>
                        <a:pt x="97173" y="18927"/>
                      </a:lnTo>
                      <a:lnTo>
                        <a:pt x="0" y="18927"/>
                      </a:lnTo>
                      <a:close/>
                    </a:path>
                  </a:pathLst>
                </a:custGeom>
                <a:solidFill>
                  <a:srgbClr val="58595B"/>
                </a:solidFill>
                <a:ln w="19550" cap="flat">
                  <a:noFill/>
                  <a:prstDash val="solid"/>
                  <a:miter/>
                </a:ln>
              </p:spPr>
              <p:txBody>
                <a:bodyPr rtlCol="0" anchor="ctr"/>
                <a:lstStyle/>
                <a:p>
                  <a:endParaRPr lang="en-US"/>
                </a:p>
              </p:txBody>
            </p:sp>
            <p:sp>
              <p:nvSpPr>
                <p:cNvPr id="25" name="Freeform 24">
                  <a:extLst>
                    <a:ext uri="{FF2B5EF4-FFF2-40B4-BE49-F238E27FC236}">
                      <a16:creationId xmlns:a16="http://schemas.microsoft.com/office/drawing/2014/main" id="{D47FE96E-5399-4A6E-811E-E6F34F7D0A76}"/>
                    </a:ext>
                  </a:extLst>
                </p:cNvPr>
                <p:cNvSpPr/>
                <p:nvPr/>
              </p:nvSpPr>
              <p:spPr>
                <a:xfrm>
                  <a:off x="518617" y="2197986"/>
                  <a:ext cx="98737" cy="94633"/>
                </a:xfrm>
                <a:custGeom>
                  <a:avLst/>
                  <a:gdLst>
                    <a:gd name="connsiteX0" fmla="*/ 49271 w 98737"/>
                    <a:gd name="connsiteY0" fmla="*/ 94633 h 94633"/>
                    <a:gd name="connsiteX1" fmla="*/ 0 w 98737"/>
                    <a:gd name="connsiteY1" fmla="*/ 47024 h 94633"/>
                    <a:gd name="connsiteX2" fmla="*/ 49662 w 98737"/>
                    <a:gd name="connsiteY2" fmla="*/ 0 h 94633"/>
                    <a:gd name="connsiteX3" fmla="*/ 98737 w 98737"/>
                    <a:gd name="connsiteY3" fmla="*/ 47414 h 94633"/>
                    <a:gd name="connsiteX4" fmla="*/ 49466 w 98737"/>
                    <a:gd name="connsiteY4" fmla="*/ 94633 h 94633"/>
                    <a:gd name="connsiteX5" fmla="*/ 81923 w 98737"/>
                    <a:gd name="connsiteY5" fmla="*/ 47219 h 94633"/>
                    <a:gd name="connsiteX6" fmla="*/ 49271 w 98737"/>
                    <a:gd name="connsiteY6" fmla="*/ 18927 h 94633"/>
                    <a:gd name="connsiteX7" fmla="*/ 16815 w 98737"/>
                    <a:gd name="connsiteY7" fmla="*/ 47219 h 94633"/>
                    <a:gd name="connsiteX8" fmla="*/ 49271 w 98737"/>
                    <a:gd name="connsiteY8" fmla="*/ 75511 h 94633"/>
                    <a:gd name="connsiteX9" fmla="*/ 81923 w 98737"/>
                    <a:gd name="connsiteY9" fmla="*/ 47219 h 946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8737" h="94633">
                      <a:moveTo>
                        <a:pt x="49271" y="94633"/>
                      </a:moveTo>
                      <a:cubicBezTo>
                        <a:pt x="23462" y="94633"/>
                        <a:pt x="0" y="74341"/>
                        <a:pt x="0" y="47024"/>
                      </a:cubicBezTo>
                      <a:cubicBezTo>
                        <a:pt x="0" y="19707"/>
                        <a:pt x="25026" y="0"/>
                        <a:pt x="49662" y="0"/>
                      </a:cubicBezTo>
                      <a:cubicBezTo>
                        <a:pt x="75470" y="0"/>
                        <a:pt x="98737" y="19902"/>
                        <a:pt x="98737" y="47414"/>
                      </a:cubicBezTo>
                      <a:cubicBezTo>
                        <a:pt x="98737" y="74926"/>
                        <a:pt x="74297" y="94633"/>
                        <a:pt x="49466" y="94633"/>
                      </a:cubicBezTo>
                      <a:close/>
                      <a:moveTo>
                        <a:pt x="81923" y="47219"/>
                      </a:moveTo>
                      <a:cubicBezTo>
                        <a:pt x="81923" y="28878"/>
                        <a:pt x="65303" y="18927"/>
                        <a:pt x="49271" y="18927"/>
                      </a:cubicBezTo>
                      <a:cubicBezTo>
                        <a:pt x="32456" y="18927"/>
                        <a:pt x="16815" y="29658"/>
                        <a:pt x="16815" y="47219"/>
                      </a:cubicBezTo>
                      <a:cubicBezTo>
                        <a:pt x="16815" y="64780"/>
                        <a:pt x="33238" y="75511"/>
                        <a:pt x="49271" y="75511"/>
                      </a:cubicBezTo>
                      <a:cubicBezTo>
                        <a:pt x="66086" y="75511"/>
                        <a:pt x="81923" y="65170"/>
                        <a:pt x="81923" y="47219"/>
                      </a:cubicBezTo>
                      <a:close/>
                    </a:path>
                  </a:pathLst>
                </a:custGeom>
                <a:solidFill>
                  <a:srgbClr val="58595B"/>
                </a:solidFill>
                <a:ln w="19550" cap="flat">
                  <a:noFill/>
                  <a:prstDash val="solid"/>
                  <a:miter/>
                </a:ln>
              </p:spPr>
              <p:txBody>
                <a:bodyPr rtlCol="0" anchor="ctr"/>
                <a:lstStyle/>
                <a:p>
                  <a:endParaRPr lang="en-US"/>
                </a:p>
              </p:txBody>
            </p:sp>
            <p:sp>
              <p:nvSpPr>
                <p:cNvPr id="26" name="Freeform 25">
                  <a:extLst>
                    <a:ext uri="{FF2B5EF4-FFF2-40B4-BE49-F238E27FC236}">
                      <a16:creationId xmlns:a16="http://schemas.microsoft.com/office/drawing/2014/main" id="{B0F6B5C5-0965-5C99-441E-8A39BDBAA65D}"/>
                    </a:ext>
                  </a:extLst>
                </p:cNvPr>
                <p:cNvSpPr/>
                <p:nvPr/>
              </p:nvSpPr>
              <p:spPr>
                <a:xfrm>
                  <a:off x="519399" y="2099451"/>
                  <a:ext cx="97368" cy="84096"/>
                </a:xfrm>
                <a:custGeom>
                  <a:avLst/>
                  <a:gdLst>
                    <a:gd name="connsiteX0" fmla="*/ 97173 w 97368"/>
                    <a:gd name="connsiteY0" fmla="*/ 65170 h 84096"/>
                    <a:gd name="connsiteX1" fmla="*/ 97173 w 97368"/>
                    <a:gd name="connsiteY1" fmla="*/ 84097 h 84096"/>
                    <a:gd name="connsiteX2" fmla="*/ 0 w 97368"/>
                    <a:gd name="connsiteY2" fmla="*/ 84097 h 84096"/>
                    <a:gd name="connsiteX3" fmla="*/ 0 w 97368"/>
                    <a:gd name="connsiteY3" fmla="*/ 69072 h 84096"/>
                    <a:gd name="connsiteX4" fmla="*/ 64130 w 97368"/>
                    <a:gd name="connsiteY4" fmla="*/ 18927 h 84096"/>
                    <a:gd name="connsiteX5" fmla="*/ 196 w 97368"/>
                    <a:gd name="connsiteY5" fmla="*/ 18927 h 84096"/>
                    <a:gd name="connsiteX6" fmla="*/ 196 w 97368"/>
                    <a:gd name="connsiteY6" fmla="*/ 0 h 84096"/>
                    <a:gd name="connsiteX7" fmla="*/ 97369 w 97368"/>
                    <a:gd name="connsiteY7" fmla="*/ 0 h 84096"/>
                    <a:gd name="connsiteX8" fmla="*/ 97369 w 97368"/>
                    <a:gd name="connsiteY8" fmla="*/ 15610 h 84096"/>
                    <a:gd name="connsiteX9" fmla="*/ 34998 w 97368"/>
                    <a:gd name="connsiteY9" fmla="*/ 65170 h 84096"/>
                    <a:gd name="connsiteX10" fmla="*/ 97369 w 97368"/>
                    <a:gd name="connsiteY10" fmla="*/ 65170 h 840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7368" h="84096">
                      <a:moveTo>
                        <a:pt x="97173" y="65170"/>
                      </a:moveTo>
                      <a:lnTo>
                        <a:pt x="97173" y="84097"/>
                      </a:lnTo>
                      <a:lnTo>
                        <a:pt x="0" y="84097"/>
                      </a:lnTo>
                      <a:lnTo>
                        <a:pt x="0" y="69072"/>
                      </a:lnTo>
                      <a:lnTo>
                        <a:pt x="64130" y="18927"/>
                      </a:lnTo>
                      <a:lnTo>
                        <a:pt x="196" y="18927"/>
                      </a:lnTo>
                      <a:lnTo>
                        <a:pt x="196" y="0"/>
                      </a:lnTo>
                      <a:lnTo>
                        <a:pt x="97369" y="0"/>
                      </a:lnTo>
                      <a:lnTo>
                        <a:pt x="97369" y="15610"/>
                      </a:lnTo>
                      <a:lnTo>
                        <a:pt x="34998" y="65170"/>
                      </a:lnTo>
                      <a:lnTo>
                        <a:pt x="97369" y="65170"/>
                      </a:lnTo>
                      <a:close/>
                    </a:path>
                  </a:pathLst>
                </a:custGeom>
                <a:solidFill>
                  <a:srgbClr val="58595B"/>
                </a:solidFill>
                <a:ln w="19550" cap="flat">
                  <a:noFill/>
                  <a:prstDash val="solid"/>
                  <a:miter/>
                </a:ln>
              </p:spPr>
              <p:txBody>
                <a:bodyPr rtlCol="0" anchor="ctr"/>
                <a:lstStyle/>
                <a:p>
                  <a:endParaRPr lang="en-US"/>
                </a:p>
              </p:txBody>
            </p:sp>
            <p:sp>
              <p:nvSpPr>
                <p:cNvPr id="27" name="Freeform 26">
                  <a:extLst>
                    <a:ext uri="{FF2B5EF4-FFF2-40B4-BE49-F238E27FC236}">
                      <a16:creationId xmlns:a16="http://schemas.microsoft.com/office/drawing/2014/main" id="{46AE1B1A-C5D1-7927-A017-B6721F202021}"/>
                    </a:ext>
                  </a:extLst>
                </p:cNvPr>
                <p:cNvSpPr/>
                <p:nvPr/>
              </p:nvSpPr>
              <p:spPr>
                <a:xfrm>
                  <a:off x="519008" y="2009696"/>
                  <a:ext cx="98737" cy="76682"/>
                </a:xfrm>
                <a:custGeom>
                  <a:avLst/>
                  <a:gdLst>
                    <a:gd name="connsiteX0" fmla="*/ 16228 w 98737"/>
                    <a:gd name="connsiteY0" fmla="*/ 37853 h 76682"/>
                    <a:gd name="connsiteX1" fmla="*/ 27177 w 98737"/>
                    <a:gd name="connsiteY1" fmla="*/ 53268 h 76682"/>
                    <a:gd name="connsiteX2" fmla="*/ 41059 w 98737"/>
                    <a:gd name="connsiteY2" fmla="*/ 31219 h 76682"/>
                    <a:gd name="connsiteX3" fmla="*/ 69800 w 98737"/>
                    <a:gd name="connsiteY3" fmla="*/ 0 h 76682"/>
                    <a:gd name="connsiteX4" fmla="*/ 98737 w 98737"/>
                    <a:gd name="connsiteY4" fmla="*/ 35902 h 76682"/>
                    <a:gd name="connsiteX5" fmla="*/ 86224 w 98737"/>
                    <a:gd name="connsiteY5" fmla="*/ 76682 h 76682"/>
                    <a:gd name="connsiteX6" fmla="*/ 69996 w 98737"/>
                    <a:gd name="connsiteY6" fmla="*/ 68292 h 76682"/>
                    <a:gd name="connsiteX7" fmla="*/ 81923 w 98737"/>
                    <a:gd name="connsiteY7" fmla="*/ 35707 h 76682"/>
                    <a:gd name="connsiteX8" fmla="*/ 71951 w 98737"/>
                    <a:gd name="connsiteY8" fmla="*/ 20097 h 76682"/>
                    <a:gd name="connsiteX9" fmla="*/ 56701 w 98737"/>
                    <a:gd name="connsiteY9" fmla="*/ 45268 h 76682"/>
                    <a:gd name="connsiteX10" fmla="*/ 30501 w 98737"/>
                    <a:gd name="connsiteY10" fmla="*/ 72780 h 76682"/>
                    <a:gd name="connsiteX11" fmla="*/ 0 w 98737"/>
                    <a:gd name="connsiteY11" fmla="*/ 37463 h 76682"/>
                    <a:gd name="connsiteX12" fmla="*/ 10754 w 98737"/>
                    <a:gd name="connsiteY12" fmla="*/ 3512 h 76682"/>
                    <a:gd name="connsiteX13" fmla="*/ 26004 w 98737"/>
                    <a:gd name="connsiteY13" fmla="*/ 11902 h 76682"/>
                    <a:gd name="connsiteX14" fmla="*/ 16424 w 98737"/>
                    <a:gd name="connsiteY14" fmla="*/ 38048 h 766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98737" h="76682">
                      <a:moveTo>
                        <a:pt x="16228" y="37853"/>
                      </a:moveTo>
                      <a:cubicBezTo>
                        <a:pt x="16228" y="48195"/>
                        <a:pt x="20138" y="53268"/>
                        <a:pt x="27177" y="53268"/>
                      </a:cubicBezTo>
                      <a:cubicBezTo>
                        <a:pt x="35193" y="53268"/>
                        <a:pt x="37149" y="45658"/>
                        <a:pt x="41059" y="31219"/>
                      </a:cubicBezTo>
                      <a:cubicBezTo>
                        <a:pt x="45947" y="12097"/>
                        <a:pt x="52008" y="0"/>
                        <a:pt x="69800" y="0"/>
                      </a:cubicBezTo>
                      <a:cubicBezTo>
                        <a:pt x="90721" y="0"/>
                        <a:pt x="98737" y="16975"/>
                        <a:pt x="98737" y="35902"/>
                      </a:cubicBezTo>
                      <a:cubicBezTo>
                        <a:pt x="98737" y="50341"/>
                        <a:pt x="94045" y="65365"/>
                        <a:pt x="86224" y="76682"/>
                      </a:cubicBezTo>
                      <a:lnTo>
                        <a:pt x="69996" y="68292"/>
                      </a:lnTo>
                      <a:cubicBezTo>
                        <a:pt x="73320" y="64975"/>
                        <a:pt x="81923" y="50341"/>
                        <a:pt x="81923" y="35707"/>
                      </a:cubicBezTo>
                      <a:cubicBezTo>
                        <a:pt x="81923" y="25366"/>
                        <a:pt x="78403" y="20097"/>
                        <a:pt x="71951" y="20097"/>
                      </a:cubicBezTo>
                      <a:cubicBezTo>
                        <a:pt x="63348" y="20097"/>
                        <a:pt x="61002" y="30048"/>
                        <a:pt x="56701" y="45268"/>
                      </a:cubicBezTo>
                      <a:cubicBezTo>
                        <a:pt x="51422" y="63804"/>
                        <a:pt x="45360" y="72780"/>
                        <a:pt x="30501" y="72780"/>
                      </a:cubicBezTo>
                      <a:cubicBezTo>
                        <a:pt x="10754" y="72780"/>
                        <a:pt x="0" y="56975"/>
                        <a:pt x="0" y="37463"/>
                      </a:cubicBezTo>
                      <a:cubicBezTo>
                        <a:pt x="0" y="24000"/>
                        <a:pt x="5084" y="12097"/>
                        <a:pt x="10754" y="3512"/>
                      </a:cubicBezTo>
                      <a:lnTo>
                        <a:pt x="26004" y="11902"/>
                      </a:lnTo>
                      <a:cubicBezTo>
                        <a:pt x="23267" y="14439"/>
                        <a:pt x="16424" y="26341"/>
                        <a:pt x="16424" y="38048"/>
                      </a:cubicBezTo>
                      <a:close/>
                    </a:path>
                  </a:pathLst>
                </a:custGeom>
                <a:solidFill>
                  <a:srgbClr val="58595B"/>
                </a:solidFill>
                <a:ln w="19550" cap="flat">
                  <a:noFill/>
                  <a:prstDash val="solid"/>
                  <a:miter/>
                </a:ln>
              </p:spPr>
              <p:txBody>
                <a:bodyPr rtlCol="0" anchor="ctr"/>
                <a:lstStyle/>
                <a:p>
                  <a:endParaRPr lang="en-US"/>
                </a:p>
              </p:txBody>
            </p:sp>
          </p:grpSp>
          <p:grpSp>
            <p:nvGrpSpPr>
              <p:cNvPr id="28" name="Graphic 4">
                <a:extLst>
                  <a:ext uri="{FF2B5EF4-FFF2-40B4-BE49-F238E27FC236}">
                    <a16:creationId xmlns:a16="http://schemas.microsoft.com/office/drawing/2014/main" id="{7E282457-DFAB-06C2-34A8-64189D2F4E84}"/>
                  </a:ext>
                </a:extLst>
              </p:cNvPr>
              <p:cNvGrpSpPr/>
              <p:nvPr/>
            </p:nvGrpSpPr>
            <p:grpSpPr>
              <a:xfrm>
                <a:off x="513925" y="4299234"/>
                <a:ext cx="98932" cy="1386912"/>
                <a:chOff x="513925" y="4299234"/>
                <a:chExt cx="98932" cy="1386912"/>
              </a:xfrm>
              <a:solidFill>
                <a:srgbClr val="58595B"/>
              </a:solidFill>
            </p:grpSpPr>
            <p:sp>
              <p:nvSpPr>
                <p:cNvPr id="29" name="Freeform 28">
                  <a:extLst>
                    <a:ext uri="{FF2B5EF4-FFF2-40B4-BE49-F238E27FC236}">
                      <a16:creationId xmlns:a16="http://schemas.microsoft.com/office/drawing/2014/main" id="{C1A8CA0C-741F-4689-5F73-C871045C067D}"/>
                    </a:ext>
                  </a:extLst>
                </p:cNvPr>
                <p:cNvSpPr/>
                <p:nvPr/>
              </p:nvSpPr>
              <p:spPr>
                <a:xfrm>
                  <a:off x="514707" y="5618635"/>
                  <a:ext cx="97368" cy="67511"/>
                </a:xfrm>
                <a:custGeom>
                  <a:avLst/>
                  <a:gdLst>
                    <a:gd name="connsiteX0" fmla="*/ 97173 w 97368"/>
                    <a:gd name="connsiteY0" fmla="*/ 195 h 67511"/>
                    <a:gd name="connsiteX1" fmla="*/ 97173 w 97368"/>
                    <a:gd name="connsiteY1" fmla="*/ 67511 h 67511"/>
                    <a:gd name="connsiteX2" fmla="*/ 0 w 97368"/>
                    <a:gd name="connsiteY2" fmla="*/ 67511 h 67511"/>
                    <a:gd name="connsiteX3" fmla="*/ 0 w 97368"/>
                    <a:gd name="connsiteY3" fmla="*/ 1366 h 67511"/>
                    <a:gd name="connsiteX4" fmla="*/ 16619 w 97368"/>
                    <a:gd name="connsiteY4" fmla="*/ 1366 h 67511"/>
                    <a:gd name="connsiteX5" fmla="*/ 16619 w 97368"/>
                    <a:gd name="connsiteY5" fmla="*/ 48585 h 67511"/>
                    <a:gd name="connsiteX6" fmla="*/ 40081 w 97368"/>
                    <a:gd name="connsiteY6" fmla="*/ 48585 h 67511"/>
                    <a:gd name="connsiteX7" fmla="*/ 40081 w 97368"/>
                    <a:gd name="connsiteY7" fmla="*/ 7805 h 67511"/>
                    <a:gd name="connsiteX8" fmla="*/ 55332 w 97368"/>
                    <a:gd name="connsiteY8" fmla="*/ 7805 h 67511"/>
                    <a:gd name="connsiteX9" fmla="*/ 55332 w 97368"/>
                    <a:gd name="connsiteY9" fmla="*/ 48585 h 67511"/>
                    <a:gd name="connsiteX10" fmla="*/ 80749 w 97368"/>
                    <a:gd name="connsiteY10" fmla="*/ 48585 h 67511"/>
                    <a:gd name="connsiteX11" fmla="*/ 80749 w 97368"/>
                    <a:gd name="connsiteY11" fmla="*/ 0 h 67511"/>
                    <a:gd name="connsiteX12" fmla="*/ 97369 w 97368"/>
                    <a:gd name="connsiteY12" fmla="*/ 0 h 675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7368" h="67511">
                      <a:moveTo>
                        <a:pt x="97173" y="195"/>
                      </a:moveTo>
                      <a:lnTo>
                        <a:pt x="97173" y="67511"/>
                      </a:lnTo>
                      <a:lnTo>
                        <a:pt x="0" y="67511"/>
                      </a:lnTo>
                      <a:lnTo>
                        <a:pt x="0" y="1366"/>
                      </a:lnTo>
                      <a:lnTo>
                        <a:pt x="16619" y="1366"/>
                      </a:lnTo>
                      <a:lnTo>
                        <a:pt x="16619" y="48585"/>
                      </a:lnTo>
                      <a:lnTo>
                        <a:pt x="40081" y="48585"/>
                      </a:lnTo>
                      <a:lnTo>
                        <a:pt x="40081" y="7805"/>
                      </a:lnTo>
                      <a:lnTo>
                        <a:pt x="55332" y="7805"/>
                      </a:lnTo>
                      <a:lnTo>
                        <a:pt x="55332" y="48585"/>
                      </a:lnTo>
                      <a:lnTo>
                        <a:pt x="80749" y="48585"/>
                      </a:lnTo>
                      <a:lnTo>
                        <a:pt x="80749" y="0"/>
                      </a:lnTo>
                      <a:lnTo>
                        <a:pt x="97369" y="0"/>
                      </a:lnTo>
                      <a:close/>
                    </a:path>
                  </a:pathLst>
                </a:custGeom>
                <a:solidFill>
                  <a:srgbClr val="58595B"/>
                </a:solidFill>
                <a:ln w="19550" cap="flat">
                  <a:noFill/>
                  <a:prstDash val="solid"/>
                  <a:miter/>
                </a:ln>
              </p:spPr>
              <p:txBody>
                <a:bodyPr rtlCol="0" anchor="ctr"/>
                <a:lstStyle/>
                <a:p>
                  <a:endParaRPr lang="en-US"/>
                </a:p>
              </p:txBody>
            </p:sp>
            <p:sp>
              <p:nvSpPr>
                <p:cNvPr id="30" name="Freeform 29">
                  <a:extLst>
                    <a:ext uri="{FF2B5EF4-FFF2-40B4-BE49-F238E27FC236}">
                      <a16:creationId xmlns:a16="http://schemas.microsoft.com/office/drawing/2014/main" id="{84061D68-535D-E5C5-11E8-0BE0CA7FC747}"/>
                    </a:ext>
                  </a:extLst>
                </p:cNvPr>
                <p:cNvSpPr/>
                <p:nvPr/>
              </p:nvSpPr>
              <p:spPr>
                <a:xfrm>
                  <a:off x="514707" y="5522831"/>
                  <a:ext cx="97173" cy="90730"/>
                </a:xfrm>
                <a:custGeom>
                  <a:avLst/>
                  <a:gdLst>
                    <a:gd name="connsiteX0" fmla="*/ 0 w 97173"/>
                    <a:gd name="connsiteY0" fmla="*/ 35707 h 90730"/>
                    <a:gd name="connsiteX1" fmla="*/ 97173 w 97173"/>
                    <a:gd name="connsiteY1" fmla="*/ 0 h 90730"/>
                    <a:gd name="connsiteX2" fmla="*/ 97173 w 97173"/>
                    <a:gd name="connsiteY2" fmla="*/ 19512 h 90730"/>
                    <a:gd name="connsiteX3" fmla="*/ 72929 w 97173"/>
                    <a:gd name="connsiteY3" fmla="*/ 28487 h 90730"/>
                    <a:gd name="connsiteX4" fmla="*/ 72929 w 97173"/>
                    <a:gd name="connsiteY4" fmla="*/ 62438 h 90730"/>
                    <a:gd name="connsiteX5" fmla="*/ 97173 w 97173"/>
                    <a:gd name="connsiteY5" fmla="*/ 71414 h 90730"/>
                    <a:gd name="connsiteX6" fmla="*/ 97173 w 97173"/>
                    <a:gd name="connsiteY6" fmla="*/ 90731 h 90730"/>
                    <a:gd name="connsiteX7" fmla="*/ 0 w 97173"/>
                    <a:gd name="connsiteY7" fmla="*/ 55024 h 90730"/>
                    <a:gd name="connsiteX8" fmla="*/ 0 w 97173"/>
                    <a:gd name="connsiteY8" fmla="*/ 35902 h 90730"/>
                    <a:gd name="connsiteX9" fmla="*/ 19552 w 97173"/>
                    <a:gd name="connsiteY9" fmla="*/ 45268 h 90730"/>
                    <a:gd name="connsiteX10" fmla="*/ 59633 w 97173"/>
                    <a:gd name="connsiteY10" fmla="*/ 59121 h 90730"/>
                    <a:gd name="connsiteX11" fmla="*/ 59633 w 97173"/>
                    <a:gd name="connsiteY11" fmla="*/ 31804 h 90730"/>
                    <a:gd name="connsiteX12" fmla="*/ 19552 w 97173"/>
                    <a:gd name="connsiteY12" fmla="*/ 45268 h 907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7173" h="90730">
                      <a:moveTo>
                        <a:pt x="0" y="35707"/>
                      </a:moveTo>
                      <a:lnTo>
                        <a:pt x="97173" y="0"/>
                      </a:lnTo>
                      <a:lnTo>
                        <a:pt x="97173" y="19512"/>
                      </a:lnTo>
                      <a:lnTo>
                        <a:pt x="72929" y="28487"/>
                      </a:lnTo>
                      <a:lnTo>
                        <a:pt x="72929" y="62438"/>
                      </a:lnTo>
                      <a:lnTo>
                        <a:pt x="97173" y="71414"/>
                      </a:lnTo>
                      <a:lnTo>
                        <a:pt x="97173" y="90731"/>
                      </a:lnTo>
                      <a:lnTo>
                        <a:pt x="0" y="55024"/>
                      </a:lnTo>
                      <a:lnTo>
                        <a:pt x="0" y="35902"/>
                      </a:lnTo>
                      <a:close/>
                      <a:moveTo>
                        <a:pt x="19552" y="45268"/>
                      </a:moveTo>
                      <a:lnTo>
                        <a:pt x="59633" y="59121"/>
                      </a:lnTo>
                      <a:lnTo>
                        <a:pt x="59633" y="31804"/>
                      </a:lnTo>
                      <a:lnTo>
                        <a:pt x="19552" y="45268"/>
                      </a:lnTo>
                      <a:close/>
                    </a:path>
                  </a:pathLst>
                </a:custGeom>
                <a:solidFill>
                  <a:srgbClr val="58595B"/>
                </a:solidFill>
                <a:ln w="19550" cap="flat">
                  <a:noFill/>
                  <a:prstDash val="solid"/>
                  <a:miter/>
                </a:ln>
              </p:spPr>
              <p:txBody>
                <a:bodyPr rtlCol="0" anchor="ctr"/>
                <a:lstStyle/>
                <a:p>
                  <a:endParaRPr lang="en-US"/>
                </a:p>
              </p:txBody>
            </p:sp>
            <p:sp>
              <p:nvSpPr>
                <p:cNvPr id="31" name="Freeform 30">
                  <a:extLst>
                    <a:ext uri="{FF2B5EF4-FFF2-40B4-BE49-F238E27FC236}">
                      <a16:creationId xmlns:a16="http://schemas.microsoft.com/office/drawing/2014/main" id="{B2C934C7-68E8-71EB-D575-D55140602A97}"/>
                    </a:ext>
                  </a:extLst>
                </p:cNvPr>
                <p:cNvSpPr/>
                <p:nvPr/>
              </p:nvSpPr>
              <p:spPr>
                <a:xfrm>
                  <a:off x="514707" y="5434052"/>
                  <a:ext cx="97173" cy="78438"/>
                </a:xfrm>
                <a:custGeom>
                  <a:avLst/>
                  <a:gdLst>
                    <a:gd name="connsiteX0" fmla="*/ 0 w 97173"/>
                    <a:gd name="connsiteY0" fmla="*/ 78243 h 78438"/>
                    <a:gd name="connsiteX1" fmla="*/ 0 w 97173"/>
                    <a:gd name="connsiteY1" fmla="*/ 35317 h 78438"/>
                    <a:gd name="connsiteX2" fmla="*/ 32261 w 97173"/>
                    <a:gd name="connsiteY2" fmla="*/ 4488 h 78438"/>
                    <a:gd name="connsiteX3" fmla="*/ 60611 w 97173"/>
                    <a:gd name="connsiteY3" fmla="*/ 22049 h 78438"/>
                    <a:gd name="connsiteX4" fmla="*/ 97173 w 97173"/>
                    <a:gd name="connsiteY4" fmla="*/ 0 h 78438"/>
                    <a:gd name="connsiteX5" fmla="*/ 97173 w 97173"/>
                    <a:gd name="connsiteY5" fmla="*/ 20683 h 78438"/>
                    <a:gd name="connsiteX6" fmla="*/ 64521 w 97173"/>
                    <a:gd name="connsiteY6" fmla="*/ 40585 h 78438"/>
                    <a:gd name="connsiteX7" fmla="*/ 64521 w 97173"/>
                    <a:gd name="connsiteY7" fmla="*/ 59512 h 78438"/>
                    <a:gd name="connsiteX8" fmla="*/ 97173 w 97173"/>
                    <a:gd name="connsiteY8" fmla="*/ 59512 h 78438"/>
                    <a:gd name="connsiteX9" fmla="*/ 97173 w 97173"/>
                    <a:gd name="connsiteY9" fmla="*/ 78438 h 78438"/>
                    <a:gd name="connsiteX10" fmla="*/ 0 w 97173"/>
                    <a:gd name="connsiteY10" fmla="*/ 78438 h 78438"/>
                    <a:gd name="connsiteX11" fmla="*/ 47902 w 97173"/>
                    <a:gd name="connsiteY11" fmla="*/ 35707 h 78438"/>
                    <a:gd name="connsiteX12" fmla="*/ 32261 w 97173"/>
                    <a:gd name="connsiteY12" fmla="*/ 23414 h 78438"/>
                    <a:gd name="connsiteX13" fmla="*/ 16424 w 97173"/>
                    <a:gd name="connsiteY13" fmla="*/ 36487 h 78438"/>
                    <a:gd name="connsiteX14" fmla="*/ 16424 w 97173"/>
                    <a:gd name="connsiteY14" fmla="*/ 59316 h 78438"/>
                    <a:gd name="connsiteX15" fmla="*/ 47902 w 97173"/>
                    <a:gd name="connsiteY15" fmla="*/ 59316 h 78438"/>
                    <a:gd name="connsiteX16" fmla="*/ 47902 w 97173"/>
                    <a:gd name="connsiteY16" fmla="*/ 35707 h 784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97173" h="78438">
                      <a:moveTo>
                        <a:pt x="0" y="78243"/>
                      </a:moveTo>
                      <a:lnTo>
                        <a:pt x="0" y="35317"/>
                      </a:lnTo>
                      <a:cubicBezTo>
                        <a:pt x="0" y="17366"/>
                        <a:pt x="16424" y="4488"/>
                        <a:pt x="32261" y="4488"/>
                      </a:cubicBezTo>
                      <a:cubicBezTo>
                        <a:pt x="44774" y="4488"/>
                        <a:pt x="56114" y="11317"/>
                        <a:pt x="60611" y="22049"/>
                      </a:cubicBezTo>
                      <a:lnTo>
                        <a:pt x="97173" y="0"/>
                      </a:lnTo>
                      <a:lnTo>
                        <a:pt x="97173" y="20683"/>
                      </a:lnTo>
                      <a:lnTo>
                        <a:pt x="64521" y="40585"/>
                      </a:lnTo>
                      <a:lnTo>
                        <a:pt x="64521" y="59512"/>
                      </a:lnTo>
                      <a:lnTo>
                        <a:pt x="97173" y="59512"/>
                      </a:lnTo>
                      <a:lnTo>
                        <a:pt x="97173" y="78438"/>
                      </a:lnTo>
                      <a:lnTo>
                        <a:pt x="0" y="78438"/>
                      </a:lnTo>
                      <a:close/>
                      <a:moveTo>
                        <a:pt x="47902" y="35707"/>
                      </a:moveTo>
                      <a:cubicBezTo>
                        <a:pt x="47902" y="28683"/>
                        <a:pt x="40864" y="23414"/>
                        <a:pt x="32261" y="23414"/>
                      </a:cubicBezTo>
                      <a:cubicBezTo>
                        <a:pt x="23658" y="23414"/>
                        <a:pt x="16424" y="29853"/>
                        <a:pt x="16424" y="36487"/>
                      </a:cubicBezTo>
                      <a:lnTo>
                        <a:pt x="16424" y="59316"/>
                      </a:lnTo>
                      <a:lnTo>
                        <a:pt x="47902" y="59316"/>
                      </a:lnTo>
                      <a:lnTo>
                        <a:pt x="47902" y="35707"/>
                      </a:lnTo>
                      <a:close/>
                    </a:path>
                  </a:pathLst>
                </a:custGeom>
                <a:solidFill>
                  <a:srgbClr val="58595B"/>
                </a:solidFill>
                <a:ln w="19550" cap="flat">
                  <a:noFill/>
                  <a:prstDash val="solid"/>
                  <a:miter/>
                </a:ln>
              </p:spPr>
              <p:txBody>
                <a:bodyPr rtlCol="0" anchor="ctr"/>
                <a:lstStyle/>
                <a:p>
                  <a:endParaRPr lang="en-US"/>
                </a:p>
              </p:txBody>
            </p:sp>
            <p:sp>
              <p:nvSpPr>
                <p:cNvPr id="32" name="Freeform 31">
                  <a:extLst>
                    <a:ext uri="{FF2B5EF4-FFF2-40B4-BE49-F238E27FC236}">
                      <a16:creationId xmlns:a16="http://schemas.microsoft.com/office/drawing/2014/main" id="{1BC6F2BE-54BD-05E4-DC81-C7DE5C494B5B}"/>
                    </a:ext>
                  </a:extLst>
                </p:cNvPr>
                <p:cNvSpPr/>
                <p:nvPr/>
              </p:nvSpPr>
              <p:spPr>
                <a:xfrm>
                  <a:off x="514707" y="5337467"/>
                  <a:ext cx="97173" cy="84096"/>
                </a:xfrm>
                <a:custGeom>
                  <a:avLst/>
                  <a:gdLst>
                    <a:gd name="connsiteX0" fmla="*/ 97173 w 97173"/>
                    <a:gd name="connsiteY0" fmla="*/ 65170 h 84096"/>
                    <a:gd name="connsiteX1" fmla="*/ 97173 w 97173"/>
                    <a:gd name="connsiteY1" fmla="*/ 84097 h 84096"/>
                    <a:gd name="connsiteX2" fmla="*/ 0 w 97173"/>
                    <a:gd name="connsiteY2" fmla="*/ 84097 h 84096"/>
                    <a:gd name="connsiteX3" fmla="*/ 0 w 97173"/>
                    <a:gd name="connsiteY3" fmla="*/ 69072 h 84096"/>
                    <a:gd name="connsiteX4" fmla="*/ 64130 w 97173"/>
                    <a:gd name="connsiteY4" fmla="*/ 18927 h 84096"/>
                    <a:gd name="connsiteX5" fmla="*/ 0 w 97173"/>
                    <a:gd name="connsiteY5" fmla="*/ 18927 h 84096"/>
                    <a:gd name="connsiteX6" fmla="*/ 0 w 97173"/>
                    <a:gd name="connsiteY6" fmla="*/ 0 h 84096"/>
                    <a:gd name="connsiteX7" fmla="*/ 97173 w 97173"/>
                    <a:gd name="connsiteY7" fmla="*/ 0 h 84096"/>
                    <a:gd name="connsiteX8" fmla="*/ 97173 w 97173"/>
                    <a:gd name="connsiteY8" fmla="*/ 15610 h 84096"/>
                    <a:gd name="connsiteX9" fmla="*/ 34802 w 97173"/>
                    <a:gd name="connsiteY9" fmla="*/ 65170 h 84096"/>
                    <a:gd name="connsiteX10" fmla="*/ 97173 w 97173"/>
                    <a:gd name="connsiteY10" fmla="*/ 65170 h 840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7173" h="84096">
                      <a:moveTo>
                        <a:pt x="97173" y="65170"/>
                      </a:moveTo>
                      <a:lnTo>
                        <a:pt x="97173" y="84097"/>
                      </a:lnTo>
                      <a:lnTo>
                        <a:pt x="0" y="84097"/>
                      </a:lnTo>
                      <a:lnTo>
                        <a:pt x="0" y="69072"/>
                      </a:lnTo>
                      <a:lnTo>
                        <a:pt x="64130" y="18927"/>
                      </a:lnTo>
                      <a:lnTo>
                        <a:pt x="0" y="18927"/>
                      </a:lnTo>
                      <a:lnTo>
                        <a:pt x="0" y="0"/>
                      </a:lnTo>
                      <a:lnTo>
                        <a:pt x="97173" y="0"/>
                      </a:lnTo>
                      <a:lnTo>
                        <a:pt x="97173" y="15610"/>
                      </a:lnTo>
                      <a:lnTo>
                        <a:pt x="34802" y="65170"/>
                      </a:lnTo>
                      <a:lnTo>
                        <a:pt x="97173" y="65170"/>
                      </a:lnTo>
                      <a:close/>
                    </a:path>
                  </a:pathLst>
                </a:custGeom>
                <a:solidFill>
                  <a:srgbClr val="58595B"/>
                </a:solidFill>
                <a:ln w="19550" cap="flat">
                  <a:noFill/>
                  <a:prstDash val="solid"/>
                  <a:miter/>
                </a:ln>
              </p:spPr>
              <p:txBody>
                <a:bodyPr rtlCol="0" anchor="ctr"/>
                <a:lstStyle/>
                <a:p>
                  <a:endParaRPr lang="en-US"/>
                </a:p>
              </p:txBody>
            </p:sp>
            <p:sp>
              <p:nvSpPr>
                <p:cNvPr id="33" name="Freeform 32">
                  <a:extLst>
                    <a:ext uri="{FF2B5EF4-FFF2-40B4-BE49-F238E27FC236}">
                      <a16:creationId xmlns:a16="http://schemas.microsoft.com/office/drawing/2014/main" id="{9BD07456-76FA-877C-D1A2-58F897CC72F3}"/>
                    </a:ext>
                  </a:extLst>
                </p:cNvPr>
                <p:cNvSpPr/>
                <p:nvPr/>
              </p:nvSpPr>
              <p:spPr>
                <a:xfrm>
                  <a:off x="514707" y="5298443"/>
                  <a:ext cx="97173" cy="18926"/>
                </a:xfrm>
                <a:custGeom>
                  <a:avLst/>
                  <a:gdLst>
                    <a:gd name="connsiteX0" fmla="*/ 0 w 97173"/>
                    <a:gd name="connsiteY0" fmla="*/ 18927 h 18926"/>
                    <a:gd name="connsiteX1" fmla="*/ 0 w 97173"/>
                    <a:gd name="connsiteY1" fmla="*/ 0 h 18926"/>
                    <a:gd name="connsiteX2" fmla="*/ 97173 w 97173"/>
                    <a:gd name="connsiteY2" fmla="*/ 0 h 18926"/>
                    <a:gd name="connsiteX3" fmla="*/ 97173 w 97173"/>
                    <a:gd name="connsiteY3" fmla="*/ 18927 h 18926"/>
                    <a:gd name="connsiteX4" fmla="*/ 0 w 97173"/>
                    <a:gd name="connsiteY4" fmla="*/ 18927 h 189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173" h="18926">
                      <a:moveTo>
                        <a:pt x="0" y="18927"/>
                      </a:moveTo>
                      <a:lnTo>
                        <a:pt x="0" y="0"/>
                      </a:lnTo>
                      <a:lnTo>
                        <a:pt x="97173" y="0"/>
                      </a:lnTo>
                      <a:lnTo>
                        <a:pt x="97173" y="18927"/>
                      </a:lnTo>
                      <a:lnTo>
                        <a:pt x="0" y="18927"/>
                      </a:lnTo>
                      <a:close/>
                    </a:path>
                  </a:pathLst>
                </a:custGeom>
                <a:solidFill>
                  <a:srgbClr val="58595B"/>
                </a:solidFill>
                <a:ln w="19550" cap="flat">
                  <a:noFill/>
                  <a:prstDash val="solid"/>
                  <a:miter/>
                </a:ln>
              </p:spPr>
              <p:txBody>
                <a:bodyPr rtlCol="0" anchor="ctr"/>
                <a:lstStyle/>
                <a:p>
                  <a:endParaRPr lang="en-US"/>
                </a:p>
              </p:txBody>
            </p:sp>
            <p:sp>
              <p:nvSpPr>
                <p:cNvPr id="34" name="Freeform 33">
                  <a:extLst>
                    <a:ext uri="{FF2B5EF4-FFF2-40B4-BE49-F238E27FC236}">
                      <a16:creationId xmlns:a16="http://schemas.microsoft.com/office/drawing/2014/main" id="{D30CB6A8-4DA1-8030-C2EF-9F06472F0474}"/>
                    </a:ext>
                  </a:extLst>
                </p:cNvPr>
                <p:cNvSpPr/>
                <p:nvPr/>
              </p:nvSpPr>
              <p:spPr>
                <a:xfrm>
                  <a:off x="514707" y="5194249"/>
                  <a:ext cx="97173" cy="84096"/>
                </a:xfrm>
                <a:custGeom>
                  <a:avLst/>
                  <a:gdLst>
                    <a:gd name="connsiteX0" fmla="*/ 97173 w 97173"/>
                    <a:gd name="connsiteY0" fmla="*/ 65170 h 84096"/>
                    <a:gd name="connsiteX1" fmla="*/ 97173 w 97173"/>
                    <a:gd name="connsiteY1" fmla="*/ 84097 h 84096"/>
                    <a:gd name="connsiteX2" fmla="*/ 0 w 97173"/>
                    <a:gd name="connsiteY2" fmla="*/ 84097 h 84096"/>
                    <a:gd name="connsiteX3" fmla="*/ 0 w 97173"/>
                    <a:gd name="connsiteY3" fmla="*/ 69072 h 84096"/>
                    <a:gd name="connsiteX4" fmla="*/ 64130 w 97173"/>
                    <a:gd name="connsiteY4" fmla="*/ 18926 h 84096"/>
                    <a:gd name="connsiteX5" fmla="*/ 0 w 97173"/>
                    <a:gd name="connsiteY5" fmla="*/ 18926 h 84096"/>
                    <a:gd name="connsiteX6" fmla="*/ 0 w 97173"/>
                    <a:gd name="connsiteY6" fmla="*/ 0 h 84096"/>
                    <a:gd name="connsiteX7" fmla="*/ 97173 w 97173"/>
                    <a:gd name="connsiteY7" fmla="*/ 0 h 84096"/>
                    <a:gd name="connsiteX8" fmla="*/ 97173 w 97173"/>
                    <a:gd name="connsiteY8" fmla="*/ 15609 h 84096"/>
                    <a:gd name="connsiteX9" fmla="*/ 34802 w 97173"/>
                    <a:gd name="connsiteY9" fmla="*/ 65170 h 84096"/>
                    <a:gd name="connsiteX10" fmla="*/ 97173 w 97173"/>
                    <a:gd name="connsiteY10" fmla="*/ 65170 h 840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7173" h="84096">
                      <a:moveTo>
                        <a:pt x="97173" y="65170"/>
                      </a:moveTo>
                      <a:lnTo>
                        <a:pt x="97173" y="84097"/>
                      </a:lnTo>
                      <a:lnTo>
                        <a:pt x="0" y="84097"/>
                      </a:lnTo>
                      <a:lnTo>
                        <a:pt x="0" y="69072"/>
                      </a:lnTo>
                      <a:lnTo>
                        <a:pt x="64130" y="18926"/>
                      </a:lnTo>
                      <a:lnTo>
                        <a:pt x="0" y="18926"/>
                      </a:lnTo>
                      <a:lnTo>
                        <a:pt x="0" y="0"/>
                      </a:lnTo>
                      <a:lnTo>
                        <a:pt x="97173" y="0"/>
                      </a:lnTo>
                      <a:lnTo>
                        <a:pt x="97173" y="15609"/>
                      </a:lnTo>
                      <a:lnTo>
                        <a:pt x="34802" y="65170"/>
                      </a:lnTo>
                      <a:lnTo>
                        <a:pt x="97173" y="65170"/>
                      </a:lnTo>
                      <a:close/>
                    </a:path>
                  </a:pathLst>
                </a:custGeom>
                <a:solidFill>
                  <a:srgbClr val="58595B"/>
                </a:solidFill>
                <a:ln w="19550" cap="flat">
                  <a:noFill/>
                  <a:prstDash val="solid"/>
                  <a:miter/>
                </a:ln>
              </p:spPr>
              <p:txBody>
                <a:bodyPr rtlCol="0" anchor="ctr"/>
                <a:lstStyle/>
                <a:p>
                  <a:endParaRPr lang="en-US"/>
                </a:p>
              </p:txBody>
            </p:sp>
            <p:sp>
              <p:nvSpPr>
                <p:cNvPr id="35" name="Freeform 34">
                  <a:extLst>
                    <a:ext uri="{FF2B5EF4-FFF2-40B4-BE49-F238E27FC236}">
                      <a16:creationId xmlns:a16="http://schemas.microsoft.com/office/drawing/2014/main" id="{61B300C1-A81A-AC6C-9881-79076D76F501}"/>
                    </a:ext>
                  </a:extLst>
                </p:cNvPr>
                <p:cNvSpPr/>
                <p:nvPr/>
              </p:nvSpPr>
              <p:spPr>
                <a:xfrm>
                  <a:off x="513925" y="5091421"/>
                  <a:ext cx="98932" cy="88779"/>
                </a:xfrm>
                <a:custGeom>
                  <a:avLst/>
                  <a:gdLst>
                    <a:gd name="connsiteX0" fmla="*/ 48684 w 98932"/>
                    <a:gd name="connsiteY0" fmla="*/ 88389 h 88779"/>
                    <a:gd name="connsiteX1" fmla="*/ 0 w 98932"/>
                    <a:gd name="connsiteY1" fmla="*/ 41170 h 88779"/>
                    <a:gd name="connsiteX2" fmla="*/ 21312 w 98932"/>
                    <a:gd name="connsiteY2" fmla="*/ 3122 h 88779"/>
                    <a:gd name="connsiteX3" fmla="*/ 31674 w 98932"/>
                    <a:gd name="connsiteY3" fmla="*/ 17171 h 88779"/>
                    <a:gd name="connsiteX4" fmla="*/ 16815 w 98932"/>
                    <a:gd name="connsiteY4" fmla="*/ 41951 h 88779"/>
                    <a:gd name="connsiteX5" fmla="*/ 49466 w 98932"/>
                    <a:gd name="connsiteY5" fmla="*/ 69658 h 88779"/>
                    <a:gd name="connsiteX6" fmla="*/ 82118 w 98932"/>
                    <a:gd name="connsiteY6" fmla="*/ 40975 h 88779"/>
                    <a:gd name="connsiteX7" fmla="*/ 68823 w 98932"/>
                    <a:gd name="connsiteY7" fmla="*/ 15610 h 88779"/>
                    <a:gd name="connsiteX8" fmla="*/ 61980 w 98932"/>
                    <a:gd name="connsiteY8" fmla="*/ 15610 h 88779"/>
                    <a:gd name="connsiteX9" fmla="*/ 61980 w 98932"/>
                    <a:gd name="connsiteY9" fmla="*/ 35122 h 88779"/>
                    <a:gd name="connsiteX10" fmla="*/ 48098 w 98932"/>
                    <a:gd name="connsiteY10" fmla="*/ 35122 h 88779"/>
                    <a:gd name="connsiteX11" fmla="*/ 48098 w 98932"/>
                    <a:gd name="connsiteY11" fmla="*/ 0 h 88779"/>
                    <a:gd name="connsiteX12" fmla="*/ 98151 w 98932"/>
                    <a:gd name="connsiteY12" fmla="*/ 0 h 88779"/>
                    <a:gd name="connsiteX13" fmla="*/ 98151 w 98932"/>
                    <a:gd name="connsiteY13" fmla="*/ 15610 h 88779"/>
                    <a:gd name="connsiteX14" fmla="*/ 87202 w 98932"/>
                    <a:gd name="connsiteY14" fmla="*/ 15610 h 88779"/>
                    <a:gd name="connsiteX15" fmla="*/ 98933 w 98932"/>
                    <a:gd name="connsiteY15" fmla="*/ 42731 h 88779"/>
                    <a:gd name="connsiteX16" fmla="*/ 49075 w 98932"/>
                    <a:gd name="connsiteY16" fmla="*/ 88780 h 88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98932" h="88779">
                      <a:moveTo>
                        <a:pt x="48684" y="88389"/>
                      </a:moveTo>
                      <a:cubicBezTo>
                        <a:pt x="22094" y="88389"/>
                        <a:pt x="0" y="68097"/>
                        <a:pt x="0" y="41170"/>
                      </a:cubicBezTo>
                      <a:cubicBezTo>
                        <a:pt x="0" y="23024"/>
                        <a:pt x="8407" y="9561"/>
                        <a:pt x="21312" y="3122"/>
                      </a:cubicBezTo>
                      <a:lnTo>
                        <a:pt x="31674" y="17171"/>
                      </a:lnTo>
                      <a:cubicBezTo>
                        <a:pt x="22094" y="22049"/>
                        <a:pt x="16815" y="31609"/>
                        <a:pt x="16815" y="41951"/>
                      </a:cubicBezTo>
                      <a:cubicBezTo>
                        <a:pt x="16815" y="58536"/>
                        <a:pt x="31870" y="69658"/>
                        <a:pt x="49466" y="69658"/>
                      </a:cubicBezTo>
                      <a:cubicBezTo>
                        <a:pt x="67063" y="69658"/>
                        <a:pt x="82118" y="57560"/>
                        <a:pt x="82118" y="40975"/>
                      </a:cubicBezTo>
                      <a:cubicBezTo>
                        <a:pt x="82118" y="31609"/>
                        <a:pt x="77621" y="23024"/>
                        <a:pt x="68823" y="15610"/>
                      </a:cubicBezTo>
                      <a:lnTo>
                        <a:pt x="61980" y="15610"/>
                      </a:lnTo>
                      <a:lnTo>
                        <a:pt x="61980" y="35122"/>
                      </a:lnTo>
                      <a:lnTo>
                        <a:pt x="48098" y="35122"/>
                      </a:lnTo>
                      <a:lnTo>
                        <a:pt x="48098" y="0"/>
                      </a:lnTo>
                      <a:lnTo>
                        <a:pt x="98151" y="0"/>
                      </a:lnTo>
                      <a:lnTo>
                        <a:pt x="98151" y="15610"/>
                      </a:lnTo>
                      <a:lnTo>
                        <a:pt x="87202" y="15610"/>
                      </a:lnTo>
                      <a:cubicBezTo>
                        <a:pt x="95218" y="23609"/>
                        <a:pt x="98933" y="32195"/>
                        <a:pt x="98933" y="42731"/>
                      </a:cubicBezTo>
                      <a:cubicBezTo>
                        <a:pt x="98933" y="68292"/>
                        <a:pt x="77230" y="88780"/>
                        <a:pt x="49075" y="88780"/>
                      </a:cubicBezTo>
                      <a:close/>
                    </a:path>
                  </a:pathLst>
                </a:custGeom>
                <a:solidFill>
                  <a:srgbClr val="58595B"/>
                </a:solidFill>
                <a:ln w="19550" cap="flat">
                  <a:noFill/>
                  <a:prstDash val="solid"/>
                  <a:miter/>
                </a:ln>
              </p:spPr>
              <p:txBody>
                <a:bodyPr rtlCol="0" anchor="ctr"/>
                <a:lstStyle/>
                <a:p>
                  <a:endParaRPr lang="en-US"/>
                </a:p>
              </p:txBody>
            </p:sp>
            <p:sp>
              <p:nvSpPr>
                <p:cNvPr id="36" name="Freeform 35">
                  <a:extLst>
                    <a:ext uri="{FF2B5EF4-FFF2-40B4-BE49-F238E27FC236}">
                      <a16:creationId xmlns:a16="http://schemas.microsoft.com/office/drawing/2014/main" id="{F23A2587-9879-3A32-C4A2-2A97EC004473}"/>
                    </a:ext>
                  </a:extLst>
                </p:cNvPr>
                <p:cNvSpPr/>
                <p:nvPr/>
              </p:nvSpPr>
              <p:spPr>
                <a:xfrm>
                  <a:off x="514707" y="4970251"/>
                  <a:ext cx="97173" cy="72194"/>
                </a:xfrm>
                <a:custGeom>
                  <a:avLst/>
                  <a:gdLst>
                    <a:gd name="connsiteX0" fmla="*/ 0 w 97173"/>
                    <a:gd name="connsiteY0" fmla="*/ 71999 h 72194"/>
                    <a:gd name="connsiteX1" fmla="*/ 0 w 97173"/>
                    <a:gd name="connsiteY1" fmla="*/ 30829 h 72194"/>
                    <a:gd name="connsiteX2" fmla="*/ 32261 w 97173"/>
                    <a:gd name="connsiteY2" fmla="*/ 0 h 72194"/>
                    <a:gd name="connsiteX3" fmla="*/ 64521 w 97173"/>
                    <a:gd name="connsiteY3" fmla="*/ 30244 h 72194"/>
                    <a:gd name="connsiteX4" fmla="*/ 64521 w 97173"/>
                    <a:gd name="connsiteY4" fmla="*/ 53268 h 72194"/>
                    <a:gd name="connsiteX5" fmla="*/ 97173 w 97173"/>
                    <a:gd name="connsiteY5" fmla="*/ 53268 h 72194"/>
                    <a:gd name="connsiteX6" fmla="*/ 97173 w 97173"/>
                    <a:gd name="connsiteY6" fmla="*/ 72194 h 72194"/>
                    <a:gd name="connsiteX7" fmla="*/ 0 w 97173"/>
                    <a:gd name="connsiteY7" fmla="*/ 72194 h 72194"/>
                    <a:gd name="connsiteX8" fmla="*/ 47902 w 97173"/>
                    <a:gd name="connsiteY8" fmla="*/ 31219 h 72194"/>
                    <a:gd name="connsiteX9" fmla="*/ 32261 w 97173"/>
                    <a:gd name="connsiteY9" fmla="*/ 19122 h 72194"/>
                    <a:gd name="connsiteX10" fmla="*/ 16424 w 97173"/>
                    <a:gd name="connsiteY10" fmla="*/ 32195 h 72194"/>
                    <a:gd name="connsiteX11" fmla="*/ 16424 w 97173"/>
                    <a:gd name="connsiteY11" fmla="*/ 53268 h 72194"/>
                    <a:gd name="connsiteX12" fmla="*/ 47902 w 97173"/>
                    <a:gd name="connsiteY12" fmla="*/ 53268 h 72194"/>
                    <a:gd name="connsiteX13" fmla="*/ 47902 w 97173"/>
                    <a:gd name="connsiteY13" fmla="*/ 31414 h 72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7173" h="72194">
                      <a:moveTo>
                        <a:pt x="0" y="71999"/>
                      </a:moveTo>
                      <a:lnTo>
                        <a:pt x="0" y="30829"/>
                      </a:lnTo>
                      <a:cubicBezTo>
                        <a:pt x="0" y="12878"/>
                        <a:pt x="16424" y="0"/>
                        <a:pt x="32261" y="0"/>
                      </a:cubicBezTo>
                      <a:cubicBezTo>
                        <a:pt x="48098" y="0"/>
                        <a:pt x="64521" y="12098"/>
                        <a:pt x="64521" y="30244"/>
                      </a:cubicBezTo>
                      <a:lnTo>
                        <a:pt x="64521" y="53268"/>
                      </a:lnTo>
                      <a:lnTo>
                        <a:pt x="97173" y="53268"/>
                      </a:lnTo>
                      <a:lnTo>
                        <a:pt x="97173" y="72194"/>
                      </a:lnTo>
                      <a:lnTo>
                        <a:pt x="0" y="72194"/>
                      </a:lnTo>
                      <a:close/>
                      <a:moveTo>
                        <a:pt x="47902" y="31219"/>
                      </a:moveTo>
                      <a:cubicBezTo>
                        <a:pt x="47902" y="24195"/>
                        <a:pt x="41841" y="19122"/>
                        <a:pt x="32261" y="19122"/>
                      </a:cubicBezTo>
                      <a:cubicBezTo>
                        <a:pt x="22680" y="19122"/>
                        <a:pt x="16424" y="25366"/>
                        <a:pt x="16424" y="32195"/>
                      </a:cubicBezTo>
                      <a:lnTo>
                        <a:pt x="16424" y="53268"/>
                      </a:lnTo>
                      <a:lnTo>
                        <a:pt x="47902" y="53268"/>
                      </a:lnTo>
                      <a:lnTo>
                        <a:pt x="47902" y="31414"/>
                      </a:lnTo>
                      <a:close/>
                    </a:path>
                  </a:pathLst>
                </a:custGeom>
                <a:solidFill>
                  <a:srgbClr val="58595B"/>
                </a:solidFill>
                <a:ln w="19550" cap="flat">
                  <a:noFill/>
                  <a:prstDash val="solid"/>
                  <a:miter/>
                </a:ln>
              </p:spPr>
              <p:txBody>
                <a:bodyPr rtlCol="0" anchor="ctr"/>
                <a:lstStyle/>
                <a:p>
                  <a:endParaRPr lang="en-US"/>
                </a:p>
              </p:txBody>
            </p:sp>
            <p:sp>
              <p:nvSpPr>
                <p:cNvPr id="37" name="Freeform 36">
                  <a:extLst>
                    <a:ext uri="{FF2B5EF4-FFF2-40B4-BE49-F238E27FC236}">
                      <a16:creationId xmlns:a16="http://schemas.microsoft.com/office/drawing/2014/main" id="{085C9E83-FA76-CF64-6A26-6436CFA23C72}"/>
                    </a:ext>
                  </a:extLst>
                </p:cNvPr>
                <p:cNvSpPr/>
                <p:nvPr/>
              </p:nvSpPr>
              <p:spPr>
                <a:xfrm>
                  <a:off x="513925" y="4868399"/>
                  <a:ext cx="98737" cy="94633"/>
                </a:xfrm>
                <a:custGeom>
                  <a:avLst/>
                  <a:gdLst>
                    <a:gd name="connsiteX0" fmla="*/ 49271 w 98737"/>
                    <a:gd name="connsiteY0" fmla="*/ 94633 h 94633"/>
                    <a:gd name="connsiteX1" fmla="*/ 0 w 98737"/>
                    <a:gd name="connsiteY1" fmla="*/ 47024 h 94633"/>
                    <a:gd name="connsiteX2" fmla="*/ 49662 w 98737"/>
                    <a:gd name="connsiteY2" fmla="*/ 0 h 94633"/>
                    <a:gd name="connsiteX3" fmla="*/ 98737 w 98737"/>
                    <a:gd name="connsiteY3" fmla="*/ 47414 h 94633"/>
                    <a:gd name="connsiteX4" fmla="*/ 49466 w 98737"/>
                    <a:gd name="connsiteY4" fmla="*/ 94633 h 94633"/>
                    <a:gd name="connsiteX5" fmla="*/ 81923 w 98737"/>
                    <a:gd name="connsiteY5" fmla="*/ 47219 h 94633"/>
                    <a:gd name="connsiteX6" fmla="*/ 49271 w 98737"/>
                    <a:gd name="connsiteY6" fmla="*/ 18927 h 94633"/>
                    <a:gd name="connsiteX7" fmla="*/ 16815 w 98737"/>
                    <a:gd name="connsiteY7" fmla="*/ 47219 h 94633"/>
                    <a:gd name="connsiteX8" fmla="*/ 49271 w 98737"/>
                    <a:gd name="connsiteY8" fmla="*/ 75512 h 94633"/>
                    <a:gd name="connsiteX9" fmla="*/ 81923 w 98737"/>
                    <a:gd name="connsiteY9" fmla="*/ 47219 h 946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8737" h="94633">
                      <a:moveTo>
                        <a:pt x="49271" y="94633"/>
                      </a:moveTo>
                      <a:cubicBezTo>
                        <a:pt x="23462" y="94633"/>
                        <a:pt x="0" y="74341"/>
                        <a:pt x="0" y="47024"/>
                      </a:cubicBezTo>
                      <a:cubicBezTo>
                        <a:pt x="0" y="19707"/>
                        <a:pt x="25026" y="0"/>
                        <a:pt x="49662" y="0"/>
                      </a:cubicBezTo>
                      <a:cubicBezTo>
                        <a:pt x="75470" y="0"/>
                        <a:pt x="98737" y="19902"/>
                        <a:pt x="98737" y="47414"/>
                      </a:cubicBezTo>
                      <a:cubicBezTo>
                        <a:pt x="98737" y="74926"/>
                        <a:pt x="74297" y="94633"/>
                        <a:pt x="49466" y="94633"/>
                      </a:cubicBezTo>
                      <a:close/>
                      <a:moveTo>
                        <a:pt x="81923" y="47219"/>
                      </a:moveTo>
                      <a:cubicBezTo>
                        <a:pt x="81923" y="28878"/>
                        <a:pt x="65303" y="18927"/>
                        <a:pt x="49271" y="18927"/>
                      </a:cubicBezTo>
                      <a:cubicBezTo>
                        <a:pt x="32456" y="18927"/>
                        <a:pt x="16815" y="29658"/>
                        <a:pt x="16815" y="47219"/>
                      </a:cubicBezTo>
                      <a:cubicBezTo>
                        <a:pt x="16815" y="64780"/>
                        <a:pt x="33238" y="75512"/>
                        <a:pt x="49271" y="75512"/>
                      </a:cubicBezTo>
                      <a:cubicBezTo>
                        <a:pt x="66086" y="75512"/>
                        <a:pt x="81923" y="65170"/>
                        <a:pt x="81923" y="47219"/>
                      </a:cubicBezTo>
                      <a:close/>
                    </a:path>
                  </a:pathLst>
                </a:custGeom>
                <a:solidFill>
                  <a:srgbClr val="58595B"/>
                </a:solidFill>
                <a:ln w="19550" cap="flat">
                  <a:noFill/>
                  <a:prstDash val="solid"/>
                  <a:miter/>
                </a:ln>
              </p:spPr>
              <p:txBody>
                <a:bodyPr rtlCol="0" anchor="ctr"/>
                <a:lstStyle/>
                <a:p>
                  <a:endParaRPr lang="en-US"/>
                </a:p>
              </p:txBody>
            </p:sp>
            <p:sp>
              <p:nvSpPr>
                <p:cNvPr id="38" name="Freeform 37">
                  <a:extLst>
                    <a:ext uri="{FF2B5EF4-FFF2-40B4-BE49-F238E27FC236}">
                      <a16:creationId xmlns:a16="http://schemas.microsoft.com/office/drawing/2014/main" id="{3E6D605E-7D3D-EA51-02DF-D239D97A5BAC}"/>
                    </a:ext>
                  </a:extLst>
                </p:cNvPr>
                <p:cNvSpPr/>
                <p:nvPr/>
              </p:nvSpPr>
              <p:spPr>
                <a:xfrm>
                  <a:off x="514707" y="4781375"/>
                  <a:ext cx="96977" cy="80779"/>
                </a:xfrm>
                <a:custGeom>
                  <a:avLst/>
                  <a:gdLst>
                    <a:gd name="connsiteX0" fmla="*/ 16424 w 96977"/>
                    <a:gd name="connsiteY0" fmla="*/ 31024 h 80779"/>
                    <a:gd name="connsiteX1" fmla="*/ 96978 w 96977"/>
                    <a:gd name="connsiteY1" fmla="*/ 31024 h 80779"/>
                    <a:gd name="connsiteX2" fmla="*/ 96978 w 96977"/>
                    <a:gd name="connsiteY2" fmla="*/ 49756 h 80779"/>
                    <a:gd name="connsiteX3" fmla="*/ 16424 w 96977"/>
                    <a:gd name="connsiteY3" fmla="*/ 49756 h 80779"/>
                    <a:gd name="connsiteX4" fmla="*/ 16424 w 96977"/>
                    <a:gd name="connsiteY4" fmla="*/ 80780 h 80779"/>
                    <a:gd name="connsiteX5" fmla="*/ 0 w 96977"/>
                    <a:gd name="connsiteY5" fmla="*/ 80780 h 80779"/>
                    <a:gd name="connsiteX6" fmla="*/ 0 w 96977"/>
                    <a:gd name="connsiteY6" fmla="*/ 0 h 80779"/>
                    <a:gd name="connsiteX7" fmla="*/ 16619 w 96977"/>
                    <a:gd name="connsiteY7" fmla="*/ 0 h 80779"/>
                    <a:gd name="connsiteX8" fmla="*/ 16619 w 96977"/>
                    <a:gd name="connsiteY8" fmla="*/ 31024 h 80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77" h="80779">
                      <a:moveTo>
                        <a:pt x="16424" y="31024"/>
                      </a:moveTo>
                      <a:lnTo>
                        <a:pt x="96978" y="31024"/>
                      </a:lnTo>
                      <a:lnTo>
                        <a:pt x="96978" y="49756"/>
                      </a:lnTo>
                      <a:lnTo>
                        <a:pt x="16424" y="49756"/>
                      </a:lnTo>
                      <a:lnTo>
                        <a:pt x="16424" y="80780"/>
                      </a:lnTo>
                      <a:lnTo>
                        <a:pt x="0" y="80780"/>
                      </a:lnTo>
                      <a:lnTo>
                        <a:pt x="0" y="0"/>
                      </a:lnTo>
                      <a:lnTo>
                        <a:pt x="16619" y="0"/>
                      </a:lnTo>
                      <a:lnTo>
                        <a:pt x="16619" y="31024"/>
                      </a:lnTo>
                      <a:close/>
                    </a:path>
                  </a:pathLst>
                </a:custGeom>
                <a:solidFill>
                  <a:srgbClr val="58595B"/>
                </a:solidFill>
                <a:ln w="19550" cap="flat">
                  <a:noFill/>
                  <a:prstDash val="solid"/>
                  <a:miter/>
                </a:ln>
              </p:spPr>
              <p:txBody>
                <a:bodyPr rtlCol="0" anchor="ctr"/>
                <a:lstStyle/>
                <a:p>
                  <a:endParaRPr lang="en-US"/>
                </a:p>
              </p:txBody>
            </p:sp>
            <p:sp>
              <p:nvSpPr>
                <p:cNvPr id="39" name="Freeform 38">
                  <a:extLst>
                    <a:ext uri="{FF2B5EF4-FFF2-40B4-BE49-F238E27FC236}">
                      <a16:creationId xmlns:a16="http://schemas.microsoft.com/office/drawing/2014/main" id="{5BEB2B6D-40C5-F29D-755E-FF20C859F67A}"/>
                    </a:ext>
                  </a:extLst>
                </p:cNvPr>
                <p:cNvSpPr/>
                <p:nvPr/>
              </p:nvSpPr>
              <p:spPr>
                <a:xfrm>
                  <a:off x="514707" y="4701766"/>
                  <a:ext cx="97368" cy="67511"/>
                </a:xfrm>
                <a:custGeom>
                  <a:avLst/>
                  <a:gdLst>
                    <a:gd name="connsiteX0" fmla="*/ 97173 w 97368"/>
                    <a:gd name="connsiteY0" fmla="*/ 195 h 67511"/>
                    <a:gd name="connsiteX1" fmla="*/ 97173 w 97368"/>
                    <a:gd name="connsiteY1" fmla="*/ 67511 h 67511"/>
                    <a:gd name="connsiteX2" fmla="*/ 0 w 97368"/>
                    <a:gd name="connsiteY2" fmla="*/ 67511 h 67511"/>
                    <a:gd name="connsiteX3" fmla="*/ 0 w 97368"/>
                    <a:gd name="connsiteY3" fmla="*/ 1366 h 67511"/>
                    <a:gd name="connsiteX4" fmla="*/ 16619 w 97368"/>
                    <a:gd name="connsiteY4" fmla="*/ 1366 h 67511"/>
                    <a:gd name="connsiteX5" fmla="*/ 16619 w 97368"/>
                    <a:gd name="connsiteY5" fmla="*/ 48585 h 67511"/>
                    <a:gd name="connsiteX6" fmla="*/ 40081 w 97368"/>
                    <a:gd name="connsiteY6" fmla="*/ 48585 h 67511"/>
                    <a:gd name="connsiteX7" fmla="*/ 40081 w 97368"/>
                    <a:gd name="connsiteY7" fmla="*/ 7805 h 67511"/>
                    <a:gd name="connsiteX8" fmla="*/ 55332 w 97368"/>
                    <a:gd name="connsiteY8" fmla="*/ 7805 h 67511"/>
                    <a:gd name="connsiteX9" fmla="*/ 55332 w 97368"/>
                    <a:gd name="connsiteY9" fmla="*/ 48585 h 67511"/>
                    <a:gd name="connsiteX10" fmla="*/ 80749 w 97368"/>
                    <a:gd name="connsiteY10" fmla="*/ 48585 h 67511"/>
                    <a:gd name="connsiteX11" fmla="*/ 80749 w 97368"/>
                    <a:gd name="connsiteY11" fmla="*/ 0 h 67511"/>
                    <a:gd name="connsiteX12" fmla="*/ 97369 w 97368"/>
                    <a:gd name="connsiteY12" fmla="*/ 0 h 675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7368" h="67511">
                      <a:moveTo>
                        <a:pt x="97173" y="195"/>
                      </a:moveTo>
                      <a:lnTo>
                        <a:pt x="97173" y="67511"/>
                      </a:lnTo>
                      <a:lnTo>
                        <a:pt x="0" y="67511"/>
                      </a:lnTo>
                      <a:lnTo>
                        <a:pt x="0" y="1366"/>
                      </a:lnTo>
                      <a:lnTo>
                        <a:pt x="16619" y="1366"/>
                      </a:lnTo>
                      <a:lnTo>
                        <a:pt x="16619" y="48585"/>
                      </a:lnTo>
                      <a:lnTo>
                        <a:pt x="40081" y="48585"/>
                      </a:lnTo>
                      <a:lnTo>
                        <a:pt x="40081" y="7805"/>
                      </a:lnTo>
                      <a:lnTo>
                        <a:pt x="55332" y="7805"/>
                      </a:lnTo>
                      <a:lnTo>
                        <a:pt x="55332" y="48585"/>
                      </a:lnTo>
                      <a:lnTo>
                        <a:pt x="80749" y="48585"/>
                      </a:lnTo>
                      <a:lnTo>
                        <a:pt x="80749" y="0"/>
                      </a:lnTo>
                      <a:lnTo>
                        <a:pt x="97369" y="0"/>
                      </a:lnTo>
                      <a:close/>
                    </a:path>
                  </a:pathLst>
                </a:custGeom>
                <a:solidFill>
                  <a:srgbClr val="58595B"/>
                </a:solidFill>
                <a:ln w="19550" cap="flat">
                  <a:noFill/>
                  <a:prstDash val="solid"/>
                  <a:miter/>
                </a:ln>
              </p:spPr>
              <p:txBody>
                <a:bodyPr rtlCol="0" anchor="ctr"/>
                <a:lstStyle/>
                <a:p>
                  <a:endParaRPr lang="en-US"/>
                </a:p>
              </p:txBody>
            </p:sp>
            <p:sp>
              <p:nvSpPr>
                <p:cNvPr id="40" name="Freeform 39">
                  <a:extLst>
                    <a:ext uri="{FF2B5EF4-FFF2-40B4-BE49-F238E27FC236}">
                      <a16:creationId xmlns:a16="http://schemas.microsoft.com/office/drawing/2014/main" id="{335B02FA-D9EA-EBF6-923C-C354B7615D51}"/>
                    </a:ext>
                  </a:extLst>
                </p:cNvPr>
                <p:cNvSpPr/>
                <p:nvPr/>
              </p:nvSpPr>
              <p:spPr>
                <a:xfrm>
                  <a:off x="514707" y="4603231"/>
                  <a:ext cx="97173" cy="84096"/>
                </a:xfrm>
                <a:custGeom>
                  <a:avLst/>
                  <a:gdLst>
                    <a:gd name="connsiteX0" fmla="*/ 97173 w 97173"/>
                    <a:gd name="connsiteY0" fmla="*/ 65170 h 84096"/>
                    <a:gd name="connsiteX1" fmla="*/ 97173 w 97173"/>
                    <a:gd name="connsiteY1" fmla="*/ 84097 h 84096"/>
                    <a:gd name="connsiteX2" fmla="*/ 0 w 97173"/>
                    <a:gd name="connsiteY2" fmla="*/ 84097 h 84096"/>
                    <a:gd name="connsiteX3" fmla="*/ 0 w 97173"/>
                    <a:gd name="connsiteY3" fmla="*/ 69073 h 84096"/>
                    <a:gd name="connsiteX4" fmla="*/ 64130 w 97173"/>
                    <a:gd name="connsiteY4" fmla="*/ 18927 h 84096"/>
                    <a:gd name="connsiteX5" fmla="*/ 0 w 97173"/>
                    <a:gd name="connsiteY5" fmla="*/ 18927 h 84096"/>
                    <a:gd name="connsiteX6" fmla="*/ 0 w 97173"/>
                    <a:gd name="connsiteY6" fmla="*/ 0 h 84096"/>
                    <a:gd name="connsiteX7" fmla="*/ 97173 w 97173"/>
                    <a:gd name="connsiteY7" fmla="*/ 0 h 84096"/>
                    <a:gd name="connsiteX8" fmla="*/ 97173 w 97173"/>
                    <a:gd name="connsiteY8" fmla="*/ 15610 h 84096"/>
                    <a:gd name="connsiteX9" fmla="*/ 34802 w 97173"/>
                    <a:gd name="connsiteY9" fmla="*/ 65170 h 84096"/>
                    <a:gd name="connsiteX10" fmla="*/ 97173 w 97173"/>
                    <a:gd name="connsiteY10" fmla="*/ 65170 h 840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7173" h="84096">
                      <a:moveTo>
                        <a:pt x="97173" y="65170"/>
                      </a:moveTo>
                      <a:lnTo>
                        <a:pt x="97173" y="84097"/>
                      </a:lnTo>
                      <a:lnTo>
                        <a:pt x="0" y="84097"/>
                      </a:lnTo>
                      <a:lnTo>
                        <a:pt x="0" y="69073"/>
                      </a:lnTo>
                      <a:lnTo>
                        <a:pt x="64130" y="18927"/>
                      </a:lnTo>
                      <a:lnTo>
                        <a:pt x="0" y="18927"/>
                      </a:lnTo>
                      <a:lnTo>
                        <a:pt x="0" y="0"/>
                      </a:lnTo>
                      <a:lnTo>
                        <a:pt x="97173" y="0"/>
                      </a:lnTo>
                      <a:lnTo>
                        <a:pt x="97173" y="15610"/>
                      </a:lnTo>
                      <a:lnTo>
                        <a:pt x="34802" y="65170"/>
                      </a:lnTo>
                      <a:lnTo>
                        <a:pt x="97173" y="65170"/>
                      </a:lnTo>
                      <a:close/>
                    </a:path>
                  </a:pathLst>
                </a:custGeom>
                <a:solidFill>
                  <a:srgbClr val="58595B"/>
                </a:solidFill>
                <a:ln w="19550" cap="flat">
                  <a:noFill/>
                  <a:prstDash val="solid"/>
                  <a:miter/>
                </a:ln>
              </p:spPr>
              <p:txBody>
                <a:bodyPr rtlCol="0" anchor="ctr"/>
                <a:lstStyle/>
                <a:p>
                  <a:endParaRPr lang="en-US"/>
                </a:p>
              </p:txBody>
            </p:sp>
            <p:sp>
              <p:nvSpPr>
                <p:cNvPr id="41" name="Freeform 40">
                  <a:extLst>
                    <a:ext uri="{FF2B5EF4-FFF2-40B4-BE49-F238E27FC236}">
                      <a16:creationId xmlns:a16="http://schemas.microsoft.com/office/drawing/2014/main" id="{2C64B735-3571-3AC1-23CA-169FA381A822}"/>
                    </a:ext>
                  </a:extLst>
                </p:cNvPr>
                <p:cNvSpPr/>
                <p:nvPr/>
              </p:nvSpPr>
              <p:spPr>
                <a:xfrm>
                  <a:off x="514707" y="4510549"/>
                  <a:ext cx="96977" cy="80779"/>
                </a:xfrm>
                <a:custGeom>
                  <a:avLst/>
                  <a:gdLst>
                    <a:gd name="connsiteX0" fmla="*/ 16424 w 96977"/>
                    <a:gd name="connsiteY0" fmla="*/ 31024 h 80779"/>
                    <a:gd name="connsiteX1" fmla="*/ 96978 w 96977"/>
                    <a:gd name="connsiteY1" fmla="*/ 31024 h 80779"/>
                    <a:gd name="connsiteX2" fmla="*/ 96978 w 96977"/>
                    <a:gd name="connsiteY2" fmla="*/ 49756 h 80779"/>
                    <a:gd name="connsiteX3" fmla="*/ 16424 w 96977"/>
                    <a:gd name="connsiteY3" fmla="*/ 49756 h 80779"/>
                    <a:gd name="connsiteX4" fmla="*/ 16424 w 96977"/>
                    <a:gd name="connsiteY4" fmla="*/ 80780 h 80779"/>
                    <a:gd name="connsiteX5" fmla="*/ 0 w 96977"/>
                    <a:gd name="connsiteY5" fmla="*/ 80780 h 80779"/>
                    <a:gd name="connsiteX6" fmla="*/ 0 w 96977"/>
                    <a:gd name="connsiteY6" fmla="*/ 0 h 80779"/>
                    <a:gd name="connsiteX7" fmla="*/ 16619 w 96977"/>
                    <a:gd name="connsiteY7" fmla="*/ 0 h 80779"/>
                    <a:gd name="connsiteX8" fmla="*/ 16619 w 96977"/>
                    <a:gd name="connsiteY8" fmla="*/ 31024 h 80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77" h="80779">
                      <a:moveTo>
                        <a:pt x="16424" y="31024"/>
                      </a:moveTo>
                      <a:lnTo>
                        <a:pt x="96978" y="31024"/>
                      </a:lnTo>
                      <a:lnTo>
                        <a:pt x="96978" y="49756"/>
                      </a:lnTo>
                      <a:lnTo>
                        <a:pt x="16424" y="49756"/>
                      </a:lnTo>
                      <a:lnTo>
                        <a:pt x="16424" y="80780"/>
                      </a:lnTo>
                      <a:lnTo>
                        <a:pt x="0" y="80780"/>
                      </a:lnTo>
                      <a:lnTo>
                        <a:pt x="0" y="0"/>
                      </a:lnTo>
                      <a:lnTo>
                        <a:pt x="16619" y="0"/>
                      </a:lnTo>
                      <a:lnTo>
                        <a:pt x="16619" y="31024"/>
                      </a:lnTo>
                      <a:close/>
                    </a:path>
                  </a:pathLst>
                </a:custGeom>
                <a:solidFill>
                  <a:srgbClr val="58595B"/>
                </a:solidFill>
                <a:ln w="19550" cap="flat">
                  <a:noFill/>
                  <a:prstDash val="solid"/>
                  <a:miter/>
                </a:ln>
              </p:spPr>
              <p:txBody>
                <a:bodyPr rtlCol="0" anchor="ctr"/>
                <a:lstStyle/>
                <a:p>
                  <a:endParaRPr lang="en-US"/>
                </a:p>
              </p:txBody>
            </p:sp>
            <p:sp>
              <p:nvSpPr>
                <p:cNvPr id="42" name="Freeform 41">
                  <a:extLst>
                    <a:ext uri="{FF2B5EF4-FFF2-40B4-BE49-F238E27FC236}">
                      <a16:creationId xmlns:a16="http://schemas.microsoft.com/office/drawing/2014/main" id="{B736C208-D4F4-B2F7-73A8-71ED5F9F24CC}"/>
                    </a:ext>
                  </a:extLst>
                </p:cNvPr>
                <p:cNvSpPr/>
                <p:nvPr/>
              </p:nvSpPr>
              <p:spPr>
                <a:xfrm>
                  <a:off x="514707" y="4479524"/>
                  <a:ext cx="97173" cy="18926"/>
                </a:xfrm>
                <a:custGeom>
                  <a:avLst/>
                  <a:gdLst>
                    <a:gd name="connsiteX0" fmla="*/ 0 w 97173"/>
                    <a:gd name="connsiteY0" fmla="*/ 18927 h 18926"/>
                    <a:gd name="connsiteX1" fmla="*/ 0 w 97173"/>
                    <a:gd name="connsiteY1" fmla="*/ 0 h 18926"/>
                    <a:gd name="connsiteX2" fmla="*/ 97173 w 97173"/>
                    <a:gd name="connsiteY2" fmla="*/ 0 h 18926"/>
                    <a:gd name="connsiteX3" fmla="*/ 97173 w 97173"/>
                    <a:gd name="connsiteY3" fmla="*/ 18927 h 18926"/>
                    <a:gd name="connsiteX4" fmla="*/ 0 w 97173"/>
                    <a:gd name="connsiteY4" fmla="*/ 18927 h 189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173" h="18926">
                      <a:moveTo>
                        <a:pt x="0" y="18927"/>
                      </a:moveTo>
                      <a:lnTo>
                        <a:pt x="0" y="0"/>
                      </a:lnTo>
                      <a:lnTo>
                        <a:pt x="97173" y="0"/>
                      </a:lnTo>
                      <a:lnTo>
                        <a:pt x="97173" y="18927"/>
                      </a:lnTo>
                      <a:lnTo>
                        <a:pt x="0" y="18927"/>
                      </a:lnTo>
                      <a:close/>
                    </a:path>
                  </a:pathLst>
                </a:custGeom>
                <a:solidFill>
                  <a:srgbClr val="58595B"/>
                </a:solidFill>
                <a:ln w="19550" cap="flat">
                  <a:noFill/>
                  <a:prstDash val="solid"/>
                  <a:miter/>
                </a:ln>
              </p:spPr>
              <p:txBody>
                <a:bodyPr rtlCol="0" anchor="ctr"/>
                <a:lstStyle/>
                <a:p>
                  <a:endParaRPr lang="en-US"/>
                </a:p>
              </p:txBody>
            </p:sp>
            <p:sp>
              <p:nvSpPr>
                <p:cNvPr id="43" name="Freeform 42">
                  <a:extLst>
                    <a:ext uri="{FF2B5EF4-FFF2-40B4-BE49-F238E27FC236}">
                      <a16:creationId xmlns:a16="http://schemas.microsoft.com/office/drawing/2014/main" id="{4B6337A2-52E9-C23A-7210-B7802D4EF174}"/>
                    </a:ext>
                  </a:extLst>
                </p:cNvPr>
                <p:cNvSpPr/>
                <p:nvPr/>
              </p:nvSpPr>
              <p:spPr>
                <a:xfrm>
                  <a:off x="514707" y="4378257"/>
                  <a:ext cx="97173" cy="90730"/>
                </a:xfrm>
                <a:custGeom>
                  <a:avLst/>
                  <a:gdLst>
                    <a:gd name="connsiteX0" fmla="*/ 0 w 97173"/>
                    <a:gd name="connsiteY0" fmla="*/ 35707 h 90730"/>
                    <a:gd name="connsiteX1" fmla="*/ 97173 w 97173"/>
                    <a:gd name="connsiteY1" fmla="*/ 0 h 90730"/>
                    <a:gd name="connsiteX2" fmla="*/ 97173 w 97173"/>
                    <a:gd name="connsiteY2" fmla="*/ 19512 h 90730"/>
                    <a:gd name="connsiteX3" fmla="*/ 72929 w 97173"/>
                    <a:gd name="connsiteY3" fmla="*/ 28488 h 90730"/>
                    <a:gd name="connsiteX4" fmla="*/ 72929 w 97173"/>
                    <a:gd name="connsiteY4" fmla="*/ 62438 h 90730"/>
                    <a:gd name="connsiteX5" fmla="*/ 97173 w 97173"/>
                    <a:gd name="connsiteY5" fmla="*/ 71414 h 90730"/>
                    <a:gd name="connsiteX6" fmla="*/ 97173 w 97173"/>
                    <a:gd name="connsiteY6" fmla="*/ 90731 h 90730"/>
                    <a:gd name="connsiteX7" fmla="*/ 0 w 97173"/>
                    <a:gd name="connsiteY7" fmla="*/ 55024 h 90730"/>
                    <a:gd name="connsiteX8" fmla="*/ 0 w 97173"/>
                    <a:gd name="connsiteY8" fmla="*/ 35902 h 90730"/>
                    <a:gd name="connsiteX9" fmla="*/ 19552 w 97173"/>
                    <a:gd name="connsiteY9" fmla="*/ 45268 h 90730"/>
                    <a:gd name="connsiteX10" fmla="*/ 59633 w 97173"/>
                    <a:gd name="connsiteY10" fmla="*/ 59121 h 90730"/>
                    <a:gd name="connsiteX11" fmla="*/ 59633 w 97173"/>
                    <a:gd name="connsiteY11" fmla="*/ 31805 h 90730"/>
                    <a:gd name="connsiteX12" fmla="*/ 19552 w 97173"/>
                    <a:gd name="connsiteY12" fmla="*/ 45268 h 907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7173" h="90730">
                      <a:moveTo>
                        <a:pt x="0" y="35707"/>
                      </a:moveTo>
                      <a:lnTo>
                        <a:pt x="97173" y="0"/>
                      </a:lnTo>
                      <a:lnTo>
                        <a:pt x="97173" y="19512"/>
                      </a:lnTo>
                      <a:lnTo>
                        <a:pt x="72929" y="28488"/>
                      </a:lnTo>
                      <a:lnTo>
                        <a:pt x="72929" y="62438"/>
                      </a:lnTo>
                      <a:lnTo>
                        <a:pt x="97173" y="71414"/>
                      </a:lnTo>
                      <a:lnTo>
                        <a:pt x="97173" y="90731"/>
                      </a:lnTo>
                      <a:lnTo>
                        <a:pt x="0" y="55024"/>
                      </a:lnTo>
                      <a:lnTo>
                        <a:pt x="0" y="35902"/>
                      </a:lnTo>
                      <a:close/>
                      <a:moveTo>
                        <a:pt x="19552" y="45268"/>
                      </a:moveTo>
                      <a:lnTo>
                        <a:pt x="59633" y="59121"/>
                      </a:lnTo>
                      <a:lnTo>
                        <a:pt x="59633" y="31805"/>
                      </a:lnTo>
                      <a:lnTo>
                        <a:pt x="19552" y="45268"/>
                      </a:lnTo>
                      <a:close/>
                    </a:path>
                  </a:pathLst>
                </a:custGeom>
                <a:solidFill>
                  <a:srgbClr val="58595B"/>
                </a:solidFill>
                <a:ln w="19550" cap="flat">
                  <a:noFill/>
                  <a:prstDash val="solid"/>
                  <a:miter/>
                </a:ln>
              </p:spPr>
              <p:txBody>
                <a:bodyPr rtlCol="0" anchor="ctr"/>
                <a:lstStyle/>
                <a:p>
                  <a:endParaRPr lang="en-US"/>
                </a:p>
              </p:txBody>
            </p:sp>
            <p:sp>
              <p:nvSpPr>
                <p:cNvPr id="44" name="Freeform 43">
                  <a:extLst>
                    <a:ext uri="{FF2B5EF4-FFF2-40B4-BE49-F238E27FC236}">
                      <a16:creationId xmlns:a16="http://schemas.microsoft.com/office/drawing/2014/main" id="{45691541-9639-63A5-B5EA-EC678C51E696}"/>
                    </a:ext>
                  </a:extLst>
                </p:cNvPr>
                <p:cNvSpPr/>
                <p:nvPr/>
              </p:nvSpPr>
              <p:spPr>
                <a:xfrm>
                  <a:off x="514707" y="4299234"/>
                  <a:ext cx="97173" cy="68487"/>
                </a:xfrm>
                <a:custGeom>
                  <a:avLst/>
                  <a:gdLst>
                    <a:gd name="connsiteX0" fmla="*/ 0 w 97173"/>
                    <a:gd name="connsiteY0" fmla="*/ 68487 h 68487"/>
                    <a:gd name="connsiteX1" fmla="*/ 0 w 97173"/>
                    <a:gd name="connsiteY1" fmla="*/ 49561 h 68487"/>
                    <a:gd name="connsiteX2" fmla="*/ 80554 w 97173"/>
                    <a:gd name="connsiteY2" fmla="*/ 49561 h 68487"/>
                    <a:gd name="connsiteX3" fmla="*/ 80554 w 97173"/>
                    <a:gd name="connsiteY3" fmla="*/ 0 h 68487"/>
                    <a:gd name="connsiteX4" fmla="*/ 97173 w 97173"/>
                    <a:gd name="connsiteY4" fmla="*/ 0 h 68487"/>
                    <a:gd name="connsiteX5" fmla="*/ 97173 w 97173"/>
                    <a:gd name="connsiteY5" fmla="*/ 68292 h 68487"/>
                    <a:gd name="connsiteX6" fmla="*/ 0 w 97173"/>
                    <a:gd name="connsiteY6" fmla="*/ 68292 h 684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7173" h="68487">
                      <a:moveTo>
                        <a:pt x="0" y="68487"/>
                      </a:moveTo>
                      <a:lnTo>
                        <a:pt x="0" y="49561"/>
                      </a:lnTo>
                      <a:lnTo>
                        <a:pt x="80554" y="49561"/>
                      </a:lnTo>
                      <a:lnTo>
                        <a:pt x="80554" y="0"/>
                      </a:lnTo>
                      <a:lnTo>
                        <a:pt x="97173" y="0"/>
                      </a:lnTo>
                      <a:lnTo>
                        <a:pt x="97173" y="68292"/>
                      </a:lnTo>
                      <a:lnTo>
                        <a:pt x="0" y="68292"/>
                      </a:lnTo>
                      <a:close/>
                    </a:path>
                  </a:pathLst>
                </a:custGeom>
                <a:solidFill>
                  <a:srgbClr val="58595B"/>
                </a:solidFill>
                <a:ln w="19550" cap="flat">
                  <a:noFill/>
                  <a:prstDash val="solid"/>
                  <a:miter/>
                </a:ln>
              </p:spPr>
              <p:txBody>
                <a:bodyPr rtlCol="0" anchor="ctr"/>
                <a:lstStyle/>
                <a:p>
                  <a:endParaRPr lang="en-US"/>
                </a:p>
              </p:txBody>
            </p:sp>
          </p:grpSp>
          <p:sp>
            <p:nvSpPr>
              <p:cNvPr id="45" name="Freeform 44">
                <a:extLst>
                  <a:ext uri="{FF2B5EF4-FFF2-40B4-BE49-F238E27FC236}">
                    <a16:creationId xmlns:a16="http://schemas.microsoft.com/office/drawing/2014/main" id="{E11B0B42-4449-F3BA-4264-31CF474CBB4D}"/>
                  </a:ext>
                </a:extLst>
              </p:cNvPr>
              <p:cNvSpPr/>
              <p:nvPr/>
            </p:nvSpPr>
            <p:spPr>
              <a:xfrm>
                <a:off x="795863" y="1964818"/>
                <a:ext cx="210574" cy="1626520"/>
              </a:xfrm>
              <a:custGeom>
                <a:avLst/>
                <a:gdLst>
                  <a:gd name="connsiteX0" fmla="*/ 210574 w 210574"/>
                  <a:gd name="connsiteY0" fmla="*/ 1626520 h 1626520"/>
                  <a:gd name="connsiteX1" fmla="*/ 0 w 210574"/>
                  <a:gd name="connsiteY1" fmla="*/ 1626520 h 1626520"/>
                  <a:gd name="connsiteX2" fmla="*/ 0 w 210574"/>
                  <a:gd name="connsiteY2" fmla="*/ 0 h 1626520"/>
                  <a:gd name="connsiteX3" fmla="*/ 210574 w 210574"/>
                  <a:gd name="connsiteY3" fmla="*/ 0 h 1626520"/>
                </a:gdLst>
                <a:ahLst/>
                <a:cxnLst>
                  <a:cxn ang="0">
                    <a:pos x="connsiteX0" y="connsiteY0"/>
                  </a:cxn>
                  <a:cxn ang="0">
                    <a:pos x="connsiteX1" y="connsiteY1"/>
                  </a:cxn>
                  <a:cxn ang="0">
                    <a:pos x="connsiteX2" y="connsiteY2"/>
                  </a:cxn>
                  <a:cxn ang="0">
                    <a:pos x="connsiteX3" y="connsiteY3"/>
                  </a:cxn>
                </a:cxnLst>
                <a:rect l="l" t="t" r="r" b="b"/>
                <a:pathLst>
                  <a:path w="210574" h="1626520">
                    <a:moveTo>
                      <a:pt x="210574" y="1626520"/>
                    </a:moveTo>
                    <a:lnTo>
                      <a:pt x="0" y="1626520"/>
                    </a:lnTo>
                    <a:lnTo>
                      <a:pt x="0" y="0"/>
                    </a:lnTo>
                    <a:lnTo>
                      <a:pt x="210574" y="0"/>
                    </a:lnTo>
                  </a:path>
                </a:pathLst>
              </a:custGeom>
              <a:noFill/>
              <a:ln w="39101" cap="rnd">
                <a:solidFill>
                  <a:srgbClr val="354657"/>
                </a:solidFill>
                <a:prstDash val="solid"/>
                <a:round/>
              </a:ln>
            </p:spPr>
            <p:txBody>
              <a:bodyPr rtlCol="0" anchor="ctr"/>
              <a:lstStyle/>
              <a:p>
                <a:endParaRPr lang="en-US"/>
              </a:p>
            </p:txBody>
          </p:sp>
          <p:sp>
            <p:nvSpPr>
              <p:cNvPr id="46" name="Freeform 45">
                <a:extLst>
                  <a:ext uri="{FF2B5EF4-FFF2-40B4-BE49-F238E27FC236}">
                    <a16:creationId xmlns:a16="http://schemas.microsoft.com/office/drawing/2014/main" id="{D2E41F25-6376-84A1-8F67-5A4FC902CB86}"/>
                  </a:ext>
                </a:extLst>
              </p:cNvPr>
              <p:cNvSpPr/>
              <p:nvPr/>
            </p:nvSpPr>
            <p:spPr>
              <a:xfrm>
                <a:off x="795863" y="3842263"/>
                <a:ext cx="210574" cy="2309830"/>
              </a:xfrm>
              <a:custGeom>
                <a:avLst/>
                <a:gdLst>
                  <a:gd name="connsiteX0" fmla="*/ 210574 w 210574"/>
                  <a:gd name="connsiteY0" fmla="*/ 2309831 h 2309830"/>
                  <a:gd name="connsiteX1" fmla="*/ 0 w 210574"/>
                  <a:gd name="connsiteY1" fmla="*/ 2309831 h 2309830"/>
                  <a:gd name="connsiteX2" fmla="*/ 0 w 210574"/>
                  <a:gd name="connsiteY2" fmla="*/ 0 h 2309830"/>
                  <a:gd name="connsiteX3" fmla="*/ 210574 w 210574"/>
                  <a:gd name="connsiteY3" fmla="*/ 0 h 2309830"/>
                </a:gdLst>
                <a:ahLst/>
                <a:cxnLst>
                  <a:cxn ang="0">
                    <a:pos x="connsiteX0" y="connsiteY0"/>
                  </a:cxn>
                  <a:cxn ang="0">
                    <a:pos x="connsiteX1" y="connsiteY1"/>
                  </a:cxn>
                  <a:cxn ang="0">
                    <a:pos x="connsiteX2" y="connsiteY2"/>
                  </a:cxn>
                  <a:cxn ang="0">
                    <a:pos x="connsiteX3" y="connsiteY3"/>
                  </a:cxn>
                </a:cxnLst>
                <a:rect l="l" t="t" r="r" b="b"/>
                <a:pathLst>
                  <a:path w="210574" h="2309830">
                    <a:moveTo>
                      <a:pt x="210574" y="2309831"/>
                    </a:moveTo>
                    <a:lnTo>
                      <a:pt x="0" y="2309831"/>
                    </a:lnTo>
                    <a:lnTo>
                      <a:pt x="0" y="0"/>
                    </a:lnTo>
                    <a:lnTo>
                      <a:pt x="210574" y="0"/>
                    </a:lnTo>
                  </a:path>
                </a:pathLst>
              </a:custGeom>
              <a:noFill/>
              <a:ln w="37732" cap="rnd">
                <a:solidFill>
                  <a:srgbClr val="354657"/>
                </a:solidFill>
                <a:prstDash val="solid"/>
                <a:round/>
              </a:ln>
            </p:spPr>
            <p:txBody>
              <a:bodyPr rtlCol="0" anchor="ctr"/>
              <a:lstStyle/>
              <a:p>
                <a:endParaRPr lang="en-US"/>
              </a:p>
            </p:txBody>
          </p:sp>
          <p:grpSp>
            <p:nvGrpSpPr>
              <p:cNvPr id="47" name="Graphic 4">
                <a:extLst>
                  <a:ext uri="{FF2B5EF4-FFF2-40B4-BE49-F238E27FC236}">
                    <a16:creationId xmlns:a16="http://schemas.microsoft.com/office/drawing/2014/main" id="{E76EE35E-D655-0157-5C7E-2BE5B6D8A499}"/>
                  </a:ext>
                </a:extLst>
              </p:cNvPr>
              <p:cNvGrpSpPr/>
              <p:nvPr/>
            </p:nvGrpSpPr>
            <p:grpSpPr>
              <a:xfrm>
                <a:off x="3257647" y="4653962"/>
                <a:ext cx="8399900" cy="244680"/>
                <a:chOff x="3257647" y="4653962"/>
                <a:chExt cx="8399900" cy="244680"/>
              </a:xfrm>
              <a:solidFill>
                <a:srgbClr val="BADFBB"/>
              </a:solidFill>
            </p:grpSpPr>
            <p:sp>
              <p:nvSpPr>
                <p:cNvPr id="48" name="Freeform 47">
                  <a:extLst>
                    <a:ext uri="{FF2B5EF4-FFF2-40B4-BE49-F238E27FC236}">
                      <a16:creationId xmlns:a16="http://schemas.microsoft.com/office/drawing/2014/main" id="{B299DE6A-8E52-AA42-2386-A6D74E0220D1}"/>
                    </a:ext>
                  </a:extLst>
                </p:cNvPr>
                <p:cNvSpPr/>
                <p:nvPr/>
              </p:nvSpPr>
              <p:spPr>
                <a:xfrm>
                  <a:off x="5786884" y="4654157"/>
                  <a:ext cx="799478" cy="244485"/>
                </a:xfrm>
                <a:custGeom>
                  <a:avLst/>
                  <a:gdLst>
                    <a:gd name="connsiteX0" fmla="*/ 0 w 799478"/>
                    <a:gd name="connsiteY0" fmla="*/ 0 h 244485"/>
                    <a:gd name="connsiteX1" fmla="*/ 799479 w 799478"/>
                    <a:gd name="connsiteY1" fmla="*/ 0 h 244485"/>
                    <a:gd name="connsiteX2" fmla="*/ 799479 w 799478"/>
                    <a:gd name="connsiteY2" fmla="*/ 244485 h 244485"/>
                    <a:gd name="connsiteX3" fmla="*/ 0 w 799478"/>
                    <a:gd name="connsiteY3" fmla="*/ 244485 h 244485"/>
                  </a:gdLst>
                  <a:ahLst/>
                  <a:cxnLst>
                    <a:cxn ang="0">
                      <a:pos x="connsiteX0" y="connsiteY0"/>
                    </a:cxn>
                    <a:cxn ang="0">
                      <a:pos x="connsiteX1" y="connsiteY1"/>
                    </a:cxn>
                    <a:cxn ang="0">
                      <a:pos x="connsiteX2" y="connsiteY2"/>
                    </a:cxn>
                    <a:cxn ang="0">
                      <a:pos x="connsiteX3" y="connsiteY3"/>
                    </a:cxn>
                  </a:cxnLst>
                  <a:rect l="l" t="t" r="r" b="b"/>
                  <a:pathLst>
                    <a:path w="799478" h="244485">
                      <a:moveTo>
                        <a:pt x="0" y="0"/>
                      </a:moveTo>
                      <a:lnTo>
                        <a:pt x="799479" y="0"/>
                      </a:lnTo>
                      <a:lnTo>
                        <a:pt x="799479" y="244485"/>
                      </a:lnTo>
                      <a:lnTo>
                        <a:pt x="0" y="244485"/>
                      </a:lnTo>
                      <a:close/>
                    </a:path>
                  </a:pathLst>
                </a:custGeom>
                <a:solidFill>
                  <a:srgbClr val="BADFBB"/>
                </a:solidFill>
                <a:ln w="19550" cap="flat">
                  <a:noFill/>
                  <a:prstDash val="solid"/>
                  <a:miter/>
                </a:ln>
              </p:spPr>
              <p:txBody>
                <a:bodyPr rtlCol="0" anchor="ctr"/>
                <a:lstStyle/>
                <a:p>
                  <a:endParaRPr lang="en-US"/>
                </a:p>
              </p:txBody>
            </p:sp>
            <p:sp>
              <p:nvSpPr>
                <p:cNvPr id="49" name="Freeform 48">
                  <a:extLst>
                    <a:ext uri="{FF2B5EF4-FFF2-40B4-BE49-F238E27FC236}">
                      <a16:creationId xmlns:a16="http://schemas.microsoft.com/office/drawing/2014/main" id="{3F840E97-6536-67F0-541D-09D1D706BB29}"/>
                    </a:ext>
                  </a:extLst>
                </p:cNvPr>
                <p:cNvSpPr/>
                <p:nvPr/>
              </p:nvSpPr>
              <p:spPr>
                <a:xfrm>
                  <a:off x="6630746" y="4654157"/>
                  <a:ext cx="801042" cy="244485"/>
                </a:xfrm>
                <a:custGeom>
                  <a:avLst/>
                  <a:gdLst>
                    <a:gd name="connsiteX0" fmla="*/ 0 w 801042"/>
                    <a:gd name="connsiteY0" fmla="*/ 0 h 244485"/>
                    <a:gd name="connsiteX1" fmla="*/ 801043 w 801042"/>
                    <a:gd name="connsiteY1" fmla="*/ 0 h 244485"/>
                    <a:gd name="connsiteX2" fmla="*/ 801043 w 801042"/>
                    <a:gd name="connsiteY2" fmla="*/ 244485 h 244485"/>
                    <a:gd name="connsiteX3" fmla="*/ 0 w 801042"/>
                    <a:gd name="connsiteY3" fmla="*/ 244485 h 244485"/>
                  </a:gdLst>
                  <a:ahLst/>
                  <a:cxnLst>
                    <a:cxn ang="0">
                      <a:pos x="connsiteX0" y="connsiteY0"/>
                    </a:cxn>
                    <a:cxn ang="0">
                      <a:pos x="connsiteX1" y="connsiteY1"/>
                    </a:cxn>
                    <a:cxn ang="0">
                      <a:pos x="connsiteX2" y="connsiteY2"/>
                    </a:cxn>
                    <a:cxn ang="0">
                      <a:pos x="connsiteX3" y="connsiteY3"/>
                    </a:cxn>
                  </a:cxnLst>
                  <a:rect l="l" t="t" r="r" b="b"/>
                  <a:pathLst>
                    <a:path w="801042" h="244485">
                      <a:moveTo>
                        <a:pt x="0" y="0"/>
                      </a:moveTo>
                      <a:lnTo>
                        <a:pt x="801043" y="0"/>
                      </a:lnTo>
                      <a:lnTo>
                        <a:pt x="801043" y="244485"/>
                      </a:lnTo>
                      <a:lnTo>
                        <a:pt x="0" y="244485"/>
                      </a:lnTo>
                      <a:close/>
                    </a:path>
                  </a:pathLst>
                </a:custGeom>
                <a:solidFill>
                  <a:srgbClr val="BADFBB"/>
                </a:solidFill>
                <a:ln w="19550" cap="flat">
                  <a:noFill/>
                  <a:prstDash val="solid"/>
                  <a:miter/>
                </a:ln>
              </p:spPr>
              <p:txBody>
                <a:bodyPr rtlCol="0" anchor="ctr"/>
                <a:lstStyle/>
                <a:p>
                  <a:endParaRPr lang="en-US"/>
                </a:p>
              </p:txBody>
            </p:sp>
            <p:sp>
              <p:nvSpPr>
                <p:cNvPr id="50" name="Freeform 49">
                  <a:extLst>
                    <a:ext uri="{FF2B5EF4-FFF2-40B4-BE49-F238E27FC236}">
                      <a16:creationId xmlns:a16="http://schemas.microsoft.com/office/drawing/2014/main" id="{263681B1-DFBC-7AD8-8A64-6FE859ACE61F}"/>
                    </a:ext>
                  </a:extLst>
                </p:cNvPr>
                <p:cNvSpPr/>
                <p:nvPr/>
              </p:nvSpPr>
              <p:spPr>
                <a:xfrm>
                  <a:off x="7476367" y="4654157"/>
                  <a:ext cx="797718" cy="244485"/>
                </a:xfrm>
                <a:custGeom>
                  <a:avLst/>
                  <a:gdLst>
                    <a:gd name="connsiteX0" fmla="*/ 0 w 797718"/>
                    <a:gd name="connsiteY0" fmla="*/ 0 h 244485"/>
                    <a:gd name="connsiteX1" fmla="*/ 797719 w 797718"/>
                    <a:gd name="connsiteY1" fmla="*/ 0 h 244485"/>
                    <a:gd name="connsiteX2" fmla="*/ 797719 w 797718"/>
                    <a:gd name="connsiteY2" fmla="*/ 244485 h 244485"/>
                    <a:gd name="connsiteX3" fmla="*/ 0 w 797718"/>
                    <a:gd name="connsiteY3" fmla="*/ 244485 h 244485"/>
                  </a:gdLst>
                  <a:ahLst/>
                  <a:cxnLst>
                    <a:cxn ang="0">
                      <a:pos x="connsiteX0" y="connsiteY0"/>
                    </a:cxn>
                    <a:cxn ang="0">
                      <a:pos x="connsiteX1" y="connsiteY1"/>
                    </a:cxn>
                    <a:cxn ang="0">
                      <a:pos x="connsiteX2" y="connsiteY2"/>
                    </a:cxn>
                    <a:cxn ang="0">
                      <a:pos x="connsiteX3" y="connsiteY3"/>
                    </a:cxn>
                  </a:cxnLst>
                  <a:rect l="l" t="t" r="r" b="b"/>
                  <a:pathLst>
                    <a:path w="797718" h="244485">
                      <a:moveTo>
                        <a:pt x="0" y="0"/>
                      </a:moveTo>
                      <a:lnTo>
                        <a:pt x="797719" y="0"/>
                      </a:lnTo>
                      <a:lnTo>
                        <a:pt x="797719" y="244485"/>
                      </a:lnTo>
                      <a:lnTo>
                        <a:pt x="0" y="244485"/>
                      </a:lnTo>
                      <a:close/>
                    </a:path>
                  </a:pathLst>
                </a:custGeom>
                <a:solidFill>
                  <a:srgbClr val="BADFBB"/>
                </a:solidFill>
                <a:ln w="19550" cap="flat">
                  <a:noFill/>
                  <a:prstDash val="solid"/>
                  <a:miter/>
                </a:ln>
              </p:spPr>
              <p:txBody>
                <a:bodyPr rtlCol="0" anchor="ctr"/>
                <a:lstStyle/>
                <a:p>
                  <a:endParaRPr lang="en-US"/>
                </a:p>
              </p:txBody>
            </p:sp>
            <p:sp>
              <p:nvSpPr>
                <p:cNvPr id="51" name="Freeform 50">
                  <a:extLst>
                    <a:ext uri="{FF2B5EF4-FFF2-40B4-BE49-F238E27FC236}">
                      <a16:creationId xmlns:a16="http://schemas.microsoft.com/office/drawing/2014/main" id="{A604FD3F-B1D7-0CED-7A11-8E3928A29EEE}"/>
                    </a:ext>
                  </a:extLst>
                </p:cNvPr>
                <p:cNvSpPr/>
                <p:nvPr/>
              </p:nvSpPr>
              <p:spPr>
                <a:xfrm>
                  <a:off x="4943023" y="4654157"/>
                  <a:ext cx="799478" cy="244485"/>
                </a:xfrm>
                <a:custGeom>
                  <a:avLst/>
                  <a:gdLst>
                    <a:gd name="connsiteX0" fmla="*/ 0 w 799478"/>
                    <a:gd name="connsiteY0" fmla="*/ 0 h 244485"/>
                    <a:gd name="connsiteX1" fmla="*/ 799479 w 799478"/>
                    <a:gd name="connsiteY1" fmla="*/ 0 h 244485"/>
                    <a:gd name="connsiteX2" fmla="*/ 799479 w 799478"/>
                    <a:gd name="connsiteY2" fmla="*/ 244485 h 244485"/>
                    <a:gd name="connsiteX3" fmla="*/ 0 w 799478"/>
                    <a:gd name="connsiteY3" fmla="*/ 244485 h 244485"/>
                  </a:gdLst>
                  <a:ahLst/>
                  <a:cxnLst>
                    <a:cxn ang="0">
                      <a:pos x="connsiteX0" y="connsiteY0"/>
                    </a:cxn>
                    <a:cxn ang="0">
                      <a:pos x="connsiteX1" y="connsiteY1"/>
                    </a:cxn>
                    <a:cxn ang="0">
                      <a:pos x="connsiteX2" y="connsiteY2"/>
                    </a:cxn>
                    <a:cxn ang="0">
                      <a:pos x="connsiteX3" y="connsiteY3"/>
                    </a:cxn>
                  </a:cxnLst>
                  <a:rect l="l" t="t" r="r" b="b"/>
                  <a:pathLst>
                    <a:path w="799478" h="244485">
                      <a:moveTo>
                        <a:pt x="0" y="0"/>
                      </a:moveTo>
                      <a:lnTo>
                        <a:pt x="799479" y="0"/>
                      </a:lnTo>
                      <a:lnTo>
                        <a:pt x="799479" y="244485"/>
                      </a:lnTo>
                      <a:lnTo>
                        <a:pt x="0" y="244485"/>
                      </a:lnTo>
                      <a:close/>
                    </a:path>
                  </a:pathLst>
                </a:custGeom>
                <a:solidFill>
                  <a:srgbClr val="BADFBB"/>
                </a:solidFill>
                <a:ln w="19550" cap="flat">
                  <a:noFill/>
                  <a:prstDash val="solid"/>
                  <a:miter/>
                </a:ln>
              </p:spPr>
              <p:txBody>
                <a:bodyPr rtlCol="0" anchor="ctr"/>
                <a:lstStyle/>
                <a:p>
                  <a:endParaRPr lang="en-US"/>
                </a:p>
              </p:txBody>
            </p:sp>
            <p:sp>
              <p:nvSpPr>
                <p:cNvPr id="52" name="Freeform 51">
                  <a:extLst>
                    <a:ext uri="{FF2B5EF4-FFF2-40B4-BE49-F238E27FC236}">
                      <a16:creationId xmlns:a16="http://schemas.microsoft.com/office/drawing/2014/main" id="{E72391CA-E605-0710-7D00-3AECE9E4D37A}"/>
                    </a:ext>
                  </a:extLst>
                </p:cNvPr>
                <p:cNvSpPr/>
                <p:nvPr/>
              </p:nvSpPr>
              <p:spPr>
                <a:xfrm>
                  <a:off x="4099162" y="4654157"/>
                  <a:ext cx="799478" cy="244485"/>
                </a:xfrm>
                <a:custGeom>
                  <a:avLst/>
                  <a:gdLst>
                    <a:gd name="connsiteX0" fmla="*/ 0 w 799478"/>
                    <a:gd name="connsiteY0" fmla="*/ 0 h 244485"/>
                    <a:gd name="connsiteX1" fmla="*/ 799478 w 799478"/>
                    <a:gd name="connsiteY1" fmla="*/ 0 h 244485"/>
                    <a:gd name="connsiteX2" fmla="*/ 799478 w 799478"/>
                    <a:gd name="connsiteY2" fmla="*/ 244485 h 244485"/>
                    <a:gd name="connsiteX3" fmla="*/ 0 w 799478"/>
                    <a:gd name="connsiteY3" fmla="*/ 244485 h 244485"/>
                  </a:gdLst>
                  <a:ahLst/>
                  <a:cxnLst>
                    <a:cxn ang="0">
                      <a:pos x="connsiteX0" y="connsiteY0"/>
                    </a:cxn>
                    <a:cxn ang="0">
                      <a:pos x="connsiteX1" y="connsiteY1"/>
                    </a:cxn>
                    <a:cxn ang="0">
                      <a:pos x="connsiteX2" y="connsiteY2"/>
                    </a:cxn>
                    <a:cxn ang="0">
                      <a:pos x="connsiteX3" y="connsiteY3"/>
                    </a:cxn>
                  </a:cxnLst>
                  <a:rect l="l" t="t" r="r" b="b"/>
                  <a:pathLst>
                    <a:path w="799478" h="244485">
                      <a:moveTo>
                        <a:pt x="0" y="0"/>
                      </a:moveTo>
                      <a:lnTo>
                        <a:pt x="799478" y="0"/>
                      </a:lnTo>
                      <a:lnTo>
                        <a:pt x="799478" y="244485"/>
                      </a:lnTo>
                      <a:lnTo>
                        <a:pt x="0" y="244485"/>
                      </a:lnTo>
                      <a:close/>
                    </a:path>
                  </a:pathLst>
                </a:custGeom>
                <a:solidFill>
                  <a:srgbClr val="BADFBB"/>
                </a:solidFill>
                <a:ln w="19550" cap="flat">
                  <a:noFill/>
                  <a:prstDash val="solid"/>
                  <a:miter/>
                </a:ln>
              </p:spPr>
              <p:txBody>
                <a:bodyPr rtlCol="0" anchor="ctr"/>
                <a:lstStyle/>
                <a:p>
                  <a:endParaRPr lang="en-US"/>
                </a:p>
              </p:txBody>
            </p:sp>
            <p:sp>
              <p:nvSpPr>
                <p:cNvPr id="53" name="Freeform 52">
                  <a:extLst>
                    <a:ext uri="{FF2B5EF4-FFF2-40B4-BE49-F238E27FC236}">
                      <a16:creationId xmlns:a16="http://schemas.microsoft.com/office/drawing/2014/main" id="{A75E643F-1CC2-F853-41D6-4545811ECF32}"/>
                    </a:ext>
                  </a:extLst>
                </p:cNvPr>
                <p:cNvSpPr/>
                <p:nvPr/>
              </p:nvSpPr>
              <p:spPr>
                <a:xfrm>
                  <a:off x="8318468" y="4654157"/>
                  <a:ext cx="801042" cy="244485"/>
                </a:xfrm>
                <a:custGeom>
                  <a:avLst/>
                  <a:gdLst>
                    <a:gd name="connsiteX0" fmla="*/ 0 w 801042"/>
                    <a:gd name="connsiteY0" fmla="*/ 0 h 244485"/>
                    <a:gd name="connsiteX1" fmla="*/ 801043 w 801042"/>
                    <a:gd name="connsiteY1" fmla="*/ 0 h 244485"/>
                    <a:gd name="connsiteX2" fmla="*/ 801043 w 801042"/>
                    <a:gd name="connsiteY2" fmla="*/ 244485 h 244485"/>
                    <a:gd name="connsiteX3" fmla="*/ 0 w 801042"/>
                    <a:gd name="connsiteY3" fmla="*/ 244485 h 244485"/>
                  </a:gdLst>
                  <a:ahLst/>
                  <a:cxnLst>
                    <a:cxn ang="0">
                      <a:pos x="connsiteX0" y="connsiteY0"/>
                    </a:cxn>
                    <a:cxn ang="0">
                      <a:pos x="connsiteX1" y="connsiteY1"/>
                    </a:cxn>
                    <a:cxn ang="0">
                      <a:pos x="connsiteX2" y="connsiteY2"/>
                    </a:cxn>
                    <a:cxn ang="0">
                      <a:pos x="connsiteX3" y="connsiteY3"/>
                    </a:cxn>
                  </a:cxnLst>
                  <a:rect l="l" t="t" r="r" b="b"/>
                  <a:pathLst>
                    <a:path w="801042" h="244485">
                      <a:moveTo>
                        <a:pt x="0" y="0"/>
                      </a:moveTo>
                      <a:lnTo>
                        <a:pt x="801043" y="0"/>
                      </a:lnTo>
                      <a:lnTo>
                        <a:pt x="801043" y="244485"/>
                      </a:lnTo>
                      <a:lnTo>
                        <a:pt x="0" y="244485"/>
                      </a:lnTo>
                      <a:close/>
                    </a:path>
                  </a:pathLst>
                </a:custGeom>
                <a:solidFill>
                  <a:srgbClr val="BADFBB"/>
                </a:solidFill>
                <a:ln w="19550" cap="flat">
                  <a:noFill/>
                  <a:prstDash val="solid"/>
                  <a:miter/>
                </a:ln>
              </p:spPr>
              <p:txBody>
                <a:bodyPr rtlCol="0" anchor="ctr"/>
                <a:lstStyle/>
                <a:p>
                  <a:endParaRPr lang="en-US"/>
                </a:p>
              </p:txBody>
            </p:sp>
            <p:sp>
              <p:nvSpPr>
                <p:cNvPr id="54" name="Freeform 53">
                  <a:extLst>
                    <a:ext uri="{FF2B5EF4-FFF2-40B4-BE49-F238E27FC236}">
                      <a16:creationId xmlns:a16="http://schemas.microsoft.com/office/drawing/2014/main" id="{BBF5D0EE-24D8-2B61-35FA-C9D30874941B}"/>
                    </a:ext>
                  </a:extLst>
                </p:cNvPr>
                <p:cNvSpPr/>
                <p:nvPr/>
              </p:nvSpPr>
              <p:spPr>
                <a:xfrm>
                  <a:off x="3257647" y="4653962"/>
                  <a:ext cx="797132" cy="244485"/>
                </a:xfrm>
                <a:custGeom>
                  <a:avLst/>
                  <a:gdLst>
                    <a:gd name="connsiteX0" fmla="*/ 797132 w 797132"/>
                    <a:gd name="connsiteY0" fmla="*/ 195 h 244485"/>
                    <a:gd name="connsiteX1" fmla="*/ 44383 w 797132"/>
                    <a:gd name="connsiteY1" fmla="*/ 195 h 244485"/>
                    <a:gd name="connsiteX2" fmla="*/ 0 w 797132"/>
                    <a:gd name="connsiteY2" fmla="*/ 44487 h 244485"/>
                    <a:gd name="connsiteX3" fmla="*/ 0 w 797132"/>
                    <a:gd name="connsiteY3" fmla="*/ 200193 h 244485"/>
                    <a:gd name="connsiteX4" fmla="*/ 44383 w 797132"/>
                    <a:gd name="connsiteY4" fmla="*/ 244485 h 244485"/>
                    <a:gd name="connsiteX5" fmla="*/ 797132 w 797132"/>
                    <a:gd name="connsiteY5" fmla="*/ 244485 h 244485"/>
                    <a:gd name="connsiteX6" fmla="*/ 797132 w 797132"/>
                    <a:gd name="connsiteY6" fmla="*/ 0 h 2444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97132" h="244485">
                      <a:moveTo>
                        <a:pt x="797132" y="195"/>
                      </a:moveTo>
                      <a:lnTo>
                        <a:pt x="44383" y="195"/>
                      </a:lnTo>
                      <a:cubicBezTo>
                        <a:pt x="19747" y="195"/>
                        <a:pt x="0" y="20097"/>
                        <a:pt x="0" y="44487"/>
                      </a:cubicBezTo>
                      <a:lnTo>
                        <a:pt x="0" y="200193"/>
                      </a:lnTo>
                      <a:cubicBezTo>
                        <a:pt x="0" y="224778"/>
                        <a:pt x="19943" y="244485"/>
                        <a:pt x="44383" y="244485"/>
                      </a:cubicBezTo>
                      <a:lnTo>
                        <a:pt x="797132" y="244485"/>
                      </a:lnTo>
                      <a:lnTo>
                        <a:pt x="797132" y="0"/>
                      </a:lnTo>
                      <a:close/>
                    </a:path>
                  </a:pathLst>
                </a:custGeom>
                <a:solidFill>
                  <a:srgbClr val="BADFBB"/>
                </a:solidFill>
                <a:ln w="19550" cap="flat">
                  <a:noFill/>
                  <a:prstDash val="solid"/>
                  <a:miter/>
                </a:ln>
              </p:spPr>
              <p:txBody>
                <a:bodyPr rtlCol="0" anchor="ctr"/>
                <a:lstStyle/>
                <a:p>
                  <a:endParaRPr lang="en-US"/>
                </a:p>
              </p:txBody>
            </p:sp>
            <p:sp>
              <p:nvSpPr>
                <p:cNvPr id="55" name="Freeform 54">
                  <a:extLst>
                    <a:ext uri="{FF2B5EF4-FFF2-40B4-BE49-F238E27FC236}">
                      <a16:creationId xmlns:a16="http://schemas.microsoft.com/office/drawing/2014/main" id="{4EAFC63A-FCD7-64F3-86A8-362785285FA9}"/>
                    </a:ext>
                  </a:extLst>
                </p:cNvPr>
                <p:cNvSpPr/>
                <p:nvPr/>
              </p:nvSpPr>
              <p:spPr>
                <a:xfrm>
                  <a:off x="10863738" y="4654157"/>
                  <a:ext cx="793809" cy="244485"/>
                </a:xfrm>
                <a:custGeom>
                  <a:avLst/>
                  <a:gdLst>
                    <a:gd name="connsiteX0" fmla="*/ 749426 w 793809"/>
                    <a:gd name="connsiteY0" fmla="*/ 0 h 244485"/>
                    <a:gd name="connsiteX1" fmla="*/ 0 w 793809"/>
                    <a:gd name="connsiteY1" fmla="*/ 0 h 244485"/>
                    <a:gd name="connsiteX2" fmla="*/ 0 w 793809"/>
                    <a:gd name="connsiteY2" fmla="*/ 244485 h 244485"/>
                    <a:gd name="connsiteX3" fmla="*/ 749426 w 793809"/>
                    <a:gd name="connsiteY3" fmla="*/ 244485 h 244485"/>
                    <a:gd name="connsiteX4" fmla="*/ 793809 w 793809"/>
                    <a:gd name="connsiteY4" fmla="*/ 200193 h 244485"/>
                    <a:gd name="connsiteX5" fmla="*/ 793809 w 793809"/>
                    <a:gd name="connsiteY5" fmla="*/ 44487 h 244485"/>
                    <a:gd name="connsiteX6" fmla="*/ 749426 w 793809"/>
                    <a:gd name="connsiteY6" fmla="*/ 195 h 2444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93809" h="244485">
                      <a:moveTo>
                        <a:pt x="749426" y="0"/>
                      </a:moveTo>
                      <a:lnTo>
                        <a:pt x="0" y="0"/>
                      </a:lnTo>
                      <a:lnTo>
                        <a:pt x="0" y="244485"/>
                      </a:lnTo>
                      <a:lnTo>
                        <a:pt x="749426" y="244485"/>
                      </a:lnTo>
                      <a:cubicBezTo>
                        <a:pt x="774061" y="244485"/>
                        <a:pt x="793809" y="224583"/>
                        <a:pt x="793809" y="200193"/>
                      </a:cubicBezTo>
                      <a:lnTo>
                        <a:pt x="793809" y="44487"/>
                      </a:lnTo>
                      <a:cubicBezTo>
                        <a:pt x="793809" y="19902"/>
                        <a:pt x="773866" y="195"/>
                        <a:pt x="749426" y="195"/>
                      </a:cubicBezTo>
                      <a:close/>
                    </a:path>
                  </a:pathLst>
                </a:custGeom>
                <a:solidFill>
                  <a:srgbClr val="BADFBB"/>
                </a:solidFill>
                <a:ln w="19550" cap="flat">
                  <a:noFill/>
                  <a:prstDash val="solid"/>
                  <a:miter/>
                </a:ln>
              </p:spPr>
              <p:txBody>
                <a:bodyPr rtlCol="0" anchor="ctr"/>
                <a:lstStyle/>
                <a:p>
                  <a:endParaRPr lang="en-US"/>
                </a:p>
              </p:txBody>
            </p:sp>
            <p:sp>
              <p:nvSpPr>
                <p:cNvPr id="56" name="Freeform 55">
                  <a:extLst>
                    <a:ext uri="{FF2B5EF4-FFF2-40B4-BE49-F238E27FC236}">
                      <a16:creationId xmlns:a16="http://schemas.microsoft.com/office/drawing/2014/main" id="{9FF5B345-688D-ECE4-7E7B-B21837BA9A30}"/>
                    </a:ext>
                  </a:extLst>
                </p:cNvPr>
                <p:cNvSpPr/>
                <p:nvPr/>
              </p:nvSpPr>
              <p:spPr>
                <a:xfrm>
                  <a:off x="9164089" y="4654157"/>
                  <a:ext cx="806321" cy="244485"/>
                </a:xfrm>
                <a:custGeom>
                  <a:avLst/>
                  <a:gdLst>
                    <a:gd name="connsiteX0" fmla="*/ 0 w 806321"/>
                    <a:gd name="connsiteY0" fmla="*/ 0 h 244485"/>
                    <a:gd name="connsiteX1" fmla="*/ 806322 w 806321"/>
                    <a:gd name="connsiteY1" fmla="*/ 0 h 244485"/>
                    <a:gd name="connsiteX2" fmla="*/ 806322 w 806321"/>
                    <a:gd name="connsiteY2" fmla="*/ 244485 h 244485"/>
                    <a:gd name="connsiteX3" fmla="*/ 0 w 806321"/>
                    <a:gd name="connsiteY3" fmla="*/ 244485 h 244485"/>
                  </a:gdLst>
                  <a:ahLst/>
                  <a:cxnLst>
                    <a:cxn ang="0">
                      <a:pos x="connsiteX0" y="connsiteY0"/>
                    </a:cxn>
                    <a:cxn ang="0">
                      <a:pos x="connsiteX1" y="connsiteY1"/>
                    </a:cxn>
                    <a:cxn ang="0">
                      <a:pos x="connsiteX2" y="connsiteY2"/>
                    </a:cxn>
                    <a:cxn ang="0">
                      <a:pos x="connsiteX3" y="connsiteY3"/>
                    </a:cxn>
                  </a:cxnLst>
                  <a:rect l="l" t="t" r="r" b="b"/>
                  <a:pathLst>
                    <a:path w="806321" h="244485">
                      <a:moveTo>
                        <a:pt x="0" y="0"/>
                      </a:moveTo>
                      <a:lnTo>
                        <a:pt x="806322" y="0"/>
                      </a:lnTo>
                      <a:lnTo>
                        <a:pt x="806322" y="244485"/>
                      </a:lnTo>
                      <a:lnTo>
                        <a:pt x="0" y="244485"/>
                      </a:lnTo>
                      <a:close/>
                    </a:path>
                  </a:pathLst>
                </a:custGeom>
                <a:solidFill>
                  <a:srgbClr val="BADFBB"/>
                </a:solidFill>
                <a:ln w="19550" cap="flat">
                  <a:noFill/>
                  <a:prstDash val="solid"/>
                  <a:miter/>
                </a:ln>
              </p:spPr>
              <p:txBody>
                <a:bodyPr rtlCol="0" anchor="ctr"/>
                <a:lstStyle/>
                <a:p>
                  <a:endParaRPr lang="en-US"/>
                </a:p>
              </p:txBody>
            </p:sp>
            <p:sp>
              <p:nvSpPr>
                <p:cNvPr id="57" name="Freeform 56">
                  <a:extLst>
                    <a:ext uri="{FF2B5EF4-FFF2-40B4-BE49-F238E27FC236}">
                      <a16:creationId xmlns:a16="http://schemas.microsoft.com/office/drawing/2014/main" id="{FA2AF383-213D-2437-92D3-A8581ACEC503}"/>
                    </a:ext>
                  </a:extLst>
                </p:cNvPr>
                <p:cNvSpPr/>
                <p:nvPr/>
              </p:nvSpPr>
              <p:spPr>
                <a:xfrm>
                  <a:off x="10014794" y="4654157"/>
                  <a:ext cx="804561" cy="244485"/>
                </a:xfrm>
                <a:custGeom>
                  <a:avLst/>
                  <a:gdLst>
                    <a:gd name="connsiteX0" fmla="*/ 0 w 804561"/>
                    <a:gd name="connsiteY0" fmla="*/ 0 h 244485"/>
                    <a:gd name="connsiteX1" fmla="*/ 804562 w 804561"/>
                    <a:gd name="connsiteY1" fmla="*/ 0 h 244485"/>
                    <a:gd name="connsiteX2" fmla="*/ 804562 w 804561"/>
                    <a:gd name="connsiteY2" fmla="*/ 244485 h 244485"/>
                    <a:gd name="connsiteX3" fmla="*/ 0 w 804561"/>
                    <a:gd name="connsiteY3" fmla="*/ 244485 h 244485"/>
                  </a:gdLst>
                  <a:ahLst/>
                  <a:cxnLst>
                    <a:cxn ang="0">
                      <a:pos x="connsiteX0" y="connsiteY0"/>
                    </a:cxn>
                    <a:cxn ang="0">
                      <a:pos x="connsiteX1" y="connsiteY1"/>
                    </a:cxn>
                    <a:cxn ang="0">
                      <a:pos x="connsiteX2" y="connsiteY2"/>
                    </a:cxn>
                    <a:cxn ang="0">
                      <a:pos x="connsiteX3" y="connsiteY3"/>
                    </a:cxn>
                  </a:cxnLst>
                  <a:rect l="l" t="t" r="r" b="b"/>
                  <a:pathLst>
                    <a:path w="804561" h="244485">
                      <a:moveTo>
                        <a:pt x="0" y="0"/>
                      </a:moveTo>
                      <a:lnTo>
                        <a:pt x="804562" y="0"/>
                      </a:lnTo>
                      <a:lnTo>
                        <a:pt x="804562" y="244485"/>
                      </a:lnTo>
                      <a:lnTo>
                        <a:pt x="0" y="244485"/>
                      </a:lnTo>
                      <a:close/>
                    </a:path>
                  </a:pathLst>
                </a:custGeom>
                <a:solidFill>
                  <a:srgbClr val="BADFBB"/>
                </a:solidFill>
                <a:ln w="19550" cap="flat">
                  <a:noFill/>
                  <a:prstDash val="solid"/>
                  <a:miter/>
                </a:ln>
              </p:spPr>
              <p:txBody>
                <a:bodyPr rtlCol="0" anchor="ctr"/>
                <a:lstStyle/>
                <a:p>
                  <a:endParaRPr lang="en-US"/>
                </a:p>
              </p:txBody>
            </p:sp>
          </p:grpSp>
          <p:grpSp>
            <p:nvGrpSpPr>
              <p:cNvPr id="58" name="Graphic 4">
                <a:extLst>
                  <a:ext uri="{FF2B5EF4-FFF2-40B4-BE49-F238E27FC236}">
                    <a16:creationId xmlns:a16="http://schemas.microsoft.com/office/drawing/2014/main" id="{BFFC742A-AD05-A0F7-FA95-27AAB917ABBF}"/>
                  </a:ext>
                </a:extLst>
              </p:cNvPr>
              <p:cNvGrpSpPr/>
              <p:nvPr/>
            </p:nvGrpSpPr>
            <p:grpSpPr>
              <a:xfrm>
                <a:off x="3578298" y="4715229"/>
                <a:ext cx="198843" cy="109462"/>
                <a:chOff x="3578298" y="4715229"/>
                <a:chExt cx="198843" cy="109462"/>
              </a:xfrm>
              <a:solidFill>
                <a:srgbClr val="231F20"/>
              </a:solidFill>
            </p:grpSpPr>
            <p:sp>
              <p:nvSpPr>
                <p:cNvPr id="59" name="Freeform 58">
                  <a:extLst>
                    <a:ext uri="{FF2B5EF4-FFF2-40B4-BE49-F238E27FC236}">
                      <a16:creationId xmlns:a16="http://schemas.microsoft.com/office/drawing/2014/main" id="{EA7AB4ED-55E6-BDAF-DCE6-ADA73EE4E1CF}"/>
                    </a:ext>
                  </a:extLst>
                </p:cNvPr>
                <p:cNvSpPr/>
                <p:nvPr/>
              </p:nvSpPr>
              <p:spPr>
                <a:xfrm>
                  <a:off x="3578298" y="4716595"/>
                  <a:ext cx="75666" cy="107901"/>
                </a:xfrm>
                <a:custGeom>
                  <a:avLst/>
                  <a:gdLst>
                    <a:gd name="connsiteX0" fmla="*/ 0 w 75666"/>
                    <a:gd name="connsiteY0" fmla="*/ 90341 h 107901"/>
                    <a:gd name="connsiteX1" fmla="*/ 13491 w 75666"/>
                    <a:gd name="connsiteY1" fmla="*/ 75512 h 107901"/>
                    <a:gd name="connsiteX2" fmla="*/ 35389 w 75666"/>
                    <a:gd name="connsiteY2" fmla="*/ 87024 h 107901"/>
                    <a:gd name="connsiteX3" fmla="*/ 50835 w 75666"/>
                    <a:gd name="connsiteY3" fmla="*/ 72390 h 107901"/>
                    <a:gd name="connsiteX4" fmla="*/ 36758 w 75666"/>
                    <a:gd name="connsiteY4" fmla="*/ 57951 h 107901"/>
                    <a:gd name="connsiteX5" fmla="*/ 23658 w 75666"/>
                    <a:gd name="connsiteY5" fmla="*/ 64780 h 107901"/>
                    <a:gd name="connsiteX6" fmla="*/ 2737 w 75666"/>
                    <a:gd name="connsiteY6" fmla="*/ 64780 h 107901"/>
                    <a:gd name="connsiteX7" fmla="*/ 15250 w 75666"/>
                    <a:gd name="connsiteY7" fmla="*/ 0 h 107901"/>
                    <a:gd name="connsiteX8" fmla="*/ 68236 w 75666"/>
                    <a:gd name="connsiteY8" fmla="*/ 0 h 107901"/>
                    <a:gd name="connsiteX9" fmla="*/ 68236 w 75666"/>
                    <a:gd name="connsiteY9" fmla="*/ 21854 h 107901"/>
                    <a:gd name="connsiteX10" fmla="*/ 32652 w 75666"/>
                    <a:gd name="connsiteY10" fmla="*/ 21854 h 107901"/>
                    <a:gd name="connsiteX11" fmla="*/ 29524 w 75666"/>
                    <a:gd name="connsiteY11" fmla="*/ 40000 h 107901"/>
                    <a:gd name="connsiteX12" fmla="*/ 40277 w 75666"/>
                    <a:gd name="connsiteY12" fmla="*/ 37268 h 107901"/>
                    <a:gd name="connsiteX13" fmla="*/ 75666 w 75666"/>
                    <a:gd name="connsiteY13" fmla="*/ 71609 h 107901"/>
                    <a:gd name="connsiteX14" fmla="*/ 35389 w 75666"/>
                    <a:gd name="connsiteY14" fmla="*/ 107901 h 107901"/>
                    <a:gd name="connsiteX15" fmla="*/ 0 w 75666"/>
                    <a:gd name="connsiteY15" fmla="*/ 90146 h 1079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5666" h="107901">
                      <a:moveTo>
                        <a:pt x="0" y="90341"/>
                      </a:moveTo>
                      <a:lnTo>
                        <a:pt x="13491" y="75512"/>
                      </a:lnTo>
                      <a:cubicBezTo>
                        <a:pt x="19161" y="82536"/>
                        <a:pt x="27568" y="87024"/>
                        <a:pt x="35389" y="87024"/>
                      </a:cubicBezTo>
                      <a:cubicBezTo>
                        <a:pt x="44578" y="87024"/>
                        <a:pt x="50835" y="81170"/>
                        <a:pt x="50835" y="72390"/>
                      </a:cubicBezTo>
                      <a:cubicBezTo>
                        <a:pt x="50835" y="63609"/>
                        <a:pt x="44774" y="57951"/>
                        <a:pt x="36758" y="57951"/>
                      </a:cubicBezTo>
                      <a:cubicBezTo>
                        <a:pt x="31283" y="57951"/>
                        <a:pt x="26200" y="60487"/>
                        <a:pt x="23658" y="64780"/>
                      </a:cubicBezTo>
                      <a:lnTo>
                        <a:pt x="2737" y="64780"/>
                      </a:lnTo>
                      <a:lnTo>
                        <a:pt x="15250" y="0"/>
                      </a:lnTo>
                      <a:lnTo>
                        <a:pt x="68236" y="0"/>
                      </a:lnTo>
                      <a:lnTo>
                        <a:pt x="68236" y="21854"/>
                      </a:lnTo>
                      <a:lnTo>
                        <a:pt x="32652" y="21854"/>
                      </a:lnTo>
                      <a:lnTo>
                        <a:pt x="29524" y="40000"/>
                      </a:lnTo>
                      <a:cubicBezTo>
                        <a:pt x="30892" y="38634"/>
                        <a:pt x="34412" y="37268"/>
                        <a:pt x="40277" y="37268"/>
                      </a:cubicBezTo>
                      <a:cubicBezTo>
                        <a:pt x="60807" y="37268"/>
                        <a:pt x="75666" y="51317"/>
                        <a:pt x="75666" y="71609"/>
                      </a:cubicBezTo>
                      <a:cubicBezTo>
                        <a:pt x="75666" y="93072"/>
                        <a:pt x="58852" y="107901"/>
                        <a:pt x="35389" y="107901"/>
                      </a:cubicBezTo>
                      <a:cubicBezTo>
                        <a:pt x="19943" y="107901"/>
                        <a:pt x="6648" y="101267"/>
                        <a:pt x="0" y="90146"/>
                      </a:cubicBezTo>
                      <a:close/>
                    </a:path>
                  </a:pathLst>
                </a:custGeom>
                <a:solidFill>
                  <a:srgbClr val="231F20"/>
                </a:solidFill>
                <a:ln w="19550" cap="flat">
                  <a:noFill/>
                  <a:prstDash val="solid"/>
                  <a:miter/>
                </a:ln>
              </p:spPr>
              <p:txBody>
                <a:bodyPr rtlCol="0" anchor="ctr"/>
                <a:lstStyle/>
                <a:p>
                  <a:endParaRPr lang="en-US"/>
                </a:p>
              </p:txBody>
            </p:sp>
            <p:sp>
              <p:nvSpPr>
                <p:cNvPr id="60" name="Freeform 59">
                  <a:extLst>
                    <a:ext uri="{FF2B5EF4-FFF2-40B4-BE49-F238E27FC236}">
                      <a16:creationId xmlns:a16="http://schemas.microsoft.com/office/drawing/2014/main" id="{C34AED06-4FC5-4E96-E9EB-5C33DE600EB6}"/>
                    </a:ext>
                  </a:extLst>
                </p:cNvPr>
                <p:cNvSpPr/>
                <p:nvPr/>
              </p:nvSpPr>
              <p:spPr>
                <a:xfrm>
                  <a:off x="3664718" y="4715229"/>
                  <a:ext cx="112423" cy="109462"/>
                </a:xfrm>
                <a:custGeom>
                  <a:avLst/>
                  <a:gdLst>
                    <a:gd name="connsiteX0" fmla="*/ 0 w 112423"/>
                    <a:gd name="connsiteY0" fmla="*/ 23024 h 109462"/>
                    <a:gd name="connsiteX1" fmla="*/ 25613 w 112423"/>
                    <a:gd name="connsiteY1" fmla="*/ 0 h 109462"/>
                    <a:gd name="connsiteX2" fmla="*/ 51422 w 112423"/>
                    <a:gd name="connsiteY2" fmla="*/ 23024 h 109462"/>
                    <a:gd name="connsiteX3" fmla="*/ 25613 w 112423"/>
                    <a:gd name="connsiteY3" fmla="*/ 46243 h 109462"/>
                    <a:gd name="connsiteX4" fmla="*/ 0 w 112423"/>
                    <a:gd name="connsiteY4" fmla="*/ 23024 h 109462"/>
                    <a:gd name="connsiteX5" fmla="*/ 52986 w 112423"/>
                    <a:gd name="connsiteY5" fmla="*/ 50926 h 109462"/>
                    <a:gd name="connsiteX6" fmla="*/ 91503 w 112423"/>
                    <a:gd name="connsiteY6" fmla="*/ 0 h 109462"/>
                    <a:gd name="connsiteX7" fmla="*/ 102257 w 112423"/>
                    <a:gd name="connsiteY7" fmla="*/ 9561 h 109462"/>
                    <a:gd name="connsiteX8" fmla="*/ 61198 w 112423"/>
                    <a:gd name="connsiteY8" fmla="*/ 56975 h 109462"/>
                    <a:gd name="connsiteX9" fmla="*/ 21116 w 112423"/>
                    <a:gd name="connsiteY9" fmla="*/ 109267 h 109462"/>
                    <a:gd name="connsiteX10" fmla="*/ 10362 w 112423"/>
                    <a:gd name="connsiteY10" fmla="*/ 99511 h 109462"/>
                    <a:gd name="connsiteX11" fmla="*/ 52986 w 112423"/>
                    <a:gd name="connsiteY11" fmla="*/ 50926 h 109462"/>
                    <a:gd name="connsiteX12" fmla="*/ 34607 w 112423"/>
                    <a:gd name="connsiteY12" fmla="*/ 23024 h 109462"/>
                    <a:gd name="connsiteX13" fmla="*/ 25613 w 112423"/>
                    <a:gd name="connsiteY13" fmla="*/ 11707 h 109462"/>
                    <a:gd name="connsiteX14" fmla="*/ 16619 w 112423"/>
                    <a:gd name="connsiteY14" fmla="*/ 23024 h 109462"/>
                    <a:gd name="connsiteX15" fmla="*/ 25613 w 112423"/>
                    <a:gd name="connsiteY15" fmla="*/ 34536 h 109462"/>
                    <a:gd name="connsiteX16" fmla="*/ 34607 w 112423"/>
                    <a:gd name="connsiteY16" fmla="*/ 23024 h 109462"/>
                    <a:gd name="connsiteX17" fmla="*/ 61002 w 112423"/>
                    <a:gd name="connsiteY17" fmla="*/ 86438 h 109462"/>
                    <a:gd name="connsiteX18" fmla="*/ 86811 w 112423"/>
                    <a:gd name="connsiteY18" fmla="*/ 63219 h 109462"/>
                    <a:gd name="connsiteX19" fmla="*/ 112424 w 112423"/>
                    <a:gd name="connsiteY19" fmla="*/ 86438 h 109462"/>
                    <a:gd name="connsiteX20" fmla="*/ 86811 w 112423"/>
                    <a:gd name="connsiteY20" fmla="*/ 109462 h 109462"/>
                    <a:gd name="connsiteX21" fmla="*/ 61002 w 112423"/>
                    <a:gd name="connsiteY21" fmla="*/ 86438 h 109462"/>
                    <a:gd name="connsiteX22" fmla="*/ 95805 w 112423"/>
                    <a:gd name="connsiteY22" fmla="*/ 86438 h 109462"/>
                    <a:gd name="connsiteX23" fmla="*/ 86615 w 112423"/>
                    <a:gd name="connsiteY23" fmla="*/ 74926 h 109462"/>
                    <a:gd name="connsiteX24" fmla="*/ 77621 w 112423"/>
                    <a:gd name="connsiteY24" fmla="*/ 86438 h 109462"/>
                    <a:gd name="connsiteX25" fmla="*/ 86615 w 112423"/>
                    <a:gd name="connsiteY25" fmla="*/ 97755 h 109462"/>
                    <a:gd name="connsiteX26" fmla="*/ 95805 w 112423"/>
                    <a:gd name="connsiteY26" fmla="*/ 86438 h 109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12423" h="109462">
                      <a:moveTo>
                        <a:pt x="0" y="23024"/>
                      </a:moveTo>
                      <a:cubicBezTo>
                        <a:pt x="0" y="10341"/>
                        <a:pt x="11340" y="0"/>
                        <a:pt x="25613" y="0"/>
                      </a:cubicBezTo>
                      <a:cubicBezTo>
                        <a:pt x="39886" y="0"/>
                        <a:pt x="51422" y="10341"/>
                        <a:pt x="51422" y="23024"/>
                      </a:cubicBezTo>
                      <a:cubicBezTo>
                        <a:pt x="51422" y="35707"/>
                        <a:pt x="40082" y="46243"/>
                        <a:pt x="25613" y="46243"/>
                      </a:cubicBezTo>
                      <a:cubicBezTo>
                        <a:pt x="11145" y="46243"/>
                        <a:pt x="0" y="35902"/>
                        <a:pt x="0" y="23024"/>
                      </a:cubicBezTo>
                      <a:close/>
                      <a:moveTo>
                        <a:pt x="52986" y="50926"/>
                      </a:moveTo>
                      <a:lnTo>
                        <a:pt x="91503" y="0"/>
                      </a:lnTo>
                      <a:lnTo>
                        <a:pt x="102257" y="9561"/>
                      </a:lnTo>
                      <a:lnTo>
                        <a:pt x="61198" y="56975"/>
                      </a:lnTo>
                      <a:lnTo>
                        <a:pt x="21116" y="109267"/>
                      </a:lnTo>
                      <a:lnTo>
                        <a:pt x="10362" y="99511"/>
                      </a:lnTo>
                      <a:lnTo>
                        <a:pt x="52986" y="50926"/>
                      </a:lnTo>
                      <a:close/>
                      <a:moveTo>
                        <a:pt x="34607" y="23024"/>
                      </a:moveTo>
                      <a:cubicBezTo>
                        <a:pt x="34607" y="16780"/>
                        <a:pt x="30501" y="11707"/>
                        <a:pt x="25613" y="11707"/>
                      </a:cubicBezTo>
                      <a:cubicBezTo>
                        <a:pt x="20725" y="11707"/>
                        <a:pt x="16619" y="16975"/>
                        <a:pt x="16619" y="23024"/>
                      </a:cubicBezTo>
                      <a:cubicBezTo>
                        <a:pt x="16619" y="29073"/>
                        <a:pt x="20725" y="34536"/>
                        <a:pt x="25613" y="34536"/>
                      </a:cubicBezTo>
                      <a:cubicBezTo>
                        <a:pt x="30501" y="34536"/>
                        <a:pt x="34607" y="29268"/>
                        <a:pt x="34607" y="23024"/>
                      </a:cubicBezTo>
                      <a:close/>
                      <a:moveTo>
                        <a:pt x="61002" y="86438"/>
                      </a:moveTo>
                      <a:cubicBezTo>
                        <a:pt x="61002" y="73560"/>
                        <a:pt x="72342" y="63219"/>
                        <a:pt x="86811" y="63219"/>
                      </a:cubicBezTo>
                      <a:cubicBezTo>
                        <a:pt x="101279" y="63219"/>
                        <a:pt x="112424" y="73560"/>
                        <a:pt x="112424" y="86438"/>
                      </a:cubicBezTo>
                      <a:cubicBezTo>
                        <a:pt x="112424" y="99316"/>
                        <a:pt x="101084" y="109462"/>
                        <a:pt x="86811" y="109462"/>
                      </a:cubicBezTo>
                      <a:cubicBezTo>
                        <a:pt x="72538" y="109462"/>
                        <a:pt x="61002" y="99121"/>
                        <a:pt x="61002" y="86438"/>
                      </a:cubicBezTo>
                      <a:close/>
                      <a:moveTo>
                        <a:pt x="95805" y="86438"/>
                      </a:moveTo>
                      <a:cubicBezTo>
                        <a:pt x="95805" y="80194"/>
                        <a:pt x="91699" y="74926"/>
                        <a:pt x="86615" y="74926"/>
                      </a:cubicBezTo>
                      <a:cubicBezTo>
                        <a:pt x="81532" y="74926"/>
                        <a:pt x="77621" y="80194"/>
                        <a:pt x="77621" y="86438"/>
                      </a:cubicBezTo>
                      <a:cubicBezTo>
                        <a:pt x="77621" y="92682"/>
                        <a:pt x="81727" y="97755"/>
                        <a:pt x="86615" y="97755"/>
                      </a:cubicBezTo>
                      <a:cubicBezTo>
                        <a:pt x="91503" y="97755"/>
                        <a:pt x="95805" y="92487"/>
                        <a:pt x="95805" y="86438"/>
                      </a:cubicBezTo>
                      <a:close/>
                    </a:path>
                  </a:pathLst>
                </a:custGeom>
                <a:solidFill>
                  <a:srgbClr val="231F20"/>
                </a:solidFill>
                <a:ln w="19550" cap="flat">
                  <a:noFill/>
                  <a:prstDash val="solid"/>
                  <a:miter/>
                </a:ln>
              </p:spPr>
              <p:txBody>
                <a:bodyPr rtlCol="0" anchor="ctr"/>
                <a:lstStyle/>
                <a:p>
                  <a:endParaRPr lang="en-US"/>
                </a:p>
              </p:txBody>
            </p:sp>
          </p:grpSp>
          <p:sp>
            <p:nvSpPr>
              <p:cNvPr id="61" name="Freeform 60">
                <a:extLst>
                  <a:ext uri="{FF2B5EF4-FFF2-40B4-BE49-F238E27FC236}">
                    <a16:creationId xmlns:a16="http://schemas.microsoft.com/office/drawing/2014/main" id="{6A067029-E93B-31F1-974B-8B7E448B77A4}"/>
                  </a:ext>
                </a:extLst>
              </p:cNvPr>
              <p:cNvSpPr/>
              <p:nvPr/>
            </p:nvSpPr>
            <p:spPr>
              <a:xfrm>
                <a:off x="7373328" y="5929461"/>
                <a:ext cx="3868349" cy="69072"/>
              </a:xfrm>
              <a:custGeom>
                <a:avLst/>
                <a:gdLst>
                  <a:gd name="connsiteX0" fmla="*/ 0 w 3868349"/>
                  <a:gd name="connsiteY0" fmla="*/ 0 h 69072"/>
                  <a:gd name="connsiteX1" fmla="*/ 3868349 w 3868349"/>
                  <a:gd name="connsiteY1" fmla="*/ 0 h 69072"/>
                  <a:gd name="connsiteX2" fmla="*/ 3868349 w 3868349"/>
                  <a:gd name="connsiteY2" fmla="*/ 69072 h 69072"/>
                  <a:gd name="connsiteX3" fmla="*/ 0 w 3868349"/>
                  <a:gd name="connsiteY3" fmla="*/ 69072 h 69072"/>
                </a:gdLst>
                <a:ahLst/>
                <a:cxnLst>
                  <a:cxn ang="0">
                    <a:pos x="connsiteX0" y="connsiteY0"/>
                  </a:cxn>
                  <a:cxn ang="0">
                    <a:pos x="connsiteX1" y="connsiteY1"/>
                  </a:cxn>
                  <a:cxn ang="0">
                    <a:pos x="connsiteX2" y="connsiteY2"/>
                  </a:cxn>
                  <a:cxn ang="0">
                    <a:pos x="connsiteX3" y="connsiteY3"/>
                  </a:cxn>
                </a:cxnLst>
                <a:rect l="l" t="t" r="r" b="b"/>
                <a:pathLst>
                  <a:path w="3868349" h="69072">
                    <a:moveTo>
                      <a:pt x="0" y="0"/>
                    </a:moveTo>
                    <a:lnTo>
                      <a:pt x="3868349" y="0"/>
                    </a:lnTo>
                    <a:lnTo>
                      <a:pt x="3868349" y="69072"/>
                    </a:lnTo>
                    <a:lnTo>
                      <a:pt x="0" y="69072"/>
                    </a:lnTo>
                    <a:close/>
                  </a:path>
                </a:pathLst>
              </a:custGeom>
              <a:solidFill>
                <a:srgbClr val="7FC788"/>
              </a:solidFill>
              <a:ln w="19550" cap="flat">
                <a:noFill/>
                <a:prstDash val="solid"/>
                <a:miter/>
              </a:ln>
            </p:spPr>
            <p:txBody>
              <a:bodyPr rtlCol="0" anchor="ctr"/>
              <a:lstStyle/>
              <a:p>
                <a:endParaRPr lang="en-US"/>
              </a:p>
            </p:txBody>
          </p:sp>
          <p:sp>
            <p:nvSpPr>
              <p:cNvPr id="62" name="Freeform 61">
                <a:extLst>
                  <a:ext uri="{FF2B5EF4-FFF2-40B4-BE49-F238E27FC236}">
                    <a16:creationId xmlns:a16="http://schemas.microsoft.com/office/drawing/2014/main" id="{F043454F-1903-EC6C-D9FA-A3CFAFA4D584}"/>
                  </a:ext>
                </a:extLst>
              </p:cNvPr>
              <p:cNvSpPr/>
              <p:nvPr/>
            </p:nvSpPr>
            <p:spPr>
              <a:xfrm>
                <a:off x="6570721" y="5632098"/>
                <a:ext cx="4417758" cy="69072"/>
              </a:xfrm>
              <a:custGeom>
                <a:avLst/>
                <a:gdLst>
                  <a:gd name="connsiteX0" fmla="*/ 0 w 4417758"/>
                  <a:gd name="connsiteY0" fmla="*/ 0 h 69072"/>
                  <a:gd name="connsiteX1" fmla="*/ 4417758 w 4417758"/>
                  <a:gd name="connsiteY1" fmla="*/ 0 h 69072"/>
                  <a:gd name="connsiteX2" fmla="*/ 4417758 w 4417758"/>
                  <a:gd name="connsiteY2" fmla="*/ 69072 h 69072"/>
                  <a:gd name="connsiteX3" fmla="*/ -1 w 4417758"/>
                  <a:gd name="connsiteY3" fmla="*/ 69072 h 69072"/>
                </a:gdLst>
                <a:ahLst/>
                <a:cxnLst>
                  <a:cxn ang="0">
                    <a:pos x="connsiteX0" y="connsiteY0"/>
                  </a:cxn>
                  <a:cxn ang="0">
                    <a:pos x="connsiteX1" y="connsiteY1"/>
                  </a:cxn>
                  <a:cxn ang="0">
                    <a:pos x="connsiteX2" y="connsiteY2"/>
                  </a:cxn>
                  <a:cxn ang="0">
                    <a:pos x="connsiteX3" y="connsiteY3"/>
                  </a:cxn>
                </a:cxnLst>
                <a:rect l="l" t="t" r="r" b="b"/>
                <a:pathLst>
                  <a:path w="4417758" h="69072">
                    <a:moveTo>
                      <a:pt x="0" y="0"/>
                    </a:moveTo>
                    <a:lnTo>
                      <a:pt x="4417758" y="0"/>
                    </a:lnTo>
                    <a:lnTo>
                      <a:pt x="4417758" y="69072"/>
                    </a:lnTo>
                    <a:lnTo>
                      <a:pt x="-1" y="69072"/>
                    </a:lnTo>
                    <a:close/>
                  </a:path>
                </a:pathLst>
              </a:custGeom>
              <a:solidFill>
                <a:srgbClr val="8ECC94"/>
              </a:solidFill>
              <a:ln w="19550" cap="flat">
                <a:noFill/>
                <a:prstDash val="solid"/>
                <a:miter/>
              </a:ln>
            </p:spPr>
            <p:txBody>
              <a:bodyPr rtlCol="0" anchor="ctr"/>
              <a:lstStyle/>
              <a:p>
                <a:endParaRPr lang="en-US"/>
              </a:p>
            </p:txBody>
          </p:sp>
          <p:sp>
            <p:nvSpPr>
              <p:cNvPr id="63" name="Freeform 62">
                <a:extLst>
                  <a:ext uri="{FF2B5EF4-FFF2-40B4-BE49-F238E27FC236}">
                    <a16:creationId xmlns:a16="http://schemas.microsoft.com/office/drawing/2014/main" id="{7006B53F-8BD5-76D9-66D2-E7ED68BA5B6E}"/>
                  </a:ext>
                </a:extLst>
              </p:cNvPr>
              <p:cNvSpPr/>
              <p:nvPr/>
            </p:nvSpPr>
            <p:spPr>
              <a:xfrm>
                <a:off x="5677198" y="5335321"/>
                <a:ext cx="5311281" cy="69072"/>
              </a:xfrm>
              <a:custGeom>
                <a:avLst/>
                <a:gdLst>
                  <a:gd name="connsiteX0" fmla="*/ 0 w 5311281"/>
                  <a:gd name="connsiteY0" fmla="*/ 0 h 69072"/>
                  <a:gd name="connsiteX1" fmla="*/ 5311282 w 5311281"/>
                  <a:gd name="connsiteY1" fmla="*/ 0 h 69072"/>
                  <a:gd name="connsiteX2" fmla="*/ 5311282 w 5311281"/>
                  <a:gd name="connsiteY2" fmla="*/ 69072 h 69072"/>
                  <a:gd name="connsiteX3" fmla="*/ 0 w 5311281"/>
                  <a:gd name="connsiteY3" fmla="*/ 69072 h 69072"/>
                </a:gdLst>
                <a:ahLst/>
                <a:cxnLst>
                  <a:cxn ang="0">
                    <a:pos x="connsiteX0" y="connsiteY0"/>
                  </a:cxn>
                  <a:cxn ang="0">
                    <a:pos x="connsiteX1" y="connsiteY1"/>
                  </a:cxn>
                  <a:cxn ang="0">
                    <a:pos x="connsiteX2" y="connsiteY2"/>
                  </a:cxn>
                  <a:cxn ang="0">
                    <a:pos x="connsiteX3" y="connsiteY3"/>
                  </a:cxn>
                </a:cxnLst>
                <a:rect l="l" t="t" r="r" b="b"/>
                <a:pathLst>
                  <a:path w="5311281" h="69072">
                    <a:moveTo>
                      <a:pt x="0" y="0"/>
                    </a:moveTo>
                    <a:lnTo>
                      <a:pt x="5311282" y="0"/>
                    </a:lnTo>
                    <a:lnTo>
                      <a:pt x="5311282" y="69072"/>
                    </a:lnTo>
                    <a:lnTo>
                      <a:pt x="0" y="69072"/>
                    </a:lnTo>
                    <a:close/>
                  </a:path>
                </a:pathLst>
              </a:custGeom>
              <a:solidFill>
                <a:srgbClr val="9DD2A0"/>
              </a:solidFill>
              <a:ln w="19550" cap="flat">
                <a:noFill/>
                <a:prstDash val="solid"/>
                <a:miter/>
              </a:ln>
            </p:spPr>
            <p:txBody>
              <a:bodyPr rtlCol="0" anchor="ctr"/>
              <a:lstStyle/>
              <a:p>
                <a:endParaRPr lang="en-US"/>
              </a:p>
            </p:txBody>
          </p:sp>
          <p:sp>
            <p:nvSpPr>
              <p:cNvPr id="64" name="Freeform 63">
                <a:extLst>
                  <a:ext uri="{FF2B5EF4-FFF2-40B4-BE49-F238E27FC236}">
                    <a16:creationId xmlns:a16="http://schemas.microsoft.com/office/drawing/2014/main" id="{B7DA1BE6-D79C-347D-CDC5-00E1AA666DF0}"/>
                  </a:ext>
                </a:extLst>
              </p:cNvPr>
              <p:cNvSpPr/>
              <p:nvPr/>
            </p:nvSpPr>
            <p:spPr>
              <a:xfrm>
                <a:off x="4850347" y="5038543"/>
                <a:ext cx="6148299" cy="69072"/>
              </a:xfrm>
              <a:custGeom>
                <a:avLst/>
                <a:gdLst>
                  <a:gd name="connsiteX0" fmla="*/ 0 w 6148299"/>
                  <a:gd name="connsiteY0" fmla="*/ 0 h 69072"/>
                  <a:gd name="connsiteX1" fmla="*/ 6148300 w 6148299"/>
                  <a:gd name="connsiteY1" fmla="*/ 0 h 69072"/>
                  <a:gd name="connsiteX2" fmla="*/ 6148300 w 6148299"/>
                  <a:gd name="connsiteY2" fmla="*/ 69072 h 69072"/>
                  <a:gd name="connsiteX3" fmla="*/ 0 w 6148299"/>
                  <a:gd name="connsiteY3" fmla="*/ 69072 h 69072"/>
                </a:gdLst>
                <a:ahLst/>
                <a:cxnLst>
                  <a:cxn ang="0">
                    <a:pos x="connsiteX0" y="connsiteY0"/>
                  </a:cxn>
                  <a:cxn ang="0">
                    <a:pos x="connsiteX1" y="connsiteY1"/>
                  </a:cxn>
                  <a:cxn ang="0">
                    <a:pos x="connsiteX2" y="connsiteY2"/>
                  </a:cxn>
                  <a:cxn ang="0">
                    <a:pos x="connsiteX3" y="connsiteY3"/>
                  </a:cxn>
                </a:cxnLst>
                <a:rect l="l" t="t" r="r" b="b"/>
                <a:pathLst>
                  <a:path w="6148299" h="69072">
                    <a:moveTo>
                      <a:pt x="0" y="0"/>
                    </a:moveTo>
                    <a:lnTo>
                      <a:pt x="6148300" y="0"/>
                    </a:lnTo>
                    <a:lnTo>
                      <a:pt x="6148300" y="69072"/>
                    </a:lnTo>
                    <a:lnTo>
                      <a:pt x="0" y="69072"/>
                    </a:lnTo>
                    <a:close/>
                  </a:path>
                </a:pathLst>
              </a:custGeom>
              <a:solidFill>
                <a:srgbClr val="ACD8AE"/>
              </a:solidFill>
              <a:ln w="19550" cap="flat">
                <a:noFill/>
                <a:prstDash val="solid"/>
                <a:miter/>
              </a:ln>
            </p:spPr>
            <p:txBody>
              <a:bodyPr rtlCol="0" anchor="ctr"/>
              <a:lstStyle/>
              <a:p>
                <a:endParaRPr lang="en-US"/>
              </a:p>
            </p:txBody>
          </p:sp>
          <p:sp>
            <p:nvSpPr>
              <p:cNvPr id="65" name="Freeform 64">
                <a:extLst>
                  <a:ext uri="{FF2B5EF4-FFF2-40B4-BE49-F238E27FC236}">
                    <a16:creationId xmlns:a16="http://schemas.microsoft.com/office/drawing/2014/main" id="{74B0FC2A-080D-4E3E-7E4C-B60F16C7C09A}"/>
                  </a:ext>
                </a:extLst>
              </p:cNvPr>
              <p:cNvSpPr/>
              <p:nvPr/>
            </p:nvSpPr>
            <p:spPr>
              <a:xfrm>
                <a:off x="3969533" y="4741961"/>
                <a:ext cx="7018947" cy="69072"/>
              </a:xfrm>
              <a:custGeom>
                <a:avLst/>
                <a:gdLst>
                  <a:gd name="connsiteX0" fmla="*/ 0 w 7018947"/>
                  <a:gd name="connsiteY0" fmla="*/ 0 h 69072"/>
                  <a:gd name="connsiteX1" fmla="*/ 7018947 w 7018947"/>
                  <a:gd name="connsiteY1" fmla="*/ 0 h 69072"/>
                  <a:gd name="connsiteX2" fmla="*/ 7018947 w 7018947"/>
                  <a:gd name="connsiteY2" fmla="*/ 69072 h 69072"/>
                  <a:gd name="connsiteX3" fmla="*/ 0 w 7018947"/>
                  <a:gd name="connsiteY3" fmla="*/ 69072 h 69072"/>
                </a:gdLst>
                <a:ahLst/>
                <a:cxnLst>
                  <a:cxn ang="0">
                    <a:pos x="connsiteX0" y="connsiteY0"/>
                  </a:cxn>
                  <a:cxn ang="0">
                    <a:pos x="connsiteX1" y="connsiteY1"/>
                  </a:cxn>
                  <a:cxn ang="0">
                    <a:pos x="connsiteX2" y="connsiteY2"/>
                  </a:cxn>
                  <a:cxn ang="0">
                    <a:pos x="connsiteX3" y="connsiteY3"/>
                  </a:cxn>
                </a:cxnLst>
                <a:rect l="l" t="t" r="r" b="b"/>
                <a:pathLst>
                  <a:path w="7018947" h="69072">
                    <a:moveTo>
                      <a:pt x="0" y="0"/>
                    </a:moveTo>
                    <a:lnTo>
                      <a:pt x="7018947" y="0"/>
                    </a:lnTo>
                    <a:lnTo>
                      <a:pt x="7018947" y="69072"/>
                    </a:lnTo>
                    <a:lnTo>
                      <a:pt x="0" y="69072"/>
                    </a:lnTo>
                    <a:close/>
                  </a:path>
                </a:pathLst>
              </a:custGeom>
              <a:solidFill>
                <a:srgbClr val="BADFBB"/>
              </a:solidFill>
              <a:ln w="19550" cap="flat">
                <a:noFill/>
                <a:prstDash val="solid"/>
                <a:miter/>
              </a:ln>
            </p:spPr>
            <p:txBody>
              <a:bodyPr rtlCol="0" anchor="ctr"/>
              <a:lstStyle/>
              <a:p>
                <a:endParaRPr lang="en-US"/>
              </a:p>
            </p:txBody>
          </p:sp>
          <p:sp>
            <p:nvSpPr>
              <p:cNvPr id="66" name="Freeform 65">
                <a:extLst>
                  <a:ext uri="{FF2B5EF4-FFF2-40B4-BE49-F238E27FC236}">
                    <a16:creationId xmlns:a16="http://schemas.microsoft.com/office/drawing/2014/main" id="{8F1FF538-B4DB-9D96-1B3F-5A59CDBF9883}"/>
                  </a:ext>
                </a:extLst>
              </p:cNvPr>
              <p:cNvSpPr/>
              <p:nvPr/>
            </p:nvSpPr>
            <p:spPr>
              <a:xfrm>
                <a:off x="3141313" y="4445183"/>
                <a:ext cx="7847167" cy="69072"/>
              </a:xfrm>
              <a:custGeom>
                <a:avLst/>
                <a:gdLst>
                  <a:gd name="connsiteX0" fmla="*/ 0 w 7847167"/>
                  <a:gd name="connsiteY0" fmla="*/ 0 h 69072"/>
                  <a:gd name="connsiteX1" fmla="*/ 7847167 w 7847167"/>
                  <a:gd name="connsiteY1" fmla="*/ 0 h 69072"/>
                  <a:gd name="connsiteX2" fmla="*/ 7847167 w 7847167"/>
                  <a:gd name="connsiteY2" fmla="*/ 69072 h 69072"/>
                  <a:gd name="connsiteX3" fmla="*/ -1 w 7847167"/>
                  <a:gd name="connsiteY3" fmla="*/ 69072 h 69072"/>
                </a:gdLst>
                <a:ahLst/>
                <a:cxnLst>
                  <a:cxn ang="0">
                    <a:pos x="connsiteX0" y="connsiteY0"/>
                  </a:cxn>
                  <a:cxn ang="0">
                    <a:pos x="connsiteX1" y="connsiteY1"/>
                  </a:cxn>
                  <a:cxn ang="0">
                    <a:pos x="connsiteX2" y="connsiteY2"/>
                  </a:cxn>
                  <a:cxn ang="0">
                    <a:pos x="connsiteX3" y="connsiteY3"/>
                  </a:cxn>
                </a:cxnLst>
                <a:rect l="l" t="t" r="r" b="b"/>
                <a:pathLst>
                  <a:path w="7847167" h="69072">
                    <a:moveTo>
                      <a:pt x="0" y="0"/>
                    </a:moveTo>
                    <a:lnTo>
                      <a:pt x="7847167" y="0"/>
                    </a:lnTo>
                    <a:lnTo>
                      <a:pt x="7847167" y="69072"/>
                    </a:lnTo>
                    <a:lnTo>
                      <a:pt x="-1" y="69072"/>
                    </a:lnTo>
                    <a:close/>
                  </a:path>
                </a:pathLst>
              </a:custGeom>
              <a:solidFill>
                <a:srgbClr val="C9E5C9"/>
              </a:solidFill>
              <a:ln w="19550" cap="flat">
                <a:noFill/>
                <a:prstDash val="solid"/>
                <a:miter/>
              </a:ln>
            </p:spPr>
            <p:txBody>
              <a:bodyPr rtlCol="0" anchor="ctr"/>
              <a:lstStyle/>
              <a:p>
                <a:endParaRPr lang="en-US"/>
              </a:p>
            </p:txBody>
          </p:sp>
          <p:grpSp>
            <p:nvGrpSpPr>
              <p:cNvPr id="67" name="Graphic 4">
                <a:extLst>
                  <a:ext uri="{FF2B5EF4-FFF2-40B4-BE49-F238E27FC236}">
                    <a16:creationId xmlns:a16="http://schemas.microsoft.com/office/drawing/2014/main" id="{89C13B4E-839A-C22E-C1DB-7144962DDB18}"/>
                  </a:ext>
                </a:extLst>
              </p:cNvPr>
              <p:cNvGrpSpPr/>
              <p:nvPr/>
            </p:nvGrpSpPr>
            <p:grpSpPr>
              <a:xfrm>
                <a:off x="2407529" y="6153654"/>
                <a:ext cx="9257252" cy="283899"/>
                <a:chOff x="2407529" y="6153654"/>
                <a:chExt cx="9257252" cy="283899"/>
              </a:xfrm>
            </p:grpSpPr>
            <p:sp>
              <p:nvSpPr>
                <p:cNvPr id="68" name="Freeform 67">
                  <a:extLst>
                    <a:ext uri="{FF2B5EF4-FFF2-40B4-BE49-F238E27FC236}">
                      <a16:creationId xmlns:a16="http://schemas.microsoft.com/office/drawing/2014/main" id="{074EF04B-B555-8848-90C0-004EAC672568}"/>
                    </a:ext>
                  </a:extLst>
                </p:cNvPr>
                <p:cNvSpPr/>
                <p:nvPr/>
              </p:nvSpPr>
              <p:spPr>
                <a:xfrm>
                  <a:off x="2407529" y="6153654"/>
                  <a:ext cx="9257252" cy="283899"/>
                </a:xfrm>
                <a:custGeom>
                  <a:avLst/>
                  <a:gdLst>
                    <a:gd name="connsiteX0" fmla="*/ 9208373 w 9257252"/>
                    <a:gd name="connsiteY0" fmla="*/ 0 h 283899"/>
                    <a:gd name="connsiteX1" fmla="*/ 9257252 w 9257252"/>
                    <a:gd name="connsiteY1" fmla="*/ 48780 h 283899"/>
                    <a:gd name="connsiteX2" fmla="*/ 9257252 w 9257252"/>
                    <a:gd name="connsiteY2" fmla="*/ 235120 h 283899"/>
                    <a:gd name="connsiteX3" fmla="*/ 9208373 w 9257252"/>
                    <a:gd name="connsiteY3" fmla="*/ 283900 h 283899"/>
                    <a:gd name="connsiteX4" fmla="*/ 48880 w 9257252"/>
                    <a:gd name="connsiteY4" fmla="*/ 283900 h 283899"/>
                    <a:gd name="connsiteX5" fmla="*/ 0 w 9257252"/>
                    <a:gd name="connsiteY5" fmla="*/ 235120 h 283899"/>
                    <a:gd name="connsiteX6" fmla="*/ 0 w 9257252"/>
                    <a:gd name="connsiteY6" fmla="*/ 48780 h 283899"/>
                    <a:gd name="connsiteX7" fmla="*/ 48880 w 9257252"/>
                    <a:gd name="connsiteY7" fmla="*/ 0 h 283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257252" h="283899">
                      <a:moveTo>
                        <a:pt x="9208373" y="0"/>
                      </a:moveTo>
                      <a:cubicBezTo>
                        <a:pt x="9235369" y="0"/>
                        <a:pt x="9257252" y="21840"/>
                        <a:pt x="9257252" y="48780"/>
                      </a:cubicBezTo>
                      <a:lnTo>
                        <a:pt x="9257252" y="235120"/>
                      </a:lnTo>
                      <a:cubicBezTo>
                        <a:pt x="9257252" y="262060"/>
                        <a:pt x="9235369" y="283900"/>
                        <a:pt x="9208373" y="283900"/>
                      </a:cubicBezTo>
                      <a:lnTo>
                        <a:pt x="48880" y="283900"/>
                      </a:lnTo>
                      <a:cubicBezTo>
                        <a:pt x="21884" y="283900"/>
                        <a:pt x="0" y="262060"/>
                        <a:pt x="0" y="235120"/>
                      </a:cubicBezTo>
                      <a:lnTo>
                        <a:pt x="0" y="48780"/>
                      </a:lnTo>
                      <a:cubicBezTo>
                        <a:pt x="0" y="21840"/>
                        <a:pt x="21884" y="0"/>
                        <a:pt x="48880" y="0"/>
                      </a:cubicBezTo>
                      <a:close/>
                    </a:path>
                  </a:pathLst>
                </a:custGeom>
                <a:solidFill>
                  <a:srgbClr val="58595B"/>
                </a:solidFill>
                <a:ln w="19550" cap="flat">
                  <a:noFill/>
                  <a:prstDash val="solid"/>
                  <a:miter/>
                </a:ln>
              </p:spPr>
              <p:txBody>
                <a:bodyPr rtlCol="0" anchor="ctr"/>
                <a:lstStyle/>
                <a:p>
                  <a:endParaRPr lang="en-US"/>
                </a:p>
              </p:txBody>
            </p:sp>
            <p:grpSp>
              <p:nvGrpSpPr>
                <p:cNvPr id="69" name="Graphic 4">
                  <a:extLst>
                    <a:ext uri="{FF2B5EF4-FFF2-40B4-BE49-F238E27FC236}">
                      <a16:creationId xmlns:a16="http://schemas.microsoft.com/office/drawing/2014/main" id="{09009A4C-D86E-56DA-9ED2-C64C46F8AC9C}"/>
                    </a:ext>
                  </a:extLst>
                </p:cNvPr>
                <p:cNvGrpSpPr/>
                <p:nvPr/>
              </p:nvGrpSpPr>
              <p:grpSpPr>
                <a:xfrm>
                  <a:off x="6156807" y="6256482"/>
                  <a:ext cx="1758696" cy="95023"/>
                  <a:chOff x="6156807" y="6256482"/>
                  <a:chExt cx="1758696" cy="95023"/>
                </a:xfrm>
                <a:solidFill>
                  <a:srgbClr val="FFFFFF"/>
                </a:solidFill>
              </p:grpSpPr>
              <p:grpSp>
                <p:nvGrpSpPr>
                  <p:cNvPr id="70" name="Graphic 4">
                    <a:extLst>
                      <a:ext uri="{FF2B5EF4-FFF2-40B4-BE49-F238E27FC236}">
                        <a16:creationId xmlns:a16="http://schemas.microsoft.com/office/drawing/2014/main" id="{81C1EFAC-452F-E5CA-888F-06DCFF428225}"/>
                      </a:ext>
                    </a:extLst>
                  </p:cNvPr>
                  <p:cNvGrpSpPr/>
                  <p:nvPr/>
                </p:nvGrpSpPr>
                <p:grpSpPr>
                  <a:xfrm>
                    <a:off x="6343919" y="6264092"/>
                    <a:ext cx="1383885" cy="83511"/>
                    <a:chOff x="6343919" y="6264092"/>
                    <a:chExt cx="1383885" cy="83511"/>
                  </a:xfrm>
                  <a:solidFill>
                    <a:srgbClr val="FFFFFF"/>
                  </a:solidFill>
                </p:grpSpPr>
                <p:sp>
                  <p:nvSpPr>
                    <p:cNvPr id="71" name="Freeform 70">
                      <a:extLst>
                        <a:ext uri="{FF2B5EF4-FFF2-40B4-BE49-F238E27FC236}">
                          <a16:creationId xmlns:a16="http://schemas.microsoft.com/office/drawing/2014/main" id="{C74F5C39-A5AF-26CB-E30A-B634E2F9164E}"/>
                        </a:ext>
                      </a:extLst>
                    </p:cNvPr>
                    <p:cNvSpPr/>
                    <p:nvPr/>
                  </p:nvSpPr>
                  <p:spPr>
                    <a:xfrm>
                      <a:off x="6343919" y="6264677"/>
                      <a:ext cx="70387" cy="82145"/>
                    </a:xfrm>
                    <a:custGeom>
                      <a:avLst/>
                      <a:gdLst>
                        <a:gd name="connsiteX0" fmla="*/ 0 w 70387"/>
                        <a:gd name="connsiteY0" fmla="*/ 0 h 82145"/>
                        <a:gd name="connsiteX1" fmla="*/ 29914 w 70387"/>
                        <a:gd name="connsiteY1" fmla="*/ 0 h 82145"/>
                        <a:gd name="connsiteX2" fmla="*/ 70387 w 70387"/>
                        <a:gd name="connsiteY2" fmla="*/ 40975 h 82145"/>
                        <a:gd name="connsiteX3" fmla="*/ 29914 w 70387"/>
                        <a:gd name="connsiteY3" fmla="*/ 82145 h 82145"/>
                        <a:gd name="connsiteX4" fmla="*/ 0 w 70387"/>
                        <a:gd name="connsiteY4" fmla="*/ 82145 h 82145"/>
                        <a:gd name="connsiteX5" fmla="*/ 0 w 70387"/>
                        <a:gd name="connsiteY5" fmla="*/ 195 h 82145"/>
                        <a:gd name="connsiteX6" fmla="*/ 29914 w 70387"/>
                        <a:gd name="connsiteY6" fmla="*/ 14048 h 82145"/>
                        <a:gd name="connsiteX7" fmla="*/ 16033 w 70387"/>
                        <a:gd name="connsiteY7" fmla="*/ 14048 h 82145"/>
                        <a:gd name="connsiteX8" fmla="*/ 16033 w 70387"/>
                        <a:gd name="connsiteY8" fmla="*/ 68097 h 82145"/>
                        <a:gd name="connsiteX9" fmla="*/ 29914 w 70387"/>
                        <a:gd name="connsiteY9" fmla="*/ 68097 h 82145"/>
                        <a:gd name="connsiteX10" fmla="*/ 54354 w 70387"/>
                        <a:gd name="connsiteY10" fmla="*/ 40975 h 82145"/>
                        <a:gd name="connsiteX11" fmla="*/ 29914 w 70387"/>
                        <a:gd name="connsiteY11" fmla="*/ 14048 h 821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70387" h="82145">
                          <a:moveTo>
                            <a:pt x="0" y="0"/>
                          </a:moveTo>
                          <a:lnTo>
                            <a:pt x="29914" y="0"/>
                          </a:lnTo>
                          <a:cubicBezTo>
                            <a:pt x="56700" y="0"/>
                            <a:pt x="70387" y="18341"/>
                            <a:pt x="70387" y="40975"/>
                          </a:cubicBezTo>
                          <a:cubicBezTo>
                            <a:pt x="70387" y="65755"/>
                            <a:pt x="54550" y="82145"/>
                            <a:pt x="29914" y="82145"/>
                          </a:cubicBezTo>
                          <a:lnTo>
                            <a:pt x="0" y="82145"/>
                          </a:lnTo>
                          <a:lnTo>
                            <a:pt x="0" y="195"/>
                          </a:lnTo>
                          <a:close/>
                          <a:moveTo>
                            <a:pt x="29914" y="14048"/>
                          </a:moveTo>
                          <a:lnTo>
                            <a:pt x="16033" y="14048"/>
                          </a:lnTo>
                          <a:lnTo>
                            <a:pt x="16033" y="68097"/>
                          </a:lnTo>
                          <a:lnTo>
                            <a:pt x="29914" y="68097"/>
                          </a:lnTo>
                          <a:cubicBezTo>
                            <a:pt x="45556" y="68097"/>
                            <a:pt x="54354" y="56390"/>
                            <a:pt x="54354" y="40975"/>
                          </a:cubicBezTo>
                          <a:cubicBezTo>
                            <a:pt x="54354" y="25561"/>
                            <a:pt x="45361" y="14048"/>
                            <a:pt x="29914" y="14048"/>
                          </a:cubicBezTo>
                          <a:close/>
                        </a:path>
                      </a:pathLst>
                    </a:custGeom>
                    <a:solidFill>
                      <a:srgbClr val="FFFFFF"/>
                    </a:solidFill>
                    <a:ln w="19550" cap="flat">
                      <a:noFill/>
                      <a:prstDash val="solid"/>
                      <a:miter/>
                    </a:ln>
                  </p:spPr>
                  <p:txBody>
                    <a:bodyPr rtlCol="0" anchor="ctr"/>
                    <a:lstStyle/>
                    <a:p>
                      <a:endParaRPr lang="en-US"/>
                    </a:p>
                  </p:txBody>
                </p:sp>
                <p:sp>
                  <p:nvSpPr>
                    <p:cNvPr id="72" name="Freeform 71">
                      <a:extLst>
                        <a:ext uri="{FF2B5EF4-FFF2-40B4-BE49-F238E27FC236}">
                          <a16:creationId xmlns:a16="http://schemas.microsoft.com/office/drawing/2014/main" id="{069F5832-AD2E-DF9D-10B0-A08DA93EDDB9}"/>
                        </a:ext>
                      </a:extLst>
                    </p:cNvPr>
                    <p:cNvSpPr/>
                    <p:nvPr/>
                  </p:nvSpPr>
                  <p:spPr>
                    <a:xfrm>
                      <a:off x="6418412" y="6264677"/>
                      <a:ext cx="75470" cy="81950"/>
                    </a:xfrm>
                    <a:custGeom>
                      <a:avLst/>
                      <a:gdLst>
                        <a:gd name="connsiteX0" fmla="*/ 37736 w 75470"/>
                        <a:gd name="connsiteY0" fmla="*/ 38634 h 81950"/>
                        <a:gd name="connsiteX1" fmla="*/ 58265 w 75470"/>
                        <a:gd name="connsiteY1" fmla="*/ 0 h 81950"/>
                        <a:gd name="connsiteX2" fmla="*/ 75471 w 75470"/>
                        <a:gd name="connsiteY2" fmla="*/ 0 h 81950"/>
                        <a:gd name="connsiteX3" fmla="*/ 45556 w 75470"/>
                        <a:gd name="connsiteY3" fmla="*/ 53268 h 81950"/>
                        <a:gd name="connsiteX4" fmla="*/ 45556 w 75470"/>
                        <a:gd name="connsiteY4" fmla="*/ 81950 h 81950"/>
                        <a:gd name="connsiteX5" fmla="*/ 29719 w 75470"/>
                        <a:gd name="connsiteY5" fmla="*/ 81950 h 81950"/>
                        <a:gd name="connsiteX6" fmla="*/ 29719 w 75470"/>
                        <a:gd name="connsiteY6" fmla="*/ 53072 h 81950"/>
                        <a:gd name="connsiteX7" fmla="*/ 0 w 75470"/>
                        <a:gd name="connsiteY7" fmla="*/ 0 h 81950"/>
                        <a:gd name="connsiteX8" fmla="*/ 17402 w 75470"/>
                        <a:gd name="connsiteY8" fmla="*/ 0 h 81950"/>
                        <a:gd name="connsiteX9" fmla="*/ 37736 w 75470"/>
                        <a:gd name="connsiteY9" fmla="*/ 38634 h 81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5470" h="81950">
                          <a:moveTo>
                            <a:pt x="37736" y="38634"/>
                          </a:moveTo>
                          <a:lnTo>
                            <a:pt x="58265" y="0"/>
                          </a:lnTo>
                          <a:lnTo>
                            <a:pt x="75471" y="0"/>
                          </a:lnTo>
                          <a:lnTo>
                            <a:pt x="45556" y="53268"/>
                          </a:lnTo>
                          <a:lnTo>
                            <a:pt x="45556" y="81950"/>
                          </a:lnTo>
                          <a:lnTo>
                            <a:pt x="29719" y="81950"/>
                          </a:lnTo>
                          <a:lnTo>
                            <a:pt x="29719" y="53072"/>
                          </a:lnTo>
                          <a:lnTo>
                            <a:pt x="0" y="0"/>
                          </a:lnTo>
                          <a:lnTo>
                            <a:pt x="17402" y="0"/>
                          </a:lnTo>
                          <a:lnTo>
                            <a:pt x="37736" y="38634"/>
                          </a:lnTo>
                          <a:close/>
                        </a:path>
                      </a:pathLst>
                    </a:custGeom>
                    <a:solidFill>
                      <a:srgbClr val="FFFFFF"/>
                    </a:solidFill>
                    <a:ln w="19550" cap="flat">
                      <a:noFill/>
                      <a:prstDash val="solid"/>
                      <a:miter/>
                    </a:ln>
                  </p:spPr>
                  <p:txBody>
                    <a:bodyPr rtlCol="0" anchor="ctr"/>
                    <a:lstStyle/>
                    <a:p>
                      <a:endParaRPr lang="en-US"/>
                    </a:p>
                  </p:txBody>
                </p:sp>
                <p:sp>
                  <p:nvSpPr>
                    <p:cNvPr id="73" name="Freeform 72">
                      <a:extLst>
                        <a:ext uri="{FF2B5EF4-FFF2-40B4-BE49-F238E27FC236}">
                          <a16:creationId xmlns:a16="http://schemas.microsoft.com/office/drawing/2014/main" id="{03A62421-CBEC-E271-ED5F-632185C0709A}"/>
                        </a:ext>
                      </a:extLst>
                    </p:cNvPr>
                    <p:cNvSpPr/>
                    <p:nvPr/>
                  </p:nvSpPr>
                  <p:spPr>
                    <a:xfrm>
                      <a:off x="6502876" y="6264872"/>
                      <a:ext cx="71169" cy="82145"/>
                    </a:xfrm>
                    <a:custGeom>
                      <a:avLst/>
                      <a:gdLst>
                        <a:gd name="connsiteX0" fmla="*/ 16033 w 71169"/>
                        <a:gd name="connsiteY0" fmla="*/ 81950 h 82145"/>
                        <a:gd name="connsiteX1" fmla="*/ 0 w 71169"/>
                        <a:gd name="connsiteY1" fmla="*/ 81950 h 82145"/>
                        <a:gd name="connsiteX2" fmla="*/ 0 w 71169"/>
                        <a:gd name="connsiteY2" fmla="*/ 0 h 82145"/>
                        <a:gd name="connsiteX3" fmla="*/ 12709 w 71169"/>
                        <a:gd name="connsiteY3" fmla="*/ 0 h 82145"/>
                        <a:gd name="connsiteX4" fmla="*/ 55137 w 71169"/>
                        <a:gd name="connsiteY4" fmla="*/ 54048 h 82145"/>
                        <a:gd name="connsiteX5" fmla="*/ 55137 w 71169"/>
                        <a:gd name="connsiteY5" fmla="*/ 195 h 82145"/>
                        <a:gd name="connsiteX6" fmla="*/ 71169 w 71169"/>
                        <a:gd name="connsiteY6" fmla="*/ 195 h 82145"/>
                        <a:gd name="connsiteX7" fmla="*/ 71169 w 71169"/>
                        <a:gd name="connsiteY7" fmla="*/ 82145 h 82145"/>
                        <a:gd name="connsiteX8" fmla="*/ 57874 w 71169"/>
                        <a:gd name="connsiteY8" fmla="*/ 82145 h 82145"/>
                        <a:gd name="connsiteX9" fmla="*/ 16033 w 71169"/>
                        <a:gd name="connsiteY9" fmla="*/ 29463 h 82145"/>
                        <a:gd name="connsiteX10" fmla="*/ 16033 w 71169"/>
                        <a:gd name="connsiteY10" fmla="*/ 82145 h 821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1169" h="82145">
                          <a:moveTo>
                            <a:pt x="16033" y="81950"/>
                          </a:moveTo>
                          <a:lnTo>
                            <a:pt x="0" y="81950"/>
                          </a:lnTo>
                          <a:lnTo>
                            <a:pt x="0" y="0"/>
                          </a:lnTo>
                          <a:lnTo>
                            <a:pt x="12709" y="0"/>
                          </a:lnTo>
                          <a:lnTo>
                            <a:pt x="55137" y="54048"/>
                          </a:lnTo>
                          <a:lnTo>
                            <a:pt x="55137" y="195"/>
                          </a:lnTo>
                          <a:lnTo>
                            <a:pt x="71169" y="195"/>
                          </a:lnTo>
                          <a:lnTo>
                            <a:pt x="71169" y="82145"/>
                          </a:lnTo>
                          <a:lnTo>
                            <a:pt x="57874" y="82145"/>
                          </a:lnTo>
                          <a:lnTo>
                            <a:pt x="16033" y="29463"/>
                          </a:lnTo>
                          <a:lnTo>
                            <a:pt x="16033" y="82145"/>
                          </a:lnTo>
                          <a:close/>
                        </a:path>
                      </a:pathLst>
                    </a:custGeom>
                    <a:solidFill>
                      <a:srgbClr val="FFFFFF"/>
                    </a:solidFill>
                    <a:ln w="19550" cap="flat">
                      <a:noFill/>
                      <a:prstDash val="solid"/>
                      <a:miter/>
                    </a:ln>
                  </p:spPr>
                  <p:txBody>
                    <a:bodyPr rtlCol="0" anchor="ctr"/>
                    <a:lstStyle/>
                    <a:p>
                      <a:endParaRPr lang="en-US"/>
                    </a:p>
                  </p:txBody>
                </p:sp>
                <p:sp>
                  <p:nvSpPr>
                    <p:cNvPr id="74" name="Freeform 73">
                      <a:extLst>
                        <a:ext uri="{FF2B5EF4-FFF2-40B4-BE49-F238E27FC236}">
                          <a16:creationId xmlns:a16="http://schemas.microsoft.com/office/drawing/2014/main" id="{58F166B6-3914-2CDF-249B-439387621DA1}"/>
                        </a:ext>
                      </a:extLst>
                    </p:cNvPr>
                    <p:cNvSpPr/>
                    <p:nvPr/>
                  </p:nvSpPr>
                  <p:spPr>
                    <a:xfrm>
                      <a:off x="6583430" y="6264677"/>
                      <a:ext cx="76643" cy="81950"/>
                    </a:xfrm>
                    <a:custGeom>
                      <a:avLst/>
                      <a:gdLst>
                        <a:gd name="connsiteX0" fmla="*/ 46338 w 76643"/>
                        <a:gd name="connsiteY0" fmla="*/ 0 h 81950"/>
                        <a:gd name="connsiteX1" fmla="*/ 76644 w 76643"/>
                        <a:gd name="connsiteY1" fmla="*/ 81950 h 81950"/>
                        <a:gd name="connsiteX2" fmla="*/ 60220 w 76643"/>
                        <a:gd name="connsiteY2" fmla="*/ 81950 h 81950"/>
                        <a:gd name="connsiteX3" fmla="*/ 52595 w 76643"/>
                        <a:gd name="connsiteY3" fmla="*/ 61463 h 81950"/>
                        <a:gd name="connsiteX4" fmla="*/ 23853 w 76643"/>
                        <a:gd name="connsiteY4" fmla="*/ 61463 h 81950"/>
                        <a:gd name="connsiteX5" fmla="*/ 16424 w 76643"/>
                        <a:gd name="connsiteY5" fmla="*/ 81950 h 81950"/>
                        <a:gd name="connsiteX6" fmla="*/ 0 w 76643"/>
                        <a:gd name="connsiteY6" fmla="*/ 81950 h 81950"/>
                        <a:gd name="connsiteX7" fmla="*/ 30306 w 76643"/>
                        <a:gd name="connsiteY7" fmla="*/ 0 h 81950"/>
                        <a:gd name="connsiteX8" fmla="*/ 46534 w 76643"/>
                        <a:gd name="connsiteY8" fmla="*/ 0 h 81950"/>
                        <a:gd name="connsiteX9" fmla="*/ 38322 w 76643"/>
                        <a:gd name="connsiteY9" fmla="*/ 16585 h 81950"/>
                        <a:gd name="connsiteX10" fmla="*/ 26591 w 76643"/>
                        <a:gd name="connsiteY10" fmla="*/ 50341 h 81950"/>
                        <a:gd name="connsiteX11" fmla="*/ 49662 w 76643"/>
                        <a:gd name="connsiteY11" fmla="*/ 50341 h 81950"/>
                        <a:gd name="connsiteX12" fmla="*/ 38322 w 76643"/>
                        <a:gd name="connsiteY12" fmla="*/ 16585 h 81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6643" h="81950">
                          <a:moveTo>
                            <a:pt x="46338" y="0"/>
                          </a:moveTo>
                          <a:lnTo>
                            <a:pt x="76644" y="81950"/>
                          </a:lnTo>
                          <a:lnTo>
                            <a:pt x="60220" y="81950"/>
                          </a:lnTo>
                          <a:lnTo>
                            <a:pt x="52595" y="61463"/>
                          </a:lnTo>
                          <a:lnTo>
                            <a:pt x="23853" y="61463"/>
                          </a:lnTo>
                          <a:lnTo>
                            <a:pt x="16424" y="81950"/>
                          </a:lnTo>
                          <a:lnTo>
                            <a:pt x="0" y="81950"/>
                          </a:lnTo>
                          <a:lnTo>
                            <a:pt x="30306" y="0"/>
                          </a:lnTo>
                          <a:lnTo>
                            <a:pt x="46534" y="0"/>
                          </a:lnTo>
                          <a:close/>
                          <a:moveTo>
                            <a:pt x="38322" y="16585"/>
                          </a:moveTo>
                          <a:lnTo>
                            <a:pt x="26591" y="50341"/>
                          </a:lnTo>
                          <a:lnTo>
                            <a:pt x="49662" y="50341"/>
                          </a:lnTo>
                          <a:lnTo>
                            <a:pt x="38322" y="16585"/>
                          </a:lnTo>
                          <a:close/>
                        </a:path>
                      </a:pathLst>
                    </a:custGeom>
                    <a:solidFill>
                      <a:srgbClr val="FFFFFF"/>
                    </a:solidFill>
                    <a:ln w="19550" cap="flat">
                      <a:noFill/>
                      <a:prstDash val="solid"/>
                      <a:miter/>
                    </a:ln>
                  </p:spPr>
                  <p:txBody>
                    <a:bodyPr rtlCol="0" anchor="ctr"/>
                    <a:lstStyle/>
                    <a:p>
                      <a:endParaRPr lang="en-US"/>
                    </a:p>
                  </p:txBody>
                </p:sp>
                <p:sp>
                  <p:nvSpPr>
                    <p:cNvPr id="75" name="Freeform 74">
                      <a:extLst>
                        <a:ext uri="{FF2B5EF4-FFF2-40B4-BE49-F238E27FC236}">
                          <a16:creationId xmlns:a16="http://schemas.microsoft.com/office/drawing/2014/main" id="{FA3100CC-E419-D16D-0D8D-75927799F301}"/>
                        </a:ext>
                      </a:extLst>
                    </p:cNvPr>
                    <p:cNvSpPr/>
                    <p:nvPr/>
                  </p:nvSpPr>
                  <p:spPr>
                    <a:xfrm>
                      <a:off x="6668677" y="6264872"/>
                      <a:ext cx="82899" cy="81950"/>
                    </a:xfrm>
                    <a:custGeom>
                      <a:avLst/>
                      <a:gdLst>
                        <a:gd name="connsiteX0" fmla="*/ 67259 w 82899"/>
                        <a:gd name="connsiteY0" fmla="*/ 28097 h 81950"/>
                        <a:gd name="connsiteX1" fmla="*/ 46142 w 82899"/>
                        <a:gd name="connsiteY1" fmla="*/ 68097 h 81950"/>
                        <a:gd name="connsiteX2" fmla="*/ 37149 w 82899"/>
                        <a:gd name="connsiteY2" fmla="*/ 68097 h 81950"/>
                        <a:gd name="connsiteX3" fmla="*/ 16032 w 82899"/>
                        <a:gd name="connsiteY3" fmla="*/ 28097 h 81950"/>
                        <a:gd name="connsiteX4" fmla="*/ 16032 w 82899"/>
                        <a:gd name="connsiteY4" fmla="*/ 81950 h 81950"/>
                        <a:gd name="connsiteX5" fmla="*/ 0 w 82899"/>
                        <a:gd name="connsiteY5" fmla="*/ 81950 h 81950"/>
                        <a:gd name="connsiteX6" fmla="*/ 0 w 82899"/>
                        <a:gd name="connsiteY6" fmla="*/ 0 h 81950"/>
                        <a:gd name="connsiteX7" fmla="*/ 17206 w 82899"/>
                        <a:gd name="connsiteY7" fmla="*/ 0 h 81950"/>
                        <a:gd name="connsiteX8" fmla="*/ 41450 w 82899"/>
                        <a:gd name="connsiteY8" fmla="*/ 46634 h 81950"/>
                        <a:gd name="connsiteX9" fmla="*/ 65890 w 82899"/>
                        <a:gd name="connsiteY9" fmla="*/ 0 h 81950"/>
                        <a:gd name="connsiteX10" fmla="*/ 82900 w 82899"/>
                        <a:gd name="connsiteY10" fmla="*/ 0 h 81950"/>
                        <a:gd name="connsiteX11" fmla="*/ 82900 w 82899"/>
                        <a:gd name="connsiteY11" fmla="*/ 81950 h 81950"/>
                        <a:gd name="connsiteX12" fmla="*/ 66867 w 82899"/>
                        <a:gd name="connsiteY12" fmla="*/ 81950 h 81950"/>
                        <a:gd name="connsiteX13" fmla="*/ 66867 w 82899"/>
                        <a:gd name="connsiteY13" fmla="*/ 28097 h 81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82899" h="81950">
                          <a:moveTo>
                            <a:pt x="67259" y="28097"/>
                          </a:moveTo>
                          <a:lnTo>
                            <a:pt x="46142" y="68097"/>
                          </a:lnTo>
                          <a:lnTo>
                            <a:pt x="37149" y="68097"/>
                          </a:lnTo>
                          <a:lnTo>
                            <a:pt x="16032" y="28097"/>
                          </a:lnTo>
                          <a:lnTo>
                            <a:pt x="16032" y="81950"/>
                          </a:lnTo>
                          <a:lnTo>
                            <a:pt x="0" y="81950"/>
                          </a:lnTo>
                          <a:lnTo>
                            <a:pt x="0" y="0"/>
                          </a:lnTo>
                          <a:lnTo>
                            <a:pt x="17206" y="0"/>
                          </a:lnTo>
                          <a:lnTo>
                            <a:pt x="41450" y="46634"/>
                          </a:lnTo>
                          <a:lnTo>
                            <a:pt x="65890" y="0"/>
                          </a:lnTo>
                          <a:lnTo>
                            <a:pt x="82900" y="0"/>
                          </a:lnTo>
                          <a:lnTo>
                            <a:pt x="82900" y="81950"/>
                          </a:lnTo>
                          <a:lnTo>
                            <a:pt x="66867" y="81950"/>
                          </a:lnTo>
                          <a:lnTo>
                            <a:pt x="66867" y="28097"/>
                          </a:lnTo>
                          <a:close/>
                        </a:path>
                      </a:pathLst>
                    </a:custGeom>
                    <a:solidFill>
                      <a:srgbClr val="FFFFFF"/>
                    </a:solidFill>
                    <a:ln w="19550" cap="flat">
                      <a:noFill/>
                      <a:prstDash val="solid"/>
                      <a:miter/>
                    </a:ln>
                  </p:spPr>
                  <p:txBody>
                    <a:bodyPr rtlCol="0" anchor="ctr"/>
                    <a:lstStyle/>
                    <a:p>
                      <a:endParaRPr lang="en-US"/>
                    </a:p>
                  </p:txBody>
                </p:sp>
                <p:sp>
                  <p:nvSpPr>
                    <p:cNvPr id="76" name="Freeform 75">
                      <a:extLst>
                        <a:ext uri="{FF2B5EF4-FFF2-40B4-BE49-F238E27FC236}">
                          <a16:creationId xmlns:a16="http://schemas.microsoft.com/office/drawing/2014/main" id="{31BF10A7-A40D-80B0-878C-DCA157E2A917}"/>
                        </a:ext>
                      </a:extLst>
                    </p:cNvPr>
                    <p:cNvSpPr/>
                    <p:nvPr/>
                  </p:nvSpPr>
                  <p:spPr>
                    <a:xfrm>
                      <a:off x="6768978" y="6264677"/>
                      <a:ext cx="16032" cy="81950"/>
                    </a:xfrm>
                    <a:custGeom>
                      <a:avLst/>
                      <a:gdLst>
                        <a:gd name="connsiteX0" fmla="*/ 0 w 16032"/>
                        <a:gd name="connsiteY0" fmla="*/ 0 h 81950"/>
                        <a:gd name="connsiteX1" fmla="*/ 16032 w 16032"/>
                        <a:gd name="connsiteY1" fmla="*/ 0 h 81950"/>
                        <a:gd name="connsiteX2" fmla="*/ 16032 w 16032"/>
                        <a:gd name="connsiteY2" fmla="*/ 81950 h 81950"/>
                        <a:gd name="connsiteX3" fmla="*/ 0 w 16032"/>
                        <a:gd name="connsiteY3" fmla="*/ 81950 h 81950"/>
                        <a:gd name="connsiteX4" fmla="*/ 0 w 16032"/>
                        <a:gd name="connsiteY4" fmla="*/ 0 h 819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032" h="81950">
                          <a:moveTo>
                            <a:pt x="0" y="0"/>
                          </a:moveTo>
                          <a:lnTo>
                            <a:pt x="16032" y="0"/>
                          </a:lnTo>
                          <a:lnTo>
                            <a:pt x="16032" y="81950"/>
                          </a:lnTo>
                          <a:lnTo>
                            <a:pt x="0" y="81950"/>
                          </a:lnTo>
                          <a:lnTo>
                            <a:pt x="0" y="0"/>
                          </a:lnTo>
                          <a:close/>
                        </a:path>
                      </a:pathLst>
                    </a:custGeom>
                    <a:solidFill>
                      <a:srgbClr val="FFFFFF"/>
                    </a:solidFill>
                    <a:ln w="19550" cap="flat">
                      <a:noFill/>
                      <a:prstDash val="solid"/>
                      <a:miter/>
                    </a:ln>
                  </p:spPr>
                  <p:txBody>
                    <a:bodyPr rtlCol="0" anchor="ctr"/>
                    <a:lstStyle/>
                    <a:p>
                      <a:endParaRPr lang="en-US"/>
                    </a:p>
                  </p:txBody>
                </p:sp>
                <p:sp>
                  <p:nvSpPr>
                    <p:cNvPr id="77" name="Freeform 76">
                      <a:extLst>
                        <a:ext uri="{FF2B5EF4-FFF2-40B4-BE49-F238E27FC236}">
                          <a16:creationId xmlns:a16="http://schemas.microsoft.com/office/drawing/2014/main" id="{A7348FF7-4C5A-6F02-3576-EA8706BC772A}"/>
                        </a:ext>
                      </a:extLst>
                    </p:cNvPr>
                    <p:cNvSpPr/>
                    <p:nvPr/>
                  </p:nvSpPr>
                  <p:spPr>
                    <a:xfrm>
                      <a:off x="6796937" y="6264092"/>
                      <a:ext cx="73710" cy="83316"/>
                    </a:xfrm>
                    <a:custGeom>
                      <a:avLst/>
                      <a:gdLst>
                        <a:gd name="connsiteX0" fmla="*/ 40668 w 73710"/>
                        <a:gd name="connsiteY0" fmla="*/ 195 h 83316"/>
                        <a:gd name="connsiteX1" fmla="*/ 72537 w 73710"/>
                        <a:gd name="connsiteY1" fmla="*/ 18146 h 83316"/>
                        <a:gd name="connsiteX2" fmla="*/ 60220 w 73710"/>
                        <a:gd name="connsiteY2" fmla="*/ 26536 h 83316"/>
                        <a:gd name="connsiteX3" fmla="*/ 40081 w 73710"/>
                        <a:gd name="connsiteY3" fmla="*/ 14244 h 83316"/>
                        <a:gd name="connsiteX4" fmla="*/ 16228 w 73710"/>
                        <a:gd name="connsiteY4" fmla="*/ 41561 h 83316"/>
                        <a:gd name="connsiteX5" fmla="*/ 40277 w 73710"/>
                        <a:gd name="connsiteY5" fmla="*/ 69268 h 83316"/>
                        <a:gd name="connsiteX6" fmla="*/ 60611 w 73710"/>
                        <a:gd name="connsiteY6" fmla="*/ 56780 h 83316"/>
                        <a:gd name="connsiteX7" fmla="*/ 73711 w 73710"/>
                        <a:gd name="connsiteY7" fmla="*/ 64195 h 83316"/>
                        <a:gd name="connsiteX8" fmla="*/ 39886 w 73710"/>
                        <a:gd name="connsiteY8" fmla="*/ 83316 h 83316"/>
                        <a:gd name="connsiteX9" fmla="*/ 0 w 73710"/>
                        <a:gd name="connsiteY9" fmla="*/ 40975 h 83316"/>
                        <a:gd name="connsiteX10" fmla="*/ 40473 w 73710"/>
                        <a:gd name="connsiteY10" fmla="*/ 0 h 833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3710" h="83316">
                          <a:moveTo>
                            <a:pt x="40668" y="195"/>
                          </a:moveTo>
                          <a:cubicBezTo>
                            <a:pt x="55723" y="195"/>
                            <a:pt x="67259" y="7415"/>
                            <a:pt x="72537" y="18146"/>
                          </a:cubicBezTo>
                          <a:lnTo>
                            <a:pt x="60220" y="26536"/>
                          </a:lnTo>
                          <a:cubicBezTo>
                            <a:pt x="56114" y="17366"/>
                            <a:pt x="47315" y="14244"/>
                            <a:pt x="40081" y="14244"/>
                          </a:cubicBezTo>
                          <a:cubicBezTo>
                            <a:pt x="24048" y="14244"/>
                            <a:pt x="16228" y="28488"/>
                            <a:pt x="16228" y="41561"/>
                          </a:cubicBezTo>
                          <a:cubicBezTo>
                            <a:pt x="16228" y="56195"/>
                            <a:pt x="26004" y="69268"/>
                            <a:pt x="40277" y="69268"/>
                          </a:cubicBezTo>
                          <a:cubicBezTo>
                            <a:pt x="47707" y="69268"/>
                            <a:pt x="56700" y="65756"/>
                            <a:pt x="60611" y="56780"/>
                          </a:cubicBezTo>
                          <a:lnTo>
                            <a:pt x="73711" y="64195"/>
                          </a:lnTo>
                          <a:cubicBezTo>
                            <a:pt x="68627" y="76487"/>
                            <a:pt x="53181" y="83316"/>
                            <a:pt x="39886" y="83316"/>
                          </a:cubicBezTo>
                          <a:cubicBezTo>
                            <a:pt x="16424" y="83316"/>
                            <a:pt x="0" y="61853"/>
                            <a:pt x="0" y="40975"/>
                          </a:cubicBezTo>
                          <a:cubicBezTo>
                            <a:pt x="0" y="20098"/>
                            <a:pt x="14859" y="0"/>
                            <a:pt x="40473" y="0"/>
                          </a:cubicBezTo>
                          <a:close/>
                        </a:path>
                      </a:pathLst>
                    </a:custGeom>
                    <a:solidFill>
                      <a:srgbClr val="FFFFFF"/>
                    </a:solidFill>
                    <a:ln w="19550" cap="flat">
                      <a:noFill/>
                      <a:prstDash val="solid"/>
                      <a:miter/>
                    </a:ln>
                  </p:spPr>
                  <p:txBody>
                    <a:bodyPr rtlCol="0" anchor="ctr"/>
                    <a:lstStyle/>
                    <a:p>
                      <a:endParaRPr lang="en-US"/>
                    </a:p>
                  </p:txBody>
                </p:sp>
                <p:sp>
                  <p:nvSpPr>
                    <p:cNvPr id="78" name="Freeform 77">
                      <a:extLst>
                        <a:ext uri="{FF2B5EF4-FFF2-40B4-BE49-F238E27FC236}">
                          <a16:creationId xmlns:a16="http://schemas.microsoft.com/office/drawing/2014/main" id="{C38ED425-C36F-DF7A-5424-9C86738F7AA8}"/>
                        </a:ext>
                      </a:extLst>
                    </p:cNvPr>
                    <p:cNvSpPr/>
                    <p:nvPr/>
                  </p:nvSpPr>
                  <p:spPr>
                    <a:xfrm>
                      <a:off x="6904082" y="6264092"/>
                      <a:ext cx="73711" cy="83316"/>
                    </a:xfrm>
                    <a:custGeom>
                      <a:avLst/>
                      <a:gdLst>
                        <a:gd name="connsiteX0" fmla="*/ 40668 w 73711"/>
                        <a:gd name="connsiteY0" fmla="*/ 195 h 83316"/>
                        <a:gd name="connsiteX1" fmla="*/ 72538 w 73711"/>
                        <a:gd name="connsiteY1" fmla="*/ 18146 h 83316"/>
                        <a:gd name="connsiteX2" fmla="*/ 60220 w 73711"/>
                        <a:gd name="connsiteY2" fmla="*/ 26536 h 83316"/>
                        <a:gd name="connsiteX3" fmla="*/ 40082 w 73711"/>
                        <a:gd name="connsiteY3" fmla="*/ 14244 h 83316"/>
                        <a:gd name="connsiteX4" fmla="*/ 16228 w 73711"/>
                        <a:gd name="connsiteY4" fmla="*/ 41561 h 83316"/>
                        <a:gd name="connsiteX5" fmla="*/ 40278 w 73711"/>
                        <a:gd name="connsiteY5" fmla="*/ 69268 h 83316"/>
                        <a:gd name="connsiteX6" fmla="*/ 60611 w 73711"/>
                        <a:gd name="connsiteY6" fmla="*/ 56780 h 83316"/>
                        <a:gd name="connsiteX7" fmla="*/ 73711 w 73711"/>
                        <a:gd name="connsiteY7" fmla="*/ 64195 h 83316"/>
                        <a:gd name="connsiteX8" fmla="*/ 39886 w 73711"/>
                        <a:gd name="connsiteY8" fmla="*/ 83316 h 83316"/>
                        <a:gd name="connsiteX9" fmla="*/ 0 w 73711"/>
                        <a:gd name="connsiteY9" fmla="*/ 40975 h 83316"/>
                        <a:gd name="connsiteX10" fmla="*/ 40473 w 73711"/>
                        <a:gd name="connsiteY10" fmla="*/ 0 h 833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3711" h="83316">
                          <a:moveTo>
                            <a:pt x="40668" y="195"/>
                          </a:moveTo>
                          <a:cubicBezTo>
                            <a:pt x="55723" y="195"/>
                            <a:pt x="67259" y="7415"/>
                            <a:pt x="72538" y="18146"/>
                          </a:cubicBezTo>
                          <a:lnTo>
                            <a:pt x="60220" y="26536"/>
                          </a:lnTo>
                          <a:cubicBezTo>
                            <a:pt x="56115" y="17366"/>
                            <a:pt x="47316" y="14244"/>
                            <a:pt x="40082" y="14244"/>
                          </a:cubicBezTo>
                          <a:cubicBezTo>
                            <a:pt x="24049" y="14244"/>
                            <a:pt x="16228" y="28488"/>
                            <a:pt x="16228" y="41561"/>
                          </a:cubicBezTo>
                          <a:cubicBezTo>
                            <a:pt x="16228" y="56195"/>
                            <a:pt x="26004" y="69268"/>
                            <a:pt x="40278" y="69268"/>
                          </a:cubicBezTo>
                          <a:cubicBezTo>
                            <a:pt x="47707" y="69268"/>
                            <a:pt x="56701" y="65756"/>
                            <a:pt x="60611" y="56780"/>
                          </a:cubicBezTo>
                          <a:lnTo>
                            <a:pt x="73711" y="64195"/>
                          </a:lnTo>
                          <a:cubicBezTo>
                            <a:pt x="68627" y="76487"/>
                            <a:pt x="53181" y="83316"/>
                            <a:pt x="39886" y="83316"/>
                          </a:cubicBezTo>
                          <a:cubicBezTo>
                            <a:pt x="16424" y="83316"/>
                            <a:pt x="0" y="61853"/>
                            <a:pt x="0" y="40975"/>
                          </a:cubicBezTo>
                          <a:cubicBezTo>
                            <a:pt x="0" y="20098"/>
                            <a:pt x="14860" y="0"/>
                            <a:pt x="40473" y="0"/>
                          </a:cubicBezTo>
                          <a:close/>
                        </a:path>
                      </a:pathLst>
                    </a:custGeom>
                    <a:solidFill>
                      <a:srgbClr val="FFFFFF"/>
                    </a:solidFill>
                    <a:ln w="19550" cap="flat">
                      <a:noFill/>
                      <a:prstDash val="solid"/>
                      <a:miter/>
                    </a:ln>
                  </p:spPr>
                  <p:txBody>
                    <a:bodyPr rtlCol="0" anchor="ctr"/>
                    <a:lstStyle/>
                    <a:p>
                      <a:endParaRPr lang="en-US"/>
                    </a:p>
                  </p:txBody>
                </p:sp>
                <p:sp>
                  <p:nvSpPr>
                    <p:cNvPr id="79" name="Freeform 78">
                      <a:extLst>
                        <a:ext uri="{FF2B5EF4-FFF2-40B4-BE49-F238E27FC236}">
                          <a16:creationId xmlns:a16="http://schemas.microsoft.com/office/drawing/2014/main" id="{FFD6920D-943C-D972-C8E7-2362375DFF42}"/>
                        </a:ext>
                      </a:extLst>
                    </p:cNvPr>
                    <p:cNvSpPr/>
                    <p:nvPr/>
                  </p:nvSpPr>
                  <p:spPr>
                    <a:xfrm>
                      <a:off x="6983463" y="6264287"/>
                      <a:ext cx="80358" cy="83121"/>
                    </a:xfrm>
                    <a:custGeom>
                      <a:avLst/>
                      <a:gdLst>
                        <a:gd name="connsiteX0" fmla="*/ 0 w 80358"/>
                        <a:gd name="connsiteY0" fmla="*/ 41560 h 83121"/>
                        <a:gd name="connsiteX1" fmla="*/ 40472 w 80358"/>
                        <a:gd name="connsiteY1" fmla="*/ 0 h 83121"/>
                        <a:gd name="connsiteX2" fmla="*/ 80358 w 80358"/>
                        <a:gd name="connsiteY2" fmla="*/ 41756 h 83121"/>
                        <a:gd name="connsiteX3" fmla="*/ 40277 w 80358"/>
                        <a:gd name="connsiteY3" fmla="*/ 83121 h 83121"/>
                        <a:gd name="connsiteX4" fmla="*/ 195 w 80358"/>
                        <a:gd name="connsiteY4" fmla="*/ 41560 h 83121"/>
                        <a:gd name="connsiteX5" fmla="*/ 40277 w 80358"/>
                        <a:gd name="connsiteY5" fmla="*/ 68877 h 83121"/>
                        <a:gd name="connsiteX6" fmla="*/ 64325 w 80358"/>
                        <a:gd name="connsiteY6" fmla="*/ 41365 h 83121"/>
                        <a:gd name="connsiteX7" fmla="*/ 40277 w 80358"/>
                        <a:gd name="connsiteY7" fmla="*/ 14049 h 83121"/>
                        <a:gd name="connsiteX8" fmla="*/ 16228 w 80358"/>
                        <a:gd name="connsiteY8" fmla="*/ 41365 h 83121"/>
                        <a:gd name="connsiteX9" fmla="*/ 40277 w 80358"/>
                        <a:gd name="connsiteY9" fmla="*/ 68877 h 831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358" h="83121">
                          <a:moveTo>
                            <a:pt x="0" y="41560"/>
                          </a:moveTo>
                          <a:cubicBezTo>
                            <a:pt x="0" y="19707"/>
                            <a:pt x="17205" y="0"/>
                            <a:pt x="40472" y="0"/>
                          </a:cubicBezTo>
                          <a:cubicBezTo>
                            <a:pt x="63739" y="0"/>
                            <a:pt x="80358" y="21073"/>
                            <a:pt x="80358" y="41756"/>
                          </a:cubicBezTo>
                          <a:cubicBezTo>
                            <a:pt x="80358" y="63414"/>
                            <a:pt x="63544" y="83121"/>
                            <a:pt x="40277" y="83121"/>
                          </a:cubicBezTo>
                          <a:cubicBezTo>
                            <a:pt x="17010" y="83121"/>
                            <a:pt x="195" y="62633"/>
                            <a:pt x="195" y="41560"/>
                          </a:cubicBezTo>
                          <a:close/>
                          <a:moveTo>
                            <a:pt x="40277" y="68877"/>
                          </a:moveTo>
                          <a:cubicBezTo>
                            <a:pt x="55723" y="68877"/>
                            <a:pt x="64325" y="54829"/>
                            <a:pt x="64325" y="41365"/>
                          </a:cubicBezTo>
                          <a:cubicBezTo>
                            <a:pt x="64325" y="27122"/>
                            <a:pt x="55136" y="14049"/>
                            <a:pt x="40277" y="14049"/>
                          </a:cubicBezTo>
                          <a:cubicBezTo>
                            <a:pt x="25417" y="14049"/>
                            <a:pt x="16228" y="27902"/>
                            <a:pt x="16228" y="41365"/>
                          </a:cubicBezTo>
                          <a:cubicBezTo>
                            <a:pt x="16228" y="55609"/>
                            <a:pt x="25026" y="68877"/>
                            <a:pt x="40277" y="68877"/>
                          </a:cubicBezTo>
                          <a:close/>
                        </a:path>
                      </a:pathLst>
                    </a:custGeom>
                    <a:solidFill>
                      <a:srgbClr val="FFFFFF"/>
                    </a:solidFill>
                    <a:ln w="19550" cap="flat">
                      <a:noFill/>
                      <a:prstDash val="solid"/>
                      <a:miter/>
                    </a:ln>
                  </p:spPr>
                  <p:txBody>
                    <a:bodyPr rtlCol="0" anchor="ctr"/>
                    <a:lstStyle/>
                    <a:p>
                      <a:endParaRPr lang="en-US"/>
                    </a:p>
                  </p:txBody>
                </p:sp>
                <p:sp>
                  <p:nvSpPr>
                    <p:cNvPr id="80" name="Freeform 79">
                      <a:extLst>
                        <a:ext uri="{FF2B5EF4-FFF2-40B4-BE49-F238E27FC236}">
                          <a16:creationId xmlns:a16="http://schemas.microsoft.com/office/drawing/2014/main" id="{47784A08-6905-62BB-D1F2-4F8651A12138}"/>
                        </a:ext>
                      </a:extLst>
                    </p:cNvPr>
                    <p:cNvSpPr/>
                    <p:nvPr/>
                  </p:nvSpPr>
                  <p:spPr>
                    <a:xfrm>
                      <a:off x="7075747" y="6264872"/>
                      <a:ext cx="82900" cy="81950"/>
                    </a:xfrm>
                    <a:custGeom>
                      <a:avLst/>
                      <a:gdLst>
                        <a:gd name="connsiteX0" fmla="*/ 67259 w 82900"/>
                        <a:gd name="connsiteY0" fmla="*/ 28097 h 81950"/>
                        <a:gd name="connsiteX1" fmla="*/ 46143 w 82900"/>
                        <a:gd name="connsiteY1" fmla="*/ 68097 h 81950"/>
                        <a:gd name="connsiteX2" fmla="*/ 37149 w 82900"/>
                        <a:gd name="connsiteY2" fmla="*/ 68097 h 81950"/>
                        <a:gd name="connsiteX3" fmla="*/ 16033 w 82900"/>
                        <a:gd name="connsiteY3" fmla="*/ 28097 h 81950"/>
                        <a:gd name="connsiteX4" fmla="*/ 16033 w 82900"/>
                        <a:gd name="connsiteY4" fmla="*/ 81950 h 81950"/>
                        <a:gd name="connsiteX5" fmla="*/ 0 w 82900"/>
                        <a:gd name="connsiteY5" fmla="*/ 81950 h 81950"/>
                        <a:gd name="connsiteX6" fmla="*/ 0 w 82900"/>
                        <a:gd name="connsiteY6" fmla="*/ 0 h 81950"/>
                        <a:gd name="connsiteX7" fmla="*/ 17206 w 82900"/>
                        <a:gd name="connsiteY7" fmla="*/ 0 h 81950"/>
                        <a:gd name="connsiteX8" fmla="*/ 41451 w 82900"/>
                        <a:gd name="connsiteY8" fmla="*/ 46634 h 81950"/>
                        <a:gd name="connsiteX9" fmla="*/ 65891 w 82900"/>
                        <a:gd name="connsiteY9" fmla="*/ 0 h 81950"/>
                        <a:gd name="connsiteX10" fmla="*/ 82901 w 82900"/>
                        <a:gd name="connsiteY10" fmla="*/ 0 h 81950"/>
                        <a:gd name="connsiteX11" fmla="*/ 82901 w 82900"/>
                        <a:gd name="connsiteY11" fmla="*/ 81950 h 81950"/>
                        <a:gd name="connsiteX12" fmla="*/ 66868 w 82900"/>
                        <a:gd name="connsiteY12" fmla="*/ 81950 h 81950"/>
                        <a:gd name="connsiteX13" fmla="*/ 66868 w 82900"/>
                        <a:gd name="connsiteY13" fmla="*/ 28097 h 81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82900" h="81950">
                          <a:moveTo>
                            <a:pt x="67259" y="28097"/>
                          </a:moveTo>
                          <a:lnTo>
                            <a:pt x="46143" y="68097"/>
                          </a:lnTo>
                          <a:lnTo>
                            <a:pt x="37149" y="68097"/>
                          </a:lnTo>
                          <a:lnTo>
                            <a:pt x="16033" y="28097"/>
                          </a:lnTo>
                          <a:lnTo>
                            <a:pt x="16033" y="81950"/>
                          </a:lnTo>
                          <a:lnTo>
                            <a:pt x="0" y="81950"/>
                          </a:lnTo>
                          <a:lnTo>
                            <a:pt x="0" y="0"/>
                          </a:lnTo>
                          <a:lnTo>
                            <a:pt x="17206" y="0"/>
                          </a:lnTo>
                          <a:lnTo>
                            <a:pt x="41451" y="46634"/>
                          </a:lnTo>
                          <a:lnTo>
                            <a:pt x="65891" y="0"/>
                          </a:lnTo>
                          <a:lnTo>
                            <a:pt x="82901" y="0"/>
                          </a:lnTo>
                          <a:lnTo>
                            <a:pt x="82901" y="81950"/>
                          </a:lnTo>
                          <a:lnTo>
                            <a:pt x="66868" y="81950"/>
                          </a:lnTo>
                          <a:lnTo>
                            <a:pt x="66868" y="28097"/>
                          </a:lnTo>
                          <a:close/>
                        </a:path>
                      </a:pathLst>
                    </a:custGeom>
                    <a:solidFill>
                      <a:srgbClr val="FFFFFF"/>
                    </a:solidFill>
                    <a:ln w="19550" cap="flat">
                      <a:noFill/>
                      <a:prstDash val="solid"/>
                      <a:miter/>
                    </a:ln>
                  </p:spPr>
                  <p:txBody>
                    <a:bodyPr rtlCol="0" anchor="ctr"/>
                    <a:lstStyle/>
                    <a:p>
                      <a:endParaRPr lang="en-US"/>
                    </a:p>
                  </p:txBody>
                </p:sp>
                <p:sp>
                  <p:nvSpPr>
                    <p:cNvPr id="81" name="Freeform 80">
                      <a:extLst>
                        <a:ext uri="{FF2B5EF4-FFF2-40B4-BE49-F238E27FC236}">
                          <a16:creationId xmlns:a16="http://schemas.microsoft.com/office/drawing/2014/main" id="{12373FE6-594F-B317-68E0-BFB06BC136D5}"/>
                        </a:ext>
                      </a:extLst>
                    </p:cNvPr>
                    <p:cNvSpPr/>
                    <p:nvPr/>
                  </p:nvSpPr>
                  <p:spPr>
                    <a:xfrm>
                      <a:off x="7175854" y="6264677"/>
                      <a:ext cx="61197" cy="82145"/>
                    </a:xfrm>
                    <a:custGeom>
                      <a:avLst/>
                      <a:gdLst>
                        <a:gd name="connsiteX0" fmla="*/ 195 w 61197"/>
                        <a:gd name="connsiteY0" fmla="*/ 0 h 82145"/>
                        <a:gd name="connsiteX1" fmla="*/ 34998 w 61197"/>
                        <a:gd name="connsiteY1" fmla="*/ 0 h 82145"/>
                        <a:gd name="connsiteX2" fmla="*/ 61197 w 61197"/>
                        <a:gd name="connsiteY2" fmla="*/ 27317 h 82145"/>
                        <a:gd name="connsiteX3" fmla="*/ 35584 w 61197"/>
                        <a:gd name="connsiteY3" fmla="*/ 54633 h 82145"/>
                        <a:gd name="connsiteX4" fmla="*/ 16032 w 61197"/>
                        <a:gd name="connsiteY4" fmla="*/ 54633 h 82145"/>
                        <a:gd name="connsiteX5" fmla="*/ 16032 w 61197"/>
                        <a:gd name="connsiteY5" fmla="*/ 82145 h 82145"/>
                        <a:gd name="connsiteX6" fmla="*/ 0 w 61197"/>
                        <a:gd name="connsiteY6" fmla="*/ 82145 h 82145"/>
                        <a:gd name="connsiteX7" fmla="*/ 0 w 61197"/>
                        <a:gd name="connsiteY7" fmla="*/ 195 h 82145"/>
                        <a:gd name="connsiteX8" fmla="*/ 34607 w 61197"/>
                        <a:gd name="connsiteY8" fmla="*/ 40585 h 82145"/>
                        <a:gd name="connsiteX9" fmla="*/ 44969 w 61197"/>
                        <a:gd name="connsiteY9" fmla="*/ 27317 h 82145"/>
                        <a:gd name="connsiteX10" fmla="*/ 34020 w 61197"/>
                        <a:gd name="connsiteY10" fmla="*/ 14048 h 82145"/>
                        <a:gd name="connsiteX11" fmla="*/ 16228 w 61197"/>
                        <a:gd name="connsiteY11" fmla="*/ 14048 h 82145"/>
                        <a:gd name="connsiteX12" fmla="*/ 16228 w 61197"/>
                        <a:gd name="connsiteY12" fmla="*/ 40585 h 82145"/>
                        <a:gd name="connsiteX13" fmla="*/ 34802 w 61197"/>
                        <a:gd name="connsiteY13" fmla="*/ 40585 h 821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1197" h="82145">
                          <a:moveTo>
                            <a:pt x="195" y="0"/>
                          </a:moveTo>
                          <a:lnTo>
                            <a:pt x="34998" y="0"/>
                          </a:lnTo>
                          <a:cubicBezTo>
                            <a:pt x="50248" y="0"/>
                            <a:pt x="61197" y="13853"/>
                            <a:pt x="61197" y="27317"/>
                          </a:cubicBezTo>
                          <a:cubicBezTo>
                            <a:pt x="61197" y="40780"/>
                            <a:pt x="50835" y="54633"/>
                            <a:pt x="35584" y="54633"/>
                          </a:cubicBezTo>
                          <a:lnTo>
                            <a:pt x="16032" y="54633"/>
                          </a:lnTo>
                          <a:lnTo>
                            <a:pt x="16032" y="82145"/>
                          </a:lnTo>
                          <a:lnTo>
                            <a:pt x="0" y="82145"/>
                          </a:lnTo>
                          <a:lnTo>
                            <a:pt x="0" y="195"/>
                          </a:lnTo>
                          <a:close/>
                          <a:moveTo>
                            <a:pt x="34607" y="40585"/>
                          </a:moveTo>
                          <a:cubicBezTo>
                            <a:pt x="40472" y="40585"/>
                            <a:pt x="44969" y="35317"/>
                            <a:pt x="44969" y="27317"/>
                          </a:cubicBezTo>
                          <a:cubicBezTo>
                            <a:pt x="44969" y="19317"/>
                            <a:pt x="39690" y="14048"/>
                            <a:pt x="34020" y="14048"/>
                          </a:cubicBezTo>
                          <a:lnTo>
                            <a:pt x="16228" y="14048"/>
                          </a:lnTo>
                          <a:lnTo>
                            <a:pt x="16228" y="40585"/>
                          </a:lnTo>
                          <a:lnTo>
                            <a:pt x="34802" y="40585"/>
                          </a:lnTo>
                          <a:close/>
                        </a:path>
                      </a:pathLst>
                    </a:custGeom>
                    <a:solidFill>
                      <a:srgbClr val="FFFFFF"/>
                    </a:solidFill>
                    <a:ln w="19550" cap="flat">
                      <a:noFill/>
                      <a:prstDash val="solid"/>
                      <a:miter/>
                    </a:ln>
                  </p:spPr>
                  <p:txBody>
                    <a:bodyPr rtlCol="0" anchor="ctr"/>
                    <a:lstStyle/>
                    <a:p>
                      <a:endParaRPr lang="en-US"/>
                    </a:p>
                  </p:txBody>
                </p:sp>
                <p:sp>
                  <p:nvSpPr>
                    <p:cNvPr id="82" name="Freeform 81">
                      <a:extLst>
                        <a:ext uri="{FF2B5EF4-FFF2-40B4-BE49-F238E27FC236}">
                          <a16:creationId xmlns:a16="http://schemas.microsoft.com/office/drawing/2014/main" id="{82689568-7166-2E4A-FD7F-F4C0B7A7CB27}"/>
                        </a:ext>
                      </a:extLst>
                    </p:cNvPr>
                    <p:cNvSpPr/>
                    <p:nvPr/>
                  </p:nvSpPr>
                  <p:spPr>
                    <a:xfrm>
                      <a:off x="7248000" y="6264677"/>
                      <a:ext cx="66476" cy="82145"/>
                    </a:xfrm>
                    <a:custGeom>
                      <a:avLst/>
                      <a:gdLst>
                        <a:gd name="connsiteX0" fmla="*/ 0 w 66476"/>
                        <a:gd name="connsiteY0" fmla="*/ 0 h 82145"/>
                        <a:gd name="connsiteX1" fmla="*/ 36366 w 66476"/>
                        <a:gd name="connsiteY1" fmla="*/ 0 h 82145"/>
                        <a:gd name="connsiteX2" fmla="*/ 62566 w 66476"/>
                        <a:gd name="connsiteY2" fmla="*/ 27317 h 82145"/>
                        <a:gd name="connsiteX3" fmla="*/ 47706 w 66476"/>
                        <a:gd name="connsiteY3" fmla="*/ 51316 h 82145"/>
                        <a:gd name="connsiteX4" fmla="*/ 66476 w 66476"/>
                        <a:gd name="connsiteY4" fmla="*/ 82145 h 82145"/>
                        <a:gd name="connsiteX5" fmla="*/ 48880 w 66476"/>
                        <a:gd name="connsiteY5" fmla="*/ 82145 h 82145"/>
                        <a:gd name="connsiteX6" fmla="*/ 32065 w 66476"/>
                        <a:gd name="connsiteY6" fmla="*/ 54633 h 82145"/>
                        <a:gd name="connsiteX7" fmla="*/ 16032 w 66476"/>
                        <a:gd name="connsiteY7" fmla="*/ 54633 h 82145"/>
                        <a:gd name="connsiteX8" fmla="*/ 16032 w 66476"/>
                        <a:gd name="connsiteY8" fmla="*/ 82145 h 82145"/>
                        <a:gd name="connsiteX9" fmla="*/ 0 w 66476"/>
                        <a:gd name="connsiteY9" fmla="*/ 82145 h 82145"/>
                        <a:gd name="connsiteX10" fmla="*/ 0 w 66476"/>
                        <a:gd name="connsiteY10" fmla="*/ 195 h 82145"/>
                        <a:gd name="connsiteX11" fmla="*/ 35975 w 66476"/>
                        <a:gd name="connsiteY11" fmla="*/ 40585 h 82145"/>
                        <a:gd name="connsiteX12" fmla="*/ 46338 w 66476"/>
                        <a:gd name="connsiteY12" fmla="*/ 27317 h 82145"/>
                        <a:gd name="connsiteX13" fmla="*/ 35193 w 66476"/>
                        <a:gd name="connsiteY13" fmla="*/ 14048 h 82145"/>
                        <a:gd name="connsiteX14" fmla="*/ 15837 w 66476"/>
                        <a:gd name="connsiteY14" fmla="*/ 14048 h 82145"/>
                        <a:gd name="connsiteX15" fmla="*/ 15837 w 66476"/>
                        <a:gd name="connsiteY15" fmla="*/ 40585 h 82145"/>
                        <a:gd name="connsiteX16" fmla="*/ 35780 w 66476"/>
                        <a:gd name="connsiteY16" fmla="*/ 40585 h 821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66476" h="82145">
                          <a:moveTo>
                            <a:pt x="0" y="0"/>
                          </a:moveTo>
                          <a:lnTo>
                            <a:pt x="36366" y="0"/>
                          </a:lnTo>
                          <a:cubicBezTo>
                            <a:pt x="51617" y="0"/>
                            <a:pt x="62566" y="13853"/>
                            <a:pt x="62566" y="27317"/>
                          </a:cubicBezTo>
                          <a:cubicBezTo>
                            <a:pt x="62566" y="37853"/>
                            <a:pt x="56700" y="47414"/>
                            <a:pt x="47706" y="51316"/>
                          </a:cubicBezTo>
                          <a:lnTo>
                            <a:pt x="66476" y="82145"/>
                          </a:lnTo>
                          <a:lnTo>
                            <a:pt x="48880" y="82145"/>
                          </a:lnTo>
                          <a:lnTo>
                            <a:pt x="32065" y="54633"/>
                          </a:lnTo>
                          <a:lnTo>
                            <a:pt x="16032" y="54633"/>
                          </a:lnTo>
                          <a:lnTo>
                            <a:pt x="16032" y="82145"/>
                          </a:lnTo>
                          <a:lnTo>
                            <a:pt x="0" y="82145"/>
                          </a:lnTo>
                          <a:lnTo>
                            <a:pt x="0" y="195"/>
                          </a:lnTo>
                          <a:close/>
                          <a:moveTo>
                            <a:pt x="35975" y="40585"/>
                          </a:moveTo>
                          <a:cubicBezTo>
                            <a:pt x="41841" y="40585"/>
                            <a:pt x="46338" y="34731"/>
                            <a:pt x="46338" y="27317"/>
                          </a:cubicBezTo>
                          <a:cubicBezTo>
                            <a:pt x="46338" y="19902"/>
                            <a:pt x="40863" y="14048"/>
                            <a:pt x="35193" y="14048"/>
                          </a:cubicBezTo>
                          <a:lnTo>
                            <a:pt x="15837" y="14048"/>
                          </a:lnTo>
                          <a:lnTo>
                            <a:pt x="15837" y="40585"/>
                          </a:lnTo>
                          <a:lnTo>
                            <a:pt x="35780" y="40585"/>
                          </a:lnTo>
                          <a:close/>
                        </a:path>
                      </a:pathLst>
                    </a:custGeom>
                    <a:solidFill>
                      <a:srgbClr val="FFFFFF"/>
                    </a:solidFill>
                    <a:ln w="19550" cap="flat">
                      <a:noFill/>
                      <a:prstDash val="solid"/>
                      <a:miter/>
                    </a:ln>
                  </p:spPr>
                  <p:txBody>
                    <a:bodyPr rtlCol="0" anchor="ctr"/>
                    <a:lstStyle/>
                    <a:p>
                      <a:endParaRPr lang="en-US"/>
                    </a:p>
                  </p:txBody>
                </p:sp>
                <p:sp>
                  <p:nvSpPr>
                    <p:cNvPr id="83" name="Freeform 82">
                      <a:extLst>
                        <a:ext uri="{FF2B5EF4-FFF2-40B4-BE49-F238E27FC236}">
                          <a16:creationId xmlns:a16="http://schemas.microsoft.com/office/drawing/2014/main" id="{E05CDE12-044A-EFCB-32E0-0A113C2A9D8F}"/>
                        </a:ext>
                      </a:extLst>
                    </p:cNvPr>
                    <p:cNvSpPr/>
                    <p:nvPr/>
                  </p:nvSpPr>
                  <p:spPr>
                    <a:xfrm>
                      <a:off x="7324839" y="6264872"/>
                      <a:ext cx="57091" cy="81950"/>
                    </a:xfrm>
                    <a:custGeom>
                      <a:avLst/>
                      <a:gdLst>
                        <a:gd name="connsiteX0" fmla="*/ 57091 w 57091"/>
                        <a:gd name="connsiteY0" fmla="*/ 81950 h 81950"/>
                        <a:gd name="connsiteX1" fmla="*/ 0 w 57091"/>
                        <a:gd name="connsiteY1" fmla="*/ 81950 h 81950"/>
                        <a:gd name="connsiteX2" fmla="*/ 0 w 57091"/>
                        <a:gd name="connsiteY2" fmla="*/ 0 h 81950"/>
                        <a:gd name="connsiteX3" fmla="*/ 56114 w 57091"/>
                        <a:gd name="connsiteY3" fmla="*/ 0 h 81950"/>
                        <a:gd name="connsiteX4" fmla="*/ 56114 w 57091"/>
                        <a:gd name="connsiteY4" fmla="*/ 14049 h 81950"/>
                        <a:gd name="connsiteX5" fmla="*/ 16033 w 57091"/>
                        <a:gd name="connsiteY5" fmla="*/ 14049 h 81950"/>
                        <a:gd name="connsiteX6" fmla="*/ 16033 w 57091"/>
                        <a:gd name="connsiteY6" fmla="*/ 33756 h 81950"/>
                        <a:gd name="connsiteX7" fmla="*/ 50639 w 57091"/>
                        <a:gd name="connsiteY7" fmla="*/ 33756 h 81950"/>
                        <a:gd name="connsiteX8" fmla="*/ 50639 w 57091"/>
                        <a:gd name="connsiteY8" fmla="*/ 46634 h 81950"/>
                        <a:gd name="connsiteX9" fmla="*/ 16033 w 57091"/>
                        <a:gd name="connsiteY9" fmla="*/ 46634 h 81950"/>
                        <a:gd name="connsiteX10" fmla="*/ 16033 w 57091"/>
                        <a:gd name="connsiteY10" fmla="*/ 67902 h 81950"/>
                        <a:gd name="connsiteX11" fmla="*/ 57091 w 57091"/>
                        <a:gd name="connsiteY11" fmla="*/ 67902 h 81950"/>
                        <a:gd name="connsiteX12" fmla="*/ 57091 w 57091"/>
                        <a:gd name="connsiteY12" fmla="*/ 81950 h 81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7091" h="81950">
                          <a:moveTo>
                            <a:pt x="57091" y="81950"/>
                          </a:moveTo>
                          <a:lnTo>
                            <a:pt x="0" y="81950"/>
                          </a:lnTo>
                          <a:lnTo>
                            <a:pt x="0" y="0"/>
                          </a:lnTo>
                          <a:lnTo>
                            <a:pt x="56114" y="0"/>
                          </a:lnTo>
                          <a:lnTo>
                            <a:pt x="56114" y="14049"/>
                          </a:lnTo>
                          <a:lnTo>
                            <a:pt x="16033" y="14049"/>
                          </a:lnTo>
                          <a:lnTo>
                            <a:pt x="16033" y="33756"/>
                          </a:lnTo>
                          <a:lnTo>
                            <a:pt x="50639" y="33756"/>
                          </a:lnTo>
                          <a:lnTo>
                            <a:pt x="50639" y="46634"/>
                          </a:lnTo>
                          <a:lnTo>
                            <a:pt x="16033" y="46634"/>
                          </a:lnTo>
                          <a:lnTo>
                            <a:pt x="16033" y="67902"/>
                          </a:lnTo>
                          <a:lnTo>
                            <a:pt x="57091" y="67902"/>
                          </a:lnTo>
                          <a:lnTo>
                            <a:pt x="57091" y="81950"/>
                          </a:lnTo>
                          <a:close/>
                        </a:path>
                      </a:pathLst>
                    </a:custGeom>
                    <a:solidFill>
                      <a:srgbClr val="FFFFFF"/>
                    </a:solidFill>
                    <a:ln w="19550" cap="flat">
                      <a:noFill/>
                      <a:prstDash val="solid"/>
                      <a:miter/>
                    </a:ln>
                  </p:spPr>
                  <p:txBody>
                    <a:bodyPr rtlCol="0" anchor="ctr"/>
                    <a:lstStyle/>
                    <a:p>
                      <a:endParaRPr lang="en-US"/>
                    </a:p>
                  </p:txBody>
                </p:sp>
                <p:sp>
                  <p:nvSpPr>
                    <p:cNvPr id="84" name="Freeform 83">
                      <a:extLst>
                        <a:ext uri="{FF2B5EF4-FFF2-40B4-BE49-F238E27FC236}">
                          <a16:creationId xmlns:a16="http://schemas.microsoft.com/office/drawing/2014/main" id="{71B95412-60B4-6CD5-FDC3-AFF3CFA65B3D}"/>
                        </a:ext>
                      </a:extLst>
                    </p:cNvPr>
                    <p:cNvSpPr/>
                    <p:nvPr/>
                  </p:nvSpPr>
                  <p:spPr>
                    <a:xfrm>
                      <a:off x="7388383" y="6264092"/>
                      <a:ext cx="64912" cy="83511"/>
                    </a:xfrm>
                    <a:custGeom>
                      <a:avLst/>
                      <a:gdLst>
                        <a:gd name="connsiteX0" fmla="*/ 32847 w 64912"/>
                        <a:gd name="connsiteY0" fmla="*/ 14049 h 83511"/>
                        <a:gd name="connsiteX1" fmla="*/ 19747 w 64912"/>
                        <a:gd name="connsiteY1" fmla="*/ 23219 h 83511"/>
                        <a:gd name="connsiteX2" fmla="*/ 38517 w 64912"/>
                        <a:gd name="connsiteY2" fmla="*/ 34927 h 83511"/>
                        <a:gd name="connsiteX3" fmla="*/ 64913 w 64912"/>
                        <a:gd name="connsiteY3" fmla="*/ 59122 h 83511"/>
                        <a:gd name="connsiteX4" fmla="*/ 34411 w 64912"/>
                        <a:gd name="connsiteY4" fmla="*/ 83512 h 83511"/>
                        <a:gd name="connsiteX5" fmla="*/ 0 w 64912"/>
                        <a:gd name="connsiteY5" fmla="*/ 72975 h 83511"/>
                        <a:gd name="connsiteX6" fmla="*/ 7038 w 64912"/>
                        <a:gd name="connsiteY6" fmla="*/ 59122 h 83511"/>
                        <a:gd name="connsiteX7" fmla="*/ 34802 w 64912"/>
                        <a:gd name="connsiteY7" fmla="*/ 69268 h 83511"/>
                        <a:gd name="connsiteX8" fmla="*/ 47902 w 64912"/>
                        <a:gd name="connsiteY8" fmla="*/ 60878 h 83511"/>
                        <a:gd name="connsiteX9" fmla="*/ 26590 w 64912"/>
                        <a:gd name="connsiteY9" fmla="*/ 48000 h 83511"/>
                        <a:gd name="connsiteX10" fmla="*/ 3323 w 64912"/>
                        <a:gd name="connsiteY10" fmla="*/ 25756 h 83511"/>
                        <a:gd name="connsiteX11" fmla="*/ 33238 w 64912"/>
                        <a:gd name="connsiteY11" fmla="*/ 0 h 83511"/>
                        <a:gd name="connsiteX12" fmla="*/ 61979 w 64912"/>
                        <a:gd name="connsiteY12" fmla="*/ 9171 h 83511"/>
                        <a:gd name="connsiteX13" fmla="*/ 54941 w 64912"/>
                        <a:gd name="connsiteY13" fmla="*/ 22049 h 83511"/>
                        <a:gd name="connsiteX14" fmla="*/ 32847 w 64912"/>
                        <a:gd name="connsiteY14" fmla="*/ 14049 h 835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4912" h="83511">
                          <a:moveTo>
                            <a:pt x="32847" y="14049"/>
                          </a:moveTo>
                          <a:cubicBezTo>
                            <a:pt x="24244" y="14049"/>
                            <a:pt x="19747" y="17366"/>
                            <a:pt x="19747" y="23219"/>
                          </a:cubicBezTo>
                          <a:cubicBezTo>
                            <a:pt x="19747" y="29854"/>
                            <a:pt x="26200" y="31610"/>
                            <a:pt x="38517" y="34927"/>
                          </a:cubicBezTo>
                          <a:cubicBezTo>
                            <a:pt x="54745" y="39024"/>
                            <a:pt x="64913" y="44097"/>
                            <a:pt x="64913" y="59122"/>
                          </a:cubicBezTo>
                          <a:cubicBezTo>
                            <a:pt x="64913" y="76877"/>
                            <a:pt x="50639" y="83512"/>
                            <a:pt x="34411" y="83512"/>
                          </a:cubicBezTo>
                          <a:cubicBezTo>
                            <a:pt x="22094" y="83512"/>
                            <a:pt x="9385" y="79609"/>
                            <a:pt x="0" y="72975"/>
                          </a:cubicBezTo>
                          <a:lnTo>
                            <a:pt x="7038" y="59122"/>
                          </a:lnTo>
                          <a:cubicBezTo>
                            <a:pt x="9776" y="61853"/>
                            <a:pt x="22289" y="69268"/>
                            <a:pt x="34802" y="69268"/>
                          </a:cubicBezTo>
                          <a:cubicBezTo>
                            <a:pt x="43405" y="69268"/>
                            <a:pt x="47902" y="66341"/>
                            <a:pt x="47902" y="60878"/>
                          </a:cubicBezTo>
                          <a:cubicBezTo>
                            <a:pt x="47902" y="53658"/>
                            <a:pt x="39495" y="51707"/>
                            <a:pt x="26590" y="48000"/>
                          </a:cubicBezTo>
                          <a:cubicBezTo>
                            <a:pt x="10949" y="43707"/>
                            <a:pt x="3323" y="38439"/>
                            <a:pt x="3323" y="25756"/>
                          </a:cubicBezTo>
                          <a:cubicBezTo>
                            <a:pt x="3323" y="8976"/>
                            <a:pt x="16619" y="0"/>
                            <a:pt x="33238" y="0"/>
                          </a:cubicBezTo>
                          <a:cubicBezTo>
                            <a:pt x="44774" y="0"/>
                            <a:pt x="54745" y="4293"/>
                            <a:pt x="61979" y="9171"/>
                          </a:cubicBezTo>
                          <a:lnTo>
                            <a:pt x="54941" y="22049"/>
                          </a:lnTo>
                          <a:cubicBezTo>
                            <a:pt x="52790" y="19707"/>
                            <a:pt x="42623" y="14049"/>
                            <a:pt x="32847" y="14049"/>
                          </a:cubicBezTo>
                          <a:close/>
                        </a:path>
                      </a:pathLst>
                    </a:custGeom>
                    <a:solidFill>
                      <a:srgbClr val="FFFFFF"/>
                    </a:solidFill>
                    <a:ln w="19550" cap="flat">
                      <a:noFill/>
                      <a:prstDash val="solid"/>
                      <a:miter/>
                    </a:ln>
                  </p:spPr>
                  <p:txBody>
                    <a:bodyPr rtlCol="0" anchor="ctr"/>
                    <a:lstStyle/>
                    <a:p>
                      <a:endParaRPr lang="en-US"/>
                    </a:p>
                  </p:txBody>
                </p:sp>
                <p:sp>
                  <p:nvSpPr>
                    <p:cNvPr id="85" name="Freeform 84">
                      <a:extLst>
                        <a:ext uri="{FF2B5EF4-FFF2-40B4-BE49-F238E27FC236}">
                          <a16:creationId xmlns:a16="http://schemas.microsoft.com/office/drawing/2014/main" id="{2BC0D111-5F0E-0AE8-D87E-E29EDA424986}"/>
                        </a:ext>
                      </a:extLst>
                    </p:cNvPr>
                    <p:cNvSpPr/>
                    <p:nvPr/>
                  </p:nvSpPr>
                  <p:spPr>
                    <a:xfrm>
                      <a:off x="7459357" y="6264092"/>
                      <a:ext cx="64911" cy="83511"/>
                    </a:xfrm>
                    <a:custGeom>
                      <a:avLst/>
                      <a:gdLst>
                        <a:gd name="connsiteX0" fmla="*/ 32847 w 64911"/>
                        <a:gd name="connsiteY0" fmla="*/ 14049 h 83511"/>
                        <a:gd name="connsiteX1" fmla="*/ 19747 w 64911"/>
                        <a:gd name="connsiteY1" fmla="*/ 23219 h 83511"/>
                        <a:gd name="connsiteX2" fmla="*/ 38517 w 64911"/>
                        <a:gd name="connsiteY2" fmla="*/ 34927 h 83511"/>
                        <a:gd name="connsiteX3" fmla="*/ 64912 w 64911"/>
                        <a:gd name="connsiteY3" fmla="*/ 59122 h 83511"/>
                        <a:gd name="connsiteX4" fmla="*/ 34411 w 64911"/>
                        <a:gd name="connsiteY4" fmla="*/ 83512 h 83511"/>
                        <a:gd name="connsiteX5" fmla="*/ 0 w 64911"/>
                        <a:gd name="connsiteY5" fmla="*/ 72975 h 83511"/>
                        <a:gd name="connsiteX6" fmla="*/ 7038 w 64911"/>
                        <a:gd name="connsiteY6" fmla="*/ 59122 h 83511"/>
                        <a:gd name="connsiteX7" fmla="*/ 34802 w 64911"/>
                        <a:gd name="connsiteY7" fmla="*/ 69268 h 83511"/>
                        <a:gd name="connsiteX8" fmla="*/ 47902 w 64911"/>
                        <a:gd name="connsiteY8" fmla="*/ 60878 h 83511"/>
                        <a:gd name="connsiteX9" fmla="*/ 26590 w 64911"/>
                        <a:gd name="connsiteY9" fmla="*/ 48000 h 83511"/>
                        <a:gd name="connsiteX10" fmla="*/ 3323 w 64911"/>
                        <a:gd name="connsiteY10" fmla="*/ 25756 h 83511"/>
                        <a:gd name="connsiteX11" fmla="*/ 33238 w 64911"/>
                        <a:gd name="connsiteY11" fmla="*/ 0 h 83511"/>
                        <a:gd name="connsiteX12" fmla="*/ 61979 w 64911"/>
                        <a:gd name="connsiteY12" fmla="*/ 9171 h 83511"/>
                        <a:gd name="connsiteX13" fmla="*/ 54941 w 64911"/>
                        <a:gd name="connsiteY13" fmla="*/ 22049 h 83511"/>
                        <a:gd name="connsiteX14" fmla="*/ 32847 w 64911"/>
                        <a:gd name="connsiteY14" fmla="*/ 14049 h 835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4911" h="83511">
                          <a:moveTo>
                            <a:pt x="32847" y="14049"/>
                          </a:moveTo>
                          <a:cubicBezTo>
                            <a:pt x="24244" y="14049"/>
                            <a:pt x="19747" y="17366"/>
                            <a:pt x="19747" y="23219"/>
                          </a:cubicBezTo>
                          <a:cubicBezTo>
                            <a:pt x="19747" y="29854"/>
                            <a:pt x="26200" y="31610"/>
                            <a:pt x="38517" y="34927"/>
                          </a:cubicBezTo>
                          <a:cubicBezTo>
                            <a:pt x="54745" y="39024"/>
                            <a:pt x="64912" y="44097"/>
                            <a:pt x="64912" y="59122"/>
                          </a:cubicBezTo>
                          <a:cubicBezTo>
                            <a:pt x="64912" y="76877"/>
                            <a:pt x="50639" y="83512"/>
                            <a:pt x="34411" y="83512"/>
                          </a:cubicBezTo>
                          <a:cubicBezTo>
                            <a:pt x="22093" y="83512"/>
                            <a:pt x="9385" y="79609"/>
                            <a:pt x="0" y="72975"/>
                          </a:cubicBezTo>
                          <a:lnTo>
                            <a:pt x="7038" y="59122"/>
                          </a:lnTo>
                          <a:cubicBezTo>
                            <a:pt x="9776" y="61853"/>
                            <a:pt x="22289" y="69268"/>
                            <a:pt x="34802" y="69268"/>
                          </a:cubicBezTo>
                          <a:cubicBezTo>
                            <a:pt x="43405" y="69268"/>
                            <a:pt x="47902" y="66341"/>
                            <a:pt x="47902" y="60878"/>
                          </a:cubicBezTo>
                          <a:cubicBezTo>
                            <a:pt x="47902" y="53658"/>
                            <a:pt x="39495" y="51707"/>
                            <a:pt x="26590" y="48000"/>
                          </a:cubicBezTo>
                          <a:cubicBezTo>
                            <a:pt x="10949" y="43707"/>
                            <a:pt x="3323" y="38439"/>
                            <a:pt x="3323" y="25756"/>
                          </a:cubicBezTo>
                          <a:cubicBezTo>
                            <a:pt x="3323" y="8976"/>
                            <a:pt x="16619" y="0"/>
                            <a:pt x="33238" y="0"/>
                          </a:cubicBezTo>
                          <a:cubicBezTo>
                            <a:pt x="44773" y="0"/>
                            <a:pt x="54745" y="4293"/>
                            <a:pt x="61979" y="9171"/>
                          </a:cubicBezTo>
                          <a:lnTo>
                            <a:pt x="54941" y="22049"/>
                          </a:lnTo>
                          <a:cubicBezTo>
                            <a:pt x="52790" y="19707"/>
                            <a:pt x="42623" y="14049"/>
                            <a:pt x="32847" y="14049"/>
                          </a:cubicBezTo>
                          <a:close/>
                        </a:path>
                      </a:pathLst>
                    </a:custGeom>
                    <a:solidFill>
                      <a:srgbClr val="FFFFFF"/>
                    </a:solidFill>
                    <a:ln w="19550" cap="flat">
                      <a:noFill/>
                      <a:prstDash val="solid"/>
                      <a:miter/>
                    </a:ln>
                  </p:spPr>
                  <p:txBody>
                    <a:bodyPr rtlCol="0" anchor="ctr"/>
                    <a:lstStyle/>
                    <a:p>
                      <a:endParaRPr lang="en-US"/>
                    </a:p>
                  </p:txBody>
                </p:sp>
                <p:sp>
                  <p:nvSpPr>
                    <p:cNvPr id="86" name="Freeform 85">
                      <a:extLst>
                        <a:ext uri="{FF2B5EF4-FFF2-40B4-BE49-F238E27FC236}">
                          <a16:creationId xmlns:a16="http://schemas.microsoft.com/office/drawing/2014/main" id="{04331C9A-1D29-2679-9F30-F8B50C7D1866}"/>
                        </a:ext>
                      </a:extLst>
                    </p:cNvPr>
                    <p:cNvSpPr/>
                    <p:nvPr/>
                  </p:nvSpPr>
                  <p:spPr>
                    <a:xfrm>
                      <a:off x="7536196" y="6264677"/>
                      <a:ext cx="16032" cy="81950"/>
                    </a:xfrm>
                    <a:custGeom>
                      <a:avLst/>
                      <a:gdLst>
                        <a:gd name="connsiteX0" fmla="*/ 0 w 16032"/>
                        <a:gd name="connsiteY0" fmla="*/ 0 h 81950"/>
                        <a:gd name="connsiteX1" fmla="*/ 16033 w 16032"/>
                        <a:gd name="connsiteY1" fmla="*/ 0 h 81950"/>
                        <a:gd name="connsiteX2" fmla="*/ 16033 w 16032"/>
                        <a:gd name="connsiteY2" fmla="*/ 81950 h 81950"/>
                        <a:gd name="connsiteX3" fmla="*/ 0 w 16032"/>
                        <a:gd name="connsiteY3" fmla="*/ 81950 h 81950"/>
                        <a:gd name="connsiteX4" fmla="*/ 0 w 16032"/>
                        <a:gd name="connsiteY4" fmla="*/ 0 h 819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032" h="81950">
                          <a:moveTo>
                            <a:pt x="0" y="0"/>
                          </a:moveTo>
                          <a:lnTo>
                            <a:pt x="16033" y="0"/>
                          </a:lnTo>
                          <a:lnTo>
                            <a:pt x="16033" y="81950"/>
                          </a:lnTo>
                          <a:lnTo>
                            <a:pt x="0" y="81950"/>
                          </a:lnTo>
                          <a:lnTo>
                            <a:pt x="0" y="0"/>
                          </a:lnTo>
                          <a:close/>
                        </a:path>
                      </a:pathLst>
                    </a:custGeom>
                    <a:solidFill>
                      <a:srgbClr val="FFFFFF"/>
                    </a:solidFill>
                    <a:ln w="19550" cap="flat">
                      <a:noFill/>
                      <a:prstDash val="solid"/>
                      <a:miter/>
                    </a:ln>
                  </p:spPr>
                  <p:txBody>
                    <a:bodyPr rtlCol="0" anchor="ctr"/>
                    <a:lstStyle/>
                    <a:p>
                      <a:endParaRPr lang="en-US"/>
                    </a:p>
                  </p:txBody>
                </p:sp>
                <p:sp>
                  <p:nvSpPr>
                    <p:cNvPr id="87" name="Freeform 86">
                      <a:extLst>
                        <a:ext uri="{FF2B5EF4-FFF2-40B4-BE49-F238E27FC236}">
                          <a16:creationId xmlns:a16="http://schemas.microsoft.com/office/drawing/2014/main" id="{82F46AD4-FF40-143D-7546-402CC7A36D1E}"/>
                        </a:ext>
                      </a:extLst>
                    </p:cNvPr>
                    <p:cNvSpPr/>
                    <p:nvPr/>
                  </p:nvSpPr>
                  <p:spPr>
                    <a:xfrm>
                      <a:off x="7564351" y="6264287"/>
                      <a:ext cx="80358" cy="83121"/>
                    </a:xfrm>
                    <a:custGeom>
                      <a:avLst/>
                      <a:gdLst>
                        <a:gd name="connsiteX0" fmla="*/ 0 w 80358"/>
                        <a:gd name="connsiteY0" fmla="*/ 41560 h 83121"/>
                        <a:gd name="connsiteX1" fmla="*/ 40473 w 80358"/>
                        <a:gd name="connsiteY1" fmla="*/ 0 h 83121"/>
                        <a:gd name="connsiteX2" fmla="*/ 80358 w 80358"/>
                        <a:gd name="connsiteY2" fmla="*/ 41756 h 83121"/>
                        <a:gd name="connsiteX3" fmla="*/ 40277 w 80358"/>
                        <a:gd name="connsiteY3" fmla="*/ 83121 h 83121"/>
                        <a:gd name="connsiteX4" fmla="*/ 195 w 80358"/>
                        <a:gd name="connsiteY4" fmla="*/ 41560 h 83121"/>
                        <a:gd name="connsiteX5" fmla="*/ 40081 w 80358"/>
                        <a:gd name="connsiteY5" fmla="*/ 68877 h 83121"/>
                        <a:gd name="connsiteX6" fmla="*/ 64130 w 80358"/>
                        <a:gd name="connsiteY6" fmla="*/ 41365 h 83121"/>
                        <a:gd name="connsiteX7" fmla="*/ 40081 w 80358"/>
                        <a:gd name="connsiteY7" fmla="*/ 14049 h 83121"/>
                        <a:gd name="connsiteX8" fmla="*/ 16033 w 80358"/>
                        <a:gd name="connsiteY8" fmla="*/ 41365 h 83121"/>
                        <a:gd name="connsiteX9" fmla="*/ 40081 w 80358"/>
                        <a:gd name="connsiteY9" fmla="*/ 68877 h 831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358" h="83121">
                          <a:moveTo>
                            <a:pt x="0" y="41560"/>
                          </a:moveTo>
                          <a:cubicBezTo>
                            <a:pt x="0" y="19707"/>
                            <a:pt x="17206" y="0"/>
                            <a:pt x="40473" y="0"/>
                          </a:cubicBezTo>
                          <a:cubicBezTo>
                            <a:pt x="63739" y="0"/>
                            <a:pt x="80358" y="21073"/>
                            <a:pt x="80358" y="41756"/>
                          </a:cubicBezTo>
                          <a:cubicBezTo>
                            <a:pt x="80358" y="63414"/>
                            <a:pt x="63544" y="83121"/>
                            <a:pt x="40277" y="83121"/>
                          </a:cubicBezTo>
                          <a:cubicBezTo>
                            <a:pt x="17010" y="83121"/>
                            <a:pt x="195" y="62633"/>
                            <a:pt x="195" y="41560"/>
                          </a:cubicBezTo>
                          <a:close/>
                          <a:moveTo>
                            <a:pt x="40081" y="68877"/>
                          </a:moveTo>
                          <a:cubicBezTo>
                            <a:pt x="55527" y="68877"/>
                            <a:pt x="64130" y="54829"/>
                            <a:pt x="64130" y="41365"/>
                          </a:cubicBezTo>
                          <a:cubicBezTo>
                            <a:pt x="64130" y="27122"/>
                            <a:pt x="54941" y="14049"/>
                            <a:pt x="40081" y="14049"/>
                          </a:cubicBezTo>
                          <a:cubicBezTo>
                            <a:pt x="25222" y="14049"/>
                            <a:pt x="16033" y="27902"/>
                            <a:pt x="16033" y="41365"/>
                          </a:cubicBezTo>
                          <a:cubicBezTo>
                            <a:pt x="16033" y="55609"/>
                            <a:pt x="24831" y="68877"/>
                            <a:pt x="40081" y="68877"/>
                          </a:cubicBezTo>
                          <a:close/>
                        </a:path>
                      </a:pathLst>
                    </a:custGeom>
                    <a:solidFill>
                      <a:srgbClr val="FFFFFF"/>
                    </a:solidFill>
                    <a:ln w="19550" cap="flat">
                      <a:noFill/>
                      <a:prstDash val="solid"/>
                      <a:miter/>
                    </a:ln>
                  </p:spPr>
                  <p:txBody>
                    <a:bodyPr rtlCol="0" anchor="ctr"/>
                    <a:lstStyle/>
                    <a:p>
                      <a:endParaRPr lang="en-US"/>
                    </a:p>
                  </p:txBody>
                </p:sp>
                <p:sp>
                  <p:nvSpPr>
                    <p:cNvPr id="88" name="Freeform 87">
                      <a:extLst>
                        <a:ext uri="{FF2B5EF4-FFF2-40B4-BE49-F238E27FC236}">
                          <a16:creationId xmlns:a16="http://schemas.microsoft.com/office/drawing/2014/main" id="{FAC09902-9AAE-40FB-4942-51F290AEF440}"/>
                        </a:ext>
                      </a:extLst>
                    </p:cNvPr>
                    <p:cNvSpPr/>
                    <p:nvPr/>
                  </p:nvSpPr>
                  <p:spPr>
                    <a:xfrm>
                      <a:off x="7656636" y="6264872"/>
                      <a:ext cx="71168" cy="82145"/>
                    </a:xfrm>
                    <a:custGeom>
                      <a:avLst/>
                      <a:gdLst>
                        <a:gd name="connsiteX0" fmla="*/ 16033 w 71168"/>
                        <a:gd name="connsiteY0" fmla="*/ 81950 h 82145"/>
                        <a:gd name="connsiteX1" fmla="*/ 0 w 71168"/>
                        <a:gd name="connsiteY1" fmla="*/ 81950 h 82145"/>
                        <a:gd name="connsiteX2" fmla="*/ 0 w 71168"/>
                        <a:gd name="connsiteY2" fmla="*/ 0 h 82145"/>
                        <a:gd name="connsiteX3" fmla="*/ 12709 w 71168"/>
                        <a:gd name="connsiteY3" fmla="*/ 0 h 82145"/>
                        <a:gd name="connsiteX4" fmla="*/ 55137 w 71168"/>
                        <a:gd name="connsiteY4" fmla="*/ 54048 h 82145"/>
                        <a:gd name="connsiteX5" fmla="*/ 55137 w 71168"/>
                        <a:gd name="connsiteY5" fmla="*/ 195 h 82145"/>
                        <a:gd name="connsiteX6" fmla="*/ 71169 w 71168"/>
                        <a:gd name="connsiteY6" fmla="*/ 195 h 82145"/>
                        <a:gd name="connsiteX7" fmla="*/ 71169 w 71168"/>
                        <a:gd name="connsiteY7" fmla="*/ 82145 h 82145"/>
                        <a:gd name="connsiteX8" fmla="*/ 57874 w 71168"/>
                        <a:gd name="connsiteY8" fmla="*/ 82145 h 82145"/>
                        <a:gd name="connsiteX9" fmla="*/ 16033 w 71168"/>
                        <a:gd name="connsiteY9" fmla="*/ 29463 h 82145"/>
                        <a:gd name="connsiteX10" fmla="*/ 16033 w 71168"/>
                        <a:gd name="connsiteY10" fmla="*/ 82145 h 821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1168" h="82145">
                          <a:moveTo>
                            <a:pt x="16033" y="81950"/>
                          </a:moveTo>
                          <a:lnTo>
                            <a:pt x="0" y="81950"/>
                          </a:lnTo>
                          <a:lnTo>
                            <a:pt x="0" y="0"/>
                          </a:lnTo>
                          <a:lnTo>
                            <a:pt x="12709" y="0"/>
                          </a:lnTo>
                          <a:lnTo>
                            <a:pt x="55137" y="54048"/>
                          </a:lnTo>
                          <a:lnTo>
                            <a:pt x="55137" y="195"/>
                          </a:lnTo>
                          <a:lnTo>
                            <a:pt x="71169" y="195"/>
                          </a:lnTo>
                          <a:lnTo>
                            <a:pt x="71169" y="82145"/>
                          </a:lnTo>
                          <a:lnTo>
                            <a:pt x="57874" y="82145"/>
                          </a:lnTo>
                          <a:lnTo>
                            <a:pt x="16033" y="29463"/>
                          </a:lnTo>
                          <a:lnTo>
                            <a:pt x="16033" y="82145"/>
                          </a:lnTo>
                          <a:close/>
                        </a:path>
                      </a:pathLst>
                    </a:custGeom>
                    <a:solidFill>
                      <a:srgbClr val="FFFFFF"/>
                    </a:solidFill>
                    <a:ln w="19550" cap="flat">
                      <a:noFill/>
                      <a:prstDash val="solid"/>
                      <a:miter/>
                    </a:ln>
                  </p:spPr>
                  <p:txBody>
                    <a:bodyPr rtlCol="0" anchor="ctr"/>
                    <a:lstStyle/>
                    <a:p>
                      <a:endParaRPr lang="en-US"/>
                    </a:p>
                  </p:txBody>
                </p:sp>
              </p:grpSp>
              <p:sp>
                <p:nvSpPr>
                  <p:cNvPr id="89" name="Freeform 88">
                    <a:extLst>
                      <a:ext uri="{FF2B5EF4-FFF2-40B4-BE49-F238E27FC236}">
                        <a16:creationId xmlns:a16="http://schemas.microsoft.com/office/drawing/2014/main" id="{F955CD7D-71FC-9AD3-B2D1-46E521863DF3}"/>
                      </a:ext>
                    </a:extLst>
                  </p:cNvPr>
                  <p:cNvSpPr/>
                  <p:nvPr/>
                </p:nvSpPr>
                <p:spPr>
                  <a:xfrm>
                    <a:off x="6156807" y="6256482"/>
                    <a:ext cx="71169" cy="95023"/>
                  </a:xfrm>
                  <a:custGeom>
                    <a:avLst/>
                    <a:gdLst>
                      <a:gd name="connsiteX0" fmla="*/ 0 w 71169"/>
                      <a:gd name="connsiteY0" fmla="*/ 61463 h 95023"/>
                      <a:gd name="connsiteX1" fmla="*/ 35585 w 71169"/>
                      <a:gd name="connsiteY1" fmla="*/ 0 h 95023"/>
                      <a:gd name="connsiteX2" fmla="*/ 71169 w 71169"/>
                      <a:gd name="connsiteY2" fmla="*/ 61463 h 95023"/>
                      <a:gd name="connsiteX3" fmla="*/ 47902 w 71169"/>
                      <a:gd name="connsiteY3" fmla="*/ 61463 h 95023"/>
                      <a:gd name="connsiteX4" fmla="*/ 47902 w 71169"/>
                      <a:gd name="connsiteY4" fmla="*/ 82731 h 95023"/>
                      <a:gd name="connsiteX5" fmla="*/ 35585 w 71169"/>
                      <a:gd name="connsiteY5" fmla="*/ 95024 h 95023"/>
                      <a:gd name="connsiteX6" fmla="*/ 23267 w 71169"/>
                      <a:gd name="connsiteY6" fmla="*/ 82731 h 95023"/>
                      <a:gd name="connsiteX7" fmla="*/ 23267 w 71169"/>
                      <a:gd name="connsiteY7" fmla="*/ 61463 h 95023"/>
                      <a:gd name="connsiteX8" fmla="*/ 0 w 71169"/>
                      <a:gd name="connsiteY8" fmla="*/ 61463 h 95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1169" h="95023">
                        <a:moveTo>
                          <a:pt x="0" y="61463"/>
                        </a:moveTo>
                        <a:lnTo>
                          <a:pt x="35585" y="0"/>
                        </a:lnTo>
                        <a:lnTo>
                          <a:pt x="71169" y="61463"/>
                        </a:lnTo>
                        <a:lnTo>
                          <a:pt x="47902" y="61463"/>
                        </a:lnTo>
                        <a:cubicBezTo>
                          <a:pt x="47902" y="61463"/>
                          <a:pt x="47902" y="82731"/>
                          <a:pt x="47902" y="82731"/>
                        </a:cubicBezTo>
                        <a:cubicBezTo>
                          <a:pt x="47902" y="89560"/>
                          <a:pt x="42428" y="95024"/>
                          <a:pt x="35585" y="95024"/>
                        </a:cubicBezTo>
                        <a:cubicBezTo>
                          <a:pt x="28741" y="95024"/>
                          <a:pt x="23267" y="89560"/>
                          <a:pt x="23267" y="82731"/>
                        </a:cubicBezTo>
                        <a:lnTo>
                          <a:pt x="23267" y="61463"/>
                        </a:lnTo>
                        <a:cubicBezTo>
                          <a:pt x="23267" y="61463"/>
                          <a:pt x="0" y="61463"/>
                          <a:pt x="0" y="61463"/>
                        </a:cubicBezTo>
                        <a:close/>
                      </a:path>
                    </a:pathLst>
                  </a:custGeom>
                  <a:solidFill>
                    <a:srgbClr val="FFFFFF"/>
                  </a:solidFill>
                  <a:ln w="19550" cap="flat">
                    <a:noFill/>
                    <a:prstDash val="solid"/>
                    <a:miter/>
                  </a:ln>
                </p:spPr>
                <p:txBody>
                  <a:bodyPr rtlCol="0" anchor="ctr"/>
                  <a:lstStyle/>
                  <a:p>
                    <a:endParaRPr lang="en-US"/>
                  </a:p>
                </p:txBody>
              </p:sp>
              <p:sp>
                <p:nvSpPr>
                  <p:cNvPr id="90" name="Freeform 89">
                    <a:extLst>
                      <a:ext uri="{FF2B5EF4-FFF2-40B4-BE49-F238E27FC236}">
                        <a16:creationId xmlns:a16="http://schemas.microsoft.com/office/drawing/2014/main" id="{272B62A6-5586-413D-86CF-4BFF5CC5D728}"/>
                      </a:ext>
                    </a:extLst>
                  </p:cNvPr>
                  <p:cNvSpPr/>
                  <p:nvPr/>
                </p:nvSpPr>
                <p:spPr>
                  <a:xfrm>
                    <a:off x="7844334" y="6256482"/>
                    <a:ext cx="71168" cy="95023"/>
                  </a:xfrm>
                  <a:custGeom>
                    <a:avLst/>
                    <a:gdLst>
                      <a:gd name="connsiteX0" fmla="*/ 0 w 71168"/>
                      <a:gd name="connsiteY0" fmla="*/ 61463 h 95023"/>
                      <a:gd name="connsiteX1" fmla="*/ 35584 w 71168"/>
                      <a:gd name="connsiteY1" fmla="*/ 0 h 95023"/>
                      <a:gd name="connsiteX2" fmla="*/ 71169 w 71168"/>
                      <a:gd name="connsiteY2" fmla="*/ 61463 h 95023"/>
                      <a:gd name="connsiteX3" fmla="*/ 47902 w 71168"/>
                      <a:gd name="connsiteY3" fmla="*/ 61463 h 95023"/>
                      <a:gd name="connsiteX4" fmla="*/ 47902 w 71168"/>
                      <a:gd name="connsiteY4" fmla="*/ 82731 h 95023"/>
                      <a:gd name="connsiteX5" fmla="*/ 35584 w 71168"/>
                      <a:gd name="connsiteY5" fmla="*/ 95024 h 95023"/>
                      <a:gd name="connsiteX6" fmla="*/ 23266 w 71168"/>
                      <a:gd name="connsiteY6" fmla="*/ 82731 h 95023"/>
                      <a:gd name="connsiteX7" fmla="*/ 23266 w 71168"/>
                      <a:gd name="connsiteY7" fmla="*/ 61463 h 95023"/>
                      <a:gd name="connsiteX8" fmla="*/ 0 w 71168"/>
                      <a:gd name="connsiteY8" fmla="*/ 61463 h 95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1168" h="95023">
                        <a:moveTo>
                          <a:pt x="0" y="61463"/>
                        </a:moveTo>
                        <a:lnTo>
                          <a:pt x="35584" y="0"/>
                        </a:lnTo>
                        <a:lnTo>
                          <a:pt x="71169" y="61463"/>
                        </a:lnTo>
                        <a:lnTo>
                          <a:pt x="47902" y="61463"/>
                        </a:lnTo>
                        <a:cubicBezTo>
                          <a:pt x="47902" y="61463"/>
                          <a:pt x="47902" y="82731"/>
                          <a:pt x="47902" y="82731"/>
                        </a:cubicBezTo>
                        <a:cubicBezTo>
                          <a:pt x="47902" y="89560"/>
                          <a:pt x="42427" y="95024"/>
                          <a:pt x="35584" y="95024"/>
                        </a:cubicBezTo>
                        <a:cubicBezTo>
                          <a:pt x="28741" y="95024"/>
                          <a:pt x="23266" y="89560"/>
                          <a:pt x="23266" y="82731"/>
                        </a:cubicBezTo>
                        <a:lnTo>
                          <a:pt x="23266" y="61463"/>
                        </a:lnTo>
                        <a:cubicBezTo>
                          <a:pt x="23266" y="61463"/>
                          <a:pt x="0" y="61463"/>
                          <a:pt x="0" y="61463"/>
                        </a:cubicBezTo>
                        <a:close/>
                      </a:path>
                    </a:pathLst>
                  </a:custGeom>
                  <a:solidFill>
                    <a:srgbClr val="FFFFFF"/>
                  </a:solidFill>
                  <a:ln w="19550" cap="flat">
                    <a:noFill/>
                    <a:prstDash val="solid"/>
                    <a:miter/>
                  </a:ln>
                </p:spPr>
                <p:txBody>
                  <a:bodyPr rtlCol="0" anchor="ctr"/>
                  <a:lstStyle/>
                  <a:p>
                    <a:endParaRPr lang="en-US"/>
                  </a:p>
                </p:txBody>
              </p:sp>
            </p:grpSp>
          </p:grpSp>
          <p:sp>
            <p:nvSpPr>
              <p:cNvPr id="91" name="Freeform 90">
                <a:extLst>
                  <a:ext uri="{FF2B5EF4-FFF2-40B4-BE49-F238E27FC236}">
                    <a16:creationId xmlns:a16="http://schemas.microsoft.com/office/drawing/2014/main" id="{AEE02571-0ADE-6226-475F-C56C65C3E240}"/>
                  </a:ext>
                </a:extLst>
              </p:cNvPr>
              <p:cNvSpPr/>
              <p:nvPr/>
            </p:nvSpPr>
            <p:spPr>
              <a:xfrm>
                <a:off x="1133330" y="1927745"/>
                <a:ext cx="10534188" cy="1061843"/>
              </a:xfrm>
              <a:custGeom>
                <a:avLst/>
                <a:gdLst>
                  <a:gd name="connsiteX0" fmla="*/ 10493129 w 10534188"/>
                  <a:gd name="connsiteY0" fmla="*/ 0 h 1061843"/>
                  <a:gd name="connsiteX1" fmla="*/ 10534188 w 10534188"/>
                  <a:gd name="connsiteY1" fmla="*/ 40975 h 1061843"/>
                  <a:gd name="connsiteX2" fmla="*/ 10534188 w 10534188"/>
                  <a:gd name="connsiteY2" fmla="*/ 1020868 h 1061843"/>
                  <a:gd name="connsiteX3" fmla="*/ 10493129 w 10534188"/>
                  <a:gd name="connsiteY3" fmla="*/ 1061843 h 1061843"/>
                  <a:gd name="connsiteX4" fmla="*/ 41059 w 10534188"/>
                  <a:gd name="connsiteY4" fmla="*/ 1061843 h 1061843"/>
                  <a:gd name="connsiteX5" fmla="*/ 0 w 10534188"/>
                  <a:gd name="connsiteY5" fmla="*/ 1020868 h 1061843"/>
                  <a:gd name="connsiteX6" fmla="*/ 0 w 10534188"/>
                  <a:gd name="connsiteY6" fmla="*/ 40975 h 1061843"/>
                  <a:gd name="connsiteX7" fmla="*/ 41059 w 10534188"/>
                  <a:gd name="connsiteY7" fmla="*/ 0 h 1061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534188" h="1061843">
                    <a:moveTo>
                      <a:pt x="10493129" y="0"/>
                    </a:moveTo>
                    <a:cubicBezTo>
                      <a:pt x="10515806" y="0"/>
                      <a:pt x="10534188" y="18345"/>
                      <a:pt x="10534188" y="40975"/>
                    </a:cubicBezTo>
                    <a:lnTo>
                      <a:pt x="10534188" y="1020868"/>
                    </a:lnTo>
                    <a:cubicBezTo>
                      <a:pt x="10534188" y="1043498"/>
                      <a:pt x="10515806" y="1061843"/>
                      <a:pt x="10493129" y="1061843"/>
                    </a:cubicBezTo>
                    <a:lnTo>
                      <a:pt x="41059" y="1061843"/>
                    </a:lnTo>
                    <a:cubicBezTo>
                      <a:pt x="18382" y="1061843"/>
                      <a:pt x="0" y="1043498"/>
                      <a:pt x="0" y="1020868"/>
                    </a:cubicBezTo>
                    <a:lnTo>
                      <a:pt x="0" y="40975"/>
                    </a:lnTo>
                    <a:cubicBezTo>
                      <a:pt x="0" y="18345"/>
                      <a:pt x="18382" y="0"/>
                      <a:pt x="41059" y="0"/>
                    </a:cubicBezTo>
                    <a:close/>
                  </a:path>
                </a:pathLst>
              </a:custGeom>
              <a:solidFill>
                <a:srgbClr val="E6E7E8"/>
              </a:solidFill>
              <a:ln w="19550" cap="flat">
                <a:noFill/>
                <a:prstDash val="solid"/>
                <a:miter/>
              </a:ln>
            </p:spPr>
            <p:txBody>
              <a:bodyPr rtlCol="0" anchor="ctr"/>
              <a:lstStyle/>
              <a:p>
                <a:endParaRPr lang="en-US"/>
              </a:p>
            </p:txBody>
          </p:sp>
          <p:grpSp>
            <p:nvGrpSpPr>
              <p:cNvPr id="92" name="Graphic 4">
                <a:extLst>
                  <a:ext uri="{FF2B5EF4-FFF2-40B4-BE49-F238E27FC236}">
                    <a16:creationId xmlns:a16="http://schemas.microsoft.com/office/drawing/2014/main" id="{8B8BD271-17ED-6A40-C567-A994B1D2D41A}"/>
                  </a:ext>
                </a:extLst>
              </p:cNvPr>
              <p:cNvGrpSpPr/>
              <p:nvPr/>
            </p:nvGrpSpPr>
            <p:grpSpPr>
              <a:xfrm>
                <a:off x="1218185" y="2008525"/>
                <a:ext cx="66867" cy="888966"/>
                <a:chOff x="1218185" y="2008525"/>
                <a:chExt cx="66867" cy="888966"/>
              </a:xfrm>
              <a:solidFill>
                <a:srgbClr val="808184"/>
              </a:solidFill>
            </p:grpSpPr>
            <p:sp>
              <p:nvSpPr>
                <p:cNvPr id="93" name="Freeform 92">
                  <a:extLst>
                    <a:ext uri="{FF2B5EF4-FFF2-40B4-BE49-F238E27FC236}">
                      <a16:creationId xmlns:a16="http://schemas.microsoft.com/office/drawing/2014/main" id="{E1C0FF38-20BF-F1DE-0BE1-FC8DB69746FA}"/>
                    </a:ext>
                  </a:extLst>
                </p:cNvPr>
                <p:cNvSpPr/>
                <p:nvPr/>
              </p:nvSpPr>
              <p:spPr>
                <a:xfrm>
                  <a:off x="1218772" y="2830956"/>
                  <a:ext cx="65889" cy="66535"/>
                </a:xfrm>
                <a:custGeom>
                  <a:avLst/>
                  <a:gdLst>
                    <a:gd name="connsiteX0" fmla="*/ 22680 w 65889"/>
                    <a:gd name="connsiteY0" fmla="*/ 13073 h 66535"/>
                    <a:gd name="connsiteX1" fmla="*/ 54941 w 65889"/>
                    <a:gd name="connsiteY1" fmla="*/ 29853 h 66535"/>
                    <a:gd name="connsiteX2" fmla="*/ 54941 w 65889"/>
                    <a:gd name="connsiteY2" fmla="*/ 37073 h 66535"/>
                    <a:gd name="connsiteX3" fmla="*/ 22680 w 65889"/>
                    <a:gd name="connsiteY3" fmla="*/ 53853 h 66535"/>
                    <a:gd name="connsiteX4" fmla="*/ 65890 w 65889"/>
                    <a:gd name="connsiteY4" fmla="*/ 53853 h 66535"/>
                    <a:gd name="connsiteX5" fmla="*/ 65890 w 65889"/>
                    <a:gd name="connsiteY5" fmla="*/ 66536 h 66535"/>
                    <a:gd name="connsiteX6" fmla="*/ 0 w 65889"/>
                    <a:gd name="connsiteY6" fmla="*/ 66536 h 66535"/>
                    <a:gd name="connsiteX7" fmla="*/ 0 w 65889"/>
                    <a:gd name="connsiteY7" fmla="*/ 52878 h 66535"/>
                    <a:gd name="connsiteX8" fmla="*/ 37540 w 65889"/>
                    <a:gd name="connsiteY8" fmla="*/ 33366 h 66535"/>
                    <a:gd name="connsiteX9" fmla="*/ 0 w 65889"/>
                    <a:gd name="connsiteY9" fmla="*/ 13658 h 66535"/>
                    <a:gd name="connsiteX10" fmla="*/ 0 w 65889"/>
                    <a:gd name="connsiteY10" fmla="*/ 0 h 66535"/>
                    <a:gd name="connsiteX11" fmla="*/ 65890 w 65889"/>
                    <a:gd name="connsiteY11" fmla="*/ 0 h 66535"/>
                    <a:gd name="connsiteX12" fmla="*/ 65890 w 65889"/>
                    <a:gd name="connsiteY12" fmla="*/ 12878 h 66535"/>
                    <a:gd name="connsiteX13" fmla="*/ 22680 w 65889"/>
                    <a:gd name="connsiteY13" fmla="*/ 12878 h 665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5889" h="66535">
                      <a:moveTo>
                        <a:pt x="22680" y="13073"/>
                      </a:moveTo>
                      <a:lnTo>
                        <a:pt x="54941" y="29853"/>
                      </a:lnTo>
                      <a:lnTo>
                        <a:pt x="54941" y="37073"/>
                      </a:lnTo>
                      <a:lnTo>
                        <a:pt x="22680" y="53853"/>
                      </a:lnTo>
                      <a:lnTo>
                        <a:pt x="65890" y="53853"/>
                      </a:lnTo>
                      <a:lnTo>
                        <a:pt x="65890" y="66536"/>
                      </a:lnTo>
                      <a:lnTo>
                        <a:pt x="0" y="66536"/>
                      </a:lnTo>
                      <a:lnTo>
                        <a:pt x="0" y="52878"/>
                      </a:lnTo>
                      <a:lnTo>
                        <a:pt x="37540" y="33366"/>
                      </a:lnTo>
                      <a:lnTo>
                        <a:pt x="0" y="13658"/>
                      </a:lnTo>
                      <a:lnTo>
                        <a:pt x="0" y="0"/>
                      </a:lnTo>
                      <a:lnTo>
                        <a:pt x="65890" y="0"/>
                      </a:lnTo>
                      <a:lnTo>
                        <a:pt x="65890" y="12878"/>
                      </a:lnTo>
                      <a:lnTo>
                        <a:pt x="22680" y="12878"/>
                      </a:lnTo>
                      <a:close/>
                    </a:path>
                  </a:pathLst>
                </a:custGeom>
                <a:solidFill>
                  <a:srgbClr val="808184"/>
                </a:solidFill>
                <a:ln w="19550" cap="flat">
                  <a:noFill/>
                  <a:prstDash val="solid"/>
                  <a:miter/>
                </a:ln>
              </p:spPr>
              <p:txBody>
                <a:bodyPr rtlCol="0" anchor="ctr"/>
                <a:lstStyle/>
                <a:p>
                  <a:endParaRPr lang="en-US"/>
                </a:p>
              </p:txBody>
            </p:sp>
            <p:sp>
              <p:nvSpPr>
                <p:cNvPr id="94" name="Freeform 93">
                  <a:extLst>
                    <a:ext uri="{FF2B5EF4-FFF2-40B4-BE49-F238E27FC236}">
                      <a16:creationId xmlns:a16="http://schemas.microsoft.com/office/drawing/2014/main" id="{ED009629-3975-E0CC-68F2-60745C60615F}"/>
                    </a:ext>
                  </a:extLst>
                </p:cNvPr>
                <p:cNvSpPr/>
                <p:nvPr/>
              </p:nvSpPr>
              <p:spPr>
                <a:xfrm>
                  <a:off x="1218185" y="2757200"/>
                  <a:ext cx="66867" cy="64194"/>
                </a:xfrm>
                <a:custGeom>
                  <a:avLst/>
                  <a:gdLst>
                    <a:gd name="connsiteX0" fmla="*/ 33434 w 66867"/>
                    <a:gd name="connsiteY0" fmla="*/ 64194 h 64194"/>
                    <a:gd name="connsiteX1" fmla="*/ 0 w 66867"/>
                    <a:gd name="connsiteY1" fmla="*/ 31805 h 64194"/>
                    <a:gd name="connsiteX2" fmla="*/ 33629 w 66867"/>
                    <a:gd name="connsiteY2" fmla="*/ 0 h 64194"/>
                    <a:gd name="connsiteX3" fmla="*/ 66868 w 66867"/>
                    <a:gd name="connsiteY3" fmla="*/ 32195 h 64194"/>
                    <a:gd name="connsiteX4" fmla="*/ 33434 w 66867"/>
                    <a:gd name="connsiteY4" fmla="*/ 64194 h 64194"/>
                    <a:gd name="connsiteX5" fmla="*/ 55527 w 66867"/>
                    <a:gd name="connsiteY5" fmla="*/ 32000 h 64194"/>
                    <a:gd name="connsiteX6" fmla="*/ 33434 w 66867"/>
                    <a:gd name="connsiteY6" fmla="*/ 12878 h 64194"/>
                    <a:gd name="connsiteX7" fmla="*/ 11536 w 66867"/>
                    <a:gd name="connsiteY7" fmla="*/ 32000 h 64194"/>
                    <a:gd name="connsiteX8" fmla="*/ 33434 w 66867"/>
                    <a:gd name="connsiteY8" fmla="*/ 51121 h 64194"/>
                    <a:gd name="connsiteX9" fmla="*/ 55527 w 66867"/>
                    <a:gd name="connsiteY9" fmla="*/ 32000 h 64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6867" h="64194">
                      <a:moveTo>
                        <a:pt x="33434" y="64194"/>
                      </a:moveTo>
                      <a:cubicBezTo>
                        <a:pt x="15837" y="64194"/>
                        <a:pt x="0" y="50536"/>
                        <a:pt x="0" y="31805"/>
                      </a:cubicBezTo>
                      <a:cubicBezTo>
                        <a:pt x="0" y="13073"/>
                        <a:pt x="17010" y="0"/>
                        <a:pt x="33629" y="0"/>
                      </a:cubicBezTo>
                      <a:cubicBezTo>
                        <a:pt x="51031" y="0"/>
                        <a:pt x="66868" y="13463"/>
                        <a:pt x="66868" y="32195"/>
                      </a:cubicBezTo>
                      <a:cubicBezTo>
                        <a:pt x="66868" y="50926"/>
                        <a:pt x="50444" y="64194"/>
                        <a:pt x="33434" y="64194"/>
                      </a:cubicBezTo>
                      <a:close/>
                      <a:moveTo>
                        <a:pt x="55527" y="32000"/>
                      </a:moveTo>
                      <a:cubicBezTo>
                        <a:pt x="55527" y="19512"/>
                        <a:pt x="44383" y="12878"/>
                        <a:pt x="33434" y="12878"/>
                      </a:cubicBezTo>
                      <a:cubicBezTo>
                        <a:pt x="22094" y="12878"/>
                        <a:pt x="11536" y="20292"/>
                        <a:pt x="11536" y="32000"/>
                      </a:cubicBezTo>
                      <a:cubicBezTo>
                        <a:pt x="11536" y="43707"/>
                        <a:pt x="22680" y="51121"/>
                        <a:pt x="33434" y="51121"/>
                      </a:cubicBezTo>
                      <a:cubicBezTo>
                        <a:pt x="44774" y="51121"/>
                        <a:pt x="55527" y="44097"/>
                        <a:pt x="55527" y="32000"/>
                      </a:cubicBezTo>
                      <a:close/>
                    </a:path>
                  </a:pathLst>
                </a:custGeom>
                <a:solidFill>
                  <a:srgbClr val="808184"/>
                </a:solidFill>
                <a:ln w="19550" cap="flat">
                  <a:noFill/>
                  <a:prstDash val="solid"/>
                  <a:miter/>
                </a:ln>
              </p:spPr>
              <p:txBody>
                <a:bodyPr rtlCol="0" anchor="ctr"/>
                <a:lstStyle/>
                <a:p>
                  <a:endParaRPr lang="en-US"/>
                </a:p>
              </p:txBody>
            </p:sp>
            <p:sp>
              <p:nvSpPr>
                <p:cNvPr id="95" name="Freeform 94">
                  <a:extLst>
                    <a:ext uri="{FF2B5EF4-FFF2-40B4-BE49-F238E27FC236}">
                      <a16:creationId xmlns:a16="http://schemas.microsoft.com/office/drawing/2014/main" id="{4F139620-A659-0935-C7EB-B90BC5D93E08}"/>
                    </a:ext>
                  </a:extLst>
                </p:cNvPr>
                <p:cNvSpPr/>
                <p:nvPr/>
              </p:nvSpPr>
              <p:spPr>
                <a:xfrm>
                  <a:off x="1218772" y="2690469"/>
                  <a:ext cx="65889" cy="56779"/>
                </a:xfrm>
                <a:custGeom>
                  <a:avLst/>
                  <a:gdLst>
                    <a:gd name="connsiteX0" fmla="*/ 65890 w 65889"/>
                    <a:gd name="connsiteY0" fmla="*/ 44097 h 56779"/>
                    <a:gd name="connsiteX1" fmla="*/ 65890 w 65889"/>
                    <a:gd name="connsiteY1" fmla="*/ 56780 h 56779"/>
                    <a:gd name="connsiteX2" fmla="*/ 0 w 65889"/>
                    <a:gd name="connsiteY2" fmla="*/ 56780 h 56779"/>
                    <a:gd name="connsiteX3" fmla="*/ 0 w 65889"/>
                    <a:gd name="connsiteY3" fmla="*/ 46634 h 56779"/>
                    <a:gd name="connsiteX4" fmla="*/ 43405 w 65889"/>
                    <a:gd name="connsiteY4" fmla="*/ 12683 h 56779"/>
                    <a:gd name="connsiteX5" fmla="*/ 0 w 65889"/>
                    <a:gd name="connsiteY5" fmla="*/ 12683 h 56779"/>
                    <a:gd name="connsiteX6" fmla="*/ 0 w 65889"/>
                    <a:gd name="connsiteY6" fmla="*/ 0 h 56779"/>
                    <a:gd name="connsiteX7" fmla="*/ 65695 w 65889"/>
                    <a:gd name="connsiteY7" fmla="*/ 0 h 56779"/>
                    <a:gd name="connsiteX8" fmla="*/ 65695 w 65889"/>
                    <a:gd name="connsiteY8" fmla="*/ 10732 h 56779"/>
                    <a:gd name="connsiteX9" fmla="*/ 23462 w 65889"/>
                    <a:gd name="connsiteY9" fmla="*/ 44292 h 56779"/>
                    <a:gd name="connsiteX10" fmla="*/ 65695 w 65889"/>
                    <a:gd name="connsiteY10" fmla="*/ 44292 h 56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5889" h="56779">
                      <a:moveTo>
                        <a:pt x="65890" y="44097"/>
                      </a:moveTo>
                      <a:lnTo>
                        <a:pt x="65890" y="56780"/>
                      </a:lnTo>
                      <a:lnTo>
                        <a:pt x="0" y="56780"/>
                      </a:lnTo>
                      <a:lnTo>
                        <a:pt x="0" y="46634"/>
                      </a:lnTo>
                      <a:lnTo>
                        <a:pt x="43405" y="12683"/>
                      </a:lnTo>
                      <a:lnTo>
                        <a:pt x="0" y="12683"/>
                      </a:lnTo>
                      <a:lnTo>
                        <a:pt x="0" y="0"/>
                      </a:lnTo>
                      <a:lnTo>
                        <a:pt x="65695" y="0"/>
                      </a:lnTo>
                      <a:lnTo>
                        <a:pt x="65695" y="10732"/>
                      </a:lnTo>
                      <a:lnTo>
                        <a:pt x="23462" y="44292"/>
                      </a:lnTo>
                      <a:lnTo>
                        <a:pt x="65695" y="44292"/>
                      </a:lnTo>
                      <a:close/>
                    </a:path>
                  </a:pathLst>
                </a:custGeom>
                <a:solidFill>
                  <a:srgbClr val="808184"/>
                </a:solidFill>
                <a:ln w="19550" cap="flat">
                  <a:noFill/>
                  <a:prstDash val="solid"/>
                  <a:miter/>
                </a:ln>
              </p:spPr>
              <p:txBody>
                <a:bodyPr rtlCol="0" anchor="ctr"/>
                <a:lstStyle/>
                <a:p>
                  <a:endParaRPr lang="en-US"/>
                </a:p>
              </p:txBody>
            </p:sp>
            <p:sp>
              <p:nvSpPr>
                <p:cNvPr id="96" name="Freeform 95">
                  <a:extLst>
                    <a:ext uri="{FF2B5EF4-FFF2-40B4-BE49-F238E27FC236}">
                      <a16:creationId xmlns:a16="http://schemas.microsoft.com/office/drawing/2014/main" id="{26F70B84-41E2-19AE-0852-D1B719063F3E}"/>
                    </a:ext>
                  </a:extLst>
                </p:cNvPr>
                <p:cNvSpPr/>
                <p:nvPr/>
              </p:nvSpPr>
              <p:spPr>
                <a:xfrm>
                  <a:off x="1218772" y="2627641"/>
                  <a:ext cx="65694" cy="54633"/>
                </a:xfrm>
                <a:custGeom>
                  <a:avLst/>
                  <a:gdLst>
                    <a:gd name="connsiteX0" fmla="*/ 11145 w 65694"/>
                    <a:gd name="connsiteY0" fmla="*/ 20878 h 54633"/>
                    <a:gd name="connsiteX1" fmla="*/ 65695 w 65694"/>
                    <a:gd name="connsiteY1" fmla="*/ 20878 h 54633"/>
                    <a:gd name="connsiteX2" fmla="*/ 65695 w 65694"/>
                    <a:gd name="connsiteY2" fmla="*/ 33561 h 54633"/>
                    <a:gd name="connsiteX3" fmla="*/ 11145 w 65694"/>
                    <a:gd name="connsiteY3" fmla="*/ 33561 h 54633"/>
                    <a:gd name="connsiteX4" fmla="*/ 11145 w 65694"/>
                    <a:gd name="connsiteY4" fmla="*/ 54634 h 54633"/>
                    <a:gd name="connsiteX5" fmla="*/ 0 w 65694"/>
                    <a:gd name="connsiteY5" fmla="*/ 54634 h 54633"/>
                    <a:gd name="connsiteX6" fmla="*/ 0 w 65694"/>
                    <a:gd name="connsiteY6" fmla="*/ 0 h 54633"/>
                    <a:gd name="connsiteX7" fmla="*/ 11145 w 65694"/>
                    <a:gd name="connsiteY7" fmla="*/ 0 h 54633"/>
                    <a:gd name="connsiteX8" fmla="*/ 11145 w 65694"/>
                    <a:gd name="connsiteY8" fmla="*/ 21073 h 546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5694" h="54633">
                      <a:moveTo>
                        <a:pt x="11145" y="20878"/>
                      </a:moveTo>
                      <a:lnTo>
                        <a:pt x="65695" y="20878"/>
                      </a:lnTo>
                      <a:lnTo>
                        <a:pt x="65695" y="33561"/>
                      </a:lnTo>
                      <a:lnTo>
                        <a:pt x="11145" y="33561"/>
                      </a:lnTo>
                      <a:lnTo>
                        <a:pt x="11145" y="54634"/>
                      </a:lnTo>
                      <a:lnTo>
                        <a:pt x="0" y="54634"/>
                      </a:lnTo>
                      <a:lnTo>
                        <a:pt x="0" y="0"/>
                      </a:lnTo>
                      <a:lnTo>
                        <a:pt x="11145" y="0"/>
                      </a:lnTo>
                      <a:lnTo>
                        <a:pt x="11145" y="21073"/>
                      </a:lnTo>
                      <a:close/>
                    </a:path>
                  </a:pathLst>
                </a:custGeom>
                <a:solidFill>
                  <a:srgbClr val="808184"/>
                </a:solidFill>
                <a:ln w="19550" cap="flat">
                  <a:noFill/>
                  <a:prstDash val="solid"/>
                  <a:miter/>
                </a:ln>
              </p:spPr>
              <p:txBody>
                <a:bodyPr rtlCol="0" anchor="ctr"/>
                <a:lstStyle/>
                <a:p>
                  <a:endParaRPr lang="en-US"/>
                </a:p>
              </p:txBody>
            </p:sp>
            <p:sp>
              <p:nvSpPr>
                <p:cNvPr id="97" name="Freeform 96">
                  <a:extLst>
                    <a:ext uri="{FF2B5EF4-FFF2-40B4-BE49-F238E27FC236}">
                      <a16:creationId xmlns:a16="http://schemas.microsoft.com/office/drawing/2014/main" id="{39720E1A-D336-758F-8081-2CC218EF9F5F}"/>
                    </a:ext>
                  </a:extLst>
                </p:cNvPr>
                <p:cNvSpPr/>
                <p:nvPr/>
              </p:nvSpPr>
              <p:spPr>
                <a:xfrm>
                  <a:off x="1218772" y="2564031"/>
                  <a:ext cx="65889" cy="55218"/>
                </a:xfrm>
                <a:custGeom>
                  <a:avLst/>
                  <a:gdLst>
                    <a:gd name="connsiteX0" fmla="*/ 65890 w 65889"/>
                    <a:gd name="connsiteY0" fmla="*/ 0 h 55218"/>
                    <a:gd name="connsiteX1" fmla="*/ 65890 w 65889"/>
                    <a:gd name="connsiteY1" fmla="*/ 12683 h 55218"/>
                    <a:gd name="connsiteX2" fmla="*/ 37735 w 65889"/>
                    <a:gd name="connsiteY2" fmla="*/ 12683 h 55218"/>
                    <a:gd name="connsiteX3" fmla="*/ 37735 w 65889"/>
                    <a:gd name="connsiteY3" fmla="*/ 42536 h 55218"/>
                    <a:gd name="connsiteX4" fmla="*/ 65890 w 65889"/>
                    <a:gd name="connsiteY4" fmla="*/ 42536 h 55218"/>
                    <a:gd name="connsiteX5" fmla="*/ 65890 w 65889"/>
                    <a:gd name="connsiteY5" fmla="*/ 55219 h 55218"/>
                    <a:gd name="connsiteX6" fmla="*/ 0 w 65889"/>
                    <a:gd name="connsiteY6" fmla="*/ 55219 h 55218"/>
                    <a:gd name="connsiteX7" fmla="*/ 0 w 65889"/>
                    <a:gd name="connsiteY7" fmla="*/ 42536 h 55218"/>
                    <a:gd name="connsiteX8" fmla="*/ 26591 w 65889"/>
                    <a:gd name="connsiteY8" fmla="*/ 42536 h 55218"/>
                    <a:gd name="connsiteX9" fmla="*/ 26591 w 65889"/>
                    <a:gd name="connsiteY9" fmla="*/ 12683 h 55218"/>
                    <a:gd name="connsiteX10" fmla="*/ 0 w 65889"/>
                    <a:gd name="connsiteY10" fmla="*/ 12683 h 55218"/>
                    <a:gd name="connsiteX11" fmla="*/ 0 w 65889"/>
                    <a:gd name="connsiteY11" fmla="*/ 0 h 55218"/>
                    <a:gd name="connsiteX12" fmla="*/ 65890 w 65889"/>
                    <a:gd name="connsiteY12" fmla="*/ 0 h 552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5889" h="55218">
                      <a:moveTo>
                        <a:pt x="65890" y="0"/>
                      </a:moveTo>
                      <a:lnTo>
                        <a:pt x="65890" y="12683"/>
                      </a:lnTo>
                      <a:lnTo>
                        <a:pt x="37735" y="12683"/>
                      </a:lnTo>
                      <a:lnTo>
                        <a:pt x="37735" y="42536"/>
                      </a:lnTo>
                      <a:lnTo>
                        <a:pt x="65890" y="42536"/>
                      </a:lnTo>
                      <a:lnTo>
                        <a:pt x="65890" y="55219"/>
                      </a:lnTo>
                      <a:lnTo>
                        <a:pt x="0" y="55219"/>
                      </a:lnTo>
                      <a:lnTo>
                        <a:pt x="0" y="42536"/>
                      </a:lnTo>
                      <a:lnTo>
                        <a:pt x="26591" y="42536"/>
                      </a:lnTo>
                      <a:lnTo>
                        <a:pt x="26591" y="12683"/>
                      </a:lnTo>
                      <a:lnTo>
                        <a:pt x="0" y="12683"/>
                      </a:lnTo>
                      <a:lnTo>
                        <a:pt x="0" y="0"/>
                      </a:lnTo>
                      <a:lnTo>
                        <a:pt x="65890" y="0"/>
                      </a:lnTo>
                      <a:close/>
                    </a:path>
                  </a:pathLst>
                </a:custGeom>
                <a:solidFill>
                  <a:srgbClr val="808184"/>
                </a:solidFill>
                <a:ln w="19550" cap="flat">
                  <a:noFill/>
                  <a:prstDash val="solid"/>
                  <a:miter/>
                </a:ln>
              </p:spPr>
              <p:txBody>
                <a:bodyPr rtlCol="0" anchor="ctr"/>
                <a:lstStyle/>
                <a:p>
                  <a:endParaRPr lang="en-US"/>
                </a:p>
              </p:txBody>
            </p:sp>
            <p:sp>
              <p:nvSpPr>
                <p:cNvPr id="98" name="Freeform 97">
                  <a:extLst>
                    <a:ext uri="{FF2B5EF4-FFF2-40B4-BE49-F238E27FC236}">
                      <a16:creationId xmlns:a16="http://schemas.microsoft.com/office/drawing/2014/main" id="{772FEA34-EDEF-A0DA-3BC2-1E01FDE677E2}"/>
                    </a:ext>
                  </a:extLst>
                </p:cNvPr>
                <p:cNvSpPr/>
                <p:nvPr/>
              </p:nvSpPr>
              <p:spPr>
                <a:xfrm>
                  <a:off x="1218576" y="2504130"/>
                  <a:ext cx="65889" cy="46243"/>
                </a:xfrm>
                <a:custGeom>
                  <a:avLst/>
                  <a:gdLst>
                    <a:gd name="connsiteX0" fmla="*/ 195 w 65889"/>
                    <a:gd name="connsiteY0" fmla="*/ 46243 h 46243"/>
                    <a:gd name="connsiteX1" fmla="*/ 195 w 65889"/>
                    <a:gd name="connsiteY1" fmla="*/ 33561 h 46243"/>
                    <a:gd name="connsiteX2" fmla="*/ 54745 w 65889"/>
                    <a:gd name="connsiteY2" fmla="*/ 33561 h 46243"/>
                    <a:gd name="connsiteX3" fmla="*/ 54745 w 65889"/>
                    <a:gd name="connsiteY3" fmla="*/ 0 h 46243"/>
                    <a:gd name="connsiteX4" fmla="*/ 65890 w 65889"/>
                    <a:gd name="connsiteY4" fmla="*/ 0 h 46243"/>
                    <a:gd name="connsiteX5" fmla="*/ 65890 w 65889"/>
                    <a:gd name="connsiteY5" fmla="*/ 46243 h 46243"/>
                    <a:gd name="connsiteX6" fmla="*/ 0 w 65889"/>
                    <a:gd name="connsiteY6" fmla="*/ 46243 h 462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889" h="46243">
                      <a:moveTo>
                        <a:pt x="195" y="46243"/>
                      </a:moveTo>
                      <a:lnTo>
                        <a:pt x="195" y="33561"/>
                      </a:lnTo>
                      <a:lnTo>
                        <a:pt x="54745" y="33561"/>
                      </a:lnTo>
                      <a:lnTo>
                        <a:pt x="54745" y="0"/>
                      </a:lnTo>
                      <a:lnTo>
                        <a:pt x="65890" y="0"/>
                      </a:lnTo>
                      <a:lnTo>
                        <a:pt x="65890" y="46243"/>
                      </a:lnTo>
                      <a:lnTo>
                        <a:pt x="0" y="46243"/>
                      </a:lnTo>
                      <a:close/>
                    </a:path>
                  </a:pathLst>
                </a:custGeom>
                <a:solidFill>
                  <a:srgbClr val="808184"/>
                </a:solidFill>
                <a:ln w="19550" cap="flat">
                  <a:noFill/>
                  <a:prstDash val="solid"/>
                  <a:miter/>
                </a:ln>
              </p:spPr>
              <p:txBody>
                <a:bodyPr rtlCol="0" anchor="ctr"/>
                <a:lstStyle/>
                <a:p>
                  <a:endParaRPr lang="en-US"/>
                </a:p>
              </p:txBody>
            </p:sp>
            <p:sp>
              <p:nvSpPr>
                <p:cNvPr id="99" name="Freeform 98">
                  <a:extLst>
                    <a:ext uri="{FF2B5EF4-FFF2-40B4-BE49-F238E27FC236}">
                      <a16:creationId xmlns:a16="http://schemas.microsoft.com/office/drawing/2014/main" id="{45D3A827-8165-E566-E8C1-E98D1F195235}"/>
                    </a:ext>
                  </a:extLst>
                </p:cNvPr>
                <p:cNvSpPr/>
                <p:nvPr/>
              </p:nvSpPr>
              <p:spPr>
                <a:xfrm>
                  <a:off x="1218772" y="2442277"/>
                  <a:ext cx="65889" cy="60292"/>
                </a:xfrm>
                <a:custGeom>
                  <a:avLst/>
                  <a:gdLst>
                    <a:gd name="connsiteX0" fmla="*/ 30892 w 65889"/>
                    <a:gd name="connsiteY0" fmla="*/ 30244 h 60292"/>
                    <a:gd name="connsiteX1" fmla="*/ 0 w 65889"/>
                    <a:gd name="connsiteY1" fmla="*/ 13854 h 60292"/>
                    <a:gd name="connsiteX2" fmla="*/ 0 w 65889"/>
                    <a:gd name="connsiteY2" fmla="*/ 0 h 60292"/>
                    <a:gd name="connsiteX3" fmla="*/ 42819 w 65889"/>
                    <a:gd name="connsiteY3" fmla="*/ 23805 h 60292"/>
                    <a:gd name="connsiteX4" fmla="*/ 65890 w 65889"/>
                    <a:gd name="connsiteY4" fmla="*/ 23805 h 60292"/>
                    <a:gd name="connsiteX5" fmla="*/ 65890 w 65889"/>
                    <a:gd name="connsiteY5" fmla="*/ 36487 h 60292"/>
                    <a:gd name="connsiteX6" fmla="*/ 42623 w 65889"/>
                    <a:gd name="connsiteY6" fmla="*/ 36487 h 60292"/>
                    <a:gd name="connsiteX7" fmla="*/ 0 w 65889"/>
                    <a:gd name="connsiteY7" fmla="*/ 60292 h 60292"/>
                    <a:gd name="connsiteX8" fmla="*/ 0 w 65889"/>
                    <a:gd name="connsiteY8" fmla="*/ 46439 h 60292"/>
                    <a:gd name="connsiteX9" fmla="*/ 30892 w 65889"/>
                    <a:gd name="connsiteY9" fmla="*/ 30244 h 602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5889" h="60292">
                      <a:moveTo>
                        <a:pt x="30892" y="30244"/>
                      </a:moveTo>
                      <a:lnTo>
                        <a:pt x="0" y="13854"/>
                      </a:lnTo>
                      <a:lnTo>
                        <a:pt x="0" y="0"/>
                      </a:lnTo>
                      <a:lnTo>
                        <a:pt x="42819" y="23805"/>
                      </a:lnTo>
                      <a:lnTo>
                        <a:pt x="65890" y="23805"/>
                      </a:lnTo>
                      <a:lnTo>
                        <a:pt x="65890" y="36487"/>
                      </a:lnTo>
                      <a:lnTo>
                        <a:pt x="42623" y="36487"/>
                      </a:lnTo>
                      <a:lnTo>
                        <a:pt x="0" y="60292"/>
                      </a:lnTo>
                      <a:lnTo>
                        <a:pt x="0" y="46439"/>
                      </a:lnTo>
                      <a:lnTo>
                        <a:pt x="30892" y="30244"/>
                      </a:lnTo>
                      <a:close/>
                    </a:path>
                  </a:pathLst>
                </a:custGeom>
                <a:solidFill>
                  <a:srgbClr val="808184"/>
                </a:solidFill>
                <a:ln w="19550" cap="flat">
                  <a:noFill/>
                  <a:prstDash val="solid"/>
                  <a:miter/>
                </a:ln>
              </p:spPr>
              <p:txBody>
                <a:bodyPr rtlCol="0" anchor="ctr"/>
                <a:lstStyle/>
                <a:p>
                  <a:endParaRPr lang="en-US"/>
                </a:p>
              </p:txBody>
            </p:sp>
            <p:sp>
              <p:nvSpPr>
                <p:cNvPr id="100" name="Freeform 99">
                  <a:extLst>
                    <a:ext uri="{FF2B5EF4-FFF2-40B4-BE49-F238E27FC236}">
                      <a16:creationId xmlns:a16="http://schemas.microsoft.com/office/drawing/2014/main" id="{85B73514-5679-BC81-6DCE-3AC9DC2B76F2}"/>
                    </a:ext>
                  </a:extLst>
                </p:cNvPr>
                <p:cNvSpPr/>
                <p:nvPr/>
              </p:nvSpPr>
              <p:spPr>
                <a:xfrm>
                  <a:off x="1218772" y="2334961"/>
                  <a:ext cx="65889" cy="62243"/>
                </a:xfrm>
                <a:custGeom>
                  <a:avLst/>
                  <a:gdLst>
                    <a:gd name="connsiteX0" fmla="*/ 50640 w 65889"/>
                    <a:gd name="connsiteY0" fmla="*/ 31024 h 62243"/>
                    <a:gd name="connsiteX1" fmla="*/ 0 w 65889"/>
                    <a:gd name="connsiteY1" fmla="*/ 13463 h 62243"/>
                    <a:gd name="connsiteX2" fmla="*/ 0 w 65889"/>
                    <a:gd name="connsiteY2" fmla="*/ 0 h 62243"/>
                    <a:gd name="connsiteX3" fmla="*/ 65890 w 65889"/>
                    <a:gd name="connsiteY3" fmla="*/ 24975 h 62243"/>
                    <a:gd name="connsiteX4" fmla="*/ 65890 w 65889"/>
                    <a:gd name="connsiteY4" fmla="*/ 37268 h 62243"/>
                    <a:gd name="connsiteX5" fmla="*/ 0 w 65889"/>
                    <a:gd name="connsiteY5" fmla="*/ 62243 h 62243"/>
                    <a:gd name="connsiteX6" fmla="*/ 0 w 65889"/>
                    <a:gd name="connsiteY6" fmla="*/ 48780 h 62243"/>
                    <a:gd name="connsiteX7" fmla="*/ 50640 w 65889"/>
                    <a:gd name="connsiteY7" fmla="*/ 31024 h 622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5889" h="62243">
                      <a:moveTo>
                        <a:pt x="50640" y="31024"/>
                      </a:moveTo>
                      <a:lnTo>
                        <a:pt x="0" y="13463"/>
                      </a:lnTo>
                      <a:lnTo>
                        <a:pt x="0" y="0"/>
                      </a:lnTo>
                      <a:lnTo>
                        <a:pt x="65890" y="24975"/>
                      </a:lnTo>
                      <a:lnTo>
                        <a:pt x="65890" y="37268"/>
                      </a:lnTo>
                      <a:lnTo>
                        <a:pt x="0" y="62243"/>
                      </a:lnTo>
                      <a:lnTo>
                        <a:pt x="0" y="48780"/>
                      </a:lnTo>
                      <a:lnTo>
                        <a:pt x="50640" y="31024"/>
                      </a:lnTo>
                      <a:close/>
                    </a:path>
                  </a:pathLst>
                </a:custGeom>
                <a:solidFill>
                  <a:srgbClr val="808184"/>
                </a:solidFill>
                <a:ln w="19550" cap="flat">
                  <a:noFill/>
                  <a:prstDash val="solid"/>
                  <a:miter/>
                </a:ln>
              </p:spPr>
              <p:txBody>
                <a:bodyPr rtlCol="0" anchor="ctr"/>
                <a:lstStyle/>
                <a:p>
                  <a:endParaRPr lang="en-US"/>
                </a:p>
              </p:txBody>
            </p:sp>
            <p:sp>
              <p:nvSpPr>
                <p:cNvPr id="101" name="Freeform 100">
                  <a:extLst>
                    <a:ext uri="{FF2B5EF4-FFF2-40B4-BE49-F238E27FC236}">
                      <a16:creationId xmlns:a16="http://schemas.microsoft.com/office/drawing/2014/main" id="{53DD5533-A707-1A0F-5EAD-5A38B3F176D6}"/>
                    </a:ext>
                  </a:extLst>
                </p:cNvPr>
                <p:cNvSpPr/>
                <p:nvPr/>
              </p:nvSpPr>
              <p:spPr>
                <a:xfrm>
                  <a:off x="1218185" y="2267644"/>
                  <a:ext cx="66867" cy="64194"/>
                </a:xfrm>
                <a:custGeom>
                  <a:avLst/>
                  <a:gdLst>
                    <a:gd name="connsiteX0" fmla="*/ 33434 w 66867"/>
                    <a:gd name="connsiteY0" fmla="*/ 64194 h 64194"/>
                    <a:gd name="connsiteX1" fmla="*/ 0 w 66867"/>
                    <a:gd name="connsiteY1" fmla="*/ 31805 h 64194"/>
                    <a:gd name="connsiteX2" fmla="*/ 33629 w 66867"/>
                    <a:gd name="connsiteY2" fmla="*/ 0 h 64194"/>
                    <a:gd name="connsiteX3" fmla="*/ 66868 w 66867"/>
                    <a:gd name="connsiteY3" fmla="*/ 32195 h 64194"/>
                    <a:gd name="connsiteX4" fmla="*/ 33434 w 66867"/>
                    <a:gd name="connsiteY4" fmla="*/ 64194 h 64194"/>
                    <a:gd name="connsiteX5" fmla="*/ 55527 w 66867"/>
                    <a:gd name="connsiteY5" fmla="*/ 32195 h 64194"/>
                    <a:gd name="connsiteX6" fmla="*/ 33434 w 66867"/>
                    <a:gd name="connsiteY6" fmla="*/ 13073 h 64194"/>
                    <a:gd name="connsiteX7" fmla="*/ 11536 w 66867"/>
                    <a:gd name="connsiteY7" fmla="*/ 32195 h 64194"/>
                    <a:gd name="connsiteX8" fmla="*/ 33434 w 66867"/>
                    <a:gd name="connsiteY8" fmla="*/ 51317 h 64194"/>
                    <a:gd name="connsiteX9" fmla="*/ 55527 w 66867"/>
                    <a:gd name="connsiteY9" fmla="*/ 32195 h 64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6867" h="64194">
                      <a:moveTo>
                        <a:pt x="33434" y="64194"/>
                      </a:moveTo>
                      <a:cubicBezTo>
                        <a:pt x="15837" y="64194"/>
                        <a:pt x="0" y="50536"/>
                        <a:pt x="0" y="31805"/>
                      </a:cubicBezTo>
                      <a:cubicBezTo>
                        <a:pt x="0" y="13073"/>
                        <a:pt x="17010" y="0"/>
                        <a:pt x="33629" y="0"/>
                      </a:cubicBezTo>
                      <a:cubicBezTo>
                        <a:pt x="51031" y="0"/>
                        <a:pt x="66868" y="13463"/>
                        <a:pt x="66868" y="32195"/>
                      </a:cubicBezTo>
                      <a:cubicBezTo>
                        <a:pt x="66868" y="50926"/>
                        <a:pt x="50444" y="64194"/>
                        <a:pt x="33434" y="64194"/>
                      </a:cubicBezTo>
                      <a:close/>
                      <a:moveTo>
                        <a:pt x="55527" y="32195"/>
                      </a:moveTo>
                      <a:cubicBezTo>
                        <a:pt x="55527" y="19707"/>
                        <a:pt x="44383" y="13073"/>
                        <a:pt x="33434" y="13073"/>
                      </a:cubicBezTo>
                      <a:cubicBezTo>
                        <a:pt x="22094" y="13073"/>
                        <a:pt x="11536" y="20488"/>
                        <a:pt x="11536" y="32195"/>
                      </a:cubicBezTo>
                      <a:cubicBezTo>
                        <a:pt x="11536" y="43902"/>
                        <a:pt x="22680" y="51317"/>
                        <a:pt x="33434" y="51317"/>
                      </a:cubicBezTo>
                      <a:cubicBezTo>
                        <a:pt x="44774" y="51317"/>
                        <a:pt x="55527" y="44292"/>
                        <a:pt x="55527" y="32195"/>
                      </a:cubicBezTo>
                      <a:close/>
                    </a:path>
                  </a:pathLst>
                </a:custGeom>
                <a:solidFill>
                  <a:srgbClr val="808184"/>
                </a:solidFill>
                <a:ln w="19550" cap="flat">
                  <a:noFill/>
                  <a:prstDash val="solid"/>
                  <a:miter/>
                </a:ln>
              </p:spPr>
              <p:txBody>
                <a:bodyPr rtlCol="0" anchor="ctr"/>
                <a:lstStyle/>
                <a:p>
                  <a:endParaRPr lang="en-US"/>
                </a:p>
              </p:txBody>
            </p:sp>
            <p:sp>
              <p:nvSpPr>
                <p:cNvPr id="102" name="Freeform 101">
                  <a:extLst>
                    <a:ext uri="{FF2B5EF4-FFF2-40B4-BE49-F238E27FC236}">
                      <a16:creationId xmlns:a16="http://schemas.microsoft.com/office/drawing/2014/main" id="{C492256F-9861-126B-9692-DEF377121CB9}"/>
                    </a:ext>
                  </a:extLst>
                </p:cNvPr>
                <p:cNvSpPr/>
                <p:nvPr/>
              </p:nvSpPr>
              <p:spPr>
                <a:xfrm>
                  <a:off x="1218576" y="2211645"/>
                  <a:ext cx="65889" cy="46243"/>
                </a:xfrm>
                <a:custGeom>
                  <a:avLst/>
                  <a:gdLst>
                    <a:gd name="connsiteX0" fmla="*/ 195 w 65889"/>
                    <a:gd name="connsiteY0" fmla="*/ 46243 h 46243"/>
                    <a:gd name="connsiteX1" fmla="*/ 195 w 65889"/>
                    <a:gd name="connsiteY1" fmla="*/ 33561 h 46243"/>
                    <a:gd name="connsiteX2" fmla="*/ 54745 w 65889"/>
                    <a:gd name="connsiteY2" fmla="*/ 33561 h 46243"/>
                    <a:gd name="connsiteX3" fmla="*/ 54745 w 65889"/>
                    <a:gd name="connsiteY3" fmla="*/ 0 h 46243"/>
                    <a:gd name="connsiteX4" fmla="*/ 65890 w 65889"/>
                    <a:gd name="connsiteY4" fmla="*/ 0 h 46243"/>
                    <a:gd name="connsiteX5" fmla="*/ 65890 w 65889"/>
                    <a:gd name="connsiteY5" fmla="*/ 46243 h 46243"/>
                    <a:gd name="connsiteX6" fmla="*/ 0 w 65889"/>
                    <a:gd name="connsiteY6" fmla="*/ 46243 h 462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889" h="46243">
                      <a:moveTo>
                        <a:pt x="195" y="46243"/>
                      </a:moveTo>
                      <a:lnTo>
                        <a:pt x="195" y="33561"/>
                      </a:lnTo>
                      <a:lnTo>
                        <a:pt x="54745" y="33561"/>
                      </a:lnTo>
                      <a:lnTo>
                        <a:pt x="54745" y="0"/>
                      </a:lnTo>
                      <a:lnTo>
                        <a:pt x="65890" y="0"/>
                      </a:lnTo>
                      <a:lnTo>
                        <a:pt x="65890" y="46243"/>
                      </a:lnTo>
                      <a:lnTo>
                        <a:pt x="0" y="46243"/>
                      </a:lnTo>
                      <a:close/>
                    </a:path>
                  </a:pathLst>
                </a:custGeom>
                <a:solidFill>
                  <a:srgbClr val="808184"/>
                </a:solidFill>
                <a:ln w="19550" cap="flat">
                  <a:noFill/>
                  <a:prstDash val="solid"/>
                  <a:miter/>
                </a:ln>
              </p:spPr>
              <p:txBody>
                <a:bodyPr rtlCol="0" anchor="ctr"/>
                <a:lstStyle/>
                <a:p>
                  <a:endParaRPr lang="en-US"/>
                </a:p>
              </p:txBody>
            </p:sp>
            <p:sp>
              <p:nvSpPr>
                <p:cNvPr id="103" name="Freeform 102">
                  <a:extLst>
                    <a:ext uri="{FF2B5EF4-FFF2-40B4-BE49-F238E27FC236}">
                      <a16:creationId xmlns:a16="http://schemas.microsoft.com/office/drawing/2014/main" id="{5CD5B011-6C6B-8D2E-70E2-33DE9B4F3110}"/>
                    </a:ext>
                  </a:extLst>
                </p:cNvPr>
                <p:cNvSpPr/>
                <p:nvPr/>
              </p:nvSpPr>
              <p:spPr>
                <a:xfrm>
                  <a:off x="1218772" y="2146865"/>
                  <a:ext cx="66281" cy="57755"/>
                </a:xfrm>
                <a:custGeom>
                  <a:avLst/>
                  <a:gdLst>
                    <a:gd name="connsiteX0" fmla="*/ 33629 w 66281"/>
                    <a:gd name="connsiteY0" fmla="*/ 57756 h 57755"/>
                    <a:gd name="connsiteX1" fmla="*/ 0 w 66281"/>
                    <a:gd name="connsiteY1" fmla="*/ 57756 h 57755"/>
                    <a:gd name="connsiteX2" fmla="*/ 0 w 66281"/>
                    <a:gd name="connsiteY2" fmla="*/ 44878 h 57755"/>
                    <a:gd name="connsiteX3" fmla="*/ 33629 w 66281"/>
                    <a:gd name="connsiteY3" fmla="*/ 44878 h 57755"/>
                    <a:gd name="connsiteX4" fmla="*/ 55136 w 66281"/>
                    <a:gd name="connsiteY4" fmla="*/ 28878 h 57755"/>
                    <a:gd name="connsiteX5" fmla="*/ 33629 w 66281"/>
                    <a:gd name="connsiteY5" fmla="*/ 12683 h 57755"/>
                    <a:gd name="connsiteX6" fmla="*/ 0 w 66281"/>
                    <a:gd name="connsiteY6" fmla="*/ 12683 h 57755"/>
                    <a:gd name="connsiteX7" fmla="*/ 0 w 66281"/>
                    <a:gd name="connsiteY7" fmla="*/ 0 h 57755"/>
                    <a:gd name="connsiteX8" fmla="*/ 33629 w 66281"/>
                    <a:gd name="connsiteY8" fmla="*/ 0 h 57755"/>
                    <a:gd name="connsiteX9" fmla="*/ 66281 w 66281"/>
                    <a:gd name="connsiteY9" fmla="*/ 28683 h 57755"/>
                    <a:gd name="connsiteX10" fmla="*/ 33629 w 66281"/>
                    <a:gd name="connsiteY10" fmla="*/ 57560 h 577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6281" h="57755">
                      <a:moveTo>
                        <a:pt x="33629" y="57756"/>
                      </a:moveTo>
                      <a:lnTo>
                        <a:pt x="0" y="57756"/>
                      </a:lnTo>
                      <a:lnTo>
                        <a:pt x="0" y="44878"/>
                      </a:lnTo>
                      <a:lnTo>
                        <a:pt x="33629" y="44878"/>
                      </a:lnTo>
                      <a:cubicBezTo>
                        <a:pt x="44578" y="44878"/>
                        <a:pt x="55136" y="40975"/>
                        <a:pt x="55136" y="28878"/>
                      </a:cubicBezTo>
                      <a:cubicBezTo>
                        <a:pt x="55136" y="16780"/>
                        <a:pt x="44578" y="12683"/>
                        <a:pt x="33629" y="12683"/>
                      </a:cubicBezTo>
                      <a:lnTo>
                        <a:pt x="0" y="12683"/>
                      </a:lnTo>
                      <a:lnTo>
                        <a:pt x="0" y="0"/>
                      </a:lnTo>
                      <a:lnTo>
                        <a:pt x="33629" y="0"/>
                      </a:lnTo>
                      <a:cubicBezTo>
                        <a:pt x="51617" y="0"/>
                        <a:pt x="66281" y="8390"/>
                        <a:pt x="66281" y="28683"/>
                      </a:cubicBezTo>
                      <a:cubicBezTo>
                        <a:pt x="66281" y="48975"/>
                        <a:pt x="50640" y="57560"/>
                        <a:pt x="33629" y="57560"/>
                      </a:cubicBezTo>
                      <a:close/>
                    </a:path>
                  </a:pathLst>
                </a:custGeom>
                <a:solidFill>
                  <a:srgbClr val="808184"/>
                </a:solidFill>
                <a:ln w="19550" cap="flat">
                  <a:noFill/>
                  <a:prstDash val="solid"/>
                  <a:miter/>
                </a:ln>
              </p:spPr>
              <p:txBody>
                <a:bodyPr rtlCol="0" anchor="ctr"/>
                <a:lstStyle/>
                <a:p>
                  <a:endParaRPr lang="en-US"/>
                </a:p>
              </p:txBody>
            </p:sp>
            <p:sp>
              <p:nvSpPr>
                <p:cNvPr id="104" name="Freeform 103">
                  <a:extLst>
                    <a:ext uri="{FF2B5EF4-FFF2-40B4-BE49-F238E27FC236}">
                      <a16:creationId xmlns:a16="http://schemas.microsoft.com/office/drawing/2014/main" id="{6030D497-E4F7-33D6-C925-BC722BDA458E}"/>
                    </a:ext>
                  </a:extLst>
                </p:cNvPr>
                <p:cNvSpPr/>
                <p:nvPr/>
              </p:nvSpPr>
              <p:spPr>
                <a:xfrm>
                  <a:off x="1218772" y="2067646"/>
                  <a:ext cx="65889" cy="66535"/>
                </a:xfrm>
                <a:custGeom>
                  <a:avLst/>
                  <a:gdLst>
                    <a:gd name="connsiteX0" fmla="*/ 22680 w 65889"/>
                    <a:gd name="connsiteY0" fmla="*/ 13073 h 66535"/>
                    <a:gd name="connsiteX1" fmla="*/ 54941 w 65889"/>
                    <a:gd name="connsiteY1" fmla="*/ 29853 h 66535"/>
                    <a:gd name="connsiteX2" fmla="*/ 54941 w 65889"/>
                    <a:gd name="connsiteY2" fmla="*/ 37073 h 66535"/>
                    <a:gd name="connsiteX3" fmla="*/ 22680 w 65889"/>
                    <a:gd name="connsiteY3" fmla="*/ 53853 h 66535"/>
                    <a:gd name="connsiteX4" fmla="*/ 65890 w 65889"/>
                    <a:gd name="connsiteY4" fmla="*/ 53853 h 66535"/>
                    <a:gd name="connsiteX5" fmla="*/ 65890 w 65889"/>
                    <a:gd name="connsiteY5" fmla="*/ 66536 h 66535"/>
                    <a:gd name="connsiteX6" fmla="*/ 0 w 65889"/>
                    <a:gd name="connsiteY6" fmla="*/ 66536 h 66535"/>
                    <a:gd name="connsiteX7" fmla="*/ 0 w 65889"/>
                    <a:gd name="connsiteY7" fmla="*/ 52878 h 66535"/>
                    <a:gd name="connsiteX8" fmla="*/ 37540 w 65889"/>
                    <a:gd name="connsiteY8" fmla="*/ 33366 h 66535"/>
                    <a:gd name="connsiteX9" fmla="*/ 0 w 65889"/>
                    <a:gd name="connsiteY9" fmla="*/ 13658 h 66535"/>
                    <a:gd name="connsiteX10" fmla="*/ 0 w 65889"/>
                    <a:gd name="connsiteY10" fmla="*/ 0 h 66535"/>
                    <a:gd name="connsiteX11" fmla="*/ 65890 w 65889"/>
                    <a:gd name="connsiteY11" fmla="*/ 0 h 66535"/>
                    <a:gd name="connsiteX12" fmla="*/ 65890 w 65889"/>
                    <a:gd name="connsiteY12" fmla="*/ 12878 h 66535"/>
                    <a:gd name="connsiteX13" fmla="*/ 22680 w 65889"/>
                    <a:gd name="connsiteY13" fmla="*/ 12878 h 665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5889" h="66535">
                      <a:moveTo>
                        <a:pt x="22680" y="13073"/>
                      </a:moveTo>
                      <a:lnTo>
                        <a:pt x="54941" y="29853"/>
                      </a:lnTo>
                      <a:lnTo>
                        <a:pt x="54941" y="37073"/>
                      </a:lnTo>
                      <a:lnTo>
                        <a:pt x="22680" y="53853"/>
                      </a:lnTo>
                      <a:lnTo>
                        <a:pt x="65890" y="53853"/>
                      </a:lnTo>
                      <a:lnTo>
                        <a:pt x="65890" y="66536"/>
                      </a:lnTo>
                      <a:lnTo>
                        <a:pt x="0" y="66536"/>
                      </a:lnTo>
                      <a:lnTo>
                        <a:pt x="0" y="52878"/>
                      </a:lnTo>
                      <a:lnTo>
                        <a:pt x="37540" y="33366"/>
                      </a:lnTo>
                      <a:lnTo>
                        <a:pt x="0" y="13658"/>
                      </a:lnTo>
                      <a:lnTo>
                        <a:pt x="0" y="0"/>
                      </a:lnTo>
                      <a:lnTo>
                        <a:pt x="65890" y="0"/>
                      </a:lnTo>
                      <a:lnTo>
                        <a:pt x="65890" y="12878"/>
                      </a:lnTo>
                      <a:lnTo>
                        <a:pt x="22680" y="12878"/>
                      </a:lnTo>
                      <a:close/>
                    </a:path>
                  </a:pathLst>
                </a:custGeom>
                <a:solidFill>
                  <a:srgbClr val="808184"/>
                </a:solidFill>
                <a:ln w="19550" cap="flat">
                  <a:noFill/>
                  <a:prstDash val="solid"/>
                  <a:miter/>
                </a:ln>
              </p:spPr>
              <p:txBody>
                <a:bodyPr rtlCol="0" anchor="ctr"/>
                <a:lstStyle/>
                <a:p>
                  <a:endParaRPr lang="en-US"/>
                </a:p>
              </p:txBody>
            </p:sp>
            <p:sp>
              <p:nvSpPr>
                <p:cNvPr id="105" name="Freeform 104">
                  <a:extLst>
                    <a:ext uri="{FF2B5EF4-FFF2-40B4-BE49-F238E27FC236}">
                      <a16:creationId xmlns:a16="http://schemas.microsoft.com/office/drawing/2014/main" id="{EE87C26C-9CC9-B76F-5252-213E9B74E6D4}"/>
                    </a:ext>
                  </a:extLst>
                </p:cNvPr>
                <p:cNvSpPr/>
                <p:nvPr/>
              </p:nvSpPr>
              <p:spPr>
                <a:xfrm>
                  <a:off x="1218772" y="2008525"/>
                  <a:ext cx="65889" cy="45658"/>
                </a:xfrm>
                <a:custGeom>
                  <a:avLst/>
                  <a:gdLst>
                    <a:gd name="connsiteX0" fmla="*/ 65890 w 65889"/>
                    <a:gd name="connsiteY0" fmla="*/ 0 h 45658"/>
                    <a:gd name="connsiteX1" fmla="*/ 65890 w 65889"/>
                    <a:gd name="connsiteY1" fmla="*/ 45658 h 45658"/>
                    <a:gd name="connsiteX2" fmla="*/ 0 w 65889"/>
                    <a:gd name="connsiteY2" fmla="*/ 45658 h 45658"/>
                    <a:gd name="connsiteX3" fmla="*/ 0 w 65889"/>
                    <a:gd name="connsiteY3" fmla="*/ 780 h 45658"/>
                    <a:gd name="connsiteX4" fmla="*/ 11145 w 65889"/>
                    <a:gd name="connsiteY4" fmla="*/ 780 h 45658"/>
                    <a:gd name="connsiteX5" fmla="*/ 11145 w 65889"/>
                    <a:gd name="connsiteY5" fmla="*/ 32780 h 45658"/>
                    <a:gd name="connsiteX6" fmla="*/ 26982 w 65889"/>
                    <a:gd name="connsiteY6" fmla="*/ 32780 h 45658"/>
                    <a:gd name="connsiteX7" fmla="*/ 26982 w 65889"/>
                    <a:gd name="connsiteY7" fmla="*/ 5073 h 45658"/>
                    <a:gd name="connsiteX8" fmla="*/ 37344 w 65889"/>
                    <a:gd name="connsiteY8" fmla="*/ 5073 h 45658"/>
                    <a:gd name="connsiteX9" fmla="*/ 37344 w 65889"/>
                    <a:gd name="connsiteY9" fmla="*/ 32780 h 45658"/>
                    <a:gd name="connsiteX10" fmla="*/ 54550 w 65889"/>
                    <a:gd name="connsiteY10" fmla="*/ 32780 h 45658"/>
                    <a:gd name="connsiteX11" fmla="*/ 54550 w 65889"/>
                    <a:gd name="connsiteY11" fmla="*/ 0 h 45658"/>
                    <a:gd name="connsiteX12" fmla="*/ 65695 w 65889"/>
                    <a:gd name="connsiteY12" fmla="*/ 0 h 456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5889" h="45658">
                      <a:moveTo>
                        <a:pt x="65890" y="0"/>
                      </a:moveTo>
                      <a:lnTo>
                        <a:pt x="65890" y="45658"/>
                      </a:lnTo>
                      <a:lnTo>
                        <a:pt x="0" y="45658"/>
                      </a:lnTo>
                      <a:lnTo>
                        <a:pt x="0" y="780"/>
                      </a:lnTo>
                      <a:lnTo>
                        <a:pt x="11145" y="780"/>
                      </a:lnTo>
                      <a:lnTo>
                        <a:pt x="11145" y="32780"/>
                      </a:lnTo>
                      <a:lnTo>
                        <a:pt x="26982" y="32780"/>
                      </a:lnTo>
                      <a:lnTo>
                        <a:pt x="26982" y="5073"/>
                      </a:lnTo>
                      <a:lnTo>
                        <a:pt x="37344" y="5073"/>
                      </a:lnTo>
                      <a:lnTo>
                        <a:pt x="37344" y="32780"/>
                      </a:lnTo>
                      <a:lnTo>
                        <a:pt x="54550" y="32780"/>
                      </a:lnTo>
                      <a:lnTo>
                        <a:pt x="54550" y="0"/>
                      </a:lnTo>
                      <a:lnTo>
                        <a:pt x="65695" y="0"/>
                      </a:lnTo>
                      <a:close/>
                    </a:path>
                  </a:pathLst>
                </a:custGeom>
                <a:solidFill>
                  <a:srgbClr val="808184"/>
                </a:solidFill>
                <a:ln w="19550" cap="flat">
                  <a:noFill/>
                  <a:prstDash val="solid"/>
                  <a:miter/>
                </a:ln>
              </p:spPr>
              <p:txBody>
                <a:bodyPr rtlCol="0" anchor="ctr"/>
                <a:lstStyle/>
                <a:p>
                  <a:endParaRPr lang="en-US"/>
                </a:p>
              </p:txBody>
            </p:sp>
          </p:grpSp>
          <p:grpSp>
            <p:nvGrpSpPr>
              <p:cNvPr id="106" name="Graphic 4">
                <a:extLst>
                  <a:ext uri="{FF2B5EF4-FFF2-40B4-BE49-F238E27FC236}">
                    <a16:creationId xmlns:a16="http://schemas.microsoft.com/office/drawing/2014/main" id="{7CA8B02E-7BA2-A362-18F8-91DE513C102F}"/>
                  </a:ext>
                </a:extLst>
              </p:cNvPr>
              <p:cNvGrpSpPr/>
              <p:nvPr/>
            </p:nvGrpSpPr>
            <p:grpSpPr>
              <a:xfrm>
                <a:off x="1348596" y="3412023"/>
                <a:ext cx="982484" cy="165071"/>
                <a:chOff x="1348596" y="3412023"/>
                <a:chExt cx="982484" cy="165071"/>
              </a:xfrm>
              <a:solidFill>
                <a:srgbClr val="808184"/>
              </a:solidFill>
            </p:grpSpPr>
            <p:sp>
              <p:nvSpPr>
                <p:cNvPr id="107" name="Freeform 106">
                  <a:extLst>
                    <a:ext uri="{FF2B5EF4-FFF2-40B4-BE49-F238E27FC236}">
                      <a16:creationId xmlns:a16="http://schemas.microsoft.com/office/drawing/2014/main" id="{B5588D17-9EAF-C4B7-4C5A-5980380341A3}"/>
                    </a:ext>
                  </a:extLst>
                </p:cNvPr>
                <p:cNvSpPr/>
                <p:nvPr/>
              </p:nvSpPr>
              <p:spPr>
                <a:xfrm>
                  <a:off x="1348596" y="3412023"/>
                  <a:ext cx="20920" cy="19902"/>
                </a:xfrm>
                <a:custGeom>
                  <a:avLst/>
                  <a:gdLst>
                    <a:gd name="connsiteX0" fmla="*/ 6061 w 20920"/>
                    <a:gd name="connsiteY0" fmla="*/ 10927 h 19902"/>
                    <a:gd name="connsiteX1" fmla="*/ 0 w 20920"/>
                    <a:gd name="connsiteY1" fmla="*/ 8976 h 19902"/>
                    <a:gd name="connsiteX2" fmla="*/ 1564 w 20920"/>
                    <a:gd name="connsiteY2" fmla="*/ 3902 h 19902"/>
                    <a:gd name="connsiteX3" fmla="*/ 7821 w 20920"/>
                    <a:gd name="connsiteY3" fmla="*/ 6634 h 19902"/>
                    <a:gd name="connsiteX4" fmla="*/ 7430 w 20920"/>
                    <a:gd name="connsiteY4" fmla="*/ 0 h 19902"/>
                    <a:gd name="connsiteX5" fmla="*/ 13491 w 20920"/>
                    <a:gd name="connsiteY5" fmla="*/ 0 h 19902"/>
                    <a:gd name="connsiteX6" fmla="*/ 13100 w 20920"/>
                    <a:gd name="connsiteY6" fmla="*/ 6634 h 19902"/>
                    <a:gd name="connsiteX7" fmla="*/ 19356 w 20920"/>
                    <a:gd name="connsiteY7" fmla="*/ 3902 h 19902"/>
                    <a:gd name="connsiteX8" fmla="*/ 20921 w 20920"/>
                    <a:gd name="connsiteY8" fmla="*/ 8976 h 19902"/>
                    <a:gd name="connsiteX9" fmla="*/ 14860 w 20920"/>
                    <a:gd name="connsiteY9" fmla="*/ 10927 h 19902"/>
                    <a:gd name="connsiteX10" fmla="*/ 18965 w 20920"/>
                    <a:gd name="connsiteY10" fmla="*/ 16975 h 19902"/>
                    <a:gd name="connsiteX11" fmla="*/ 14468 w 20920"/>
                    <a:gd name="connsiteY11" fmla="*/ 19902 h 19902"/>
                    <a:gd name="connsiteX12" fmla="*/ 10558 w 20920"/>
                    <a:gd name="connsiteY12" fmla="*/ 13463 h 19902"/>
                    <a:gd name="connsiteX13" fmla="*/ 6648 w 20920"/>
                    <a:gd name="connsiteY13" fmla="*/ 19902 h 19902"/>
                    <a:gd name="connsiteX14" fmla="*/ 2151 w 20920"/>
                    <a:gd name="connsiteY14" fmla="*/ 16975 h 19902"/>
                    <a:gd name="connsiteX15" fmla="*/ 6257 w 20920"/>
                    <a:gd name="connsiteY15" fmla="*/ 10927 h 199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0920" h="19902">
                      <a:moveTo>
                        <a:pt x="6061" y="10927"/>
                      </a:moveTo>
                      <a:lnTo>
                        <a:pt x="0" y="8976"/>
                      </a:lnTo>
                      <a:lnTo>
                        <a:pt x="1564" y="3902"/>
                      </a:lnTo>
                      <a:lnTo>
                        <a:pt x="7821" y="6634"/>
                      </a:lnTo>
                      <a:lnTo>
                        <a:pt x="7430" y="0"/>
                      </a:lnTo>
                      <a:lnTo>
                        <a:pt x="13491" y="0"/>
                      </a:lnTo>
                      <a:lnTo>
                        <a:pt x="13100" y="6634"/>
                      </a:lnTo>
                      <a:lnTo>
                        <a:pt x="19356" y="3902"/>
                      </a:lnTo>
                      <a:lnTo>
                        <a:pt x="20921" y="8976"/>
                      </a:lnTo>
                      <a:lnTo>
                        <a:pt x="14860" y="10927"/>
                      </a:lnTo>
                      <a:lnTo>
                        <a:pt x="18965" y="16975"/>
                      </a:lnTo>
                      <a:lnTo>
                        <a:pt x="14468" y="19902"/>
                      </a:lnTo>
                      <a:lnTo>
                        <a:pt x="10558" y="13463"/>
                      </a:lnTo>
                      <a:lnTo>
                        <a:pt x="6648" y="19902"/>
                      </a:lnTo>
                      <a:lnTo>
                        <a:pt x="2151" y="16975"/>
                      </a:lnTo>
                      <a:lnTo>
                        <a:pt x="6257" y="10927"/>
                      </a:lnTo>
                      <a:close/>
                    </a:path>
                  </a:pathLst>
                </a:custGeom>
                <a:solidFill>
                  <a:srgbClr val="808184"/>
                </a:solidFill>
                <a:ln w="19550" cap="flat">
                  <a:noFill/>
                  <a:prstDash val="solid"/>
                  <a:miter/>
                </a:ln>
              </p:spPr>
              <p:txBody>
                <a:bodyPr rtlCol="0" anchor="ctr"/>
                <a:lstStyle/>
                <a:p>
                  <a:endParaRPr lang="en-US"/>
                </a:p>
              </p:txBody>
            </p:sp>
            <p:sp>
              <p:nvSpPr>
                <p:cNvPr id="108" name="Freeform 107">
                  <a:extLst>
                    <a:ext uri="{FF2B5EF4-FFF2-40B4-BE49-F238E27FC236}">
                      <a16:creationId xmlns:a16="http://schemas.microsoft.com/office/drawing/2014/main" id="{93972597-3FA9-443C-0974-C60F41888A0F}"/>
                    </a:ext>
                  </a:extLst>
                </p:cNvPr>
                <p:cNvSpPr/>
                <p:nvPr/>
              </p:nvSpPr>
              <p:spPr>
                <a:xfrm>
                  <a:off x="1380075" y="3412803"/>
                  <a:ext cx="61588" cy="60877"/>
                </a:xfrm>
                <a:custGeom>
                  <a:avLst/>
                  <a:gdLst>
                    <a:gd name="connsiteX0" fmla="*/ 49857 w 61588"/>
                    <a:gd name="connsiteY0" fmla="*/ 20878 h 60877"/>
                    <a:gd name="connsiteX1" fmla="*/ 34216 w 61588"/>
                    <a:gd name="connsiteY1" fmla="*/ 50536 h 60877"/>
                    <a:gd name="connsiteX2" fmla="*/ 27568 w 61588"/>
                    <a:gd name="connsiteY2" fmla="*/ 50536 h 60877"/>
                    <a:gd name="connsiteX3" fmla="*/ 11927 w 61588"/>
                    <a:gd name="connsiteY3" fmla="*/ 20878 h 60877"/>
                    <a:gd name="connsiteX4" fmla="*/ 11927 w 61588"/>
                    <a:gd name="connsiteY4" fmla="*/ 60877 h 60877"/>
                    <a:gd name="connsiteX5" fmla="*/ 0 w 61588"/>
                    <a:gd name="connsiteY5" fmla="*/ 60877 h 60877"/>
                    <a:gd name="connsiteX6" fmla="*/ 0 w 61588"/>
                    <a:gd name="connsiteY6" fmla="*/ 0 h 60877"/>
                    <a:gd name="connsiteX7" fmla="*/ 12709 w 61588"/>
                    <a:gd name="connsiteY7" fmla="*/ 0 h 60877"/>
                    <a:gd name="connsiteX8" fmla="*/ 30697 w 61588"/>
                    <a:gd name="connsiteY8" fmla="*/ 34731 h 60877"/>
                    <a:gd name="connsiteX9" fmla="*/ 48880 w 61588"/>
                    <a:gd name="connsiteY9" fmla="*/ 0 h 60877"/>
                    <a:gd name="connsiteX10" fmla="*/ 61589 w 61588"/>
                    <a:gd name="connsiteY10" fmla="*/ 0 h 60877"/>
                    <a:gd name="connsiteX11" fmla="*/ 61589 w 61588"/>
                    <a:gd name="connsiteY11" fmla="*/ 60877 h 60877"/>
                    <a:gd name="connsiteX12" fmla="*/ 49662 w 61588"/>
                    <a:gd name="connsiteY12" fmla="*/ 60877 h 60877"/>
                    <a:gd name="connsiteX13" fmla="*/ 49662 w 61588"/>
                    <a:gd name="connsiteY13" fmla="*/ 20878 h 608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1588" h="60877">
                      <a:moveTo>
                        <a:pt x="49857" y="20878"/>
                      </a:moveTo>
                      <a:lnTo>
                        <a:pt x="34216" y="50536"/>
                      </a:lnTo>
                      <a:lnTo>
                        <a:pt x="27568" y="50536"/>
                      </a:lnTo>
                      <a:lnTo>
                        <a:pt x="11927" y="20878"/>
                      </a:lnTo>
                      <a:lnTo>
                        <a:pt x="11927" y="60877"/>
                      </a:lnTo>
                      <a:lnTo>
                        <a:pt x="0" y="60877"/>
                      </a:lnTo>
                      <a:lnTo>
                        <a:pt x="0" y="0"/>
                      </a:lnTo>
                      <a:lnTo>
                        <a:pt x="12709" y="0"/>
                      </a:lnTo>
                      <a:lnTo>
                        <a:pt x="30697" y="34731"/>
                      </a:lnTo>
                      <a:lnTo>
                        <a:pt x="48880" y="0"/>
                      </a:lnTo>
                      <a:lnTo>
                        <a:pt x="61589" y="0"/>
                      </a:lnTo>
                      <a:lnTo>
                        <a:pt x="61589" y="60877"/>
                      </a:lnTo>
                      <a:lnTo>
                        <a:pt x="49662" y="60877"/>
                      </a:lnTo>
                      <a:lnTo>
                        <a:pt x="49662" y="20878"/>
                      </a:lnTo>
                      <a:close/>
                    </a:path>
                  </a:pathLst>
                </a:custGeom>
                <a:solidFill>
                  <a:srgbClr val="808184"/>
                </a:solidFill>
                <a:ln w="19550" cap="flat">
                  <a:noFill/>
                  <a:prstDash val="solid"/>
                  <a:miter/>
                </a:ln>
              </p:spPr>
              <p:txBody>
                <a:bodyPr rtlCol="0" anchor="ctr"/>
                <a:lstStyle/>
                <a:p>
                  <a:endParaRPr lang="en-US"/>
                </a:p>
              </p:txBody>
            </p:sp>
            <p:sp>
              <p:nvSpPr>
                <p:cNvPr id="109" name="Freeform 108">
                  <a:extLst>
                    <a:ext uri="{FF2B5EF4-FFF2-40B4-BE49-F238E27FC236}">
                      <a16:creationId xmlns:a16="http://schemas.microsoft.com/office/drawing/2014/main" id="{FD3B3836-8324-95C4-0AE5-0CF10DAD5A5D}"/>
                    </a:ext>
                  </a:extLst>
                </p:cNvPr>
                <p:cNvSpPr/>
                <p:nvPr/>
              </p:nvSpPr>
              <p:spPr>
                <a:xfrm>
                  <a:off x="1453786" y="3412803"/>
                  <a:ext cx="53376" cy="61267"/>
                </a:xfrm>
                <a:custGeom>
                  <a:avLst/>
                  <a:gdLst>
                    <a:gd name="connsiteX0" fmla="*/ 0 w 53376"/>
                    <a:gd name="connsiteY0" fmla="*/ 31024 h 61267"/>
                    <a:gd name="connsiteX1" fmla="*/ 0 w 53376"/>
                    <a:gd name="connsiteY1" fmla="*/ 0 h 61267"/>
                    <a:gd name="connsiteX2" fmla="*/ 11927 w 53376"/>
                    <a:gd name="connsiteY2" fmla="*/ 0 h 61267"/>
                    <a:gd name="connsiteX3" fmla="*/ 11927 w 53376"/>
                    <a:gd name="connsiteY3" fmla="*/ 31024 h 61267"/>
                    <a:gd name="connsiteX4" fmla="*/ 26786 w 53376"/>
                    <a:gd name="connsiteY4" fmla="*/ 50926 h 61267"/>
                    <a:gd name="connsiteX5" fmla="*/ 41646 w 53376"/>
                    <a:gd name="connsiteY5" fmla="*/ 31024 h 61267"/>
                    <a:gd name="connsiteX6" fmla="*/ 41646 w 53376"/>
                    <a:gd name="connsiteY6" fmla="*/ 0 h 61267"/>
                    <a:gd name="connsiteX7" fmla="*/ 53377 w 53376"/>
                    <a:gd name="connsiteY7" fmla="*/ 0 h 61267"/>
                    <a:gd name="connsiteX8" fmla="*/ 53377 w 53376"/>
                    <a:gd name="connsiteY8" fmla="*/ 31024 h 61267"/>
                    <a:gd name="connsiteX9" fmla="*/ 26786 w 53376"/>
                    <a:gd name="connsiteY9" fmla="*/ 61268 h 61267"/>
                    <a:gd name="connsiteX10" fmla="*/ 0 w 53376"/>
                    <a:gd name="connsiteY10" fmla="*/ 31024 h 612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3376" h="61267">
                      <a:moveTo>
                        <a:pt x="0" y="31024"/>
                      </a:moveTo>
                      <a:lnTo>
                        <a:pt x="0" y="0"/>
                      </a:lnTo>
                      <a:lnTo>
                        <a:pt x="11927" y="0"/>
                      </a:lnTo>
                      <a:lnTo>
                        <a:pt x="11927" y="31024"/>
                      </a:lnTo>
                      <a:cubicBezTo>
                        <a:pt x="11927" y="41170"/>
                        <a:pt x="15642" y="50926"/>
                        <a:pt x="26786" y="50926"/>
                      </a:cubicBezTo>
                      <a:cubicBezTo>
                        <a:pt x="37931" y="50926"/>
                        <a:pt x="41646" y="40975"/>
                        <a:pt x="41646" y="31024"/>
                      </a:cubicBezTo>
                      <a:lnTo>
                        <a:pt x="41646" y="0"/>
                      </a:lnTo>
                      <a:lnTo>
                        <a:pt x="53377" y="0"/>
                      </a:lnTo>
                      <a:lnTo>
                        <a:pt x="53377" y="31024"/>
                      </a:lnTo>
                      <a:cubicBezTo>
                        <a:pt x="53377" y="47609"/>
                        <a:pt x="45556" y="61268"/>
                        <a:pt x="26786" y="61268"/>
                      </a:cubicBezTo>
                      <a:cubicBezTo>
                        <a:pt x="8016" y="61268"/>
                        <a:pt x="0" y="46829"/>
                        <a:pt x="0" y="31024"/>
                      </a:cubicBezTo>
                      <a:close/>
                    </a:path>
                  </a:pathLst>
                </a:custGeom>
                <a:solidFill>
                  <a:srgbClr val="808184"/>
                </a:solidFill>
                <a:ln w="19550" cap="flat">
                  <a:noFill/>
                  <a:prstDash val="solid"/>
                  <a:miter/>
                </a:ln>
              </p:spPr>
              <p:txBody>
                <a:bodyPr rtlCol="0" anchor="ctr"/>
                <a:lstStyle/>
                <a:p>
                  <a:endParaRPr lang="en-US"/>
                </a:p>
              </p:txBody>
            </p:sp>
            <p:sp>
              <p:nvSpPr>
                <p:cNvPr id="110" name="Freeform 109">
                  <a:extLst>
                    <a:ext uri="{FF2B5EF4-FFF2-40B4-BE49-F238E27FC236}">
                      <a16:creationId xmlns:a16="http://schemas.microsoft.com/office/drawing/2014/main" id="{E46EA117-D8E4-33E1-77AE-992A6EC265B8}"/>
                    </a:ext>
                  </a:extLst>
                </p:cNvPr>
                <p:cNvSpPr/>
                <p:nvPr/>
              </p:nvSpPr>
              <p:spPr>
                <a:xfrm>
                  <a:off x="1514592" y="3412413"/>
                  <a:ext cx="48293" cy="61853"/>
                </a:xfrm>
                <a:custGeom>
                  <a:avLst/>
                  <a:gdLst>
                    <a:gd name="connsiteX0" fmla="*/ 24635 w 48293"/>
                    <a:gd name="connsiteY0" fmla="*/ 10341 h 61853"/>
                    <a:gd name="connsiteX1" fmla="*/ 14859 w 48293"/>
                    <a:gd name="connsiteY1" fmla="*/ 17171 h 61853"/>
                    <a:gd name="connsiteX2" fmla="*/ 28741 w 48293"/>
                    <a:gd name="connsiteY2" fmla="*/ 25756 h 61853"/>
                    <a:gd name="connsiteX3" fmla="*/ 48293 w 48293"/>
                    <a:gd name="connsiteY3" fmla="*/ 43707 h 61853"/>
                    <a:gd name="connsiteX4" fmla="*/ 25613 w 48293"/>
                    <a:gd name="connsiteY4" fmla="*/ 61853 h 61853"/>
                    <a:gd name="connsiteX5" fmla="*/ 0 w 48293"/>
                    <a:gd name="connsiteY5" fmla="*/ 54048 h 61853"/>
                    <a:gd name="connsiteX6" fmla="*/ 5279 w 48293"/>
                    <a:gd name="connsiteY6" fmla="*/ 43902 h 61853"/>
                    <a:gd name="connsiteX7" fmla="*/ 25809 w 48293"/>
                    <a:gd name="connsiteY7" fmla="*/ 51317 h 61853"/>
                    <a:gd name="connsiteX8" fmla="*/ 35585 w 48293"/>
                    <a:gd name="connsiteY8" fmla="*/ 45073 h 61853"/>
                    <a:gd name="connsiteX9" fmla="*/ 19747 w 48293"/>
                    <a:gd name="connsiteY9" fmla="*/ 35512 h 61853"/>
                    <a:gd name="connsiteX10" fmla="*/ 2542 w 48293"/>
                    <a:gd name="connsiteY10" fmla="*/ 19122 h 61853"/>
                    <a:gd name="connsiteX11" fmla="*/ 24831 w 48293"/>
                    <a:gd name="connsiteY11" fmla="*/ 0 h 61853"/>
                    <a:gd name="connsiteX12" fmla="*/ 46143 w 48293"/>
                    <a:gd name="connsiteY12" fmla="*/ 6829 h 61853"/>
                    <a:gd name="connsiteX13" fmla="*/ 40864 w 48293"/>
                    <a:gd name="connsiteY13" fmla="*/ 16390 h 61853"/>
                    <a:gd name="connsiteX14" fmla="*/ 24440 w 48293"/>
                    <a:gd name="connsiteY14" fmla="*/ 10341 h 618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8293" h="61853">
                      <a:moveTo>
                        <a:pt x="24635" y="10341"/>
                      </a:moveTo>
                      <a:cubicBezTo>
                        <a:pt x="18183" y="10341"/>
                        <a:pt x="14859" y="12878"/>
                        <a:pt x="14859" y="17171"/>
                      </a:cubicBezTo>
                      <a:cubicBezTo>
                        <a:pt x="14859" y="22049"/>
                        <a:pt x="19552" y="23414"/>
                        <a:pt x="28741" y="25756"/>
                      </a:cubicBezTo>
                      <a:cubicBezTo>
                        <a:pt x="40864" y="28878"/>
                        <a:pt x="48293" y="32585"/>
                        <a:pt x="48293" y="43707"/>
                      </a:cubicBezTo>
                      <a:cubicBezTo>
                        <a:pt x="48293" y="56780"/>
                        <a:pt x="37735" y="61853"/>
                        <a:pt x="25613" y="61853"/>
                      </a:cubicBezTo>
                      <a:cubicBezTo>
                        <a:pt x="16424" y="61853"/>
                        <a:pt x="7039" y="58926"/>
                        <a:pt x="0" y="54048"/>
                      </a:cubicBezTo>
                      <a:lnTo>
                        <a:pt x="5279" y="43902"/>
                      </a:lnTo>
                      <a:cubicBezTo>
                        <a:pt x="7430" y="46048"/>
                        <a:pt x="16619" y="51317"/>
                        <a:pt x="25809" y="51317"/>
                      </a:cubicBezTo>
                      <a:cubicBezTo>
                        <a:pt x="32261" y="51317"/>
                        <a:pt x="35585" y="49170"/>
                        <a:pt x="35585" y="45073"/>
                      </a:cubicBezTo>
                      <a:cubicBezTo>
                        <a:pt x="35585" y="39609"/>
                        <a:pt x="29328" y="38244"/>
                        <a:pt x="19747" y="35512"/>
                      </a:cubicBezTo>
                      <a:cubicBezTo>
                        <a:pt x="8212" y="32195"/>
                        <a:pt x="2542" y="28292"/>
                        <a:pt x="2542" y="19122"/>
                      </a:cubicBezTo>
                      <a:cubicBezTo>
                        <a:pt x="2542" y="6634"/>
                        <a:pt x="12318" y="0"/>
                        <a:pt x="24831" y="0"/>
                      </a:cubicBezTo>
                      <a:cubicBezTo>
                        <a:pt x="33238" y="0"/>
                        <a:pt x="40864" y="3122"/>
                        <a:pt x="46143" y="6829"/>
                      </a:cubicBezTo>
                      <a:lnTo>
                        <a:pt x="40864" y="16390"/>
                      </a:lnTo>
                      <a:cubicBezTo>
                        <a:pt x="39299" y="14634"/>
                        <a:pt x="31870" y="10341"/>
                        <a:pt x="24440" y="10341"/>
                      </a:cubicBezTo>
                      <a:close/>
                    </a:path>
                  </a:pathLst>
                </a:custGeom>
                <a:solidFill>
                  <a:srgbClr val="808184"/>
                </a:solidFill>
                <a:ln w="19550" cap="flat">
                  <a:noFill/>
                  <a:prstDash val="solid"/>
                  <a:miter/>
                </a:ln>
              </p:spPr>
              <p:txBody>
                <a:bodyPr rtlCol="0" anchor="ctr"/>
                <a:lstStyle/>
                <a:p>
                  <a:endParaRPr lang="en-US"/>
                </a:p>
              </p:txBody>
            </p:sp>
            <p:sp>
              <p:nvSpPr>
                <p:cNvPr id="111" name="Freeform 110">
                  <a:extLst>
                    <a:ext uri="{FF2B5EF4-FFF2-40B4-BE49-F238E27FC236}">
                      <a16:creationId xmlns:a16="http://schemas.microsoft.com/office/drawing/2014/main" id="{B3D32346-3AF2-7A95-C8E4-D36BB773ADEF}"/>
                    </a:ext>
                  </a:extLst>
                </p:cNvPr>
                <p:cNvSpPr/>
                <p:nvPr/>
              </p:nvSpPr>
              <p:spPr>
                <a:xfrm>
                  <a:off x="1566796" y="3412803"/>
                  <a:ext cx="50835" cy="60877"/>
                </a:xfrm>
                <a:custGeom>
                  <a:avLst/>
                  <a:gdLst>
                    <a:gd name="connsiteX0" fmla="*/ 31283 w 50835"/>
                    <a:gd name="connsiteY0" fmla="*/ 10341 h 60877"/>
                    <a:gd name="connsiteX1" fmla="*/ 31283 w 50835"/>
                    <a:gd name="connsiteY1" fmla="*/ 60877 h 60877"/>
                    <a:gd name="connsiteX2" fmla="*/ 19552 w 50835"/>
                    <a:gd name="connsiteY2" fmla="*/ 60877 h 60877"/>
                    <a:gd name="connsiteX3" fmla="*/ 19552 w 50835"/>
                    <a:gd name="connsiteY3" fmla="*/ 10341 h 60877"/>
                    <a:gd name="connsiteX4" fmla="*/ 0 w 50835"/>
                    <a:gd name="connsiteY4" fmla="*/ 10341 h 60877"/>
                    <a:gd name="connsiteX5" fmla="*/ 0 w 50835"/>
                    <a:gd name="connsiteY5" fmla="*/ 0 h 60877"/>
                    <a:gd name="connsiteX6" fmla="*/ 50835 w 50835"/>
                    <a:gd name="connsiteY6" fmla="*/ 0 h 60877"/>
                    <a:gd name="connsiteX7" fmla="*/ 50835 w 50835"/>
                    <a:gd name="connsiteY7" fmla="*/ 10341 h 60877"/>
                    <a:gd name="connsiteX8" fmla="*/ 31283 w 50835"/>
                    <a:gd name="connsiteY8" fmla="*/ 10341 h 608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0835" h="60877">
                      <a:moveTo>
                        <a:pt x="31283" y="10341"/>
                      </a:moveTo>
                      <a:lnTo>
                        <a:pt x="31283" y="60877"/>
                      </a:lnTo>
                      <a:lnTo>
                        <a:pt x="19552" y="60877"/>
                      </a:lnTo>
                      <a:lnTo>
                        <a:pt x="19552" y="10341"/>
                      </a:lnTo>
                      <a:lnTo>
                        <a:pt x="0" y="10341"/>
                      </a:lnTo>
                      <a:lnTo>
                        <a:pt x="0" y="0"/>
                      </a:lnTo>
                      <a:lnTo>
                        <a:pt x="50835" y="0"/>
                      </a:lnTo>
                      <a:lnTo>
                        <a:pt x="50835" y="10341"/>
                      </a:lnTo>
                      <a:lnTo>
                        <a:pt x="31283" y="10341"/>
                      </a:lnTo>
                      <a:close/>
                    </a:path>
                  </a:pathLst>
                </a:custGeom>
                <a:solidFill>
                  <a:srgbClr val="808184"/>
                </a:solidFill>
                <a:ln w="19550" cap="flat">
                  <a:noFill/>
                  <a:prstDash val="solid"/>
                  <a:miter/>
                </a:ln>
              </p:spPr>
              <p:txBody>
                <a:bodyPr rtlCol="0" anchor="ctr"/>
                <a:lstStyle/>
                <a:p>
                  <a:endParaRPr lang="en-US"/>
                </a:p>
              </p:txBody>
            </p:sp>
            <p:sp>
              <p:nvSpPr>
                <p:cNvPr id="112" name="Freeform 111">
                  <a:extLst>
                    <a:ext uri="{FF2B5EF4-FFF2-40B4-BE49-F238E27FC236}">
                      <a16:creationId xmlns:a16="http://schemas.microsoft.com/office/drawing/2014/main" id="{F2BFCE7F-E3D2-298B-0DA7-C1B8317B0145}"/>
                    </a:ext>
                  </a:extLst>
                </p:cNvPr>
                <p:cNvSpPr/>
                <p:nvPr/>
              </p:nvSpPr>
              <p:spPr>
                <a:xfrm>
                  <a:off x="1645786" y="3412803"/>
                  <a:ext cx="49075" cy="60877"/>
                </a:xfrm>
                <a:custGeom>
                  <a:avLst/>
                  <a:gdLst>
                    <a:gd name="connsiteX0" fmla="*/ 29523 w 49075"/>
                    <a:gd name="connsiteY0" fmla="*/ 60877 h 60877"/>
                    <a:gd name="connsiteX1" fmla="*/ 0 w 49075"/>
                    <a:gd name="connsiteY1" fmla="*/ 60877 h 60877"/>
                    <a:gd name="connsiteX2" fmla="*/ 0 w 49075"/>
                    <a:gd name="connsiteY2" fmla="*/ 0 h 60877"/>
                    <a:gd name="connsiteX3" fmla="*/ 32652 w 49075"/>
                    <a:gd name="connsiteY3" fmla="*/ 0 h 60877"/>
                    <a:gd name="connsiteX4" fmla="*/ 46534 w 49075"/>
                    <a:gd name="connsiteY4" fmla="*/ 15610 h 60877"/>
                    <a:gd name="connsiteX5" fmla="*/ 37735 w 49075"/>
                    <a:gd name="connsiteY5" fmla="*/ 29658 h 60877"/>
                    <a:gd name="connsiteX6" fmla="*/ 49075 w 49075"/>
                    <a:gd name="connsiteY6" fmla="*/ 45073 h 60877"/>
                    <a:gd name="connsiteX7" fmla="*/ 29328 w 49075"/>
                    <a:gd name="connsiteY7" fmla="*/ 60682 h 60877"/>
                    <a:gd name="connsiteX8" fmla="*/ 11927 w 49075"/>
                    <a:gd name="connsiteY8" fmla="*/ 25561 h 60877"/>
                    <a:gd name="connsiteX9" fmla="*/ 27764 w 49075"/>
                    <a:gd name="connsiteY9" fmla="*/ 25561 h 60877"/>
                    <a:gd name="connsiteX10" fmla="*/ 34998 w 49075"/>
                    <a:gd name="connsiteY10" fmla="*/ 17756 h 60877"/>
                    <a:gd name="connsiteX11" fmla="*/ 28350 w 49075"/>
                    <a:gd name="connsiteY11" fmla="*/ 10146 h 60877"/>
                    <a:gd name="connsiteX12" fmla="*/ 12122 w 49075"/>
                    <a:gd name="connsiteY12" fmla="*/ 10146 h 60877"/>
                    <a:gd name="connsiteX13" fmla="*/ 12122 w 49075"/>
                    <a:gd name="connsiteY13" fmla="*/ 25561 h 60877"/>
                    <a:gd name="connsiteX14" fmla="*/ 30110 w 49075"/>
                    <a:gd name="connsiteY14" fmla="*/ 34926 h 60877"/>
                    <a:gd name="connsiteX15" fmla="*/ 11927 w 49075"/>
                    <a:gd name="connsiteY15" fmla="*/ 34926 h 60877"/>
                    <a:gd name="connsiteX16" fmla="*/ 11927 w 49075"/>
                    <a:gd name="connsiteY16" fmla="*/ 50926 h 60877"/>
                    <a:gd name="connsiteX17" fmla="*/ 29523 w 49075"/>
                    <a:gd name="connsiteY17" fmla="*/ 50926 h 60877"/>
                    <a:gd name="connsiteX18" fmla="*/ 37149 w 49075"/>
                    <a:gd name="connsiteY18" fmla="*/ 43122 h 60877"/>
                    <a:gd name="connsiteX19" fmla="*/ 30110 w 49075"/>
                    <a:gd name="connsiteY19" fmla="*/ 34926 h 608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9075" h="60877">
                      <a:moveTo>
                        <a:pt x="29523" y="60877"/>
                      </a:moveTo>
                      <a:lnTo>
                        <a:pt x="0" y="60877"/>
                      </a:lnTo>
                      <a:lnTo>
                        <a:pt x="0" y="0"/>
                      </a:lnTo>
                      <a:lnTo>
                        <a:pt x="32652" y="0"/>
                      </a:lnTo>
                      <a:cubicBezTo>
                        <a:pt x="41255" y="0"/>
                        <a:pt x="46534" y="7805"/>
                        <a:pt x="46534" y="15610"/>
                      </a:cubicBezTo>
                      <a:cubicBezTo>
                        <a:pt x="46534" y="21463"/>
                        <a:pt x="43405" y="27317"/>
                        <a:pt x="37735" y="29658"/>
                      </a:cubicBezTo>
                      <a:cubicBezTo>
                        <a:pt x="44774" y="31805"/>
                        <a:pt x="49075" y="37268"/>
                        <a:pt x="49075" y="45073"/>
                      </a:cubicBezTo>
                      <a:cubicBezTo>
                        <a:pt x="49075" y="55219"/>
                        <a:pt x="40081" y="60682"/>
                        <a:pt x="29328" y="60682"/>
                      </a:cubicBezTo>
                      <a:close/>
                      <a:moveTo>
                        <a:pt x="11927" y="25561"/>
                      </a:moveTo>
                      <a:lnTo>
                        <a:pt x="27764" y="25561"/>
                      </a:lnTo>
                      <a:cubicBezTo>
                        <a:pt x="31674" y="25561"/>
                        <a:pt x="34998" y="22634"/>
                        <a:pt x="34998" y="17756"/>
                      </a:cubicBezTo>
                      <a:cubicBezTo>
                        <a:pt x="34998" y="12878"/>
                        <a:pt x="32065" y="10146"/>
                        <a:pt x="28350" y="10146"/>
                      </a:cubicBezTo>
                      <a:lnTo>
                        <a:pt x="12122" y="10146"/>
                      </a:lnTo>
                      <a:lnTo>
                        <a:pt x="12122" y="25561"/>
                      </a:lnTo>
                      <a:close/>
                      <a:moveTo>
                        <a:pt x="30110" y="34926"/>
                      </a:moveTo>
                      <a:lnTo>
                        <a:pt x="11927" y="34926"/>
                      </a:lnTo>
                      <a:lnTo>
                        <a:pt x="11927" y="50926"/>
                      </a:lnTo>
                      <a:lnTo>
                        <a:pt x="29523" y="50926"/>
                      </a:lnTo>
                      <a:cubicBezTo>
                        <a:pt x="33825" y="50926"/>
                        <a:pt x="37149" y="47414"/>
                        <a:pt x="37149" y="43122"/>
                      </a:cubicBezTo>
                      <a:cubicBezTo>
                        <a:pt x="37149" y="38829"/>
                        <a:pt x="34020" y="34926"/>
                        <a:pt x="30110" y="34926"/>
                      </a:cubicBezTo>
                      <a:close/>
                    </a:path>
                  </a:pathLst>
                </a:custGeom>
                <a:solidFill>
                  <a:srgbClr val="808184"/>
                </a:solidFill>
                <a:ln w="19550" cap="flat">
                  <a:noFill/>
                  <a:prstDash val="solid"/>
                  <a:miter/>
                </a:ln>
              </p:spPr>
              <p:txBody>
                <a:bodyPr rtlCol="0" anchor="ctr"/>
                <a:lstStyle/>
                <a:p>
                  <a:endParaRPr lang="en-US"/>
                </a:p>
              </p:txBody>
            </p:sp>
            <p:sp>
              <p:nvSpPr>
                <p:cNvPr id="113" name="Freeform 112">
                  <a:extLst>
                    <a:ext uri="{FF2B5EF4-FFF2-40B4-BE49-F238E27FC236}">
                      <a16:creationId xmlns:a16="http://schemas.microsoft.com/office/drawing/2014/main" id="{1F5C6EB7-B061-313F-E18D-044A9BC5A79C}"/>
                    </a:ext>
                  </a:extLst>
                </p:cNvPr>
                <p:cNvSpPr/>
                <p:nvPr/>
              </p:nvSpPr>
              <p:spPr>
                <a:xfrm>
                  <a:off x="1704246" y="3412803"/>
                  <a:ext cx="42427" cy="60877"/>
                </a:xfrm>
                <a:custGeom>
                  <a:avLst/>
                  <a:gdLst>
                    <a:gd name="connsiteX0" fmla="*/ 42428 w 42427"/>
                    <a:gd name="connsiteY0" fmla="*/ 60877 h 60877"/>
                    <a:gd name="connsiteX1" fmla="*/ 0 w 42427"/>
                    <a:gd name="connsiteY1" fmla="*/ 60877 h 60877"/>
                    <a:gd name="connsiteX2" fmla="*/ 0 w 42427"/>
                    <a:gd name="connsiteY2" fmla="*/ 0 h 60877"/>
                    <a:gd name="connsiteX3" fmla="*/ 41646 w 42427"/>
                    <a:gd name="connsiteY3" fmla="*/ 0 h 60877"/>
                    <a:gd name="connsiteX4" fmla="*/ 41646 w 42427"/>
                    <a:gd name="connsiteY4" fmla="*/ 10341 h 60877"/>
                    <a:gd name="connsiteX5" fmla="*/ 11927 w 42427"/>
                    <a:gd name="connsiteY5" fmla="*/ 10341 h 60877"/>
                    <a:gd name="connsiteX6" fmla="*/ 11927 w 42427"/>
                    <a:gd name="connsiteY6" fmla="*/ 24975 h 60877"/>
                    <a:gd name="connsiteX7" fmla="*/ 37540 w 42427"/>
                    <a:gd name="connsiteY7" fmla="*/ 24975 h 60877"/>
                    <a:gd name="connsiteX8" fmla="*/ 37540 w 42427"/>
                    <a:gd name="connsiteY8" fmla="*/ 34536 h 60877"/>
                    <a:gd name="connsiteX9" fmla="*/ 11927 w 42427"/>
                    <a:gd name="connsiteY9" fmla="*/ 34536 h 60877"/>
                    <a:gd name="connsiteX10" fmla="*/ 11927 w 42427"/>
                    <a:gd name="connsiteY10" fmla="*/ 50341 h 60877"/>
                    <a:gd name="connsiteX11" fmla="*/ 42428 w 42427"/>
                    <a:gd name="connsiteY11" fmla="*/ 50341 h 60877"/>
                    <a:gd name="connsiteX12" fmla="*/ 42428 w 42427"/>
                    <a:gd name="connsiteY12" fmla="*/ 60682 h 608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2427" h="60877">
                      <a:moveTo>
                        <a:pt x="42428" y="60877"/>
                      </a:moveTo>
                      <a:lnTo>
                        <a:pt x="0" y="60877"/>
                      </a:lnTo>
                      <a:lnTo>
                        <a:pt x="0" y="0"/>
                      </a:lnTo>
                      <a:lnTo>
                        <a:pt x="41646" y="0"/>
                      </a:lnTo>
                      <a:lnTo>
                        <a:pt x="41646" y="10341"/>
                      </a:lnTo>
                      <a:lnTo>
                        <a:pt x="11927" y="10341"/>
                      </a:lnTo>
                      <a:lnTo>
                        <a:pt x="11927" y="24975"/>
                      </a:lnTo>
                      <a:lnTo>
                        <a:pt x="37540" y="24975"/>
                      </a:lnTo>
                      <a:lnTo>
                        <a:pt x="37540" y="34536"/>
                      </a:lnTo>
                      <a:lnTo>
                        <a:pt x="11927" y="34536"/>
                      </a:lnTo>
                      <a:lnTo>
                        <a:pt x="11927" y="50341"/>
                      </a:lnTo>
                      <a:lnTo>
                        <a:pt x="42428" y="50341"/>
                      </a:lnTo>
                      <a:lnTo>
                        <a:pt x="42428" y="60682"/>
                      </a:lnTo>
                      <a:close/>
                    </a:path>
                  </a:pathLst>
                </a:custGeom>
                <a:solidFill>
                  <a:srgbClr val="808184"/>
                </a:solidFill>
                <a:ln w="19550" cap="flat">
                  <a:noFill/>
                  <a:prstDash val="solid"/>
                  <a:miter/>
                </a:ln>
              </p:spPr>
              <p:txBody>
                <a:bodyPr rtlCol="0" anchor="ctr"/>
                <a:lstStyle/>
                <a:p>
                  <a:endParaRPr lang="en-US"/>
                </a:p>
              </p:txBody>
            </p:sp>
            <p:sp>
              <p:nvSpPr>
                <p:cNvPr id="114" name="Freeform 113">
                  <a:extLst>
                    <a:ext uri="{FF2B5EF4-FFF2-40B4-BE49-F238E27FC236}">
                      <a16:creationId xmlns:a16="http://schemas.microsoft.com/office/drawing/2014/main" id="{77D763B2-EFC6-5D94-E55C-E88FFD9749A6}"/>
                    </a:ext>
                  </a:extLst>
                </p:cNvPr>
                <p:cNvSpPr/>
                <p:nvPr/>
              </p:nvSpPr>
              <p:spPr>
                <a:xfrm>
                  <a:off x="1776588" y="3412803"/>
                  <a:ext cx="45360" cy="61072"/>
                </a:xfrm>
                <a:custGeom>
                  <a:avLst/>
                  <a:gdLst>
                    <a:gd name="connsiteX0" fmla="*/ 195 w 45360"/>
                    <a:gd name="connsiteY0" fmla="*/ 0 h 61072"/>
                    <a:gd name="connsiteX1" fmla="*/ 26004 w 45360"/>
                    <a:gd name="connsiteY1" fmla="*/ 0 h 61072"/>
                    <a:gd name="connsiteX2" fmla="*/ 45360 w 45360"/>
                    <a:gd name="connsiteY2" fmla="*/ 20292 h 61072"/>
                    <a:gd name="connsiteX3" fmla="*/ 26395 w 45360"/>
                    <a:gd name="connsiteY3" fmla="*/ 40585 h 61072"/>
                    <a:gd name="connsiteX4" fmla="*/ 11927 w 45360"/>
                    <a:gd name="connsiteY4" fmla="*/ 40585 h 61072"/>
                    <a:gd name="connsiteX5" fmla="*/ 11927 w 45360"/>
                    <a:gd name="connsiteY5" fmla="*/ 61073 h 61072"/>
                    <a:gd name="connsiteX6" fmla="*/ 0 w 45360"/>
                    <a:gd name="connsiteY6" fmla="*/ 61073 h 61072"/>
                    <a:gd name="connsiteX7" fmla="*/ 0 w 45360"/>
                    <a:gd name="connsiteY7" fmla="*/ 195 h 61072"/>
                    <a:gd name="connsiteX8" fmla="*/ 25809 w 45360"/>
                    <a:gd name="connsiteY8" fmla="*/ 30048 h 61072"/>
                    <a:gd name="connsiteX9" fmla="*/ 33434 w 45360"/>
                    <a:gd name="connsiteY9" fmla="*/ 20292 h 61072"/>
                    <a:gd name="connsiteX10" fmla="*/ 25222 w 45360"/>
                    <a:gd name="connsiteY10" fmla="*/ 10536 h 61072"/>
                    <a:gd name="connsiteX11" fmla="*/ 11927 w 45360"/>
                    <a:gd name="connsiteY11" fmla="*/ 10536 h 61072"/>
                    <a:gd name="connsiteX12" fmla="*/ 11927 w 45360"/>
                    <a:gd name="connsiteY12" fmla="*/ 30244 h 61072"/>
                    <a:gd name="connsiteX13" fmla="*/ 25613 w 45360"/>
                    <a:gd name="connsiteY13" fmla="*/ 30244 h 610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5360" h="61072">
                      <a:moveTo>
                        <a:pt x="195" y="0"/>
                      </a:moveTo>
                      <a:lnTo>
                        <a:pt x="26004" y="0"/>
                      </a:lnTo>
                      <a:cubicBezTo>
                        <a:pt x="37344" y="0"/>
                        <a:pt x="45360" y="10341"/>
                        <a:pt x="45360" y="20292"/>
                      </a:cubicBezTo>
                      <a:cubicBezTo>
                        <a:pt x="45360" y="30244"/>
                        <a:pt x="37735" y="40585"/>
                        <a:pt x="26395" y="40585"/>
                      </a:cubicBezTo>
                      <a:lnTo>
                        <a:pt x="11927" y="40585"/>
                      </a:lnTo>
                      <a:lnTo>
                        <a:pt x="11927" y="61073"/>
                      </a:lnTo>
                      <a:lnTo>
                        <a:pt x="0" y="61073"/>
                      </a:lnTo>
                      <a:lnTo>
                        <a:pt x="0" y="195"/>
                      </a:lnTo>
                      <a:close/>
                      <a:moveTo>
                        <a:pt x="25809" y="30048"/>
                      </a:moveTo>
                      <a:cubicBezTo>
                        <a:pt x="30110" y="30048"/>
                        <a:pt x="33434" y="26146"/>
                        <a:pt x="33434" y="20292"/>
                      </a:cubicBezTo>
                      <a:cubicBezTo>
                        <a:pt x="33434" y="14439"/>
                        <a:pt x="29523" y="10536"/>
                        <a:pt x="25222" y="10536"/>
                      </a:cubicBezTo>
                      <a:lnTo>
                        <a:pt x="11927" y="10536"/>
                      </a:lnTo>
                      <a:lnTo>
                        <a:pt x="11927" y="30244"/>
                      </a:lnTo>
                      <a:lnTo>
                        <a:pt x="25613" y="30244"/>
                      </a:lnTo>
                      <a:close/>
                    </a:path>
                  </a:pathLst>
                </a:custGeom>
                <a:solidFill>
                  <a:srgbClr val="808184"/>
                </a:solidFill>
                <a:ln w="19550" cap="flat">
                  <a:noFill/>
                  <a:prstDash val="solid"/>
                  <a:miter/>
                </a:ln>
              </p:spPr>
              <p:txBody>
                <a:bodyPr rtlCol="0" anchor="ctr"/>
                <a:lstStyle/>
                <a:p>
                  <a:endParaRPr lang="en-US"/>
                </a:p>
              </p:txBody>
            </p:sp>
            <p:sp>
              <p:nvSpPr>
                <p:cNvPr id="115" name="Freeform 114">
                  <a:extLst>
                    <a:ext uri="{FF2B5EF4-FFF2-40B4-BE49-F238E27FC236}">
                      <a16:creationId xmlns:a16="http://schemas.microsoft.com/office/drawing/2014/main" id="{7E23EC71-E1D9-7F47-D125-96302F940EBE}"/>
                    </a:ext>
                  </a:extLst>
                </p:cNvPr>
                <p:cNvSpPr/>
                <p:nvPr/>
              </p:nvSpPr>
              <p:spPr>
                <a:xfrm>
                  <a:off x="1830356" y="3412803"/>
                  <a:ext cx="42427" cy="60877"/>
                </a:xfrm>
                <a:custGeom>
                  <a:avLst/>
                  <a:gdLst>
                    <a:gd name="connsiteX0" fmla="*/ 42428 w 42427"/>
                    <a:gd name="connsiteY0" fmla="*/ 60877 h 60877"/>
                    <a:gd name="connsiteX1" fmla="*/ 0 w 42427"/>
                    <a:gd name="connsiteY1" fmla="*/ 60877 h 60877"/>
                    <a:gd name="connsiteX2" fmla="*/ 0 w 42427"/>
                    <a:gd name="connsiteY2" fmla="*/ 0 h 60877"/>
                    <a:gd name="connsiteX3" fmla="*/ 41646 w 42427"/>
                    <a:gd name="connsiteY3" fmla="*/ 0 h 60877"/>
                    <a:gd name="connsiteX4" fmla="*/ 41646 w 42427"/>
                    <a:gd name="connsiteY4" fmla="*/ 10341 h 60877"/>
                    <a:gd name="connsiteX5" fmla="*/ 11927 w 42427"/>
                    <a:gd name="connsiteY5" fmla="*/ 10341 h 60877"/>
                    <a:gd name="connsiteX6" fmla="*/ 11927 w 42427"/>
                    <a:gd name="connsiteY6" fmla="*/ 24975 h 60877"/>
                    <a:gd name="connsiteX7" fmla="*/ 37540 w 42427"/>
                    <a:gd name="connsiteY7" fmla="*/ 24975 h 60877"/>
                    <a:gd name="connsiteX8" fmla="*/ 37540 w 42427"/>
                    <a:gd name="connsiteY8" fmla="*/ 34536 h 60877"/>
                    <a:gd name="connsiteX9" fmla="*/ 11927 w 42427"/>
                    <a:gd name="connsiteY9" fmla="*/ 34536 h 60877"/>
                    <a:gd name="connsiteX10" fmla="*/ 11927 w 42427"/>
                    <a:gd name="connsiteY10" fmla="*/ 50341 h 60877"/>
                    <a:gd name="connsiteX11" fmla="*/ 42428 w 42427"/>
                    <a:gd name="connsiteY11" fmla="*/ 50341 h 60877"/>
                    <a:gd name="connsiteX12" fmla="*/ 42428 w 42427"/>
                    <a:gd name="connsiteY12" fmla="*/ 60682 h 608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2427" h="60877">
                      <a:moveTo>
                        <a:pt x="42428" y="60877"/>
                      </a:moveTo>
                      <a:lnTo>
                        <a:pt x="0" y="60877"/>
                      </a:lnTo>
                      <a:lnTo>
                        <a:pt x="0" y="0"/>
                      </a:lnTo>
                      <a:lnTo>
                        <a:pt x="41646" y="0"/>
                      </a:lnTo>
                      <a:lnTo>
                        <a:pt x="41646" y="10341"/>
                      </a:lnTo>
                      <a:lnTo>
                        <a:pt x="11927" y="10341"/>
                      </a:lnTo>
                      <a:lnTo>
                        <a:pt x="11927" y="24975"/>
                      </a:lnTo>
                      <a:lnTo>
                        <a:pt x="37540" y="24975"/>
                      </a:lnTo>
                      <a:lnTo>
                        <a:pt x="37540" y="34536"/>
                      </a:lnTo>
                      <a:lnTo>
                        <a:pt x="11927" y="34536"/>
                      </a:lnTo>
                      <a:lnTo>
                        <a:pt x="11927" y="50341"/>
                      </a:lnTo>
                      <a:lnTo>
                        <a:pt x="42428" y="50341"/>
                      </a:lnTo>
                      <a:lnTo>
                        <a:pt x="42428" y="60682"/>
                      </a:lnTo>
                      <a:close/>
                    </a:path>
                  </a:pathLst>
                </a:custGeom>
                <a:solidFill>
                  <a:srgbClr val="808184"/>
                </a:solidFill>
                <a:ln w="19550" cap="flat">
                  <a:noFill/>
                  <a:prstDash val="solid"/>
                  <a:miter/>
                </a:ln>
              </p:spPr>
              <p:txBody>
                <a:bodyPr rtlCol="0" anchor="ctr"/>
                <a:lstStyle/>
                <a:p>
                  <a:endParaRPr lang="en-US"/>
                </a:p>
              </p:txBody>
            </p:sp>
            <p:sp>
              <p:nvSpPr>
                <p:cNvPr id="116" name="Freeform 115">
                  <a:extLst>
                    <a:ext uri="{FF2B5EF4-FFF2-40B4-BE49-F238E27FC236}">
                      <a16:creationId xmlns:a16="http://schemas.microsoft.com/office/drawing/2014/main" id="{B464BC61-BB0D-E406-0C12-4AA7D29DE370}"/>
                    </a:ext>
                  </a:extLst>
                </p:cNvPr>
                <p:cNvSpPr/>
                <p:nvPr/>
              </p:nvSpPr>
              <p:spPr>
                <a:xfrm>
                  <a:off x="1881778" y="3412803"/>
                  <a:ext cx="49466" cy="60877"/>
                </a:xfrm>
                <a:custGeom>
                  <a:avLst/>
                  <a:gdLst>
                    <a:gd name="connsiteX0" fmla="*/ 196 w 49466"/>
                    <a:gd name="connsiteY0" fmla="*/ 0 h 60877"/>
                    <a:gd name="connsiteX1" fmla="*/ 27177 w 49466"/>
                    <a:gd name="connsiteY1" fmla="*/ 0 h 60877"/>
                    <a:gd name="connsiteX2" fmla="*/ 46534 w 49466"/>
                    <a:gd name="connsiteY2" fmla="*/ 20292 h 60877"/>
                    <a:gd name="connsiteX3" fmla="*/ 35585 w 49466"/>
                    <a:gd name="connsiteY3" fmla="*/ 38048 h 60877"/>
                    <a:gd name="connsiteX4" fmla="*/ 49466 w 49466"/>
                    <a:gd name="connsiteY4" fmla="*/ 60877 h 60877"/>
                    <a:gd name="connsiteX5" fmla="*/ 36367 w 49466"/>
                    <a:gd name="connsiteY5" fmla="*/ 60877 h 60877"/>
                    <a:gd name="connsiteX6" fmla="*/ 23853 w 49466"/>
                    <a:gd name="connsiteY6" fmla="*/ 40390 h 60877"/>
                    <a:gd name="connsiteX7" fmla="*/ 11927 w 49466"/>
                    <a:gd name="connsiteY7" fmla="*/ 40390 h 60877"/>
                    <a:gd name="connsiteX8" fmla="*/ 11927 w 49466"/>
                    <a:gd name="connsiteY8" fmla="*/ 60877 h 60877"/>
                    <a:gd name="connsiteX9" fmla="*/ 0 w 49466"/>
                    <a:gd name="connsiteY9" fmla="*/ 60877 h 60877"/>
                    <a:gd name="connsiteX10" fmla="*/ 0 w 49466"/>
                    <a:gd name="connsiteY10" fmla="*/ 0 h 60877"/>
                    <a:gd name="connsiteX11" fmla="*/ 26982 w 49466"/>
                    <a:gd name="connsiteY11" fmla="*/ 30048 h 60877"/>
                    <a:gd name="connsiteX12" fmla="*/ 34802 w 49466"/>
                    <a:gd name="connsiteY12" fmla="*/ 20292 h 60877"/>
                    <a:gd name="connsiteX13" fmla="*/ 26591 w 49466"/>
                    <a:gd name="connsiteY13" fmla="*/ 10536 h 60877"/>
                    <a:gd name="connsiteX14" fmla="*/ 12318 w 49466"/>
                    <a:gd name="connsiteY14" fmla="*/ 10536 h 60877"/>
                    <a:gd name="connsiteX15" fmla="*/ 12318 w 49466"/>
                    <a:gd name="connsiteY15" fmla="*/ 30244 h 60877"/>
                    <a:gd name="connsiteX16" fmla="*/ 27177 w 49466"/>
                    <a:gd name="connsiteY16" fmla="*/ 30244 h 608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9466" h="60877">
                      <a:moveTo>
                        <a:pt x="196" y="0"/>
                      </a:moveTo>
                      <a:lnTo>
                        <a:pt x="27177" y="0"/>
                      </a:lnTo>
                      <a:cubicBezTo>
                        <a:pt x="38517" y="0"/>
                        <a:pt x="46534" y="10341"/>
                        <a:pt x="46534" y="20292"/>
                      </a:cubicBezTo>
                      <a:cubicBezTo>
                        <a:pt x="46534" y="28097"/>
                        <a:pt x="42232" y="35122"/>
                        <a:pt x="35585" y="38048"/>
                      </a:cubicBezTo>
                      <a:lnTo>
                        <a:pt x="49466" y="60877"/>
                      </a:lnTo>
                      <a:lnTo>
                        <a:pt x="36367" y="60877"/>
                      </a:lnTo>
                      <a:lnTo>
                        <a:pt x="23853" y="40390"/>
                      </a:lnTo>
                      <a:lnTo>
                        <a:pt x="11927" y="40390"/>
                      </a:lnTo>
                      <a:lnTo>
                        <a:pt x="11927" y="60877"/>
                      </a:lnTo>
                      <a:lnTo>
                        <a:pt x="0" y="60877"/>
                      </a:lnTo>
                      <a:lnTo>
                        <a:pt x="0" y="0"/>
                      </a:lnTo>
                      <a:close/>
                      <a:moveTo>
                        <a:pt x="26982" y="30048"/>
                      </a:moveTo>
                      <a:cubicBezTo>
                        <a:pt x="31283" y="30048"/>
                        <a:pt x="34802" y="25756"/>
                        <a:pt x="34802" y="20292"/>
                      </a:cubicBezTo>
                      <a:cubicBezTo>
                        <a:pt x="34802" y="14829"/>
                        <a:pt x="30697" y="10536"/>
                        <a:pt x="26591" y="10536"/>
                      </a:cubicBezTo>
                      <a:lnTo>
                        <a:pt x="12318" y="10536"/>
                      </a:lnTo>
                      <a:lnTo>
                        <a:pt x="12318" y="30244"/>
                      </a:lnTo>
                      <a:lnTo>
                        <a:pt x="27177" y="30244"/>
                      </a:lnTo>
                      <a:close/>
                    </a:path>
                  </a:pathLst>
                </a:custGeom>
                <a:solidFill>
                  <a:srgbClr val="808184"/>
                </a:solidFill>
                <a:ln w="19550" cap="flat">
                  <a:noFill/>
                  <a:prstDash val="solid"/>
                  <a:miter/>
                </a:ln>
              </p:spPr>
              <p:txBody>
                <a:bodyPr rtlCol="0" anchor="ctr"/>
                <a:lstStyle/>
                <a:p>
                  <a:endParaRPr lang="en-US"/>
                </a:p>
              </p:txBody>
            </p:sp>
            <p:sp>
              <p:nvSpPr>
                <p:cNvPr id="117" name="Freeform 116">
                  <a:extLst>
                    <a:ext uri="{FF2B5EF4-FFF2-40B4-BE49-F238E27FC236}">
                      <a16:creationId xmlns:a16="http://schemas.microsoft.com/office/drawing/2014/main" id="{FBFA47A3-A15B-5EF9-8EFC-A7E10F567824}"/>
                    </a:ext>
                  </a:extLst>
                </p:cNvPr>
                <p:cNvSpPr/>
                <p:nvPr/>
              </p:nvSpPr>
              <p:spPr>
                <a:xfrm>
                  <a:off x="1934568" y="3412413"/>
                  <a:ext cx="48293" cy="61853"/>
                </a:xfrm>
                <a:custGeom>
                  <a:avLst/>
                  <a:gdLst>
                    <a:gd name="connsiteX0" fmla="*/ 24635 w 48293"/>
                    <a:gd name="connsiteY0" fmla="*/ 10341 h 61853"/>
                    <a:gd name="connsiteX1" fmla="*/ 14859 w 48293"/>
                    <a:gd name="connsiteY1" fmla="*/ 17171 h 61853"/>
                    <a:gd name="connsiteX2" fmla="*/ 28741 w 48293"/>
                    <a:gd name="connsiteY2" fmla="*/ 25756 h 61853"/>
                    <a:gd name="connsiteX3" fmla="*/ 48293 w 48293"/>
                    <a:gd name="connsiteY3" fmla="*/ 43707 h 61853"/>
                    <a:gd name="connsiteX4" fmla="*/ 25613 w 48293"/>
                    <a:gd name="connsiteY4" fmla="*/ 61853 h 61853"/>
                    <a:gd name="connsiteX5" fmla="*/ 0 w 48293"/>
                    <a:gd name="connsiteY5" fmla="*/ 54048 h 61853"/>
                    <a:gd name="connsiteX6" fmla="*/ 5279 w 48293"/>
                    <a:gd name="connsiteY6" fmla="*/ 43902 h 61853"/>
                    <a:gd name="connsiteX7" fmla="*/ 25809 w 48293"/>
                    <a:gd name="connsiteY7" fmla="*/ 51317 h 61853"/>
                    <a:gd name="connsiteX8" fmla="*/ 35585 w 48293"/>
                    <a:gd name="connsiteY8" fmla="*/ 45073 h 61853"/>
                    <a:gd name="connsiteX9" fmla="*/ 19747 w 48293"/>
                    <a:gd name="connsiteY9" fmla="*/ 35512 h 61853"/>
                    <a:gd name="connsiteX10" fmla="*/ 2542 w 48293"/>
                    <a:gd name="connsiteY10" fmla="*/ 19122 h 61853"/>
                    <a:gd name="connsiteX11" fmla="*/ 24831 w 48293"/>
                    <a:gd name="connsiteY11" fmla="*/ 0 h 61853"/>
                    <a:gd name="connsiteX12" fmla="*/ 46142 w 48293"/>
                    <a:gd name="connsiteY12" fmla="*/ 6829 h 61853"/>
                    <a:gd name="connsiteX13" fmla="*/ 40863 w 48293"/>
                    <a:gd name="connsiteY13" fmla="*/ 16390 h 61853"/>
                    <a:gd name="connsiteX14" fmla="*/ 24440 w 48293"/>
                    <a:gd name="connsiteY14" fmla="*/ 10341 h 618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8293" h="61853">
                      <a:moveTo>
                        <a:pt x="24635" y="10341"/>
                      </a:moveTo>
                      <a:cubicBezTo>
                        <a:pt x="18183" y="10341"/>
                        <a:pt x="14859" y="12878"/>
                        <a:pt x="14859" y="17171"/>
                      </a:cubicBezTo>
                      <a:cubicBezTo>
                        <a:pt x="14859" y="22049"/>
                        <a:pt x="19552" y="23414"/>
                        <a:pt x="28741" y="25756"/>
                      </a:cubicBezTo>
                      <a:cubicBezTo>
                        <a:pt x="40863" y="28878"/>
                        <a:pt x="48293" y="32585"/>
                        <a:pt x="48293" y="43707"/>
                      </a:cubicBezTo>
                      <a:cubicBezTo>
                        <a:pt x="48293" y="56780"/>
                        <a:pt x="37735" y="61853"/>
                        <a:pt x="25613" y="61853"/>
                      </a:cubicBezTo>
                      <a:cubicBezTo>
                        <a:pt x="16424" y="61853"/>
                        <a:pt x="7039" y="58926"/>
                        <a:pt x="0" y="54048"/>
                      </a:cubicBezTo>
                      <a:lnTo>
                        <a:pt x="5279" y="43902"/>
                      </a:lnTo>
                      <a:cubicBezTo>
                        <a:pt x="7430" y="46048"/>
                        <a:pt x="16619" y="51317"/>
                        <a:pt x="25809" y="51317"/>
                      </a:cubicBezTo>
                      <a:cubicBezTo>
                        <a:pt x="32261" y="51317"/>
                        <a:pt x="35585" y="49170"/>
                        <a:pt x="35585" y="45073"/>
                      </a:cubicBezTo>
                      <a:cubicBezTo>
                        <a:pt x="35585" y="39609"/>
                        <a:pt x="29328" y="38244"/>
                        <a:pt x="19747" y="35512"/>
                      </a:cubicBezTo>
                      <a:cubicBezTo>
                        <a:pt x="8212" y="32195"/>
                        <a:pt x="2542" y="28292"/>
                        <a:pt x="2542" y="19122"/>
                      </a:cubicBezTo>
                      <a:cubicBezTo>
                        <a:pt x="2542" y="6634"/>
                        <a:pt x="12318" y="0"/>
                        <a:pt x="24831" y="0"/>
                      </a:cubicBezTo>
                      <a:cubicBezTo>
                        <a:pt x="33238" y="0"/>
                        <a:pt x="40863" y="3122"/>
                        <a:pt x="46142" y="6829"/>
                      </a:cubicBezTo>
                      <a:lnTo>
                        <a:pt x="40863" y="16390"/>
                      </a:lnTo>
                      <a:cubicBezTo>
                        <a:pt x="39299" y="14634"/>
                        <a:pt x="31870" y="10341"/>
                        <a:pt x="24440" y="10341"/>
                      </a:cubicBezTo>
                      <a:close/>
                    </a:path>
                  </a:pathLst>
                </a:custGeom>
                <a:solidFill>
                  <a:srgbClr val="808184"/>
                </a:solidFill>
                <a:ln w="19550" cap="flat">
                  <a:noFill/>
                  <a:prstDash val="solid"/>
                  <a:miter/>
                </a:ln>
              </p:spPr>
              <p:txBody>
                <a:bodyPr rtlCol="0" anchor="ctr"/>
                <a:lstStyle/>
                <a:p>
                  <a:endParaRPr lang="en-US"/>
                </a:p>
              </p:txBody>
            </p:sp>
            <p:sp>
              <p:nvSpPr>
                <p:cNvPr id="118" name="Freeform 117">
                  <a:extLst>
                    <a:ext uri="{FF2B5EF4-FFF2-40B4-BE49-F238E27FC236}">
                      <a16:creationId xmlns:a16="http://schemas.microsoft.com/office/drawing/2014/main" id="{B0AA6DE3-2B40-F521-18B8-133B1D9B19FC}"/>
                    </a:ext>
                  </a:extLst>
                </p:cNvPr>
                <p:cNvSpPr/>
                <p:nvPr/>
              </p:nvSpPr>
              <p:spPr>
                <a:xfrm>
                  <a:off x="1988336" y="3412413"/>
                  <a:ext cx="59437" cy="61657"/>
                </a:xfrm>
                <a:custGeom>
                  <a:avLst/>
                  <a:gdLst>
                    <a:gd name="connsiteX0" fmla="*/ 0 w 59437"/>
                    <a:gd name="connsiteY0" fmla="*/ 30829 h 61657"/>
                    <a:gd name="connsiteX1" fmla="*/ 29914 w 59437"/>
                    <a:gd name="connsiteY1" fmla="*/ 0 h 61657"/>
                    <a:gd name="connsiteX2" fmla="*/ 59438 w 59437"/>
                    <a:gd name="connsiteY2" fmla="*/ 31024 h 61657"/>
                    <a:gd name="connsiteX3" fmla="*/ 29719 w 59437"/>
                    <a:gd name="connsiteY3" fmla="*/ 61658 h 61657"/>
                    <a:gd name="connsiteX4" fmla="*/ 0 w 59437"/>
                    <a:gd name="connsiteY4" fmla="*/ 30829 h 61657"/>
                    <a:gd name="connsiteX5" fmla="*/ 29719 w 59437"/>
                    <a:gd name="connsiteY5" fmla="*/ 51317 h 61657"/>
                    <a:gd name="connsiteX6" fmla="*/ 47511 w 59437"/>
                    <a:gd name="connsiteY6" fmla="*/ 30829 h 61657"/>
                    <a:gd name="connsiteX7" fmla="*/ 29719 w 59437"/>
                    <a:gd name="connsiteY7" fmla="*/ 10536 h 61657"/>
                    <a:gd name="connsiteX8" fmla="*/ 11927 w 59437"/>
                    <a:gd name="connsiteY8" fmla="*/ 30829 h 61657"/>
                    <a:gd name="connsiteX9" fmla="*/ 29719 w 59437"/>
                    <a:gd name="connsiteY9" fmla="*/ 51317 h 616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9437" h="61657">
                      <a:moveTo>
                        <a:pt x="0" y="30829"/>
                      </a:moveTo>
                      <a:cubicBezTo>
                        <a:pt x="0" y="14634"/>
                        <a:pt x="12709" y="0"/>
                        <a:pt x="29914" y="0"/>
                      </a:cubicBezTo>
                      <a:cubicBezTo>
                        <a:pt x="47120" y="0"/>
                        <a:pt x="59438" y="15610"/>
                        <a:pt x="59438" y="31024"/>
                      </a:cubicBezTo>
                      <a:cubicBezTo>
                        <a:pt x="59438" y="47219"/>
                        <a:pt x="46925" y="61658"/>
                        <a:pt x="29719" y="61658"/>
                      </a:cubicBezTo>
                      <a:cubicBezTo>
                        <a:pt x="12513" y="61658"/>
                        <a:pt x="0" y="46439"/>
                        <a:pt x="0" y="30829"/>
                      </a:cubicBezTo>
                      <a:close/>
                      <a:moveTo>
                        <a:pt x="29719" y="51317"/>
                      </a:moveTo>
                      <a:cubicBezTo>
                        <a:pt x="41254" y="51317"/>
                        <a:pt x="47511" y="40975"/>
                        <a:pt x="47511" y="30829"/>
                      </a:cubicBezTo>
                      <a:cubicBezTo>
                        <a:pt x="47511" y="20292"/>
                        <a:pt x="40668" y="10536"/>
                        <a:pt x="29719" y="10536"/>
                      </a:cubicBezTo>
                      <a:cubicBezTo>
                        <a:pt x="18770" y="10536"/>
                        <a:pt x="11927" y="20878"/>
                        <a:pt x="11927" y="30829"/>
                      </a:cubicBezTo>
                      <a:cubicBezTo>
                        <a:pt x="11927" y="41365"/>
                        <a:pt x="18379" y="51317"/>
                        <a:pt x="29719" y="51317"/>
                      </a:cubicBezTo>
                      <a:close/>
                    </a:path>
                  </a:pathLst>
                </a:custGeom>
                <a:solidFill>
                  <a:srgbClr val="808184"/>
                </a:solidFill>
                <a:ln w="19550" cap="flat">
                  <a:noFill/>
                  <a:prstDash val="solid"/>
                  <a:miter/>
                </a:ln>
              </p:spPr>
              <p:txBody>
                <a:bodyPr rtlCol="0" anchor="ctr"/>
                <a:lstStyle/>
                <a:p>
                  <a:endParaRPr lang="en-US"/>
                </a:p>
              </p:txBody>
            </p:sp>
            <p:sp>
              <p:nvSpPr>
                <p:cNvPr id="119" name="Freeform 118">
                  <a:extLst>
                    <a:ext uri="{FF2B5EF4-FFF2-40B4-BE49-F238E27FC236}">
                      <a16:creationId xmlns:a16="http://schemas.microsoft.com/office/drawing/2014/main" id="{8AEFC7DA-D71C-2BB3-403E-45FB382FB705}"/>
                    </a:ext>
                  </a:extLst>
                </p:cNvPr>
                <p:cNvSpPr/>
                <p:nvPr/>
              </p:nvSpPr>
              <p:spPr>
                <a:xfrm>
                  <a:off x="2056963" y="3412803"/>
                  <a:ext cx="52790" cy="61072"/>
                </a:xfrm>
                <a:custGeom>
                  <a:avLst/>
                  <a:gdLst>
                    <a:gd name="connsiteX0" fmla="*/ 11927 w 52790"/>
                    <a:gd name="connsiteY0" fmla="*/ 60877 h 61072"/>
                    <a:gd name="connsiteX1" fmla="*/ 0 w 52790"/>
                    <a:gd name="connsiteY1" fmla="*/ 60877 h 61072"/>
                    <a:gd name="connsiteX2" fmla="*/ 0 w 52790"/>
                    <a:gd name="connsiteY2" fmla="*/ 0 h 61072"/>
                    <a:gd name="connsiteX3" fmla="*/ 9385 w 52790"/>
                    <a:gd name="connsiteY3" fmla="*/ 0 h 61072"/>
                    <a:gd name="connsiteX4" fmla="*/ 40864 w 52790"/>
                    <a:gd name="connsiteY4" fmla="*/ 40195 h 61072"/>
                    <a:gd name="connsiteX5" fmla="*/ 40864 w 52790"/>
                    <a:gd name="connsiteY5" fmla="*/ 195 h 61072"/>
                    <a:gd name="connsiteX6" fmla="*/ 52790 w 52790"/>
                    <a:gd name="connsiteY6" fmla="*/ 195 h 61072"/>
                    <a:gd name="connsiteX7" fmla="*/ 52790 w 52790"/>
                    <a:gd name="connsiteY7" fmla="*/ 61073 h 61072"/>
                    <a:gd name="connsiteX8" fmla="*/ 42819 w 52790"/>
                    <a:gd name="connsiteY8" fmla="*/ 61073 h 61072"/>
                    <a:gd name="connsiteX9" fmla="*/ 11731 w 52790"/>
                    <a:gd name="connsiteY9" fmla="*/ 22049 h 61072"/>
                    <a:gd name="connsiteX10" fmla="*/ 11731 w 52790"/>
                    <a:gd name="connsiteY10" fmla="*/ 61073 h 610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2790" h="61072">
                      <a:moveTo>
                        <a:pt x="11927" y="60877"/>
                      </a:moveTo>
                      <a:lnTo>
                        <a:pt x="0" y="60877"/>
                      </a:lnTo>
                      <a:lnTo>
                        <a:pt x="0" y="0"/>
                      </a:lnTo>
                      <a:lnTo>
                        <a:pt x="9385" y="0"/>
                      </a:lnTo>
                      <a:lnTo>
                        <a:pt x="40864" y="40195"/>
                      </a:lnTo>
                      <a:lnTo>
                        <a:pt x="40864" y="195"/>
                      </a:lnTo>
                      <a:lnTo>
                        <a:pt x="52790" y="195"/>
                      </a:lnTo>
                      <a:lnTo>
                        <a:pt x="52790" y="61073"/>
                      </a:lnTo>
                      <a:lnTo>
                        <a:pt x="42819" y="61073"/>
                      </a:lnTo>
                      <a:lnTo>
                        <a:pt x="11731" y="22049"/>
                      </a:lnTo>
                      <a:lnTo>
                        <a:pt x="11731" y="61073"/>
                      </a:lnTo>
                      <a:close/>
                    </a:path>
                  </a:pathLst>
                </a:custGeom>
                <a:solidFill>
                  <a:srgbClr val="808184"/>
                </a:solidFill>
                <a:ln w="19550" cap="flat">
                  <a:noFill/>
                  <a:prstDash val="solid"/>
                  <a:miter/>
                </a:ln>
              </p:spPr>
              <p:txBody>
                <a:bodyPr rtlCol="0" anchor="ctr"/>
                <a:lstStyle/>
                <a:p>
                  <a:endParaRPr lang="en-US"/>
                </a:p>
              </p:txBody>
            </p:sp>
            <p:sp>
              <p:nvSpPr>
                <p:cNvPr id="120" name="Freeform 119">
                  <a:extLst>
                    <a:ext uri="{FF2B5EF4-FFF2-40B4-BE49-F238E27FC236}">
                      <a16:creationId xmlns:a16="http://schemas.microsoft.com/office/drawing/2014/main" id="{4F9C4EA9-A245-D9A4-FFDC-1CD7CEB66818}"/>
                    </a:ext>
                  </a:extLst>
                </p:cNvPr>
                <p:cNvSpPr/>
                <p:nvPr/>
              </p:nvSpPr>
              <p:spPr>
                <a:xfrm>
                  <a:off x="2116792" y="3412803"/>
                  <a:ext cx="56896" cy="60877"/>
                </a:xfrm>
                <a:custGeom>
                  <a:avLst/>
                  <a:gdLst>
                    <a:gd name="connsiteX0" fmla="*/ 34411 w 56896"/>
                    <a:gd name="connsiteY0" fmla="*/ 0 h 60877"/>
                    <a:gd name="connsiteX1" fmla="*/ 56896 w 56896"/>
                    <a:gd name="connsiteY1" fmla="*/ 60877 h 60877"/>
                    <a:gd name="connsiteX2" fmla="*/ 44774 w 56896"/>
                    <a:gd name="connsiteY2" fmla="*/ 60877 h 60877"/>
                    <a:gd name="connsiteX3" fmla="*/ 39104 w 56896"/>
                    <a:gd name="connsiteY3" fmla="*/ 45658 h 60877"/>
                    <a:gd name="connsiteX4" fmla="*/ 17792 w 56896"/>
                    <a:gd name="connsiteY4" fmla="*/ 45658 h 60877"/>
                    <a:gd name="connsiteX5" fmla="*/ 12122 w 56896"/>
                    <a:gd name="connsiteY5" fmla="*/ 60877 h 60877"/>
                    <a:gd name="connsiteX6" fmla="*/ 0 w 56896"/>
                    <a:gd name="connsiteY6" fmla="*/ 60877 h 60877"/>
                    <a:gd name="connsiteX7" fmla="*/ 22485 w 56896"/>
                    <a:gd name="connsiteY7" fmla="*/ 0 h 60877"/>
                    <a:gd name="connsiteX8" fmla="*/ 34607 w 56896"/>
                    <a:gd name="connsiteY8" fmla="*/ 0 h 60877"/>
                    <a:gd name="connsiteX9" fmla="*/ 28546 w 56896"/>
                    <a:gd name="connsiteY9" fmla="*/ 12293 h 60877"/>
                    <a:gd name="connsiteX10" fmla="*/ 19747 w 56896"/>
                    <a:gd name="connsiteY10" fmla="*/ 37463 h 60877"/>
                    <a:gd name="connsiteX11" fmla="*/ 36953 w 56896"/>
                    <a:gd name="connsiteY11" fmla="*/ 37463 h 60877"/>
                    <a:gd name="connsiteX12" fmla="*/ 28546 w 56896"/>
                    <a:gd name="connsiteY12" fmla="*/ 12293 h 608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6896" h="60877">
                      <a:moveTo>
                        <a:pt x="34411" y="0"/>
                      </a:moveTo>
                      <a:lnTo>
                        <a:pt x="56896" y="60877"/>
                      </a:lnTo>
                      <a:lnTo>
                        <a:pt x="44774" y="60877"/>
                      </a:lnTo>
                      <a:lnTo>
                        <a:pt x="39104" y="45658"/>
                      </a:lnTo>
                      <a:lnTo>
                        <a:pt x="17792" y="45658"/>
                      </a:lnTo>
                      <a:lnTo>
                        <a:pt x="12122" y="60877"/>
                      </a:lnTo>
                      <a:lnTo>
                        <a:pt x="0" y="60877"/>
                      </a:lnTo>
                      <a:lnTo>
                        <a:pt x="22485" y="0"/>
                      </a:lnTo>
                      <a:lnTo>
                        <a:pt x="34607" y="0"/>
                      </a:lnTo>
                      <a:close/>
                      <a:moveTo>
                        <a:pt x="28546" y="12293"/>
                      </a:moveTo>
                      <a:lnTo>
                        <a:pt x="19747" y="37463"/>
                      </a:lnTo>
                      <a:lnTo>
                        <a:pt x="36953" y="37463"/>
                      </a:lnTo>
                      <a:lnTo>
                        <a:pt x="28546" y="12293"/>
                      </a:lnTo>
                      <a:close/>
                    </a:path>
                  </a:pathLst>
                </a:custGeom>
                <a:solidFill>
                  <a:srgbClr val="808184"/>
                </a:solidFill>
                <a:ln w="19550" cap="flat">
                  <a:noFill/>
                  <a:prstDash val="solid"/>
                  <a:miter/>
                </a:ln>
              </p:spPr>
              <p:txBody>
                <a:bodyPr rtlCol="0" anchor="ctr"/>
                <a:lstStyle/>
                <a:p>
                  <a:endParaRPr lang="en-US"/>
                </a:p>
              </p:txBody>
            </p:sp>
            <p:sp>
              <p:nvSpPr>
                <p:cNvPr id="121" name="Freeform 120">
                  <a:extLst>
                    <a:ext uri="{FF2B5EF4-FFF2-40B4-BE49-F238E27FC236}">
                      <a16:creationId xmlns:a16="http://schemas.microsoft.com/office/drawing/2014/main" id="{C56B881C-BF8B-6E4F-2D3A-C88C2C4BD852}"/>
                    </a:ext>
                  </a:extLst>
                </p:cNvPr>
                <p:cNvSpPr/>
                <p:nvPr/>
              </p:nvSpPr>
              <p:spPr>
                <a:xfrm>
                  <a:off x="2180531" y="3412803"/>
                  <a:ext cx="43014" cy="60877"/>
                </a:xfrm>
                <a:custGeom>
                  <a:avLst/>
                  <a:gdLst>
                    <a:gd name="connsiteX0" fmla="*/ 0 w 43014"/>
                    <a:gd name="connsiteY0" fmla="*/ 0 h 60877"/>
                    <a:gd name="connsiteX1" fmla="*/ 11927 w 43014"/>
                    <a:gd name="connsiteY1" fmla="*/ 0 h 60877"/>
                    <a:gd name="connsiteX2" fmla="*/ 11927 w 43014"/>
                    <a:gd name="connsiteY2" fmla="*/ 50536 h 60877"/>
                    <a:gd name="connsiteX3" fmla="*/ 43014 w 43014"/>
                    <a:gd name="connsiteY3" fmla="*/ 50536 h 60877"/>
                    <a:gd name="connsiteX4" fmla="*/ 43014 w 43014"/>
                    <a:gd name="connsiteY4" fmla="*/ 60877 h 60877"/>
                    <a:gd name="connsiteX5" fmla="*/ 0 w 43014"/>
                    <a:gd name="connsiteY5" fmla="*/ 60877 h 60877"/>
                    <a:gd name="connsiteX6" fmla="*/ 0 w 43014"/>
                    <a:gd name="connsiteY6" fmla="*/ 0 h 608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014" h="60877">
                      <a:moveTo>
                        <a:pt x="0" y="0"/>
                      </a:moveTo>
                      <a:lnTo>
                        <a:pt x="11927" y="0"/>
                      </a:lnTo>
                      <a:lnTo>
                        <a:pt x="11927" y="50536"/>
                      </a:lnTo>
                      <a:lnTo>
                        <a:pt x="43014" y="50536"/>
                      </a:lnTo>
                      <a:lnTo>
                        <a:pt x="43014" y="60877"/>
                      </a:lnTo>
                      <a:lnTo>
                        <a:pt x="0" y="60877"/>
                      </a:lnTo>
                      <a:lnTo>
                        <a:pt x="0" y="0"/>
                      </a:lnTo>
                      <a:close/>
                    </a:path>
                  </a:pathLst>
                </a:custGeom>
                <a:solidFill>
                  <a:srgbClr val="808184"/>
                </a:solidFill>
                <a:ln w="19550" cap="flat">
                  <a:noFill/>
                  <a:prstDash val="solid"/>
                  <a:miter/>
                </a:ln>
              </p:spPr>
              <p:txBody>
                <a:bodyPr rtlCol="0" anchor="ctr"/>
                <a:lstStyle/>
                <a:p>
                  <a:endParaRPr lang="en-US"/>
                </a:p>
              </p:txBody>
            </p:sp>
            <p:sp>
              <p:nvSpPr>
                <p:cNvPr id="122" name="Freeform 121">
                  <a:extLst>
                    <a:ext uri="{FF2B5EF4-FFF2-40B4-BE49-F238E27FC236}">
                      <a16:creationId xmlns:a16="http://schemas.microsoft.com/office/drawing/2014/main" id="{9E414F1B-BB95-7C3D-1617-464CC7E9833E}"/>
                    </a:ext>
                  </a:extLst>
                </p:cNvPr>
                <p:cNvSpPr/>
                <p:nvPr/>
              </p:nvSpPr>
              <p:spPr>
                <a:xfrm>
                  <a:off x="2230779" y="3412803"/>
                  <a:ext cx="43014" cy="60877"/>
                </a:xfrm>
                <a:custGeom>
                  <a:avLst/>
                  <a:gdLst>
                    <a:gd name="connsiteX0" fmla="*/ 0 w 43014"/>
                    <a:gd name="connsiteY0" fmla="*/ 0 h 60877"/>
                    <a:gd name="connsiteX1" fmla="*/ 11927 w 43014"/>
                    <a:gd name="connsiteY1" fmla="*/ 0 h 60877"/>
                    <a:gd name="connsiteX2" fmla="*/ 11927 w 43014"/>
                    <a:gd name="connsiteY2" fmla="*/ 50536 h 60877"/>
                    <a:gd name="connsiteX3" fmla="*/ 43014 w 43014"/>
                    <a:gd name="connsiteY3" fmla="*/ 50536 h 60877"/>
                    <a:gd name="connsiteX4" fmla="*/ 43014 w 43014"/>
                    <a:gd name="connsiteY4" fmla="*/ 60877 h 60877"/>
                    <a:gd name="connsiteX5" fmla="*/ 0 w 43014"/>
                    <a:gd name="connsiteY5" fmla="*/ 60877 h 60877"/>
                    <a:gd name="connsiteX6" fmla="*/ 0 w 43014"/>
                    <a:gd name="connsiteY6" fmla="*/ 0 h 608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014" h="60877">
                      <a:moveTo>
                        <a:pt x="0" y="0"/>
                      </a:moveTo>
                      <a:lnTo>
                        <a:pt x="11927" y="0"/>
                      </a:lnTo>
                      <a:lnTo>
                        <a:pt x="11927" y="50536"/>
                      </a:lnTo>
                      <a:lnTo>
                        <a:pt x="43014" y="50536"/>
                      </a:lnTo>
                      <a:lnTo>
                        <a:pt x="43014" y="60877"/>
                      </a:lnTo>
                      <a:lnTo>
                        <a:pt x="0" y="60877"/>
                      </a:lnTo>
                      <a:lnTo>
                        <a:pt x="0" y="0"/>
                      </a:lnTo>
                      <a:close/>
                    </a:path>
                  </a:pathLst>
                </a:custGeom>
                <a:solidFill>
                  <a:srgbClr val="808184"/>
                </a:solidFill>
                <a:ln w="19550" cap="flat">
                  <a:noFill/>
                  <a:prstDash val="solid"/>
                  <a:miter/>
                </a:ln>
              </p:spPr>
              <p:txBody>
                <a:bodyPr rtlCol="0" anchor="ctr"/>
                <a:lstStyle/>
                <a:p>
                  <a:endParaRPr lang="en-US"/>
                </a:p>
              </p:txBody>
            </p:sp>
            <p:sp>
              <p:nvSpPr>
                <p:cNvPr id="123" name="Freeform 122">
                  <a:extLst>
                    <a:ext uri="{FF2B5EF4-FFF2-40B4-BE49-F238E27FC236}">
                      <a16:creationId xmlns:a16="http://schemas.microsoft.com/office/drawing/2014/main" id="{1C0482CA-C1D7-25B0-B131-B89E0346CFD7}"/>
                    </a:ext>
                  </a:extLst>
                </p:cNvPr>
                <p:cNvSpPr/>
                <p:nvPr/>
              </p:nvSpPr>
              <p:spPr>
                <a:xfrm>
                  <a:off x="2275162" y="3412803"/>
                  <a:ext cx="55918" cy="60877"/>
                </a:xfrm>
                <a:custGeom>
                  <a:avLst/>
                  <a:gdLst>
                    <a:gd name="connsiteX0" fmla="*/ 27764 w 55918"/>
                    <a:gd name="connsiteY0" fmla="*/ 28683 h 60877"/>
                    <a:gd name="connsiteX1" fmla="*/ 43014 w 55918"/>
                    <a:gd name="connsiteY1" fmla="*/ 0 h 60877"/>
                    <a:gd name="connsiteX2" fmla="*/ 55919 w 55918"/>
                    <a:gd name="connsiteY2" fmla="*/ 0 h 60877"/>
                    <a:gd name="connsiteX3" fmla="*/ 33825 w 55918"/>
                    <a:gd name="connsiteY3" fmla="*/ 39609 h 60877"/>
                    <a:gd name="connsiteX4" fmla="*/ 33825 w 55918"/>
                    <a:gd name="connsiteY4" fmla="*/ 60877 h 60877"/>
                    <a:gd name="connsiteX5" fmla="*/ 22094 w 55918"/>
                    <a:gd name="connsiteY5" fmla="*/ 60877 h 60877"/>
                    <a:gd name="connsiteX6" fmla="*/ 22094 w 55918"/>
                    <a:gd name="connsiteY6" fmla="*/ 39414 h 60877"/>
                    <a:gd name="connsiteX7" fmla="*/ 0 w 55918"/>
                    <a:gd name="connsiteY7" fmla="*/ 0 h 60877"/>
                    <a:gd name="connsiteX8" fmla="*/ 12904 w 55918"/>
                    <a:gd name="connsiteY8" fmla="*/ 0 h 60877"/>
                    <a:gd name="connsiteX9" fmla="*/ 27959 w 55918"/>
                    <a:gd name="connsiteY9" fmla="*/ 28683 h 608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5918" h="60877">
                      <a:moveTo>
                        <a:pt x="27764" y="28683"/>
                      </a:moveTo>
                      <a:lnTo>
                        <a:pt x="43014" y="0"/>
                      </a:lnTo>
                      <a:lnTo>
                        <a:pt x="55919" y="0"/>
                      </a:lnTo>
                      <a:lnTo>
                        <a:pt x="33825" y="39609"/>
                      </a:lnTo>
                      <a:lnTo>
                        <a:pt x="33825" y="60877"/>
                      </a:lnTo>
                      <a:lnTo>
                        <a:pt x="22094" y="60877"/>
                      </a:lnTo>
                      <a:lnTo>
                        <a:pt x="22094" y="39414"/>
                      </a:lnTo>
                      <a:lnTo>
                        <a:pt x="0" y="0"/>
                      </a:lnTo>
                      <a:lnTo>
                        <a:pt x="12904" y="0"/>
                      </a:lnTo>
                      <a:lnTo>
                        <a:pt x="27959" y="28683"/>
                      </a:lnTo>
                      <a:close/>
                    </a:path>
                  </a:pathLst>
                </a:custGeom>
                <a:solidFill>
                  <a:srgbClr val="808184"/>
                </a:solidFill>
                <a:ln w="19550" cap="flat">
                  <a:noFill/>
                  <a:prstDash val="solid"/>
                  <a:miter/>
                </a:ln>
              </p:spPr>
              <p:txBody>
                <a:bodyPr rtlCol="0" anchor="ctr"/>
                <a:lstStyle/>
                <a:p>
                  <a:endParaRPr lang="en-US"/>
                </a:p>
              </p:txBody>
            </p:sp>
            <p:sp>
              <p:nvSpPr>
                <p:cNvPr id="124" name="Freeform 123">
                  <a:extLst>
                    <a:ext uri="{FF2B5EF4-FFF2-40B4-BE49-F238E27FC236}">
                      <a16:creationId xmlns:a16="http://schemas.microsoft.com/office/drawing/2014/main" id="{4E873A37-4BF7-57FA-E1D2-A822719CBC1D}"/>
                    </a:ext>
                  </a:extLst>
                </p:cNvPr>
                <p:cNvSpPr/>
                <p:nvPr/>
              </p:nvSpPr>
              <p:spPr>
                <a:xfrm>
                  <a:off x="1378120" y="3515827"/>
                  <a:ext cx="42427" cy="60877"/>
                </a:xfrm>
                <a:custGeom>
                  <a:avLst/>
                  <a:gdLst>
                    <a:gd name="connsiteX0" fmla="*/ 42428 w 42427"/>
                    <a:gd name="connsiteY0" fmla="*/ 60877 h 60877"/>
                    <a:gd name="connsiteX1" fmla="*/ 0 w 42427"/>
                    <a:gd name="connsiteY1" fmla="*/ 60877 h 60877"/>
                    <a:gd name="connsiteX2" fmla="*/ 0 w 42427"/>
                    <a:gd name="connsiteY2" fmla="*/ 0 h 60877"/>
                    <a:gd name="connsiteX3" fmla="*/ 41646 w 42427"/>
                    <a:gd name="connsiteY3" fmla="*/ 0 h 60877"/>
                    <a:gd name="connsiteX4" fmla="*/ 41646 w 42427"/>
                    <a:gd name="connsiteY4" fmla="*/ 10341 h 60877"/>
                    <a:gd name="connsiteX5" fmla="*/ 11927 w 42427"/>
                    <a:gd name="connsiteY5" fmla="*/ 10341 h 60877"/>
                    <a:gd name="connsiteX6" fmla="*/ 11927 w 42427"/>
                    <a:gd name="connsiteY6" fmla="*/ 24975 h 60877"/>
                    <a:gd name="connsiteX7" fmla="*/ 37540 w 42427"/>
                    <a:gd name="connsiteY7" fmla="*/ 24975 h 60877"/>
                    <a:gd name="connsiteX8" fmla="*/ 37540 w 42427"/>
                    <a:gd name="connsiteY8" fmla="*/ 34536 h 60877"/>
                    <a:gd name="connsiteX9" fmla="*/ 11927 w 42427"/>
                    <a:gd name="connsiteY9" fmla="*/ 34536 h 60877"/>
                    <a:gd name="connsiteX10" fmla="*/ 11927 w 42427"/>
                    <a:gd name="connsiteY10" fmla="*/ 50341 h 60877"/>
                    <a:gd name="connsiteX11" fmla="*/ 42428 w 42427"/>
                    <a:gd name="connsiteY11" fmla="*/ 50341 h 60877"/>
                    <a:gd name="connsiteX12" fmla="*/ 42428 w 42427"/>
                    <a:gd name="connsiteY12" fmla="*/ 60682 h 608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2427" h="60877">
                      <a:moveTo>
                        <a:pt x="42428" y="60877"/>
                      </a:moveTo>
                      <a:lnTo>
                        <a:pt x="0" y="60877"/>
                      </a:lnTo>
                      <a:lnTo>
                        <a:pt x="0" y="0"/>
                      </a:lnTo>
                      <a:lnTo>
                        <a:pt x="41646" y="0"/>
                      </a:lnTo>
                      <a:lnTo>
                        <a:pt x="41646" y="10341"/>
                      </a:lnTo>
                      <a:lnTo>
                        <a:pt x="11927" y="10341"/>
                      </a:lnTo>
                      <a:lnTo>
                        <a:pt x="11927" y="24975"/>
                      </a:lnTo>
                      <a:lnTo>
                        <a:pt x="37540" y="24975"/>
                      </a:lnTo>
                      <a:lnTo>
                        <a:pt x="37540" y="34536"/>
                      </a:lnTo>
                      <a:lnTo>
                        <a:pt x="11927" y="34536"/>
                      </a:lnTo>
                      <a:lnTo>
                        <a:pt x="11927" y="50341"/>
                      </a:lnTo>
                      <a:lnTo>
                        <a:pt x="42428" y="50341"/>
                      </a:lnTo>
                      <a:lnTo>
                        <a:pt x="42428" y="60682"/>
                      </a:lnTo>
                      <a:close/>
                    </a:path>
                  </a:pathLst>
                </a:custGeom>
                <a:solidFill>
                  <a:srgbClr val="808184"/>
                </a:solidFill>
                <a:ln w="19550" cap="flat">
                  <a:noFill/>
                  <a:prstDash val="solid"/>
                  <a:miter/>
                </a:ln>
              </p:spPr>
              <p:txBody>
                <a:bodyPr rtlCol="0" anchor="ctr"/>
                <a:lstStyle/>
                <a:p>
                  <a:endParaRPr lang="en-US"/>
                </a:p>
              </p:txBody>
            </p:sp>
            <p:sp>
              <p:nvSpPr>
                <p:cNvPr id="125" name="Freeform 124">
                  <a:extLst>
                    <a:ext uri="{FF2B5EF4-FFF2-40B4-BE49-F238E27FC236}">
                      <a16:creationId xmlns:a16="http://schemas.microsoft.com/office/drawing/2014/main" id="{DEF4BE85-F3D6-CEAA-35B0-0E1D5BFBBB3B}"/>
                    </a:ext>
                  </a:extLst>
                </p:cNvPr>
                <p:cNvSpPr/>
                <p:nvPr/>
              </p:nvSpPr>
              <p:spPr>
                <a:xfrm>
                  <a:off x="1429737" y="3515827"/>
                  <a:ext cx="52790" cy="61072"/>
                </a:xfrm>
                <a:custGeom>
                  <a:avLst/>
                  <a:gdLst>
                    <a:gd name="connsiteX0" fmla="*/ 11927 w 52790"/>
                    <a:gd name="connsiteY0" fmla="*/ 60877 h 61072"/>
                    <a:gd name="connsiteX1" fmla="*/ 0 w 52790"/>
                    <a:gd name="connsiteY1" fmla="*/ 60877 h 61072"/>
                    <a:gd name="connsiteX2" fmla="*/ 0 w 52790"/>
                    <a:gd name="connsiteY2" fmla="*/ 0 h 61072"/>
                    <a:gd name="connsiteX3" fmla="*/ 9385 w 52790"/>
                    <a:gd name="connsiteY3" fmla="*/ 0 h 61072"/>
                    <a:gd name="connsiteX4" fmla="*/ 40864 w 52790"/>
                    <a:gd name="connsiteY4" fmla="*/ 40195 h 61072"/>
                    <a:gd name="connsiteX5" fmla="*/ 40864 w 52790"/>
                    <a:gd name="connsiteY5" fmla="*/ 195 h 61072"/>
                    <a:gd name="connsiteX6" fmla="*/ 52790 w 52790"/>
                    <a:gd name="connsiteY6" fmla="*/ 195 h 61072"/>
                    <a:gd name="connsiteX7" fmla="*/ 52790 w 52790"/>
                    <a:gd name="connsiteY7" fmla="*/ 61073 h 61072"/>
                    <a:gd name="connsiteX8" fmla="*/ 43014 w 52790"/>
                    <a:gd name="connsiteY8" fmla="*/ 61073 h 61072"/>
                    <a:gd name="connsiteX9" fmla="*/ 11927 w 52790"/>
                    <a:gd name="connsiteY9" fmla="*/ 22049 h 61072"/>
                    <a:gd name="connsiteX10" fmla="*/ 11927 w 52790"/>
                    <a:gd name="connsiteY10" fmla="*/ 61073 h 610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2790" h="61072">
                      <a:moveTo>
                        <a:pt x="11927" y="60877"/>
                      </a:moveTo>
                      <a:lnTo>
                        <a:pt x="0" y="60877"/>
                      </a:lnTo>
                      <a:lnTo>
                        <a:pt x="0" y="0"/>
                      </a:lnTo>
                      <a:lnTo>
                        <a:pt x="9385" y="0"/>
                      </a:lnTo>
                      <a:lnTo>
                        <a:pt x="40864" y="40195"/>
                      </a:lnTo>
                      <a:lnTo>
                        <a:pt x="40864" y="195"/>
                      </a:lnTo>
                      <a:lnTo>
                        <a:pt x="52790" y="195"/>
                      </a:lnTo>
                      <a:lnTo>
                        <a:pt x="52790" y="61073"/>
                      </a:lnTo>
                      <a:lnTo>
                        <a:pt x="43014" y="61073"/>
                      </a:lnTo>
                      <a:lnTo>
                        <a:pt x="11927" y="22049"/>
                      </a:lnTo>
                      <a:lnTo>
                        <a:pt x="11927" y="61073"/>
                      </a:lnTo>
                      <a:close/>
                    </a:path>
                  </a:pathLst>
                </a:custGeom>
                <a:solidFill>
                  <a:srgbClr val="808184"/>
                </a:solidFill>
                <a:ln w="19550" cap="flat">
                  <a:noFill/>
                  <a:prstDash val="solid"/>
                  <a:miter/>
                </a:ln>
              </p:spPr>
              <p:txBody>
                <a:bodyPr rtlCol="0" anchor="ctr"/>
                <a:lstStyle/>
                <a:p>
                  <a:endParaRPr lang="en-US"/>
                </a:p>
              </p:txBody>
            </p:sp>
            <p:sp>
              <p:nvSpPr>
                <p:cNvPr id="126" name="Freeform 125">
                  <a:extLst>
                    <a:ext uri="{FF2B5EF4-FFF2-40B4-BE49-F238E27FC236}">
                      <a16:creationId xmlns:a16="http://schemas.microsoft.com/office/drawing/2014/main" id="{5C12AD9A-98C4-CD29-5155-6169671BA0FC}"/>
                    </a:ext>
                  </a:extLst>
                </p:cNvPr>
                <p:cNvSpPr/>
                <p:nvPr/>
              </p:nvSpPr>
              <p:spPr>
                <a:xfrm>
                  <a:off x="1495236" y="3515827"/>
                  <a:ext cx="49466" cy="60877"/>
                </a:xfrm>
                <a:custGeom>
                  <a:avLst/>
                  <a:gdLst>
                    <a:gd name="connsiteX0" fmla="*/ 196 w 49466"/>
                    <a:gd name="connsiteY0" fmla="*/ 0 h 60877"/>
                    <a:gd name="connsiteX1" fmla="*/ 27177 w 49466"/>
                    <a:gd name="connsiteY1" fmla="*/ 0 h 60877"/>
                    <a:gd name="connsiteX2" fmla="*/ 46534 w 49466"/>
                    <a:gd name="connsiteY2" fmla="*/ 20292 h 60877"/>
                    <a:gd name="connsiteX3" fmla="*/ 35585 w 49466"/>
                    <a:gd name="connsiteY3" fmla="*/ 38048 h 60877"/>
                    <a:gd name="connsiteX4" fmla="*/ 49466 w 49466"/>
                    <a:gd name="connsiteY4" fmla="*/ 60877 h 60877"/>
                    <a:gd name="connsiteX5" fmla="*/ 36367 w 49466"/>
                    <a:gd name="connsiteY5" fmla="*/ 60877 h 60877"/>
                    <a:gd name="connsiteX6" fmla="*/ 23853 w 49466"/>
                    <a:gd name="connsiteY6" fmla="*/ 40390 h 60877"/>
                    <a:gd name="connsiteX7" fmla="*/ 11927 w 49466"/>
                    <a:gd name="connsiteY7" fmla="*/ 40390 h 60877"/>
                    <a:gd name="connsiteX8" fmla="*/ 11927 w 49466"/>
                    <a:gd name="connsiteY8" fmla="*/ 60877 h 60877"/>
                    <a:gd name="connsiteX9" fmla="*/ 0 w 49466"/>
                    <a:gd name="connsiteY9" fmla="*/ 60877 h 60877"/>
                    <a:gd name="connsiteX10" fmla="*/ 0 w 49466"/>
                    <a:gd name="connsiteY10" fmla="*/ 0 h 60877"/>
                    <a:gd name="connsiteX11" fmla="*/ 26982 w 49466"/>
                    <a:gd name="connsiteY11" fmla="*/ 30244 h 60877"/>
                    <a:gd name="connsiteX12" fmla="*/ 34802 w 49466"/>
                    <a:gd name="connsiteY12" fmla="*/ 20292 h 60877"/>
                    <a:gd name="connsiteX13" fmla="*/ 26591 w 49466"/>
                    <a:gd name="connsiteY13" fmla="*/ 10341 h 60877"/>
                    <a:gd name="connsiteX14" fmla="*/ 12318 w 49466"/>
                    <a:gd name="connsiteY14" fmla="*/ 10341 h 60877"/>
                    <a:gd name="connsiteX15" fmla="*/ 12318 w 49466"/>
                    <a:gd name="connsiteY15" fmla="*/ 30048 h 60877"/>
                    <a:gd name="connsiteX16" fmla="*/ 27177 w 49466"/>
                    <a:gd name="connsiteY16" fmla="*/ 30048 h 608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9466" h="60877">
                      <a:moveTo>
                        <a:pt x="196" y="0"/>
                      </a:moveTo>
                      <a:lnTo>
                        <a:pt x="27177" y="0"/>
                      </a:lnTo>
                      <a:cubicBezTo>
                        <a:pt x="38517" y="0"/>
                        <a:pt x="46534" y="10341"/>
                        <a:pt x="46534" y="20292"/>
                      </a:cubicBezTo>
                      <a:cubicBezTo>
                        <a:pt x="46534" y="28097"/>
                        <a:pt x="42232" y="35122"/>
                        <a:pt x="35585" y="38048"/>
                      </a:cubicBezTo>
                      <a:lnTo>
                        <a:pt x="49466" y="60877"/>
                      </a:lnTo>
                      <a:lnTo>
                        <a:pt x="36367" y="60877"/>
                      </a:lnTo>
                      <a:lnTo>
                        <a:pt x="23853" y="40390"/>
                      </a:lnTo>
                      <a:lnTo>
                        <a:pt x="11927" y="40390"/>
                      </a:lnTo>
                      <a:lnTo>
                        <a:pt x="11927" y="60877"/>
                      </a:lnTo>
                      <a:lnTo>
                        <a:pt x="0" y="60877"/>
                      </a:lnTo>
                      <a:lnTo>
                        <a:pt x="0" y="0"/>
                      </a:lnTo>
                      <a:close/>
                      <a:moveTo>
                        <a:pt x="26982" y="30244"/>
                      </a:moveTo>
                      <a:cubicBezTo>
                        <a:pt x="31283" y="30244"/>
                        <a:pt x="34802" y="25951"/>
                        <a:pt x="34802" y="20292"/>
                      </a:cubicBezTo>
                      <a:cubicBezTo>
                        <a:pt x="34802" y="14634"/>
                        <a:pt x="30697" y="10341"/>
                        <a:pt x="26591" y="10341"/>
                      </a:cubicBezTo>
                      <a:lnTo>
                        <a:pt x="12318" y="10341"/>
                      </a:lnTo>
                      <a:lnTo>
                        <a:pt x="12318" y="30048"/>
                      </a:lnTo>
                      <a:lnTo>
                        <a:pt x="27177" y="30048"/>
                      </a:lnTo>
                      <a:close/>
                    </a:path>
                  </a:pathLst>
                </a:custGeom>
                <a:solidFill>
                  <a:srgbClr val="808184"/>
                </a:solidFill>
                <a:ln w="19550" cap="flat">
                  <a:noFill/>
                  <a:prstDash val="solid"/>
                  <a:miter/>
                </a:ln>
              </p:spPr>
              <p:txBody>
                <a:bodyPr rtlCol="0" anchor="ctr"/>
                <a:lstStyle/>
                <a:p>
                  <a:endParaRPr lang="en-US"/>
                </a:p>
              </p:txBody>
            </p:sp>
            <p:sp>
              <p:nvSpPr>
                <p:cNvPr id="127" name="Freeform 126">
                  <a:extLst>
                    <a:ext uri="{FF2B5EF4-FFF2-40B4-BE49-F238E27FC236}">
                      <a16:creationId xmlns:a16="http://schemas.microsoft.com/office/drawing/2014/main" id="{D313B1E2-05D4-3F49-5699-305A4DD776B5}"/>
                    </a:ext>
                  </a:extLst>
                </p:cNvPr>
                <p:cNvSpPr/>
                <p:nvPr/>
              </p:nvSpPr>
              <p:spPr>
                <a:xfrm>
                  <a:off x="1549004" y="3515437"/>
                  <a:ext cx="59437" cy="61657"/>
                </a:xfrm>
                <a:custGeom>
                  <a:avLst/>
                  <a:gdLst>
                    <a:gd name="connsiteX0" fmla="*/ 0 w 59437"/>
                    <a:gd name="connsiteY0" fmla="*/ 30829 h 61657"/>
                    <a:gd name="connsiteX1" fmla="*/ 29915 w 59437"/>
                    <a:gd name="connsiteY1" fmla="*/ 0 h 61657"/>
                    <a:gd name="connsiteX2" fmla="*/ 59438 w 59437"/>
                    <a:gd name="connsiteY2" fmla="*/ 31024 h 61657"/>
                    <a:gd name="connsiteX3" fmla="*/ 29719 w 59437"/>
                    <a:gd name="connsiteY3" fmla="*/ 61658 h 61657"/>
                    <a:gd name="connsiteX4" fmla="*/ 0 w 59437"/>
                    <a:gd name="connsiteY4" fmla="*/ 30829 h 61657"/>
                    <a:gd name="connsiteX5" fmla="*/ 29719 w 59437"/>
                    <a:gd name="connsiteY5" fmla="*/ 51317 h 61657"/>
                    <a:gd name="connsiteX6" fmla="*/ 47511 w 59437"/>
                    <a:gd name="connsiteY6" fmla="*/ 31024 h 61657"/>
                    <a:gd name="connsiteX7" fmla="*/ 29719 w 59437"/>
                    <a:gd name="connsiteY7" fmla="*/ 10732 h 61657"/>
                    <a:gd name="connsiteX8" fmla="*/ 11927 w 59437"/>
                    <a:gd name="connsiteY8" fmla="*/ 31024 h 61657"/>
                    <a:gd name="connsiteX9" fmla="*/ 29719 w 59437"/>
                    <a:gd name="connsiteY9" fmla="*/ 51317 h 616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9437" h="61657">
                      <a:moveTo>
                        <a:pt x="0" y="30829"/>
                      </a:moveTo>
                      <a:cubicBezTo>
                        <a:pt x="0" y="14634"/>
                        <a:pt x="12709" y="0"/>
                        <a:pt x="29915" y="0"/>
                      </a:cubicBezTo>
                      <a:cubicBezTo>
                        <a:pt x="47120" y="0"/>
                        <a:pt x="59438" y="15610"/>
                        <a:pt x="59438" y="31024"/>
                      </a:cubicBezTo>
                      <a:cubicBezTo>
                        <a:pt x="59438" y="47219"/>
                        <a:pt x="46925" y="61658"/>
                        <a:pt x="29719" y="61658"/>
                      </a:cubicBezTo>
                      <a:cubicBezTo>
                        <a:pt x="12513" y="61658"/>
                        <a:pt x="0" y="46439"/>
                        <a:pt x="0" y="30829"/>
                      </a:cubicBezTo>
                      <a:close/>
                      <a:moveTo>
                        <a:pt x="29719" y="51317"/>
                      </a:moveTo>
                      <a:cubicBezTo>
                        <a:pt x="41255" y="51317"/>
                        <a:pt x="47511" y="40975"/>
                        <a:pt x="47511" y="31024"/>
                      </a:cubicBezTo>
                      <a:cubicBezTo>
                        <a:pt x="47511" y="20488"/>
                        <a:pt x="40668" y="10732"/>
                        <a:pt x="29719" y="10732"/>
                      </a:cubicBezTo>
                      <a:cubicBezTo>
                        <a:pt x="18770" y="10732"/>
                        <a:pt x="11927" y="21073"/>
                        <a:pt x="11927" y="31024"/>
                      </a:cubicBezTo>
                      <a:cubicBezTo>
                        <a:pt x="11927" y="41561"/>
                        <a:pt x="18379" y="51317"/>
                        <a:pt x="29719" y="51317"/>
                      </a:cubicBezTo>
                      <a:close/>
                    </a:path>
                  </a:pathLst>
                </a:custGeom>
                <a:solidFill>
                  <a:srgbClr val="808184"/>
                </a:solidFill>
                <a:ln w="19550" cap="flat">
                  <a:noFill/>
                  <a:prstDash val="solid"/>
                  <a:miter/>
                </a:ln>
              </p:spPr>
              <p:txBody>
                <a:bodyPr rtlCol="0" anchor="ctr"/>
                <a:lstStyle/>
                <a:p>
                  <a:endParaRPr lang="en-US"/>
                </a:p>
              </p:txBody>
            </p:sp>
            <p:sp>
              <p:nvSpPr>
                <p:cNvPr id="128" name="Freeform 127">
                  <a:extLst>
                    <a:ext uri="{FF2B5EF4-FFF2-40B4-BE49-F238E27FC236}">
                      <a16:creationId xmlns:a16="http://schemas.microsoft.com/office/drawing/2014/main" id="{539211BE-7BBD-0CC8-64F2-C843327CE109}"/>
                    </a:ext>
                  </a:extLst>
                </p:cNvPr>
                <p:cNvSpPr/>
                <p:nvPr/>
              </p:nvSpPr>
              <p:spPr>
                <a:xfrm>
                  <a:off x="1617631" y="3515827"/>
                  <a:ext cx="43014" cy="60877"/>
                </a:xfrm>
                <a:custGeom>
                  <a:avLst/>
                  <a:gdLst>
                    <a:gd name="connsiteX0" fmla="*/ 0 w 43014"/>
                    <a:gd name="connsiteY0" fmla="*/ 0 h 60877"/>
                    <a:gd name="connsiteX1" fmla="*/ 11927 w 43014"/>
                    <a:gd name="connsiteY1" fmla="*/ 0 h 60877"/>
                    <a:gd name="connsiteX2" fmla="*/ 11927 w 43014"/>
                    <a:gd name="connsiteY2" fmla="*/ 50536 h 60877"/>
                    <a:gd name="connsiteX3" fmla="*/ 43014 w 43014"/>
                    <a:gd name="connsiteY3" fmla="*/ 50536 h 60877"/>
                    <a:gd name="connsiteX4" fmla="*/ 43014 w 43014"/>
                    <a:gd name="connsiteY4" fmla="*/ 60877 h 60877"/>
                    <a:gd name="connsiteX5" fmla="*/ 0 w 43014"/>
                    <a:gd name="connsiteY5" fmla="*/ 60877 h 60877"/>
                    <a:gd name="connsiteX6" fmla="*/ 0 w 43014"/>
                    <a:gd name="connsiteY6" fmla="*/ 0 h 608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014" h="60877">
                      <a:moveTo>
                        <a:pt x="0" y="0"/>
                      </a:moveTo>
                      <a:lnTo>
                        <a:pt x="11927" y="0"/>
                      </a:lnTo>
                      <a:lnTo>
                        <a:pt x="11927" y="50536"/>
                      </a:lnTo>
                      <a:lnTo>
                        <a:pt x="43014" y="50536"/>
                      </a:lnTo>
                      <a:lnTo>
                        <a:pt x="43014" y="60877"/>
                      </a:lnTo>
                      <a:lnTo>
                        <a:pt x="0" y="60877"/>
                      </a:lnTo>
                      <a:lnTo>
                        <a:pt x="0" y="0"/>
                      </a:lnTo>
                      <a:close/>
                    </a:path>
                  </a:pathLst>
                </a:custGeom>
                <a:solidFill>
                  <a:srgbClr val="808184"/>
                </a:solidFill>
                <a:ln w="19550" cap="flat">
                  <a:noFill/>
                  <a:prstDash val="solid"/>
                  <a:miter/>
                </a:ln>
              </p:spPr>
              <p:txBody>
                <a:bodyPr rtlCol="0" anchor="ctr"/>
                <a:lstStyle/>
                <a:p>
                  <a:endParaRPr lang="en-US"/>
                </a:p>
              </p:txBody>
            </p:sp>
            <p:sp>
              <p:nvSpPr>
                <p:cNvPr id="129" name="Freeform 128">
                  <a:extLst>
                    <a:ext uri="{FF2B5EF4-FFF2-40B4-BE49-F238E27FC236}">
                      <a16:creationId xmlns:a16="http://schemas.microsoft.com/office/drawing/2014/main" id="{557BA58B-B2CA-41DE-1C39-CCE967C593B3}"/>
                    </a:ext>
                  </a:extLst>
                </p:cNvPr>
                <p:cNvSpPr/>
                <p:nvPr/>
              </p:nvSpPr>
              <p:spPr>
                <a:xfrm>
                  <a:off x="1667879" y="3515827"/>
                  <a:ext cx="43014" cy="60877"/>
                </a:xfrm>
                <a:custGeom>
                  <a:avLst/>
                  <a:gdLst>
                    <a:gd name="connsiteX0" fmla="*/ 0 w 43014"/>
                    <a:gd name="connsiteY0" fmla="*/ 0 h 60877"/>
                    <a:gd name="connsiteX1" fmla="*/ 11927 w 43014"/>
                    <a:gd name="connsiteY1" fmla="*/ 0 h 60877"/>
                    <a:gd name="connsiteX2" fmla="*/ 11927 w 43014"/>
                    <a:gd name="connsiteY2" fmla="*/ 50536 h 60877"/>
                    <a:gd name="connsiteX3" fmla="*/ 43014 w 43014"/>
                    <a:gd name="connsiteY3" fmla="*/ 50536 h 60877"/>
                    <a:gd name="connsiteX4" fmla="*/ 43014 w 43014"/>
                    <a:gd name="connsiteY4" fmla="*/ 60877 h 60877"/>
                    <a:gd name="connsiteX5" fmla="*/ 0 w 43014"/>
                    <a:gd name="connsiteY5" fmla="*/ 60877 h 60877"/>
                    <a:gd name="connsiteX6" fmla="*/ 0 w 43014"/>
                    <a:gd name="connsiteY6" fmla="*/ 0 h 608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014" h="60877">
                      <a:moveTo>
                        <a:pt x="0" y="0"/>
                      </a:moveTo>
                      <a:lnTo>
                        <a:pt x="11927" y="0"/>
                      </a:lnTo>
                      <a:lnTo>
                        <a:pt x="11927" y="50536"/>
                      </a:lnTo>
                      <a:lnTo>
                        <a:pt x="43014" y="50536"/>
                      </a:lnTo>
                      <a:lnTo>
                        <a:pt x="43014" y="60877"/>
                      </a:lnTo>
                      <a:lnTo>
                        <a:pt x="0" y="60877"/>
                      </a:lnTo>
                      <a:lnTo>
                        <a:pt x="0" y="0"/>
                      </a:lnTo>
                      <a:close/>
                    </a:path>
                  </a:pathLst>
                </a:custGeom>
                <a:solidFill>
                  <a:srgbClr val="808184"/>
                </a:solidFill>
                <a:ln w="19550" cap="flat">
                  <a:noFill/>
                  <a:prstDash val="solid"/>
                  <a:miter/>
                </a:ln>
              </p:spPr>
              <p:txBody>
                <a:bodyPr rtlCol="0" anchor="ctr"/>
                <a:lstStyle/>
                <a:p>
                  <a:endParaRPr lang="en-US"/>
                </a:p>
              </p:txBody>
            </p:sp>
            <p:sp>
              <p:nvSpPr>
                <p:cNvPr id="130" name="Freeform 129">
                  <a:extLst>
                    <a:ext uri="{FF2B5EF4-FFF2-40B4-BE49-F238E27FC236}">
                      <a16:creationId xmlns:a16="http://schemas.microsoft.com/office/drawing/2014/main" id="{1B6F09F5-06C2-FAD6-DE86-EB74D715251A}"/>
                    </a:ext>
                  </a:extLst>
                </p:cNvPr>
                <p:cNvSpPr/>
                <p:nvPr/>
              </p:nvSpPr>
              <p:spPr>
                <a:xfrm>
                  <a:off x="1718128" y="3515827"/>
                  <a:ext cx="42427" cy="60877"/>
                </a:xfrm>
                <a:custGeom>
                  <a:avLst/>
                  <a:gdLst>
                    <a:gd name="connsiteX0" fmla="*/ 42428 w 42427"/>
                    <a:gd name="connsiteY0" fmla="*/ 60877 h 60877"/>
                    <a:gd name="connsiteX1" fmla="*/ 0 w 42427"/>
                    <a:gd name="connsiteY1" fmla="*/ 60877 h 60877"/>
                    <a:gd name="connsiteX2" fmla="*/ 0 w 42427"/>
                    <a:gd name="connsiteY2" fmla="*/ 0 h 60877"/>
                    <a:gd name="connsiteX3" fmla="*/ 41646 w 42427"/>
                    <a:gd name="connsiteY3" fmla="*/ 0 h 60877"/>
                    <a:gd name="connsiteX4" fmla="*/ 41646 w 42427"/>
                    <a:gd name="connsiteY4" fmla="*/ 10341 h 60877"/>
                    <a:gd name="connsiteX5" fmla="*/ 11927 w 42427"/>
                    <a:gd name="connsiteY5" fmla="*/ 10341 h 60877"/>
                    <a:gd name="connsiteX6" fmla="*/ 11927 w 42427"/>
                    <a:gd name="connsiteY6" fmla="*/ 24975 h 60877"/>
                    <a:gd name="connsiteX7" fmla="*/ 37540 w 42427"/>
                    <a:gd name="connsiteY7" fmla="*/ 24975 h 60877"/>
                    <a:gd name="connsiteX8" fmla="*/ 37540 w 42427"/>
                    <a:gd name="connsiteY8" fmla="*/ 34536 h 60877"/>
                    <a:gd name="connsiteX9" fmla="*/ 11927 w 42427"/>
                    <a:gd name="connsiteY9" fmla="*/ 34536 h 60877"/>
                    <a:gd name="connsiteX10" fmla="*/ 11927 w 42427"/>
                    <a:gd name="connsiteY10" fmla="*/ 50341 h 60877"/>
                    <a:gd name="connsiteX11" fmla="*/ 42428 w 42427"/>
                    <a:gd name="connsiteY11" fmla="*/ 50341 h 60877"/>
                    <a:gd name="connsiteX12" fmla="*/ 42428 w 42427"/>
                    <a:gd name="connsiteY12" fmla="*/ 60682 h 608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2427" h="60877">
                      <a:moveTo>
                        <a:pt x="42428" y="60877"/>
                      </a:moveTo>
                      <a:lnTo>
                        <a:pt x="0" y="60877"/>
                      </a:lnTo>
                      <a:lnTo>
                        <a:pt x="0" y="0"/>
                      </a:lnTo>
                      <a:lnTo>
                        <a:pt x="41646" y="0"/>
                      </a:lnTo>
                      <a:lnTo>
                        <a:pt x="41646" y="10341"/>
                      </a:lnTo>
                      <a:lnTo>
                        <a:pt x="11927" y="10341"/>
                      </a:lnTo>
                      <a:lnTo>
                        <a:pt x="11927" y="24975"/>
                      </a:lnTo>
                      <a:lnTo>
                        <a:pt x="37540" y="24975"/>
                      </a:lnTo>
                      <a:lnTo>
                        <a:pt x="37540" y="34536"/>
                      </a:lnTo>
                      <a:lnTo>
                        <a:pt x="11927" y="34536"/>
                      </a:lnTo>
                      <a:lnTo>
                        <a:pt x="11927" y="50341"/>
                      </a:lnTo>
                      <a:lnTo>
                        <a:pt x="42428" y="50341"/>
                      </a:lnTo>
                      <a:lnTo>
                        <a:pt x="42428" y="60682"/>
                      </a:lnTo>
                      <a:close/>
                    </a:path>
                  </a:pathLst>
                </a:custGeom>
                <a:solidFill>
                  <a:srgbClr val="808184"/>
                </a:solidFill>
                <a:ln w="19550" cap="flat">
                  <a:noFill/>
                  <a:prstDash val="solid"/>
                  <a:miter/>
                </a:ln>
              </p:spPr>
              <p:txBody>
                <a:bodyPr rtlCol="0" anchor="ctr"/>
                <a:lstStyle/>
                <a:p>
                  <a:endParaRPr lang="en-US"/>
                </a:p>
              </p:txBody>
            </p:sp>
            <p:sp>
              <p:nvSpPr>
                <p:cNvPr id="131" name="Freeform 130">
                  <a:extLst>
                    <a:ext uri="{FF2B5EF4-FFF2-40B4-BE49-F238E27FC236}">
                      <a16:creationId xmlns:a16="http://schemas.microsoft.com/office/drawing/2014/main" id="{FF3A3784-C5F7-7007-5B21-14C6E940A366}"/>
                    </a:ext>
                  </a:extLst>
                </p:cNvPr>
                <p:cNvSpPr/>
                <p:nvPr/>
              </p:nvSpPr>
              <p:spPr>
                <a:xfrm>
                  <a:off x="1769940" y="3515827"/>
                  <a:ext cx="52203" cy="60877"/>
                </a:xfrm>
                <a:custGeom>
                  <a:avLst/>
                  <a:gdLst>
                    <a:gd name="connsiteX0" fmla="*/ 0 w 52203"/>
                    <a:gd name="connsiteY0" fmla="*/ 0 h 60877"/>
                    <a:gd name="connsiteX1" fmla="*/ 22094 w 52203"/>
                    <a:gd name="connsiteY1" fmla="*/ 0 h 60877"/>
                    <a:gd name="connsiteX2" fmla="*/ 52204 w 52203"/>
                    <a:gd name="connsiteY2" fmla="*/ 30439 h 60877"/>
                    <a:gd name="connsiteX3" fmla="*/ 22094 w 52203"/>
                    <a:gd name="connsiteY3" fmla="*/ 60877 h 60877"/>
                    <a:gd name="connsiteX4" fmla="*/ 0 w 52203"/>
                    <a:gd name="connsiteY4" fmla="*/ 60877 h 60877"/>
                    <a:gd name="connsiteX5" fmla="*/ 0 w 52203"/>
                    <a:gd name="connsiteY5" fmla="*/ 0 h 60877"/>
                    <a:gd name="connsiteX6" fmla="*/ 22094 w 52203"/>
                    <a:gd name="connsiteY6" fmla="*/ 10341 h 60877"/>
                    <a:gd name="connsiteX7" fmla="*/ 11731 w 52203"/>
                    <a:gd name="connsiteY7" fmla="*/ 10341 h 60877"/>
                    <a:gd name="connsiteX8" fmla="*/ 11731 w 52203"/>
                    <a:gd name="connsiteY8" fmla="*/ 50536 h 60877"/>
                    <a:gd name="connsiteX9" fmla="*/ 22094 w 52203"/>
                    <a:gd name="connsiteY9" fmla="*/ 50536 h 60877"/>
                    <a:gd name="connsiteX10" fmla="*/ 40277 w 52203"/>
                    <a:gd name="connsiteY10" fmla="*/ 30439 h 60877"/>
                    <a:gd name="connsiteX11" fmla="*/ 22094 w 52203"/>
                    <a:gd name="connsiteY11" fmla="*/ 10536 h 608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2203" h="60877">
                      <a:moveTo>
                        <a:pt x="0" y="0"/>
                      </a:moveTo>
                      <a:lnTo>
                        <a:pt x="22094" y="0"/>
                      </a:lnTo>
                      <a:cubicBezTo>
                        <a:pt x="42037" y="0"/>
                        <a:pt x="52204" y="13463"/>
                        <a:pt x="52204" y="30439"/>
                      </a:cubicBezTo>
                      <a:cubicBezTo>
                        <a:pt x="52204" y="48780"/>
                        <a:pt x="40472" y="60877"/>
                        <a:pt x="22094" y="60877"/>
                      </a:cubicBezTo>
                      <a:lnTo>
                        <a:pt x="0" y="60877"/>
                      </a:lnTo>
                      <a:lnTo>
                        <a:pt x="0" y="0"/>
                      </a:lnTo>
                      <a:close/>
                      <a:moveTo>
                        <a:pt x="22094" y="10341"/>
                      </a:moveTo>
                      <a:lnTo>
                        <a:pt x="11731" y="10341"/>
                      </a:lnTo>
                      <a:lnTo>
                        <a:pt x="11731" y="50536"/>
                      </a:lnTo>
                      <a:lnTo>
                        <a:pt x="22094" y="50536"/>
                      </a:lnTo>
                      <a:cubicBezTo>
                        <a:pt x="33825" y="50536"/>
                        <a:pt x="40277" y="41951"/>
                        <a:pt x="40277" y="30439"/>
                      </a:cubicBezTo>
                      <a:cubicBezTo>
                        <a:pt x="40277" y="18927"/>
                        <a:pt x="33629" y="10536"/>
                        <a:pt x="22094" y="10536"/>
                      </a:cubicBezTo>
                      <a:close/>
                    </a:path>
                  </a:pathLst>
                </a:custGeom>
                <a:solidFill>
                  <a:srgbClr val="808184"/>
                </a:solidFill>
                <a:ln w="19550" cap="flat">
                  <a:noFill/>
                  <a:prstDash val="solid"/>
                  <a:miter/>
                </a:ln>
              </p:spPr>
              <p:txBody>
                <a:bodyPr rtlCol="0" anchor="ctr"/>
                <a:lstStyle/>
                <a:p>
                  <a:endParaRPr lang="en-US"/>
                </a:p>
              </p:txBody>
            </p:sp>
          </p:grpSp>
          <p:grpSp>
            <p:nvGrpSpPr>
              <p:cNvPr id="132" name="Graphic 4">
                <a:extLst>
                  <a:ext uri="{FF2B5EF4-FFF2-40B4-BE49-F238E27FC236}">
                    <a16:creationId xmlns:a16="http://schemas.microsoft.com/office/drawing/2014/main" id="{E779841A-6525-F6F9-B75B-299E02374E06}"/>
                  </a:ext>
                </a:extLst>
              </p:cNvPr>
              <p:cNvGrpSpPr/>
              <p:nvPr/>
            </p:nvGrpSpPr>
            <p:grpSpPr>
              <a:xfrm>
                <a:off x="1677460" y="2183938"/>
                <a:ext cx="631722" cy="87804"/>
                <a:chOff x="1677460" y="2183938"/>
                <a:chExt cx="631722" cy="87804"/>
              </a:xfrm>
              <a:solidFill>
                <a:srgbClr val="231F20"/>
              </a:solidFill>
            </p:grpSpPr>
            <p:sp>
              <p:nvSpPr>
                <p:cNvPr id="133" name="Freeform 132">
                  <a:extLst>
                    <a:ext uri="{FF2B5EF4-FFF2-40B4-BE49-F238E27FC236}">
                      <a16:creationId xmlns:a16="http://schemas.microsoft.com/office/drawing/2014/main" id="{49C19C12-3217-792F-705D-87866E8A9116}"/>
                    </a:ext>
                  </a:extLst>
                </p:cNvPr>
                <p:cNvSpPr/>
                <p:nvPr/>
              </p:nvSpPr>
              <p:spPr>
                <a:xfrm>
                  <a:off x="1677460" y="2184523"/>
                  <a:ext cx="64325" cy="86243"/>
                </a:xfrm>
                <a:custGeom>
                  <a:avLst/>
                  <a:gdLst>
                    <a:gd name="connsiteX0" fmla="*/ 196 w 64325"/>
                    <a:gd name="connsiteY0" fmla="*/ 0 h 86243"/>
                    <a:gd name="connsiteX1" fmla="*/ 36758 w 64325"/>
                    <a:gd name="connsiteY1" fmla="*/ 0 h 86243"/>
                    <a:gd name="connsiteX2" fmla="*/ 64326 w 64325"/>
                    <a:gd name="connsiteY2" fmla="*/ 28683 h 86243"/>
                    <a:gd name="connsiteX3" fmla="*/ 37344 w 64325"/>
                    <a:gd name="connsiteY3" fmla="*/ 57365 h 86243"/>
                    <a:gd name="connsiteX4" fmla="*/ 16815 w 64325"/>
                    <a:gd name="connsiteY4" fmla="*/ 57365 h 86243"/>
                    <a:gd name="connsiteX5" fmla="*/ 16815 w 64325"/>
                    <a:gd name="connsiteY5" fmla="*/ 86243 h 86243"/>
                    <a:gd name="connsiteX6" fmla="*/ 0 w 64325"/>
                    <a:gd name="connsiteY6" fmla="*/ 86243 h 86243"/>
                    <a:gd name="connsiteX7" fmla="*/ 0 w 64325"/>
                    <a:gd name="connsiteY7" fmla="*/ 0 h 86243"/>
                    <a:gd name="connsiteX8" fmla="*/ 36367 w 64325"/>
                    <a:gd name="connsiteY8" fmla="*/ 42731 h 86243"/>
                    <a:gd name="connsiteX9" fmla="*/ 47120 w 64325"/>
                    <a:gd name="connsiteY9" fmla="*/ 28683 h 86243"/>
                    <a:gd name="connsiteX10" fmla="*/ 35585 w 64325"/>
                    <a:gd name="connsiteY10" fmla="*/ 14634 h 86243"/>
                    <a:gd name="connsiteX11" fmla="*/ 16815 w 64325"/>
                    <a:gd name="connsiteY11" fmla="*/ 14634 h 86243"/>
                    <a:gd name="connsiteX12" fmla="*/ 16815 w 64325"/>
                    <a:gd name="connsiteY12" fmla="*/ 42536 h 86243"/>
                    <a:gd name="connsiteX13" fmla="*/ 36367 w 64325"/>
                    <a:gd name="connsiteY13" fmla="*/ 42536 h 862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4325" h="86243">
                      <a:moveTo>
                        <a:pt x="196" y="0"/>
                      </a:moveTo>
                      <a:lnTo>
                        <a:pt x="36758" y="0"/>
                      </a:lnTo>
                      <a:cubicBezTo>
                        <a:pt x="52790" y="0"/>
                        <a:pt x="64326" y="14634"/>
                        <a:pt x="64326" y="28683"/>
                      </a:cubicBezTo>
                      <a:cubicBezTo>
                        <a:pt x="64326" y="42731"/>
                        <a:pt x="53572" y="57365"/>
                        <a:pt x="37344" y="57365"/>
                      </a:cubicBezTo>
                      <a:lnTo>
                        <a:pt x="16815" y="57365"/>
                      </a:lnTo>
                      <a:lnTo>
                        <a:pt x="16815" y="86243"/>
                      </a:lnTo>
                      <a:lnTo>
                        <a:pt x="0" y="86243"/>
                      </a:lnTo>
                      <a:lnTo>
                        <a:pt x="0" y="0"/>
                      </a:lnTo>
                      <a:close/>
                      <a:moveTo>
                        <a:pt x="36367" y="42731"/>
                      </a:moveTo>
                      <a:cubicBezTo>
                        <a:pt x="42623" y="42731"/>
                        <a:pt x="47120" y="37268"/>
                        <a:pt x="47120" y="28683"/>
                      </a:cubicBezTo>
                      <a:cubicBezTo>
                        <a:pt x="47120" y="20097"/>
                        <a:pt x="41450" y="14634"/>
                        <a:pt x="35585" y="14634"/>
                      </a:cubicBezTo>
                      <a:lnTo>
                        <a:pt x="16815" y="14634"/>
                      </a:lnTo>
                      <a:lnTo>
                        <a:pt x="16815" y="42536"/>
                      </a:lnTo>
                      <a:lnTo>
                        <a:pt x="36367" y="42536"/>
                      </a:lnTo>
                      <a:close/>
                    </a:path>
                  </a:pathLst>
                </a:custGeom>
                <a:solidFill>
                  <a:srgbClr val="231F20"/>
                </a:solidFill>
                <a:ln w="19550" cap="flat">
                  <a:noFill/>
                  <a:prstDash val="solid"/>
                  <a:miter/>
                </a:ln>
              </p:spPr>
              <p:txBody>
                <a:bodyPr rtlCol="0" anchor="ctr"/>
                <a:lstStyle/>
                <a:p>
                  <a:endParaRPr lang="en-US"/>
                </a:p>
              </p:txBody>
            </p:sp>
            <p:sp>
              <p:nvSpPr>
                <p:cNvPr id="134" name="Freeform 133">
                  <a:extLst>
                    <a:ext uri="{FF2B5EF4-FFF2-40B4-BE49-F238E27FC236}">
                      <a16:creationId xmlns:a16="http://schemas.microsoft.com/office/drawing/2014/main" id="{980DAA93-4877-2AA7-C49A-C1C189E69F32}"/>
                    </a:ext>
                  </a:extLst>
                </p:cNvPr>
                <p:cNvSpPr/>
                <p:nvPr/>
              </p:nvSpPr>
              <p:spPr>
                <a:xfrm>
                  <a:off x="1753321" y="2184523"/>
                  <a:ext cx="60024" cy="86243"/>
                </a:xfrm>
                <a:custGeom>
                  <a:avLst/>
                  <a:gdLst>
                    <a:gd name="connsiteX0" fmla="*/ 60024 w 60024"/>
                    <a:gd name="connsiteY0" fmla="*/ 86243 h 86243"/>
                    <a:gd name="connsiteX1" fmla="*/ 0 w 60024"/>
                    <a:gd name="connsiteY1" fmla="*/ 86243 h 86243"/>
                    <a:gd name="connsiteX2" fmla="*/ 0 w 60024"/>
                    <a:gd name="connsiteY2" fmla="*/ 0 h 86243"/>
                    <a:gd name="connsiteX3" fmla="*/ 58851 w 60024"/>
                    <a:gd name="connsiteY3" fmla="*/ 0 h 86243"/>
                    <a:gd name="connsiteX4" fmla="*/ 58851 w 60024"/>
                    <a:gd name="connsiteY4" fmla="*/ 14634 h 86243"/>
                    <a:gd name="connsiteX5" fmla="*/ 16815 w 60024"/>
                    <a:gd name="connsiteY5" fmla="*/ 14634 h 86243"/>
                    <a:gd name="connsiteX6" fmla="*/ 16815 w 60024"/>
                    <a:gd name="connsiteY6" fmla="*/ 35317 h 86243"/>
                    <a:gd name="connsiteX7" fmla="*/ 53181 w 60024"/>
                    <a:gd name="connsiteY7" fmla="*/ 35317 h 86243"/>
                    <a:gd name="connsiteX8" fmla="*/ 53181 w 60024"/>
                    <a:gd name="connsiteY8" fmla="*/ 48975 h 86243"/>
                    <a:gd name="connsiteX9" fmla="*/ 16815 w 60024"/>
                    <a:gd name="connsiteY9" fmla="*/ 48975 h 86243"/>
                    <a:gd name="connsiteX10" fmla="*/ 16815 w 60024"/>
                    <a:gd name="connsiteY10" fmla="*/ 71414 h 86243"/>
                    <a:gd name="connsiteX11" fmla="*/ 60024 w 60024"/>
                    <a:gd name="connsiteY11" fmla="*/ 71414 h 86243"/>
                    <a:gd name="connsiteX12" fmla="*/ 60024 w 60024"/>
                    <a:gd name="connsiteY12" fmla="*/ 86048 h 862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0024" h="86243">
                      <a:moveTo>
                        <a:pt x="60024" y="86243"/>
                      </a:moveTo>
                      <a:lnTo>
                        <a:pt x="0" y="86243"/>
                      </a:lnTo>
                      <a:lnTo>
                        <a:pt x="0" y="0"/>
                      </a:lnTo>
                      <a:lnTo>
                        <a:pt x="58851" y="0"/>
                      </a:lnTo>
                      <a:lnTo>
                        <a:pt x="58851" y="14634"/>
                      </a:lnTo>
                      <a:lnTo>
                        <a:pt x="16815" y="14634"/>
                      </a:lnTo>
                      <a:lnTo>
                        <a:pt x="16815" y="35317"/>
                      </a:lnTo>
                      <a:lnTo>
                        <a:pt x="53181" y="35317"/>
                      </a:lnTo>
                      <a:lnTo>
                        <a:pt x="53181" y="48975"/>
                      </a:lnTo>
                      <a:lnTo>
                        <a:pt x="16815" y="48975"/>
                      </a:lnTo>
                      <a:lnTo>
                        <a:pt x="16815" y="71414"/>
                      </a:lnTo>
                      <a:lnTo>
                        <a:pt x="60024" y="71414"/>
                      </a:lnTo>
                      <a:lnTo>
                        <a:pt x="60024" y="86048"/>
                      </a:lnTo>
                      <a:close/>
                    </a:path>
                  </a:pathLst>
                </a:custGeom>
                <a:solidFill>
                  <a:srgbClr val="231F20"/>
                </a:solidFill>
                <a:ln w="19550" cap="flat">
                  <a:noFill/>
                  <a:prstDash val="solid"/>
                  <a:miter/>
                </a:ln>
              </p:spPr>
              <p:txBody>
                <a:bodyPr rtlCol="0" anchor="ctr"/>
                <a:lstStyle/>
                <a:p>
                  <a:endParaRPr lang="en-US"/>
                </a:p>
              </p:txBody>
            </p:sp>
            <p:sp>
              <p:nvSpPr>
                <p:cNvPr id="135" name="Freeform 134">
                  <a:extLst>
                    <a:ext uri="{FF2B5EF4-FFF2-40B4-BE49-F238E27FC236}">
                      <a16:creationId xmlns:a16="http://schemas.microsoft.com/office/drawing/2014/main" id="{D887FC55-2B3C-66D2-3C8D-610E61B425D6}"/>
                    </a:ext>
                  </a:extLst>
                </p:cNvPr>
                <p:cNvSpPr/>
                <p:nvPr/>
              </p:nvSpPr>
              <p:spPr>
                <a:xfrm>
                  <a:off x="1826250" y="2184523"/>
                  <a:ext cx="69995" cy="86243"/>
                </a:xfrm>
                <a:custGeom>
                  <a:avLst/>
                  <a:gdLst>
                    <a:gd name="connsiteX0" fmla="*/ 195 w 69995"/>
                    <a:gd name="connsiteY0" fmla="*/ 0 h 86243"/>
                    <a:gd name="connsiteX1" fmla="*/ 38322 w 69995"/>
                    <a:gd name="connsiteY1" fmla="*/ 0 h 86243"/>
                    <a:gd name="connsiteX2" fmla="*/ 65890 w 69995"/>
                    <a:gd name="connsiteY2" fmla="*/ 28683 h 86243"/>
                    <a:gd name="connsiteX3" fmla="*/ 50248 w 69995"/>
                    <a:gd name="connsiteY3" fmla="*/ 53853 h 86243"/>
                    <a:gd name="connsiteX4" fmla="*/ 69996 w 69995"/>
                    <a:gd name="connsiteY4" fmla="*/ 86243 h 86243"/>
                    <a:gd name="connsiteX5" fmla="*/ 51422 w 69995"/>
                    <a:gd name="connsiteY5" fmla="*/ 86243 h 86243"/>
                    <a:gd name="connsiteX6" fmla="*/ 33629 w 69995"/>
                    <a:gd name="connsiteY6" fmla="*/ 57365 h 86243"/>
                    <a:gd name="connsiteX7" fmla="*/ 16815 w 69995"/>
                    <a:gd name="connsiteY7" fmla="*/ 57365 h 86243"/>
                    <a:gd name="connsiteX8" fmla="*/ 16815 w 69995"/>
                    <a:gd name="connsiteY8" fmla="*/ 86243 h 86243"/>
                    <a:gd name="connsiteX9" fmla="*/ 0 w 69995"/>
                    <a:gd name="connsiteY9" fmla="*/ 86243 h 86243"/>
                    <a:gd name="connsiteX10" fmla="*/ 0 w 69995"/>
                    <a:gd name="connsiteY10" fmla="*/ 0 h 86243"/>
                    <a:gd name="connsiteX11" fmla="*/ 38126 w 69995"/>
                    <a:gd name="connsiteY11" fmla="*/ 42731 h 86243"/>
                    <a:gd name="connsiteX12" fmla="*/ 49075 w 69995"/>
                    <a:gd name="connsiteY12" fmla="*/ 28683 h 86243"/>
                    <a:gd name="connsiteX13" fmla="*/ 37344 w 69995"/>
                    <a:gd name="connsiteY13" fmla="*/ 14634 h 86243"/>
                    <a:gd name="connsiteX14" fmla="*/ 17010 w 69995"/>
                    <a:gd name="connsiteY14" fmla="*/ 14634 h 86243"/>
                    <a:gd name="connsiteX15" fmla="*/ 17010 w 69995"/>
                    <a:gd name="connsiteY15" fmla="*/ 42536 h 86243"/>
                    <a:gd name="connsiteX16" fmla="*/ 38126 w 69995"/>
                    <a:gd name="connsiteY16" fmla="*/ 42536 h 862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69995" h="86243">
                      <a:moveTo>
                        <a:pt x="195" y="0"/>
                      </a:moveTo>
                      <a:lnTo>
                        <a:pt x="38322" y="0"/>
                      </a:lnTo>
                      <a:cubicBezTo>
                        <a:pt x="54354" y="0"/>
                        <a:pt x="65890" y="14634"/>
                        <a:pt x="65890" y="28683"/>
                      </a:cubicBezTo>
                      <a:cubicBezTo>
                        <a:pt x="65890" y="39804"/>
                        <a:pt x="59829" y="49756"/>
                        <a:pt x="50248" y="53853"/>
                      </a:cubicBezTo>
                      <a:lnTo>
                        <a:pt x="69996" y="86243"/>
                      </a:lnTo>
                      <a:lnTo>
                        <a:pt x="51422" y="86243"/>
                      </a:lnTo>
                      <a:lnTo>
                        <a:pt x="33629" y="57365"/>
                      </a:lnTo>
                      <a:lnTo>
                        <a:pt x="16815" y="57365"/>
                      </a:lnTo>
                      <a:lnTo>
                        <a:pt x="16815" y="86243"/>
                      </a:lnTo>
                      <a:lnTo>
                        <a:pt x="0" y="86243"/>
                      </a:lnTo>
                      <a:lnTo>
                        <a:pt x="0" y="0"/>
                      </a:lnTo>
                      <a:close/>
                      <a:moveTo>
                        <a:pt x="38126" y="42731"/>
                      </a:moveTo>
                      <a:cubicBezTo>
                        <a:pt x="44383" y="42731"/>
                        <a:pt x="49075" y="36487"/>
                        <a:pt x="49075" y="28683"/>
                      </a:cubicBezTo>
                      <a:cubicBezTo>
                        <a:pt x="49075" y="20878"/>
                        <a:pt x="43405" y="14634"/>
                        <a:pt x="37344" y="14634"/>
                      </a:cubicBezTo>
                      <a:lnTo>
                        <a:pt x="17010" y="14634"/>
                      </a:lnTo>
                      <a:lnTo>
                        <a:pt x="17010" y="42536"/>
                      </a:lnTo>
                      <a:lnTo>
                        <a:pt x="38126" y="42536"/>
                      </a:lnTo>
                      <a:close/>
                    </a:path>
                  </a:pathLst>
                </a:custGeom>
                <a:solidFill>
                  <a:srgbClr val="231F20"/>
                </a:solidFill>
                <a:ln w="19550" cap="flat">
                  <a:noFill/>
                  <a:prstDash val="solid"/>
                  <a:miter/>
                </a:ln>
              </p:spPr>
              <p:txBody>
                <a:bodyPr rtlCol="0" anchor="ctr"/>
                <a:lstStyle/>
                <a:p>
                  <a:endParaRPr lang="en-US"/>
                </a:p>
              </p:txBody>
            </p:sp>
            <p:sp>
              <p:nvSpPr>
                <p:cNvPr id="136" name="Freeform 135">
                  <a:extLst>
                    <a:ext uri="{FF2B5EF4-FFF2-40B4-BE49-F238E27FC236}">
                      <a16:creationId xmlns:a16="http://schemas.microsoft.com/office/drawing/2014/main" id="{4A288F66-EAE0-39CD-EBCE-9534BD4A3CB4}"/>
                    </a:ext>
                  </a:extLst>
                </p:cNvPr>
                <p:cNvSpPr/>
                <p:nvPr/>
              </p:nvSpPr>
              <p:spPr>
                <a:xfrm>
                  <a:off x="1900938" y="2183938"/>
                  <a:ext cx="68431" cy="87804"/>
                </a:xfrm>
                <a:custGeom>
                  <a:avLst/>
                  <a:gdLst>
                    <a:gd name="connsiteX0" fmla="*/ 34607 w 68431"/>
                    <a:gd name="connsiteY0" fmla="*/ 14634 h 87804"/>
                    <a:gd name="connsiteX1" fmla="*/ 20921 w 68431"/>
                    <a:gd name="connsiteY1" fmla="*/ 24390 h 87804"/>
                    <a:gd name="connsiteX2" fmla="*/ 40668 w 68431"/>
                    <a:gd name="connsiteY2" fmla="*/ 36683 h 87804"/>
                    <a:gd name="connsiteX3" fmla="*/ 68432 w 68431"/>
                    <a:gd name="connsiteY3" fmla="*/ 62243 h 87804"/>
                    <a:gd name="connsiteX4" fmla="*/ 36367 w 68431"/>
                    <a:gd name="connsiteY4" fmla="*/ 87804 h 87804"/>
                    <a:gd name="connsiteX5" fmla="*/ 0 w 68431"/>
                    <a:gd name="connsiteY5" fmla="*/ 76682 h 87804"/>
                    <a:gd name="connsiteX6" fmla="*/ 7430 w 68431"/>
                    <a:gd name="connsiteY6" fmla="*/ 62243 h 87804"/>
                    <a:gd name="connsiteX7" fmla="*/ 36562 w 68431"/>
                    <a:gd name="connsiteY7" fmla="*/ 72780 h 87804"/>
                    <a:gd name="connsiteX8" fmla="*/ 50444 w 68431"/>
                    <a:gd name="connsiteY8" fmla="*/ 63999 h 87804"/>
                    <a:gd name="connsiteX9" fmla="*/ 27959 w 68431"/>
                    <a:gd name="connsiteY9" fmla="*/ 50536 h 87804"/>
                    <a:gd name="connsiteX10" fmla="*/ 3519 w 68431"/>
                    <a:gd name="connsiteY10" fmla="*/ 27122 h 87804"/>
                    <a:gd name="connsiteX11" fmla="*/ 34998 w 68431"/>
                    <a:gd name="connsiteY11" fmla="*/ 0 h 87804"/>
                    <a:gd name="connsiteX12" fmla="*/ 65108 w 68431"/>
                    <a:gd name="connsiteY12" fmla="*/ 9561 h 87804"/>
                    <a:gd name="connsiteX13" fmla="*/ 57678 w 68431"/>
                    <a:gd name="connsiteY13" fmla="*/ 23219 h 87804"/>
                    <a:gd name="connsiteX14" fmla="*/ 34411 w 68431"/>
                    <a:gd name="connsiteY14" fmla="*/ 14634 h 878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8431" h="87804">
                      <a:moveTo>
                        <a:pt x="34607" y="14634"/>
                      </a:moveTo>
                      <a:cubicBezTo>
                        <a:pt x="25417" y="14634"/>
                        <a:pt x="20921" y="18146"/>
                        <a:pt x="20921" y="24390"/>
                      </a:cubicBezTo>
                      <a:cubicBezTo>
                        <a:pt x="20921" y="31414"/>
                        <a:pt x="27568" y="33366"/>
                        <a:pt x="40668" y="36683"/>
                      </a:cubicBezTo>
                      <a:cubicBezTo>
                        <a:pt x="57678" y="40975"/>
                        <a:pt x="68432" y="46439"/>
                        <a:pt x="68432" y="62243"/>
                      </a:cubicBezTo>
                      <a:cubicBezTo>
                        <a:pt x="68432" y="80780"/>
                        <a:pt x="53377" y="87804"/>
                        <a:pt x="36367" y="87804"/>
                      </a:cubicBezTo>
                      <a:cubicBezTo>
                        <a:pt x="23462" y="87804"/>
                        <a:pt x="10167" y="83707"/>
                        <a:pt x="0" y="76682"/>
                      </a:cubicBezTo>
                      <a:lnTo>
                        <a:pt x="7430" y="62243"/>
                      </a:lnTo>
                      <a:cubicBezTo>
                        <a:pt x="10362" y="65170"/>
                        <a:pt x="23462" y="72780"/>
                        <a:pt x="36562" y="72780"/>
                      </a:cubicBezTo>
                      <a:cubicBezTo>
                        <a:pt x="45751" y="72780"/>
                        <a:pt x="50444" y="69658"/>
                        <a:pt x="50444" y="63999"/>
                      </a:cubicBezTo>
                      <a:cubicBezTo>
                        <a:pt x="50444" y="56390"/>
                        <a:pt x="41450" y="54243"/>
                        <a:pt x="27959" y="50536"/>
                      </a:cubicBezTo>
                      <a:cubicBezTo>
                        <a:pt x="11536" y="45853"/>
                        <a:pt x="3519" y="40390"/>
                        <a:pt x="3519" y="27122"/>
                      </a:cubicBezTo>
                      <a:cubicBezTo>
                        <a:pt x="3519" y="9561"/>
                        <a:pt x="17597" y="0"/>
                        <a:pt x="34998" y="0"/>
                      </a:cubicBezTo>
                      <a:cubicBezTo>
                        <a:pt x="47120" y="0"/>
                        <a:pt x="57678" y="4488"/>
                        <a:pt x="65108" y="9561"/>
                      </a:cubicBezTo>
                      <a:lnTo>
                        <a:pt x="57678" y="23219"/>
                      </a:lnTo>
                      <a:cubicBezTo>
                        <a:pt x="55527" y="20878"/>
                        <a:pt x="44774" y="14634"/>
                        <a:pt x="34411" y="14634"/>
                      </a:cubicBezTo>
                      <a:close/>
                    </a:path>
                  </a:pathLst>
                </a:custGeom>
                <a:solidFill>
                  <a:srgbClr val="231F20"/>
                </a:solidFill>
                <a:ln w="19550" cap="flat">
                  <a:noFill/>
                  <a:prstDash val="solid"/>
                  <a:miter/>
                </a:ln>
              </p:spPr>
              <p:txBody>
                <a:bodyPr rtlCol="0" anchor="ctr"/>
                <a:lstStyle/>
                <a:p>
                  <a:endParaRPr lang="en-US"/>
                </a:p>
              </p:txBody>
            </p:sp>
            <p:sp>
              <p:nvSpPr>
                <p:cNvPr id="137" name="Freeform 136">
                  <a:extLst>
                    <a:ext uri="{FF2B5EF4-FFF2-40B4-BE49-F238E27FC236}">
                      <a16:creationId xmlns:a16="http://schemas.microsoft.com/office/drawing/2014/main" id="{41BCE028-6F72-3F5B-862F-26F8ACF44CE9}"/>
                    </a:ext>
                  </a:extLst>
                </p:cNvPr>
                <p:cNvSpPr/>
                <p:nvPr/>
              </p:nvSpPr>
              <p:spPr>
                <a:xfrm>
                  <a:off x="1976800" y="2183938"/>
                  <a:ext cx="84268" cy="87413"/>
                </a:xfrm>
                <a:custGeom>
                  <a:avLst/>
                  <a:gdLst>
                    <a:gd name="connsiteX0" fmla="*/ 0 w 84268"/>
                    <a:gd name="connsiteY0" fmla="*/ 43707 h 87413"/>
                    <a:gd name="connsiteX1" fmla="*/ 42428 w 84268"/>
                    <a:gd name="connsiteY1" fmla="*/ 0 h 87413"/>
                    <a:gd name="connsiteX2" fmla="*/ 84269 w 84268"/>
                    <a:gd name="connsiteY2" fmla="*/ 43902 h 87413"/>
                    <a:gd name="connsiteX3" fmla="*/ 42037 w 84268"/>
                    <a:gd name="connsiteY3" fmla="*/ 87414 h 87413"/>
                    <a:gd name="connsiteX4" fmla="*/ 0 w 84268"/>
                    <a:gd name="connsiteY4" fmla="*/ 43707 h 87413"/>
                    <a:gd name="connsiteX5" fmla="*/ 42232 w 84268"/>
                    <a:gd name="connsiteY5" fmla="*/ 72585 h 87413"/>
                    <a:gd name="connsiteX6" fmla="*/ 67454 w 84268"/>
                    <a:gd name="connsiteY6" fmla="*/ 43707 h 87413"/>
                    <a:gd name="connsiteX7" fmla="*/ 42232 w 84268"/>
                    <a:gd name="connsiteY7" fmla="*/ 14829 h 87413"/>
                    <a:gd name="connsiteX8" fmla="*/ 17010 w 84268"/>
                    <a:gd name="connsiteY8" fmla="*/ 43707 h 87413"/>
                    <a:gd name="connsiteX9" fmla="*/ 42232 w 84268"/>
                    <a:gd name="connsiteY9" fmla="*/ 72585 h 874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4268" h="87413">
                      <a:moveTo>
                        <a:pt x="0" y="43707"/>
                      </a:moveTo>
                      <a:cubicBezTo>
                        <a:pt x="0" y="20683"/>
                        <a:pt x="17988" y="0"/>
                        <a:pt x="42428" y="0"/>
                      </a:cubicBezTo>
                      <a:cubicBezTo>
                        <a:pt x="66868" y="0"/>
                        <a:pt x="84269" y="22244"/>
                        <a:pt x="84269" y="43902"/>
                      </a:cubicBezTo>
                      <a:cubicBezTo>
                        <a:pt x="84269" y="66731"/>
                        <a:pt x="66477" y="87414"/>
                        <a:pt x="42037" y="87414"/>
                      </a:cubicBezTo>
                      <a:cubicBezTo>
                        <a:pt x="17597" y="87414"/>
                        <a:pt x="0" y="65755"/>
                        <a:pt x="0" y="43707"/>
                      </a:cubicBezTo>
                      <a:close/>
                      <a:moveTo>
                        <a:pt x="42232" y="72585"/>
                      </a:moveTo>
                      <a:cubicBezTo>
                        <a:pt x="58460" y="72585"/>
                        <a:pt x="67454" y="57951"/>
                        <a:pt x="67454" y="43707"/>
                      </a:cubicBezTo>
                      <a:cubicBezTo>
                        <a:pt x="67454" y="28683"/>
                        <a:pt x="57874" y="14829"/>
                        <a:pt x="42232" y="14829"/>
                      </a:cubicBezTo>
                      <a:cubicBezTo>
                        <a:pt x="26591" y="14829"/>
                        <a:pt x="17010" y="29463"/>
                        <a:pt x="17010" y="43707"/>
                      </a:cubicBezTo>
                      <a:cubicBezTo>
                        <a:pt x="17010" y="58731"/>
                        <a:pt x="26200" y="72585"/>
                        <a:pt x="42232" y="72585"/>
                      </a:cubicBezTo>
                      <a:close/>
                    </a:path>
                  </a:pathLst>
                </a:custGeom>
                <a:solidFill>
                  <a:srgbClr val="231F20"/>
                </a:solidFill>
                <a:ln w="19550" cap="flat">
                  <a:noFill/>
                  <a:prstDash val="solid"/>
                  <a:miter/>
                </a:ln>
              </p:spPr>
              <p:txBody>
                <a:bodyPr rtlCol="0" anchor="ctr"/>
                <a:lstStyle/>
                <a:p>
                  <a:endParaRPr lang="en-US"/>
                </a:p>
              </p:txBody>
            </p:sp>
            <p:sp>
              <p:nvSpPr>
                <p:cNvPr id="138" name="Freeform 137">
                  <a:extLst>
                    <a:ext uri="{FF2B5EF4-FFF2-40B4-BE49-F238E27FC236}">
                      <a16:creationId xmlns:a16="http://schemas.microsoft.com/office/drawing/2014/main" id="{F1D6DA20-FCD3-62F1-2C26-4713372D14D2}"/>
                    </a:ext>
                  </a:extLst>
                </p:cNvPr>
                <p:cNvSpPr/>
                <p:nvPr/>
              </p:nvSpPr>
              <p:spPr>
                <a:xfrm>
                  <a:off x="2073973" y="2184523"/>
                  <a:ext cx="74883" cy="86243"/>
                </a:xfrm>
                <a:custGeom>
                  <a:avLst/>
                  <a:gdLst>
                    <a:gd name="connsiteX0" fmla="*/ 16815 w 74883"/>
                    <a:gd name="connsiteY0" fmla="*/ 86243 h 86243"/>
                    <a:gd name="connsiteX1" fmla="*/ 0 w 74883"/>
                    <a:gd name="connsiteY1" fmla="*/ 86243 h 86243"/>
                    <a:gd name="connsiteX2" fmla="*/ 0 w 74883"/>
                    <a:gd name="connsiteY2" fmla="*/ 0 h 86243"/>
                    <a:gd name="connsiteX3" fmla="*/ 13295 w 74883"/>
                    <a:gd name="connsiteY3" fmla="*/ 0 h 86243"/>
                    <a:gd name="connsiteX4" fmla="*/ 58069 w 74883"/>
                    <a:gd name="connsiteY4" fmla="*/ 56780 h 86243"/>
                    <a:gd name="connsiteX5" fmla="*/ 58069 w 74883"/>
                    <a:gd name="connsiteY5" fmla="*/ 0 h 86243"/>
                    <a:gd name="connsiteX6" fmla="*/ 74884 w 74883"/>
                    <a:gd name="connsiteY6" fmla="*/ 0 h 86243"/>
                    <a:gd name="connsiteX7" fmla="*/ 74884 w 74883"/>
                    <a:gd name="connsiteY7" fmla="*/ 86048 h 86243"/>
                    <a:gd name="connsiteX8" fmla="*/ 60807 w 74883"/>
                    <a:gd name="connsiteY8" fmla="*/ 86048 h 86243"/>
                    <a:gd name="connsiteX9" fmla="*/ 16815 w 74883"/>
                    <a:gd name="connsiteY9" fmla="*/ 30634 h 86243"/>
                    <a:gd name="connsiteX10" fmla="*/ 16815 w 74883"/>
                    <a:gd name="connsiteY10" fmla="*/ 86048 h 862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883" h="86243">
                      <a:moveTo>
                        <a:pt x="16815" y="86243"/>
                      </a:moveTo>
                      <a:lnTo>
                        <a:pt x="0" y="86243"/>
                      </a:lnTo>
                      <a:lnTo>
                        <a:pt x="0" y="0"/>
                      </a:lnTo>
                      <a:lnTo>
                        <a:pt x="13295" y="0"/>
                      </a:lnTo>
                      <a:lnTo>
                        <a:pt x="58069" y="56780"/>
                      </a:lnTo>
                      <a:lnTo>
                        <a:pt x="58069" y="0"/>
                      </a:lnTo>
                      <a:lnTo>
                        <a:pt x="74884" y="0"/>
                      </a:lnTo>
                      <a:lnTo>
                        <a:pt x="74884" y="86048"/>
                      </a:lnTo>
                      <a:lnTo>
                        <a:pt x="60807" y="86048"/>
                      </a:lnTo>
                      <a:lnTo>
                        <a:pt x="16815" y="30634"/>
                      </a:lnTo>
                      <a:lnTo>
                        <a:pt x="16815" y="86048"/>
                      </a:lnTo>
                      <a:close/>
                    </a:path>
                  </a:pathLst>
                </a:custGeom>
                <a:solidFill>
                  <a:srgbClr val="231F20"/>
                </a:solidFill>
                <a:ln w="19550" cap="flat">
                  <a:noFill/>
                  <a:prstDash val="solid"/>
                  <a:miter/>
                </a:ln>
              </p:spPr>
              <p:txBody>
                <a:bodyPr rtlCol="0" anchor="ctr"/>
                <a:lstStyle/>
                <a:p>
                  <a:endParaRPr lang="en-US"/>
                </a:p>
              </p:txBody>
            </p:sp>
            <p:sp>
              <p:nvSpPr>
                <p:cNvPr id="139" name="Freeform 138">
                  <a:extLst>
                    <a:ext uri="{FF2B5EF4-FFF2-40B4-BE49-F238E27FC236}">
                      <a16:creationId xmlns:a16="http://schemas.microsoft.com/office/drawing/2014/main" id="{16547E94-494E-DF19-7C2F-6EE03D7D5D33}"/>
                    </a:ext>
                  </a:extLst>
                </p:cNvPr>
                <p:cNvSpPr/>
                <p:nvPr/>
              </p:nvSpPr>
              <p:spPr>
                <a:xfrm>
                  <a:off x="2158437" y="2184523"/>
                  <a:ext cx="80554" cy="86243"/>
                </a:xfrm>
                <a:custGeom>
                  <a:avLst/>
                  <a:gdLst>
                    <a:gd name="connsiteX0" fmla="*/ 48880 w 80554"/>
                    <a:gd name="connsiteY0" fmla="*/ 0 h 86243"/>
                    <a:gd name="connsiteX1" fmla="*/ 80554 w 80554"/>
                    <a:gd name="connsiteY1" fmla="*/ 86243 h 86243"/>
                    <a:gd name="connsiteX2" fmla="*/ 63348 w 80554"/>
                    <a:gd name="connsiteY2" fmla="*/ 86243 h 86243"/>
                    <a:gd name="connsiteX3" fmla="*/ 55332 w 80554"/>
                    <a:gd name="connsiteY3" fmla="*/ 64780 h 86243"/>
                    <a:gd name="connsiteX4" fmla="*/ 25222 w 80554"/>
                    <a:gd name="connsiteY4" fmla="*/ 64780 h 86243"/>
                    <a:gd name="connsiteX5" fmla="*/ 17206 w 80554"/>
                    <a:gd name="connsiteY5" fmla="*/ 86243 h 86243"/>
                    <a:gd name="connsiteX6" fmla="*/ 0 w 80554"/>
                    <a:gd name="connsiteY6" fmla="*/ 86243 h 86243"/>
                    <a:gd name="connsiteX7" fmla="*/ 31870 w 80554"/>
                    <a:gd name="connsiteY7" fmla="*/ 0 h 86243"/>
                    <a:gd name="connsiteX8" fmla="*/ 48880 w 80554"/>
                    <a:gd name="connsiteY8" fmla="*/ 0 h 86243"/>
                    <a:gd name="connsiteX9" fmla="*/ 40277 w 80554"/>
                    <a:gd name="connsiteY9" fmla="*/ 17366 h 86243"/>
                    <a:gd name="connsiteX10" fmla="*/ 27959 w 80554"/>
                    <a:gd name="connsiteY10" fmla="*/ 52878 h 86243"/>
                    <a:gd name="connsiteX11" fmla="*/ 52399 w 80554"/>
                    <a:gd name="connsiteY11" fmla="*/ 52878 h 86243"/>
                    <a:gd name="connsiteX12" fmla="*/ 40472 w 80554"/>
                    <a:gd name="connsiteY12" fmla="*/ 17366 h 862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80554" h="86243">
                      <a:moveTo>
                        <a:pt x="48880" y="0"/>
                      </a:moveTo>
                      <a:lnTo>
                        <a:pt x="80554" y="86243"/>
                      </a:lnTo>
                      <a:lnTo>
                        <a:pt x="63348" y="86243"/>
                      </a:lnTo>
                      <a:lnTo>
                        <a:pt x="55332" y="64780"/>
                      </a:lnTo>
                      <a:lnTo>
                        <a:pt x="25222" y="64780"/>
                      </a:lnTo>
                      <a:lnTo>
                        <a:pt x="17206" y="86243"/>
                      </a:lnTo>
                      <a:lnTo>
                        <a:pt x="0" y="86243"/>
                      </a:lnTo>
                      <a:lnTo>
                        <a:pt x="31870" y="0"/>
                      </a:lnTo>
                      <a:lnTo>
                        <a:pt x="48880" y="0"/>
                      </a:lnTo>
                      <a:close/>
                      <a:moveTo>
                        <a:pt x="40277" y="17366"/>
                      </a:moveTo>
                      <a:lnTo>
                        <a:pt x="27959" y="52878"/>
                      </a:lnTo>
                      <a:lnTo>
                        <a:pt x="52399" y="52878"/>
                      </a:lnTo>
                      <a:lnTo>
                        <a:pt x="40472" y="17366"/>
                      </a:lnTo>
                      <a:close/>
                    </a:path>
                  </a:pathLst>
                </a:custGeom>
                <a:solidFill>
                  <a:srgbClr val="231F20"/>
                </a:solidFill>
                <a:ln w="19550" cap="flat">
                  <a:noFill/>
                  <a:prstDash val="solid"/>
                  <a:miter/>
                </a:ln>
              </p:spPr>
              <p:txBody>
                <a:bodyPr rtlCol="0" anchor="ctr"/>
                <a:lstStyle/>
                <a:p>
                  <a:endParaRPr lang="en-US"/>
                </a:p>
              </p:txBody>
            </p:sp>
            <p:sp>
              <p:nvSpPr>
                <p:cNvPr id="140" name="Freeform 139">
                  <a:extLst>
                    <a:ext uri="{FF2B5EF4-FFF2-40B4-BE49-F238E27FC236}">
                      <a16:creationId xmlns:a16="http://schemas.microsoft.com/office/drawing/2014/main" id="{79FB20A4-FB6C-F121-D5A4-BD96C5F2FE9C}"/>
                    </a:ext>
                  </a:extLst>
                </p:cNvPr>
                <p:cNvSpPr/>
                <p:nvPr/>
              </p:nvSpPr>
              <p:spPr>
                <a:xfrm>
                  <a:off x="2248376" y="2184523"/>
                  <a:ext cx="60806" cy="86243"/>
                </a:xfrm>
                <a:custGeom>
                  <a:avLst/>
                  <a:gdLst>
                    <a:gd name="connsiteX0" fmla="*/ 0 w 60806"/>
                    <a:gd name="connsiteY0" fmla="*/ 0 h 86243"/>
                    <a:gd name="connsiteX1" fmla="*/ 16815 w 60806"/>
                    <a:gd name="connsiteY1" fmla="*/ 0 h 86243"/>
                    <a:gd name="connsiteX2" fmla="*/ 16815 w 60806"/>
                    <a:gd name="connsiteY2" fmla="*/ 71609 h 86243"/>
                    <a:gd name="connsiteX3" fmla="*/ 60807 w 60806"/>
                    <a:gd name="connsiteY3" fmla="*/ 71609 h 86243"/>
                    <a:gd name="connsiteX4" fmla="*/ 60807 w 60806"/>
                    <a:gd name="connsiteY4" fmla="*/ 86243 h 86243"/>
                    <a:gd name="connsiteX5" fmla="*/ 0 w 60806"/>
                    <a:gd name="connsiteY5" fmla="*/ 86243 h 86243"/>
                    <a:gd name="connsiteX6" fmla="*/ 0 w 60806"/>
                    <a:gd name="connsiteY6" fmla="*/ 0 h 862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806" h="86243">
                      <a:moveTo>
                        <a:pt x="0" y="0"/>
                      </a:moveTo>
                      <a:lnTo>
                        <a:pt x="16815" y="0"/>
                      </a:lnTo>
                      <a:lnTo>
                        <a:pt x="16815" y="71609"/>
                      </a:lnTo>
                      <a:lnTo>
                        <a:pt x="60807" y="71609"/>
                      </a:lnTo>
                      <a:lnTo>
                        <a:pt x="60807" y="86243"/>
                      </a:lnTo>
                      <a:lnTo>
                        <a:pt x="0" y="86243"/>
                      </a:lnTo>
                      <a:lnTo>
                        <a:pt x="0" y="0"/>
                      </a:lnTo>
                      <a:close/>
                    </a:path>
                  </a:pathLst>
                </a:custGeom>
                <a:solidFill>
                  <a:srgbClr val="231F20"/>
                </a:solidFill>
                <a:ln w="19550" cap="flat">
                  <a:noFill/>
                  <a:prstDash val="solid"/>
                  <a:miter/>
                </a:ln>
              </p:spPr>
              <p:txBody>
                <a:bodyPr rtlCol="0" anchor="ctr"/>
                <a:lstStyle/>
                <a:p>
                  <a:endParaRPr lang="en-US"/>
                </a:p>
              </p:txBody>
            </p:sp>
          </p:grpSp>
          <p:grpSp>
            <p:nvGrpSpPr>
              <p:cNvPr id="141" name="Graphic 4">
                <a:extLst>
                  <a:ext uri="{FF2B5EF4-FFF2-40B4-BE49-F238E27FC236}">
                    <a16:creationId xmlns:a16="http://schemas.microsoft.com/office/drawing/2014/main" id="{97BE2CB1-514D-DD57-B191-1A2774915171}"/>
                  </a:ext>
                </a:extLst>
              </p:cNvPr>
              <p:cNvGrpSpPr/>
              <p:nvPr/>
            </p:nvGrpSpPr>
            <p:grpSpPr>
              <a:xfrm>
                <a:off x="1391024" y="2707250"/>
                <a:ext cx="910533" cy="87413"/>
                <a:chOff x="1391024" y="2707250"/>
                <a:chExt cx="910533" cy="87413"/>
              </a:xfrm>
              <a:solidFill>
                <a:srgbClr val="231F20"/>
              </a:solidFill>
            </p:grpSpPr>
            <p:sp>
              <p:nvSpPr>
                <p:cNvPr id="142" name="Freeform 141">
                  <a:extLst>
                    <a:ext uri="{FF2B5EF4-FFF2-40B4-BE49-F238E27FC236}">
                      <a16:creationId xmlns:a16="http://schemas.microsoft.com/office/drawing/2014/main" id="{9FFF829A-71E2-700B-3E1C-AD62A97B350C}"/>
                    </a:ext>
                  </a:extLst>
                </p:cNvPr>
                <p:cNvSpPr/>
                <p:nvPr/>
              </p:nvSpPr>
              <p:spPr>
                <a:xfrm>
                  <a:off x="1391024" y="2707250"/>
                  <a:ext cx="84268" cy="87413"/>
                </a:xfrm>
                <a:custGeom>
                  <a:avLst/>
                  <a:gdLst>
                    <a:gd name="connsiteX0" fmla="*/ 0 w 84268"/>
                    <a:gd name="connsiteY0" fmla="*/ 43707 h 87413"/>
                    <a:gd name="connsiteX1" fmla="*/ 42428 w 84268"/>
                    <a:gd name="connsiteY1" fmla="*/ 0 h 87413"/>
                    <a:gd name="connsiteX2" fmla="*/ 84269 w 84268"/>
                    <a:gd name="connsiteY2" fmla="*/ 43902 h 87413"/>
                    <a:gd name="connsiteX3" fmla="*/ 42037 w 84268"/>
                    <a:gd name="connsiteY3" fmla="*/ 87414 h 87413"/>
                    <a:gd name="connsiteX4" fmla="*/ 0 w 84268"/>
                    <a:gd name="connsiteY4" fmla="*/ 43707 h 87413"/>
                    <a:gd name="connsiteX5" fmla="*/ 42232 w 84268"/>
                    <a:gd name="connsiteY5" fmla="*/ 72780 h 87413"/>
                    <a:gd name="connsiteX6" fmla="*/ 67454 w 84268"/>
                    <a:gd name="connsiteY6" fmla="*/ 43902 h 87413"/>
                    <a:gd name="connsiteX7" fmla="*/ 42232 w 84268"/>
                    <a:gd name="connsiteY7" fmla="*/ 15024 h 87413"/>
                    <a:gd name="connsiteX8" fmla="*/ 17010 w 84268"/>
                    <a:gd name="connsiteY8" fmla="*/ 43902 h 87413"/>
                    <a:gd name="connsiteX9" fmla="*/ 42232 w 84268"/>
                    <a:gd name="connsiteY9" fmla="*/ 72780 h 874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4268" h="87413">
                      <a:moveTo>
                        <a:pt x="0" y="43707"/>
                      </a:moveTo>
                      <a:cubicBezTo>
                        <a:pt x="0" y="20683"/>
                        <a:pt x="17988" y="0"/>
                        <a:pt x="42428" y="0"/>
                      </a:cubicBezTo>
                      <a:cubicBezTo>
                        <a:pt x="66868" y="0"/>
                        <a:pt x="84269" y="22244"/>
                        <a:pt x="84269" y="43902"/>
                      </a:cubicBezTo>
                      <a:cubicBezTo>
                        <a:pt x="84269" y="66731"/>
                        <a:pt x="66477" y="87414"/>
                        <a:pt x="42037" y="87414"/>
                      </a:cubicBezTo>
                      <a:cubicBezTo>
                        <a:pt x="17597" y="87414"/>
                        <a:pt x="0" y="65755"/>
                        <a:pt x="0" y="43707"/>
                      </a:cubicBezTo>
                      <a:close/>
                      <a:moveTo>
                        <a:pt x="42232" y="72780"/>
                      </a:moveTo>
                      <a:cubicBezTo>
                        <a:pt x="58460" y="72780"/>
                        <a:pt x="67454" y="58146"/>
                        <a:pt x="67454" y="43902"/>
                      </a:cubicBezTo>
                      <a:cubicBezTo>
                        <a:pt x="67454" y="28878"/>
                        <a:pt x="57874" y="15024"/>
                        <a:pt x="42232" y="15024"/>
                      </a:cubicBezTo>
                      <a:cubicBezTo>
                        <a:pt x="26591" y="15024"/>
                        <a:pt x="17010" y="29658"/>
                        <a:pt x="17010" y="43902"/>
                      </a:cubicBezTo>
                      <a:cubicBezTo>
                        <a:pt x="17010" y="58926"/>
                        <a:pt x="26200" y="72780"/>
                        <a:pt x="42232" y="72780"/>
                      </a:cubicBezTo>
                      <a:close/>
                    </a:path>
                  </a:pathLst>
                </a:custGeom>
                <a:solidFill>
                  <a:srgbClr val="231F20"/>
                </a:solidFill>
                <a:ln w="19550" cap="flat">
                  <a:noFill/>
                  <a:prstDash val="solid"/>
                  <a:miter/>
                </a:ln>
              </p:spPr>
              <p:txBody>
                <a:bodyPr rtlCol="0" anchor="ctr"/>
                <a:lstStyle/>
                <a:p>
                  <a:endParaRPr lang="en-US"/>
                </a:p>
              </p:txBody>
            </p:sp>
            <p:sp>
              <p:nvSpPr>
                <p:cNvPr id="143" name="Freeform 142">
                  <a:extLst>
                    <a:ext uri="{FF2B5EF4-FFF2-40B4-BE49-F238E27FC236}">
                      <a16:creationId xmlns:a16="http://schemas.microsoft.com/office/drawing/2014/main" id="{719288FD-7EEB-CAA5-5BAB-6219535CE3F2}"/>
                    </a:ext>
                  </a:extLst>
                </p:cNvPr>
                <p:cNvSpPr/>
                <p:nvPr/>
              </p:nvSpPr>
              <p:spPr>
                <a:xfrm>
                  <a:off x="1488002" y="2707835"/>
                  <a:ext cx="69995" cy="86243"/>
                </a:xfrm>
                <a:custGeom>
                  <a:avLst/>
                  <a:gdLst>
                    <a:gd name="connsiteX0" fmla="*/ 196 w 69995"/>
                    <a:gd name="connsiteY0" fmla="*/ 0 h 86243"/>
                    <a:gd name="connsiteX1" fmla="*/ 38322 w 69995"/>
                    <a:gd name="connsiteY1" fmla="*/ 0 h 86243"/>
                    <a:gd name="connsiteX2" fmla="*/ 65890 w 69995"/>
                    <a:gd name="connsiteY2" fmla="*/ 28683 h 86243"/>
                    <a:gd name="connsiteX3" fmla="*/ 50248 w 69995"/>
                    <a:gd name="connsiteY3" fmla="*/ 53853 h 86243"/>
                    <a:gd name="connsiteX4" fmla="*/ 69996 w 69995"/>
                    <a:gd name="connsiteY4" fmla="*/ 86243 h 86243"/>
                    <a:gd name="connsiteX5" fmla="*/ 51422 w 69995"/>
                    <a:gd name="connsiteY5" fmla="*/ 86243 h 86243"/>
                    <a:gd name="connsiteX6" fmla="*/ 33629 w 69995"/>
                    <a:gd name="connsiteY6" fmla="*/ 57365 h 86243"/>
                    <a:gd name="connsiteX7" fmla="*/ 16815 w 69995"/>
                    <a:gd name="connsiteY7" fmla="*/ 57365 h 86243"/>
                    <a:gd name="connsiteX8" fmla="*/ 16815 w 69995"/>
                    <a:gd name="connsiteY8" fmla="*/ 86243 h 86243"/>
                    <a:gd name="connsiteX9" fmla="*/ 0 w 69995"/>
                    <a:gd name="connsiteY9" fmla="*/ 86243 h 86243"/>
                    <a:gd name="connsiteX10" fmla="*/ 0 w 69995"/>
                    <a:gd name="connsiteY10" fmla="*/ 0 h 86243"/>
                    <a:gd name="connsiteX11" fmla="*/ 37931 w 69995"/>
                    <a:gd name="connsiteY11" fmla="*/ 42731 h 86243"/>
                    <a:gd name="connsiteX12" fmla="*/ 48880 w 69995"/>
                    <a:gd name="connsiteY12" fmla="*/ 28683 h 86243"/>
                    <a:gd name="connsiteX13" fmla="*/ 37149 w 69995"/>
                    <a:gd name="connsiteY13" fmla="*/ 14634 h 86243"/>
                    <a:gd name="connsiteX14" fmla="*/ 16815 w 69995"/>
                    <a:gd name="connsiteY14" fmla="*/ 14634 h 86243"/>
                    <a:gd name="connsiteX15" fmla="*/ 16815 w 69995"/>
                    <a:gd name="connsiteY15" fmla="*/ 42536 h 86243"/>
                    <a:gd name="connsiteX16" fmla="*/ 37931 w 69995"/>
                    <a:gd name="connsiteY16" fmla="*/ 42536 h 862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69995" h="86243">
                      <a:moveTo>
                        <a:pt x="196" y="0"/>
                      </a:moveTo>
                      <a:lnTo>
                        <a:pt x="38322" y="0"/>
                      </a:lnTo>
                      <a:cubicBezTo>
                        <a:pt x="54354" y="0"/>
                        <a:pt x="65890" y="14634"/>
                        <a:pt x="65890" y="28683"/>
                      </a:cubicBezTo>
                      <a:cubicBezTo>
                        <a:pt x="65890" y="39804"/>
                        <a:pt x="59829" y="49756"/>
                        <a:pt x="50248" y="53853"/>
                      </a:cubicBezTo>
                      <a:lnTo>
                        <a:pt x="69996" y="86243"/>
                      </a:lnTo>
                      <a:lnTo>
                        <a:pt x="51422" y="86243"/>
                      </a:lnTo>
                      <a:lnTo>
                        <a:pt x="33629" y="57365"/>
                      </a:lnTo>
                      <a:lnTo>
                        <a:pt x="16815" y="57365"/>
                      </a:lnTo>
                      <a:lnTo>
                        <a:pt x="16815" y="86243"/>
                      </a:lnTo>
                      <a:lnTo>
                        <a:pt x="0" y="86243"/>
                      </a:lnTo>
                      <a:lnTo>
                        <a:pt x="0" y="0"/>
                      </a:lnTo>
                      <a:close/>
                      <a:moveTo>
                        <a:pt x="37931" y="42731"/>
                      </a:moveTo>
                      <a:cubicBezTo>
                        <a:pt x="44187" y="42731"/>
                        <a:pt x="48880" y="36487"/>
                        <a:pt x="48880" y="28683"/>
                      </a:cubicBezTo>
                      <a:cubicBezTo>
                        <a:pt x="48880" y="20878"/>
                        <a:pt x="43210" y="14634"/>
                        <a:pt x="37149" y="14634"/>
                      </a:cubicBezTo>
                      <a:lnTo>
                        <a:pt x="16815" y="14634"/>
                      </a:lnTo>
                      <a:lnTo>
                        <a:pt x="16815" y="42536"/>
                      </a:lnTo>
                      <a:lnTo>
                        <a:pt x="37931" y="42536"/>
                      </a:lnTo>
                      <a:close/>
                    </a:path>
                  </a:pathLst>
                </a:custGeom>
                <a:solidFill>
                  <a:srgbClr val="231F20"/>
                </a:solidFill>
                <a:ln w="19550" cap="flat">
                  <a:noFill/>
                  <a:prstDash val="solid"/>
                  <a:miter/>
                </a:ln>
              </p:spPr>
              <p:txBody>
                <a:bodyPr rtlCol="0" anchor="ctr"/>
                <a:lstStyle/>
                <a:p>
                  <a:endParaRPr lang="en-US"/>
                </a:p>
              </p:txBody>
            </p:sp>
            <p:sp>
              <p:nvSpPr>
                <p:cNvPr id="144" name="Freeform 143">
                  <a:extLst>
                    <a:ext uri="{FF2B5EF4-FFF2-40B4-BE49-F238E27FC236}">
                      <a16:creationId xmlns:a16="http://schemas.microsoft.com/office/drawing/2014/main" id="{8EA941D8-8A00-5EA8-2B70-07F3D58F41EC}"/>
                    </a:ext>
                  </a:extLst>
                </p:cNvPr>
                <p:cNvSpPr/>
                <p:nvPr/>
              </p:nvSpPr>
              <p:spPr>
                <a:xfrm>
                  <a:off x="1563863" y="2707250"/>
                  <a:ext cx="78989" cy="87218"/>
                </a:xfrm>
                <a:custGeom>
                  <a:avLst/>
                  <a:gdLst>
                    <a:gd name="connsiteX0" fmla="*/ 0 w 78989"/>
                    <a:gd name="connsiteY0" fmla="*/ 43317 h 87218"/>
                    <a:gd name="connsiteX1" fmla="*/ 42037 w 78989"/>
                    <a:gd name="connsiteY1" fmla="*/ 0 h 87218"/>
                    <a:gd name="connsiteX2" fmla="*/ 76057 w 78989"/>
                    <a:gd name="connsiteY2" fmla="*/ 18732 h 87218"/>
                    <a:gd name="connsiteX3" fmla="*/ 63544 w 78989"/>
                    <a:gd name="connsiteY3" fmla="*/ 27902 h 87218"/>
                    <a:gd name="connsiteX4" fmla="*/ 41450 w 78989"/>
                    <a:gd name="connsiteY4" fmla="*/ 14634 h 87218"/>
                    <a:gd name="connsiteX5" fmla="*/ 16815 w 78989"/>
                    <a:gd name="connsiteY5" fmla="*/ 43512 h 87218"/>
                    <a:gd name="connsiteX6" fmla="*/ 42428 w 78989"/>
                    <a:gd name="connsiteY6" fmla="*/ 72390 h 87218"/>
                    <a:gd name="connsiteX7" fmla="*/ 65108 w 78989"/>
                    <a:gd name="connsiteY7" fmla="*/ 60682 h 87218"/>
                    <a:gd name="connsiteX8" fmla="*/ 65108 w 78989"/>
                    <a:gd name="connsiteY8" fmla="*/ 54634 h 87218"/>
                    <a:gd name="connsiteX9" fmla="*/ 47707 w 78989"/>
                    <a:gd name="connsiteY9" fmla="*/ 54634 h 87218"/>
                    <a:gd name="connsiteX10" fmla="*/ 47707 w 78989"/>
                    <a:gd name="connsiteY10" fmla="*/ 42341 h 87218"/>
                    <a:gd name="connsiteX11" fmla="*/ 78990 w 78989"/>
                    <a:gd name="connsiteY11" fmla="*/ 42341 h 87218"/>
                    <a:gd name="connsiteX12" fmla="*/ 78990 w 78989"/>
                    <a:gd name="connsiteY12" fmla="*/ 86633 h 87218"/>
                    <a:gd name="connsiteX13" fmla="*/ 65108 w 78989"/>
                    <a:gd name="connsiteY13" fmla="*/ 86633 h 87218"/>
                    <a:gd name="connsiteX14" fmla="*/ 65108 w 78989"/>
                    <a:gd name="connsiteY14" fmla="*/ 76877 h 87218"/>
                    <a:gd name="connsiteX15" fmla="*/ 41059 w 78989"/>
                    <a:gd name="connsiteY15" fmla="*/ 87219 h 87218"/>
                    <a:gd name="connsiteX16" fmla="*/ 0 w 78989"/>
                    <a:gd name="connsiteY16" fmla="*/ 42926 h 872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8989" h="87218">
                      <a:moveTo>
                        <a:pt x="0" y="43317"/>
                      </a:moveTo>
                      <a:cubicBezTo>
                        <a:pt x="0" y="19707"/>
                        <a:pt x="18183" y="0"/>
                        <a:pt x="42037" y="0"/>
                      </a:cubicBezTo>
                      <a:cubicBezTo>
                        <a:pt x="58265" y="0"/>
                        <a:pt x="70191" y="7415"/>
                        <a:pt x="76057" y="18732"/>
                      </a:cubicBezTo>
                      <a:lnTo>
                        <a:pt x="63544" y="27902"/>
                      </a:lnTo>
                      <a:cubicBezTo>
                        <a:pt x="59242" y="19317"/>
                        <a:pt x="50835" y="14634"/>
                        <a:pt x="41450" y="14634"/>
                      </a:cubicBezTo>
                      <a:cubicBezTo>
                        <a:pt x="26786" y="14634"/>
                        <a:pt x="16815" y="27902"/>
                        <a:pt x="16815" y="43512"/>
                      </a:cubicBezTo>
                      <a:cubicBezTo>
                        <a:pt x="16815" y="59121"/>
                        <a:pt x="27568" y="72390"/>
                        <a:pt x="42428" y="72390"/>
                      </a:cubicBezTo>
                      <a:cubicBezTo>
                        <a:pt x="50640" y="72390"/>
                        <a:pt x="58460" y="68292"/>
                        <a:pt x="65108" y="60682"/>
                      </a:cubicBezTo>
                      <a:lnTo>
                        <a:pt x="65108" y="54634"/>
                      </a:lnTo>
                      <a:lnTo>
                        <a:pt x="47707" y="54634"/>
                      </a:lnTo>
                      <a:lnTo>
                        <a:pt x="47707" y="42341"/>
                      </a:lnTo>
                      <a:lnTo>
                        <a:pt x="78990" y="42341"/>
                      </a:lnTo>
                      <a:lnTo>
                        <a:pt x="78990" y="86633"/>
                      </a:lnTo>
                      <a:lnTo>
                        <a:pt x="65108" y="86633"/>
                      </a:lnTo>
                      <a:lnTo>
                        <a:pt x="65108" y="76877"/>
                      </a:lnTo>
                      <a:cubicBezTo>
                        <a:pt x="58069" y="83902"/>
                        <a:pt x="50248" y="87219"/>
                        <a:pt x="41059" y="87219"/>
                      </a:cubicBezTo>
                      <a:cubicBezTo>
                        <a:pt x="18379" y="87219"/>
                        <a:pt x="0" y="67902"/>
                        <a:pt x="0" y="42926"/>
                      </a:cubicBezTo>
                      <a:close/>
                    </a:path>
                  </a:pathLst>
                </a:custGeom>
                <a:solidFill>
                  <a:srgbClr val="231F20"/>
                </a:solidFill>
                <a:ln w="19550" cap="flat">
                  <a:noFill/>
                  <a:prstDash val="solid"/>
                  <a:miter/>
                </a:ln>
              </p:spPr>
              <p:txBody>
                <a:bodyPr rtlCol="0" anchor="ctr"/>
                <a:lstStyle/>
                <a:p>
                  <a:endParaRPr lang="en-US"/>
                </a:p>
              </p:txBody>
            </p:sp>
            <p:sp>
              <p:nvSpPr>
                <p:cNvPr id="145" name="Freeform 144">
                  <a:extLst>
                    <a:ext uri="{FF2B5EF4-FFF2-40B4-BE49-F238E27FC236}">
                      <a16:creationId xmlns:a16="http://schemas.microsoft.com/office/drawing/2014/main" id="{812D4129-3B93-79F0-B8F1-AA677C245120}"/>
                    </a:ext>
                  </a:extLst>
                </p:cNvPr>
                <p:cNvSpPr/>
                <p:nvPr/>
              </p:nvSpPr>
              <p:spPr>
                <a:xfrm>
                  <a:off x="1649110" y="2707835"/>
                  <a:ext cx="80358" cy="86243"/>
                </a:xfrm>
                <a:custGeom>
                  <a:avLst/>
                  <a:gdLst>
                    <a:gd name="connsiteX0" fmla="*/ 48684 w 80358"/>
                    <a:gd name="connsiteY0" fmla="*/ 0 h 86243"/>
                    <a:gd name="connsiteX1" fmla="*/ 80358 w 80358"/>
                    <a:gd name="connsiteY1" fmla="*/ 86243 h 86243"/>
                    <a:gd name="connsiteX2" fmla="*/ 63153 w 80358"/>
                    <a:gd name="connsiteY2" fmla="*/ 86243 h 86243"/>
                    <a:gd name="connsiteX3" fmla="*/ 55136 w 80358"/>
                    <a:gd name="connsiteY3" fmla="*/ 64780 h 86243"/>
                    <a:gd name="connsiteX4" fmla="*/ 25026 w 80358"/>
                    <a:gd name="connsiteY4" fmla="*/ 64780 h 86243"/>
                    <a:gd name="connsiteX5" fmla="*/ 17206 w 80358"/>
                    <a:gd name="connsiteY5" fmla="*/ 86243 h 86243"/>
                    <a:gd name="connsiteX6" fmla="*/ 0 w 80358"/>
                    <a:gd name="connsiteY6" fmla="*/ 86243 h 86243"/>
                    <a:gd name="connsiteX7" fmla="*/ 31870 w 80358"/>
                    <a:gd name="connsiteY7" fmla="*/ 0 h 86243"/>
                    <a:gd name="connsiteX8" fmla="*/ 48880 w 80358"/>
                    <a:gd name="connsiteY8" fmla="*/ 0 h 86243"/>
                    <a:gd name="connsiteX9" fmla="*/ 40081 w 80358"/>
                    <a:gd name="connsiteY9" fmla="*/ 17366 h 86243"/>
                    <a:gd name="connsiteX10" fmla="*/ 27764 w 80358"/>
                    <a:gd name="connsiteY10" fmla="*/ 52878 h 86243"/>
                    <a:gd name="connsiteX11" fmla="*/ 52204 w 80358"/>
                    <a:gd name="connsiteY11" fmla="*/ 52878 h 86243"/>
                    <a:gd name="connsiteX12" fmla="*/ 40277 w 80358"/>
                    <a:gd name="connsiteY12" fmla="*/ 17366 h 862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80358" h="86243">
                      <a:moveTo>
                        <a:pt x="48684" y="0"/>
                      </a:moveTo>
                      <a:lnTo>
                        <a:pt x="80358" y="86243"/>
                      </a:lnTo>
                      <a:lnTo>
                        <a:pt x="63153" y="86243"/>
                      </a:lnTo>
                      <a:lnTo>
                        <a:pt x="55136" y="64780"/>
                      </a:lnTo>
                      <a:lnTo>
                        <a:pt x="25026" y="64780"/>
                      </a:lnTo>
                      <a:lnTo>
                        <a:pt x="17206" y="86243"/>
                      </a:lnTo>
                      <a:lnTo>
                        <a:pt x="0" y="86243"/>
                      </a:lnTo>
                      <a:lnTo>
                        <a:pt x="31870" y="0"/>
                      </a:lnTo>
                      <a:lnTo>
                        <a:pt x="48880" y="0"/>
                      </a:lnTo>
                      <a:close/>
                      <a:moveTo>
                        <a:pt x="40081" y="17366"/>
                      </a:moveTo>
                      <a:lnTo>
                        <a:pt x="27764" y="52878"/>
                      </a:lnTo>
                      <a:lnTo>
                        <a:pt x="52204" y="52878"/>
                      </a:lnTo>
                      <a:lnTo>
                        <a:pt x="40277" y="17366"/>
                      </a:lnTo>
                      <a:close/>
                    </a:path>
                  </a:pathLst>
                </a:custGeom>
                <a:solidFill>
                  <a:srgbClr val="231F20"/>
                </a:solidFill>
                <a:ln w="19550" cap="flat">
                  <a:noFill/>
                  <a:prstDash val="solid"/>
                  <a:miter/>
                </a:ln>
              </p:spPr>
              <p:txBody>
                <a:bodyPr rtlCol="0" anchor="ctr"/>
                <a:lstStyle/>
                <a:p>
                  <a:endParaRPr lang="en-US"/>
                </a:p>
              </p:txBody>
            </p:sp>
            <p:sp>
              <p:nvSpPr>
                <p:cNvPr id="146" name="Freeform 145">
                  <a:extLst>
                    <a:ext uri="{FF2B5EF4-FFF2-40B4-BE49-F238E27FC236}">
                      <a16:creationId xmlns:a16="http://schemas.microsoft.com/office/drawing/2014/main" id="{BB639D92-8071-8F1A-026C-D0B606833EFE}"/>
                    </a:ext>
                  </a:extLst>
                </p:cNvPr>
                <p:cNvSpPr/>
                <p:nvPr/>
              </p:nvSpPr>
              <p:spPr>
                <a:xfrm>
                  <a:off x="1739048" y="2707835"/>
                  <a:ext cx="74883" cy="86243"/>
                </a:xfrm>
                <a:custGeom>
                  <a:avLst/>
                  <a:gdLst>
                    <a:gd name="connsiteX0" fmla="*/ 16815 w 74883"/>
                    <a:gd name="connsiteY0" fmla="*/ 86243 h 86243"/>
                    <a:gd name="connsiteX1" fmla="*/ 0 w 74883"/>
                    <a:gd name="connsiteY1" fmla="*/ 86243 h 86243"/>
                    <a:gd name="connsiteX2" fmla="*/ 0 w 74883"/>
                    <a:gd name="connsiteY2" fmla="*/ 0 h 86243"/>
                    <a:gd name="connsiteX3" fmla="*/ 13295 w 74883"/>
                    <a:gd name="connsiteY3" fmla="*/ 0 h 86243"/>
                    <a:gd name="connsiteX4" fmla="*/ 58069 w 74883"/>
                    <a:gd name="connsiteY4" fmla="*/ 56780 h 86243"/>
                    <a:gd name="connsiteX5" fmla="*/ 58069 w 74883"/>
                    <a:gd name="connsiteY5" fmla="*/ 0 h 86243"/>
                    <a:gd name="connsiteX6" fmla="*/ 74884 w 74883"/>
                    <a:gd name="connsiteY6" fmla="*/ 0 h 86243"/>
                    <a:gd name="connsiteX7" fmla="*/ 74884 w 74883"/>
                    <a:gd name="connsiteY7" fmla="*/ 86048 h 86243"/>
                    <a:gd name="connsiteX8" fmla="*/ 60806 w 74883"/>
                    <a:gd name="connsiteY8" fmla="*/ 86048 h 86243"/>
                    <a:gd name="connsiteX9" fmla="*/ 16815 w 74883"/>
                    <a:gd name="connsiteY9" fmla="*/ 30634 h 86243"/>
                    <a:gd name="connsiteX10" fmla="*/ 16815 w 74883"/>
                    <a:gd name="connsiteY10" fmla="*/ 86048 h 862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883" h="86243">
                      <a:moveTo>
                        <a:pt x="16815" y="86243"/>
                      </a:moveTo>
                      <a:lnTo>
                        <a:pt x="0" y="86243"/>
                      </a:lnTo>
                      <a:lnTo>
                        <a:pt x="0" y="0"/>
                      </a:lnTo>
                      <a:lnTo>
                        <a:pt x="13295" y="0"/>
                      </a:lnTo>
                      <a:lnTo>
                        <a:pt x="58069" y="56780"/>
                      </a:lnTo>
                      <a:lnTo>
                        <a:pt x="58069" y="0"/>
                      </a:lnTo>
                      <a:lnTo>
                        <a:pt x="74884" y="0"/>
                      </a:lnTo>
                      <a:lnTo>
                        <a:pt x="74884" y="86048"/>
                      </a:lnTo>
                      <a:lnTo>
                        <a:pt x="60806" y="86048"/>
                      </a:lnTo>
                      <a:lnTo>
                        <a:pt x="16815" y="30634"/>
                      </a:lnTo>
                      <a:lnTo>
                        <a:pt x="16815" y="86048"/>
                      </a:lnTo>
                      <a:close/>
                    </a:path>
                  </a:pathLst>
                </a:custGeom>
                <a:solidFill>
                  <a:srgbClr val="231F20"/>
                </a:solidFill>
                <a:ln w="19550" cap="flat">
                  <a:noFill/>
                  <a:prstDash val="solid"/>
                  <a:miter/>
                </a:ln>
              </p:spPr>
              <p:txBody>
                <a:bodyPr rtlCol="0" anchor="ctr"/>
                <a:lstStyle/>
                <a:p>
                  <a:endParaRPr lang="en-US"/>
                </a:p>
              </p:txBody>
            </p:sp>
            <p:sp>
              <p:nvSpPr>
                <p:cNvPr id="147" name="Freeform 146">
                  <a:extLst>
                    <a:ext uri="{FF2B5EF4-FFF2-40B4-BE49-F238E27FC236}">
                      <a16:creationId xmlns:a16="http://schemas.microsoft.com/office/drawing/2014/main" id="{FC9F8B81-73AB-073A-38B1-07F8A0F46CDE}"/>
                    </a:ext>
                  </a:extLst>
                </p:cNvPr>
                <p:cNvSpPr/>
                <p:nvPr/>
              </p:nvSpPr>
              <p:spPr>
                <a:xfrm>
                  <a:off x="1831920" y="2707835"/>
                  <a:ext cx="16814" cy="86243"/>
                </a:xfrm>
                <a:custGeom>
                  <a:avLst/>
                  <a:gdLst>
                    <a:gd name="connsiteX0" fmla="*/ 0 w 16814"/>
                    <a:gd name="connsiteY0" fmla="*/ 0 h 86243"/>
                    <a:gd name="connsiteX1" fmla="*/ 16815 w 16814"/>
                    <a:gd name="connsiteY1" fmla="*/ 0 h 86243"/>
                    <a:gd name="connsiteX2" fmla="*/ 16815 w 16814"/>
                    <a:gd name="connsiteY2" fmla="*/ 86243 h 86243"/>
                    <a:gd name="connsiteX3" fmla="*/ 0 w 16814"/>
                    <a:gd name="connsiteY3" fmla="*/ 86243 h 86243"/>
                    <a:gd name="connsiteX4" fmla="*/ 0 w 16814"/>
                    <a:gd name="connsiteY4" fmla="*/ 0 h 862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814" h="86243">
                      <a:moveTo>
                        <a:pt x="0" y="0"/>
                      </a:moveTo>
                      <a:lnTo>
                        <a:pt x="16815" y="0"/>
                      </a:lnTo>
                      <a:lnTo>
                        <a:pt x="16815" y="86243"/>
                      </a:lnTo>
                      <a:lnTo>
                        <a:pt x="0" y="86243"/>
                      </a:lnTo>
                      <a:lnTo>
                        <a:pt x="0" y="0"/>
                      </a:lnTo>
                      <a:close/>
                    </a:path>
                  </a:pathLst>
                </a:custGeom>
                <a:solidFill>
                  <a:srgbClr val="231F20"/>
                </a:solidFill>
                <a:ln w="19550" cap="flat">
                  <a:noFill/>
                  <a:prstDash val="solid"/>
                  <a:miter/>
                </a:ln>
              </p:spPr>
              <p:txBody>
                <a:bodyPr rtlCol="0" anchor="ctr"/>
                <a:lstStyle/>
                <a:p>
                  <a:endParaRPr lang="en-US"/>
                </a:p>
              </p:txBody>
            </p:sp>
            <p:sp>
              <p:nvSpPr>
                <p:cNvPr id="148" name="Freeform 147">
                  <a:extLst>
                    <a:ext uri="{FF2B5EF4-FFF2-40B4-BE49-F238E27FC236}">
                      <a16:creationId xmlns:a16="http://schemas.microsoft.com/office/drawing/2014/main" id="{1B105959-86B9-36C9-B7CE-DBD906A22A25}"/>
                    </a:ext>
                  </a:extLst>
                </p:cNvPr>
                <p:cNvSpPr/>
                <p:nvPr/>
              </p:nvSpPr>
              <p:spPr>
                <a:xfrm>
                  <a:off x="1861443" y="2708030"/>
                  <a:ext cx="68431" cy="86243"/>
                </a:xfrm>
                <a:custGeom>
                  <a:avLst/>
                  <a:gdLst>
                    <a:gd name="connsiteX0" fmla="*/ 48098 w 68431"/>
                    <a:gd name="connsiteY0" fmla="*/ 14634 h 86243"/>
                    <a:gd name="connsiteX1" fmla="*/ 1173 w 68431"/>
                    <a:gd name="connsiteY1" fmla="*/ 14634 h 86243"/>
                    <a:gd name="connsiteX2" fmla="*/ 1173 w 68431"/>
                    <a:gd name="connsiteY2" fmla="*/ 0 h 86243"/>
                    <a:gd name="connsiteX3" fmla="*/ 68041 w 68431"/>
                    <a:gd name="connsiteY3" fmla="*/ 0 h 86243"/>
                    <a:gd name="connsiteX4" fmla="*/ 68041 w 68431"/>
                    <a:gd name="connsiteY4" fmla="*/ 12683 h 86243"/>
                    <a:gd name="connsiteX5" fmla="*/ 21507 w 68431"/>
                    <a:gd name="connsiteY5" fmla="*/ 71609 h 86243"/>
                    <a:gd name="connsiteX6" fmla="*/ 68432 w 68431"/>
                    <a:gd name="connsiteY6" fmla="*/ 71609 h 86243"/>
                    <a:gd name="connsiteX7" fmla="*/ 68432 w 68431"/>
                    <a:gd name="connsiteY7" fmla="*/ 86243 h 86243"/>
                    <a:gd name="connsiteX8" fmla="*/ 0 w 68431"/>
                    <a:gd name="connsiteY8" fmla="*/ 86243 h 86243"/>
                    <a:gd name="connsiteX9" fmla="*/ 0 w 68431"/>
                    <a:gd name="connsiteY9" fmla="*/ 73560 h 86243"/>
                    <a:gd name="connsiteX10" fmla="*/ 48293 w 68431"/>
                    <a:gd name="connsiteY10" fmla="*/ 14634 h 862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8431" h="86243">
                      <a:moveTo>
                        <a:pt x="48098" y="14634"/>
                      </a:moveTo>
                      <a:lnTo>
                        <a:pt x="1173" y="14634"/>
                      </a:lnTo>
                      <a:lnTo>
                        <a:pt x="1173" y="0"/>
                      </a:lnTo>
                      <a:lnTo>
                        <a:pt x="68041" y="0"/>
                      </a:lnTo>
                      <a:lnTo>
                        <a:pt x="68041" y="12683"/>
                      </a:lnTo>
                      <a:lnTo>
                        <a:pt x="21507" y="71609"/>
                      </a:lnTo>
                      <a:lnTo>
                        <a:pt x="68432" y="71609"/>
                      </a:lnTo>
                      <a:lnTo>
                        <a:pt x="68432" y="86243"/>
                      </a:lnTo>
                      <a:lnTo>
                        <a:pt x="0" y="86243"/>
                      </a:lnTo>
                      <a:lnTo>
                        <a:pt x="0" y="73560"/>
                      </a:lnTo>
                      <a:lnTo>
                        <a:pt x="48293" y="14634"/>
                      </a:lnTo>
                      <a:close/>
                    </a:path>
                  </a:pathLst>
                </a:custGeom>
                <a:solidFill>
                  <a:srgbClr val="231F20"/>
                </a:solidFill>
                <a:ln w="19550" cap="flat">
                  <a:noFill/>
                  <a:prstDash val="solid"/>
                  <a:miter/>
                </a:ln>
              </p:spPr>
              <p:txBody>
                <a:bodyPr rtlCol="0" anchor="ctr"/>
                <a:lstStyle/>
                <a:p>
                  <a:endParaRPr lang="en-US"/>
                </a:p>
              </p:txBody>
            </p:sp>
            <p:sp>
              <p:nvSpPr>
                <p:cNvPr id="149" name="Freeform 148">
                  <a:extLst>
                    <a:ext uri="{FF2B5EF4-FFF2-40B4-BE49-F238E27FC236}">
                      <a16:creationId xmlns:a16="http://schemas.microsoft.com/office/drawing/2014/main" id="{B6C2CDCC-F964-9BC2-8DF4-1D9D73844217}"/>
                    </a:ext>
                  </a:extLst>
                </p:cNvPr>
                <p:cNvSpPr/>
                <p:nvPr/>
              </p:nvSpPr>
              <p:spPr>
                <a:xfrm>
                  <a:off x="1934763" y="2707835"/>
                  <a:ext cx="80358" cy="86243"/>
                </a:xfrm>
                <a:custGeom>
                  <a:avLst/>
                  <a:gdLst>
                    <a:gd name="connsiteX0" fmla="*/ 48684 w 80358"/>
                    <a:gd name="connsiteY0" fmla="*/ 0 h 86243"/>
                    <a:gd name="connsiteX1" fmla="*/ 80358 w 80358"/>
                    <a:gd name="connsiteY1" fmla="*/ 86243 h 86243"/>
                    <a:gd name="connsiteX2" fmla="*/ 63153 w 80358"/>
                    <a:gd name="connsiteY2" fmla="*/ 86243 h 86243"/>
                    <a:gd name="connsiteX3" fmla="*/ 55136 w 80358"/>
                    <a:gd name="connsiteY3" fmla="*/ 64780 h 86243"/>
                    <a:gd name="connsiteX4" fmla="*/ 25026 w 80358"/>
                    <a:gd name="connsiteY4" fmla="*/ 64780 h 86243"/>
                    <a:gd name="connsiteX5" fmla="*/ 17206 w 80358"/>
                    <a:gd name="connsiteY5" fmla="*/ 86243 h 86243"/>
                    <a:gd name="connsiteX6" fmla="*/ 0 w 80358"/>
                    <a:gd name="connsiteY6" fmla="*/ 86243 h 86243"/>
                    <a:gd name="connsiteX7" fmla="*/ 31870 w 80358"/>
                    <a:gd name="connsiteY7" fmla="*/ 0 h 86243"/>
                    <a:gd name="connsiteX8" fmla="*/ 48880 w 80358"/>
                    <a:gd name="connsiteY8" fmla="*/ 0 h 86243"/>
                    <a:gd name="connsiteX9" fmla="*/ 40082 w 80358"/>
                    <a:gd name="connsiteY9" fmla="*/ 17366 h 86243"/>
                    <a:gd name="connsiteX10" fmla="*/ 27764 w 80358"/>
                    <a:gd name="connsiteY10" fmla="*/ 52878 h 86243"/>
                    <a:gd name="connsiteX11" fmla="*/ 52204 w 80358"/>
                    <a:gd name="connsiteY11" fmla="*/ 52878 h 86243"/>
                    <a:gd name="connsiteX12" fmla="*/ 40277 w 80358"/>
                    <a:gd name="connsiteY12" fmla="*/ 17366 h 862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80358" h="86243">
                      <a:moveTo>
                        <a:pt x="48684" y="0"/>
                      </a:moveTo>
                      <a:lnTo>
                        <a:pt x="80358" y="86243"/>
                      </a:lnTo>
                      <a:lnTo>
                        <a:pt x="63153" y="86243"/>
                      </a:lnTo>
                      <a:lnTo>
                        <a:pt x="55136" y="64780"/>
                      </a:lnTo>
                      <a:lnTo>
                        <a:pt x="25026" y="64780"/>
                      </a:lnTo>
                      <a:lnTo>
                        <a:pt x="17206" y="86243"/>
                      </a:lnTo>
                      <a:lnTo>
                        <a:pt x="0" y="86243"/>
                      </a:lnTo>
                      <a:lnTo>
                        <a:pt x="31870" y="0"/>
                      </a:lnTo>
                      <a:lnTo>
                        <a:pt x="48880" y="0"/>
                      </a:lnTo>
                      <a:close/>
                      <a:moveTo>
                        <a:pt x="40082" y="17366"/>
                      </a:moveTo>
                      <a:lnTo>
                        <a:pt x="27764" y="52878"/>
                      </a:lnTo>
                      <a:lnTo>
                        <a:pt x="52204" y="52878"/>
                      </a:lnTo>
                      <a:lnTo>
                        <a:pt x="40277" y="17366"/>
                      </a:lnTo>
                      <a:close/>
                    </a:path>
                  </a:pathLst>
                </a:custGeom>
                <a:solidFill>
                  <a:srgbClr val="231F20"/>
                </a:solidFill>
                <a:ln w="19550" cap="flat">
                  <a:noFill/>
                  <a:prstDash val="solid"/>
                  <a:miter/>
                </a:ln>
              </p:spPr>
              <p:txBody>
                <a:bodyPr rtlCol="0" anchor="ctr"/>
                <a:lstStyle/>
                <a:p>
                  <a:endParaRPr lang="en-US"/>
                </a:p>
              </p:txBody>
            </p:sp>
            <p:sp>
              <p:nvSpPr>
                <p:cNvPr id="150" name="Freeform 149">
                  <a:extLst>
                    <a:ext uri="{FF2B5EF4-FFF2-40B4-BE49-F238E27FC236}">
                      <a16:creationId xmlns:a16="http://schemas.microsoft.com/office/drawing/2014/main" id="{948730C9-5735-EB28-8797-78D0DC0ADA8C}"/>
                    </a:ext>
                  </a:extLst>
                </p:cNvPr>
                <p:cNvSpPr/>
                <p:nvPr/>
              </p:nvSpPr>
              <p:spPr>
                <a:xfrm>
                  <a:off x="2017468" y="2708030"/>
                  <a:ext cx="71951" cy="86243"/>
                </a:xfrm>
                <a:custGeom>
                  <a:avLst/>
                  <a:gdLst>
                    <a:gd name="connsiteX0" fmla="*/ 44187 w 71951"/>
                    <a:gd name="connsiteY0" fmla="*/ 14634 h 86243"/>
                    <a:gd name="connsiteX1" fmla="*/ 44187 w 71951"/>
                    <a:gd name="connsiteY1" fmla="*/ 86243 h 86243"/>
                    <a:gd name="connsiteX2" fmla="*/ 27568 w 71951"/>
                    <a:gd name="connsiteY2" fmla="*/ 86243 h 86243"/>
                    <a:gd name="connsiteX3" fmla="*/ 27568 w 71951"/>
                    <a:gd name="connsiteY3" fmla="*/ 14634 h 86243"/>
                    <a:gd name="connsiteX4" fmla="*/ 0 w 71951"/>
                    <a:gd name="connsiteY4" fmla="*/ 14634 h 86243"/>
                    <a:gd name="connsiteX5" fmla="*/ 0 w 71951"/>
                    <a:gd name="connsiteY5" fmla="*/ 0 h 86243"/>
                    <a:gd name="connsiteX6" fmla="*/ 71951 w 71951"/>
                    <a:gd name="connsiteY6" fmla="*/ 0 h 86243"/>
                    <a:gd name="connsiteX7" fmla="*/ 71951 w 71951"/>
                    <a:gd name="connsiteY7" fmla="*/ 14634 h 86243"/>
                    <a:gd name="connsiteX8" fmla="*/ 44383 w 71951"/>
                    <a:gd name="connsiteY8" fmla="*/ 14634 h 862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1951" h="86243">
                      <a:moveTo>
                        <a:pt x="44187" y="14634"/>
                      </a:moveTo>
                      <a:lnTo>
                        <a:pt x="44187" y="86243"/>
                      </a:lnTo>
                      <a:lnTo>
                        <a:pt x="27568" y="86243"/>
                      </a:lnTo>
                      <a:lnTo>
                        <a:pt x="27568" y="14634"/>
                      </a:lnTo>
                      <a:lnTo>
                        <a:pt x="0" y="14634"/>
                      </a:lnTo>
                      <a:lnTo>
                        <a:pt x="0" y="0"/>
                      </a:lnTo>
                      <a:lnTo>
                        <a:pt x="71951" y="0"/>
                      </a:lnTo>
                      <a:lnTo>
                        <a:pt x="71951" y="14634"/>
                      </a:lnTo>
                      <a:lnTo>
                        <a:pt x="44383" y="14634"/>
                      </a:lnTo>
                      <a:close/>
                    </a:path>
                  </a:pathLst>
                </a:custGeom>
                <a:solidFill>
                  <a:srgbClr val="231F20"/>
                </a:solidFill>
                <a:ln w="19550" cap="flat">
                  <a:noFill/>
                  <a:prstDash val="solid"/>
                  <a:miter/>
                </a:ln>
              </p:spPr>
              <p:txBody>
                <a:bodyPr rtlCol="0" anchor="ctr"/>
                <a:lstStyle/>
                <a:p>
                  <a:endParaRPr lang="en-US"/>
                </a:p>
              </p:txBody>
            </p:sp>
            <p:sp>
              <p:nvSpPr>
                <p:cNvPr id="151" name="Freeform 150">
                  <a:extLst>
                    <a:ext uri="{FF2B5EF4-FFF2-40B4-BE49-F238E27FC236}">
                      <a16:creationId xmlns:a16="http://schemas.microsoft.com/office/drawing/2014/main" id="{12B4AB9A-F70A-6CAD-E201-1805526AE3C7}"/>
                    </a:ext>
                  </a:extLst>
                </p:cNvPr>
                <p:cNvSpPr/>
                <p:nvPr/>
              </p:nvSpPr>
              <p:spPr>
                <a:xfrm>
                  <a:off x="2099977" y="2707835"/>
                  <a:ext cx="16814" cy="86243"/>
                </a:xfrm>
                <a:custGeom>
                  <a:avLst/>
                  <a:gdLst>
                    <a:gd name="connsiteX0" fmla="*/ 0 w 16814"/>
                    <a:gd name="connsiteY0" fmla="*/ 0 h 86243"/>
                    <a:gd name="connsiteX1" fmla="*/ 16815 w 16814"/>
                    <a:gd name="connsiteY1" fmla="*/ 0 h 86243"/>
                    <a:gd name="connsiteX2" fmla="*/ 16815 w 16814"/>
                    <a:gd name="connsiteY2" fmla="*/ 86243 h 86243"/>
                    <a:gd name="connsiteX3" fmla="*/ 0 w 16814"/>
                    <a:gd name="connsiteY3" fmla="*/ 86243 h 86243"/>
                    <a:gd name="connsiteX4" fmla="*/ 0 w 16814"/>
                    <a:gd name="connsiteY4" fmla="*/ 0 h 862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814" h="86243">
                      <a:moveTo>
                        <a:pt x="0" y="0"/>
                      </a:moveTo>
                      <a:lnTo>
                        <a:pt x="16815" y="0"/>
                      </a:lnTo>
                      <a:lnTo>
                        <a:pt x="16815" y="86243"/>
                      </a:lnTo>
                      <a:lnTo>
                        <a:pt x="0" y="86243"/>
                      </a:lnTo>
                      <a:lnTo>
                        <a:pt x="0" y="0"/>
                      </a:lnTo>
                      <a:close/>
                    </a:path>
                  </a:pathLst>
                </a:custGeom>
                <a:solidFill>
                  <a:srgbClr val="231F20"/>
                </a:solidFill>
                <a:ln w="19550" cap="flat">
                  <a:noFill/>
                  <a:prstDash val="solid"/>
                  <a:miter/>
                </a:ln>
              </p:spPr>
              <p:txBody>
                <a:bodyPr rtlCol="0" anchor="ctr"/>
                <a:lstStyle/>
                <a:p>
                  <a:endParaRPr lang="en-US"/>
                </a:p>
              </p:txBody>
            </p:sp>
            <p:sp>
              <p:nvSpPr>
                <p:cNvPr id="152" name="Freeform 151">
                  <a:extLst>
                    <a:ext uri="{FF2B5EF4-FFF2-40B4-BE49-F238E27FC236}">
                      <a16:creationId xmlns:a16="http://schemas.microsoft.com/office/drawing/2014/main" id="{88AE972C-A12E-E955-9684-2EFEE42C8C7E}"/>
                    </a:ext>
                  </a:extLst>
                </p:cNvPr>
                <p:cNvSpPr/>
                <p:nvPr/>
              </p:nvSpPr>
              <p:spPr>
                <a:xfrm>
                  <a:off x="2129500" y="2707250"/>
                  <a:ext cx="84268" cy="87413"/>
                </a:xfrm>
                <a:custGeom>
                  <a:avLst/>
                  <a:gdLst>
                    <a:gd name="connsiteX0" fmla="*/ 0 w 84268"/>
                    <a:gd name="connsiteY0" fmla="*/ 43707 h 87413"/>
                    <a:gd name="connsiteX1" fmla="*/ 42428 w 84268"/>
                    <a:gd name="connsiteY1" fmla="*/ 0 h 87413"/>
                    <a:gd name="connsiteX2" fmla="*/ 84269 w 84268"/>
                    <a:gd name="connsiteY2" fmla="*/ 43902 h 87413"/>
                    <a:gd name="connsiteX3" fmla="*/ 42037 w 84268"/>
                    <a:gd name="connsiteY3" fmla="*/ 87414 h 87413"/>
                    <a:gd name="connsiteX4" fmla="*/ 0 w 84268"/>
                    <a:gd name="connsiteY4" fmla="*/ 43707 h 87413"/>
                    <a:gd name="connsiteX5" fmla="*/ 42232 w 84268"/>
                    <a:gd name="connsiteY5" fmla="*/ 72780 h 87413"/>
                    <a:gd name="connsiteX6" fmla="*/ 67454 w 84268"/>
                    <a:gd name="connsiteY6" fmla="*/ 43902 h 87413"/>
                    <a:gd name="connsiteX7" fmla="*/ 42232 w 84268"/>
                    <a:gd name="connsiteY7" fmla="*/ 15024 h 87413"/>
                    <a:gd name="connsiteX8" fmla="*/ 17010 w 84268"/>
                    <a:gd name="connsiteY8" fmla="*/ 43902 h 87413"/>
                    <a:gd name="connsiteX9" fmla="*/ 42232 w 84268"/>
                    <a:gd name="connsiteY9" fmla="*/ 72780 h 874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4268" h="87413">
                      <a:moveTo>
                        <a:pt x="0" y="43707"/>
                      </a:moveTo>
                      <a:cubicBezTo>
                        <a:pt x="0" y="20683"/>
                        <a:pt x="17988" y="0"/>
                        <a:pt x="42428" y="0"/>
                      </a:cubicBezTo>
                      <a:cubicBezTo>
                        <a:pt x="66868" y="0"/>
                        <a:pt x="84269" y="22244"/>
                        <a:pt x="84269" y="43902"/>
                      </a:cubicBezTo>
                      <a:cubicBezTo>
                        <a:pt x="84269" y="66731"/>
                        <a:pt x="66477" y="87414"/>
                        <a:pt x="42037" y="87414"/>
                      </a:cubicBezTo>
                      <a:cubicBezTo>
                        <a:pt x="17597" y="87414"/>
                        <a:pt x="0" y="65755"/>
                        <a:pt x="0" y="43707"/>
                      </a:cubicBezTo>
                      <a:close/>
                      <a:moveTo>
                        <a:pt x="42232" y="72780"/>
                      </a:moveTo>
                      <a:cubicBezTo>
                        <a:pt x="58460" y="72780"/>
                        <a:pt x="67454" y="58146"/>
                        <a:pt x="67454" y="43902"/>
                      </a:cubicBezTo>
                      <a:cubicBezTo>
                        <a:pt x="67454" y="28878"/>
                        <a:pt x="57874" y="15024"/>
                        <a:pt x="42232" y="15024"/>
                      </a:cubicBezTo>
                      <a:cubicBezTo>
                        <a:pt x="26591" y="15024"/>
                        <a:pt x="17010" y="29658"/>
                        <a:pt x="17010" y="43902"/>
                      </a:cubicBezTo>
                      <a:cubicBezTo>
                        <a:pt x="17010" y="58926"/>
                        <a:pt x="26200" y="72780"/>
                        <a:pt x="42232" y="72780"/>
                      </a:cubicBezTo>
                      <a:close/>
                    </a:path>
                  </a:pathLst>
                </a:custGeom>
                <a:solidFill>
                  <a:srgbClr val="231F20"/>
                </a:solidFill>
                <a:ln w="19550" cap="flat">
                  <a:noFill/>
                  <a:prstDash val="solid"/>
                  <a:miter/>
                </a:ln>
              </p:spPr>
              <p:txBody>
                <a:bodyPr rtlCol="0" anchor="ctr"/>
                <a:lstStyle/>
                <a:p>
                  <a:endParaRPr lang="en-US"/>
                </a:p>
              </p:txBody>
            </p:sp>
            <p:sp>
              <p:nvSpPr>
                <p:cNvPr id="153" name="Freeform 152">
                  <a:extLst>
                    <a:ext uri="{FF2B5EF4-FFF2-40B4-BE49-F238E27FC236}">
                      <a16:creationId xmlns:a16="http://schemas.microsoft.com/office/drawing/2014/main" id="{6A5E7E2A-ADC7-F708-ECE8-B11458013340}"/>
                    </a:ext>
                  </a:extLst>
                </p:cNvPr>
                <p:cNvSpPr/>
                <p:nvPr/>
              </p:nvSpPr>
              <p:spPr>
                <a:xfrm>
                  <a:off x="2226674" y="2707835"/>
                  <a:ext cx="74883" cy="86243"/>
                </a:xfrm>
                <a:custGeom>
                  <a:avLst/>
                  <a:gdLst>
                    <a:gd name="connsiteX0" fmla="*/ 16815 w 74883"/>
                    <a:gd name="connsiteY0" fmla="*/ 86243 h 86243"/>
                    <a:gd name="connsiteX1" fmla="*/ 0 w 74883"/>
                    <a:gd name="connsiteY1" fmla="*/ 86243 h 86243"/>
                    <a:gd name="connsiteX2" fmla="*/ 0 w 74883"/>
                    <a:gd name="connsiteY2" fmla="*/ 0 h 86243"/>
                    <a:gd name="connsiteX3" fmla="*/ 13295 w 74883"/>
                    <a:gd name="connsiteY3" fmla="*/ 0 h 86243"/>
                    <a:gd name="connsiteX4" fmla="*/ 58069 w 74883"/>
                    <a:gd name="connsiteY4" fmla="*/ 56780 h 86243"/>
                    <a:gd name="connsiteX5" fmla="*/ 58069 w 74883"/>
                    <a:gd name="connsiteY5" fmla="*/ 0 h 86243"/>
                    <a:gd name="connsiteX6" fmla="*/ 74884 w 74883"/>
                    <a:gd name="connsiteY6" fmla="*/ 0 h 86243"/>
                    <a:gd name="connsiteX7" fmla="*/ 74884 w 74883"/>
                    <a:gd name="connsiteY7" fmla="*/ 86048 h 86243"/>
                    <a:gd name="connsiteX8" fmla="*/ 60807 w 74883"/>
                    <a:gd name="connsiteY8" fmla="*/ 86048 h 86243"/>
                    <a:gd name="connsiteX9" fmla="*/ 16815 w 74883"/>
                    <a:gd name="connsiteY9" fmla="*/ 30634 h 86243"/>
                    <a:gd name="connsiteX10" fmla="*/ 16815 w 74883"/>
                    <a:gd name="connsiteY10" fmla="*/ 86048 h 862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883" h="86243">
                      <a:moveTo>
                        <a:pt x="16815" y="86243"/>
                      </a:moveTo>
                      <a:lnTo>
                        <a:pt x="0" y="86243"/>
                      </a:lnTo>
                      <a:lnTo>
                        <a:pt x="0" y="0"/>
                      </a:lnTo>
                      <a:lnTo>
                        <a:pt x="13295" y="0"/>
                      </a:lnTo>
                      <a:lnTo>
                        <a:pt x="58069" y="56780"/>
                      </a:lnTo>
                      <a:lnTo>
                        <a:pt x="58069" y="0"/>
                      </a:lnTo>
                      <a:lnTo>
                        <a:pt x="74884" y="0"/>
                      </a:lnTo>
                      <a:lnTo>
                        <a:pt x="74884" y="86048"/>
                      </a:lnTo>
                      <a:lnTo>
                        <a:pt x="60807" y="86048"/>
                      </a:lnTo>
                      <a:lnTo>
                        <a:pt x="16815" y="30634"/>
                      </a:lnTo>
                      <a:lnTo>
                        <a:pt x="16815" y="86048"/>
                      </a:lnTo>
                      <a:close/>
                    </a:path>
                  </a:pathLst>
                </a:custGeom>
                <a:solidFill>
                  <a:srgbClr val="231F20"/>
                </a:solidFill>
                <a:ln w="19550" cap="flat">
                  <a:noFill/>
                  <a:prstDash val="solid"/>
                  <a:miter/>
                </a:ln>
              </p:spPr>
              <p:txBody>
                <a:bodyPr rtlCol="0" anchor="ctr"/>
                <a:lstStyle/>
                <a:p>
                  <a:endParaRPr lang="en-US"/>
                </a:p>
              </p:txBody>
            </p:sp>
          </p:grpSp>
          <p:grpSp>
            <p:nvGrpSpPr>
              <p:cNvPr id="154" name="Graphic 4">
                <a:extLst>
                  <a:ext uri="{FF2B5EF4-FFF2-40B4-BE49-F238E27FC236}">
                    <a16:creationId xmlns:a16="http://schemas.microsoft.com/office/drawing/2014/main" id="{EDA10E84-4EAB-B2E7-A9C3-E7F63F9E423E}"/>
                  </a:ext>
                </a:extLst>
              </p:cNvPr>
              <p:cNvGrpSpPr/>
              <p:nvPr/>
            </p:nvGrpSpPr>
            <p:grpSpPr>
              <a:xfrm>
                <a:off x="1353875" y="3095538"/>
                <a:ext cx="989327" cy="233753"/>
                <a:chOff x="1353875" y="3095538"/>
                <a:chExt cx="989327" cy="233753"/>
              </a:xfrm>
              <a:solidFill>
                <a:srgbClr val="231F20"/>
              </a:solidFill>
            </p:grpSpPr>
            <p:sp>
              <p:nvSpPr>
                <p:cNvPr id="155" name="Freeform 154">
                  <a:extLst>
                    <a:ext uri="{FF2B5EF4-FFF2-40B4-BE49-F238E27FC236}">
                      <a16:creationId xmlns:a16="http://schemas.microsoft.com/office/drawing/2014/main" id="{61E96311-F627-0E28-1F46-C46A0F38068D}"/>
                    </a:ext>
                  </a:extLst>
                </p:cNvPr>
                <p:cNvSpPr/>
                <p:nvPr/>
              </p:nvSpPr>
              <p:spPr>
                <a:xfrm>
                  <a:off x="1353875" y="3095733"/>
                  <a:ext cx="84855" cy="87413"/>
                </a:xfrm>
                <a:custGeom>
                  <a:avLst/>
                  <a:gdLst>
                    <a:gd name="connsiteX0" fmla="*/ 196 w 84855"/>
                    <a:gd name="connsiteY0" fmla="*/ 43707 h 87413"/>
                    <a:gd name="connsiteX1" fmla="*/ 42623 w 84855"/>
                    <a:gd name="connsiteY1" fmla="*/ 0 h 87413"/>
                    <a:gd name="connsiteX2" fmla="*/ 84464 w 84855"/>
                    <a:gd name="connsiteY2" fmla="*/ 43902 h 87413"/>
                    <a:gd name="connsiteX3" fmla="*/ 73124 w 84855"/>
                    <a:gd name="connsiteY3" fmla="*/ 73560 h 87413"/>
                    <a:gd name="connsiteX4" fmla="*/ 84855 w 84855"/>
                    <a:gd name="connsiteY4" fmla="*/ 86828 h 87413"/>
                    <a:gd name="connsiteX5" fmla="*/ 69018 w 84855"/>
                    <a:gd name="connsiteY5" fmla="*/ 86828 h 87413"/>
                    <a:gd name="connsiteX6" fmla="*/ 63935 w 84855"/>
                    <a:gd name="connsiteY6" fmla="*/ 81170 h 87413"/>
                    <a:gd name="connsiteX7" fmla="*/ 42037 w 84855"/>
                    <a:gd name="connsiteY7" fmla="*/ 87414 h 87413"/>
                    <a:gd name="connsiteX8" fmla="*/ 0 w 84855"/>
                    <a:gd name="connsiteY8" fmla="*/ 43707 h 87413"/>
                    <a:gd name="connsiteX9" fmla="*/ 53963 w 84855"/>
                    <a:gd name="connsiteY9" fmla="*/ 69658 h 87413"/>
                    <a:gd name="connsiteX10" fmla="*/ 40864 w 84855"/>
                    <a:gd name="connsiteY10" fmla="*/ 54829 h 87413"/>
                    <a:gd name="connsiteX11" fmla="*/ 56701 w 84855"/>
                    <a:gd name="connsiteY11" fmla="*/ 54829 h 87413"/>
                    <a:gd name="connsiteX12" fmla="*/ 62762 w 84855"/>
                    <a:gd name="connsiteY12" fmla="*/ 61463 h 87413"/>
                    <a:gd name="connsiteX13" fmla="*/ 67845 w 84855"/>
                    <a:gd name="connsiteY13" fmla="*/ 43512 h 87413"/>
                    <a:gd name="connsiteX14" fmla="*/ 42623 w 84855"/>
                    <a:gd name="connsiteY14" fmla="*/ 14634 h 87413"/>
                    <a:gd name="connsiteX15" fmla="*/ 17401 w 84855"/>
                    <a:gd name="connsiteY15" fmla="*/ 43512 h 87413"/>
                    <a:gd name="connsiteX16" fmla="*/ 42623 w 84855"/>
                    <a:gd name="connsiteY16" fmla="*/ 72390 h 87413"/>
                    <a:gd name="connsiteX17" fmla="*/ 53963 w 84855"/>
                    <a:gd name="connsiteY17" fmla="*/ 69463 h 874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4855" h="87413">
                      <a:moveTo>
                        <a:pt x="196" y="43707"/>
                      </a:moveTo>
                      <a:cubicBezTo>
                        <a:pt x="196" y="20683"/>
                        <a:pt x="18183" y="0"/>
                        <a:pt x="42623" y="0"/>
                      </a:cubicBezTo>
                      <a:cubicBezTo>
                        <a:pt x="67063" y="0"/>
                        <a:pt x="84464" y="22244"/>
                        <a:pt x="84464" y="43902"/>
                      </a:cubicBezTo>
                      <a:cubicBezTo>
                        <a:pt x="84464" y="55024"/>
                        <a:pt x="80163" y="65560"/>
                        <a:pt x="73124" y="73560"/>
                      </a:cubicBezTo>
                      <a:lnTo>
                        <a:pt x="84855" y="86828"/>
                      </a:lnTo>
                      <a:lnTo>
                        <a:pt x="69018" y="86828"/>
                      </a:lnTo>
                      <a:lnTo>
                        <a:pt x="63935" y="81170"/>
                      </a:lnTo>
                      <a:cubicBezTo>
                        <a:pt x="57678" y="85072"/>
                        <a:pt x="50248" y="87414"/>
                        <a:pt x="42037" y="87414"/>
                      </a:cubicBezTo>
                      <a:cubicBezTo>
                        <a:pt x="16815" y="87414"/>
                        <a:pt x="0" y="65755"/>
                        <a:pt x="0" y="43707"/>
                      </a:cubicBezTo>
                      <a:close/>
                      <a:moveTo>
                        <a:pt x="53963" y="69658"/>
                      </a:moveTo>
                      <a:lnTo>
                        <a:pt x="40864" y="54829"/>
                      </a:lnTo>
                      <a:lnTo>
                        <a:pt x="56701" y="54829"/>
                      </a:lnTo>
                      <a:lnTo>
                        <a:pt x="62762" y="61463"/>
                      </a:lnTo>
                      <a:cubicBezTo>
                        <a:pt x="66086" y="56195"/>
                        <a:pt x="67845" y="49756"/>
                        <a:pt x="67845" y="43512"/>
                      </a:cubicBezTo>
                      <a:cubicBezTo>
                        <a:pt x="67845" y="28488"/>
                        <a:pt x="58265" y="14634"/>
                        <a:pt x="42623" y="14634"/>
                      </a:cubicBezTo>
                      <a:cubicBezTo>
                        <a:pt x="26982" y="14634"/>
                        <a:pt x="17401" y="29268"/>
                        <a:pt x="17401" y="43512"/>
                      </a:cubicBezTo>
                      <a:cubicBezTo>
                        <a:pt x="17401" y="58536"/>
                        <a:pt x="26591" y="72390"/>
                        <a:pt x="42623" y="72390"/>
                      </a:cubicBezTo>
                      <a:cubicBezTo>
                        <a:pt x="46925" y="72390"/>
                        <a:pt x="50835" y="71219"/>
                        <a:pt x="53963" y="69463"/>
                      </a:cubicBezTo>
                      <a:close/>
                    </a:path>
                  </a:pathLst>
                </a:custGeom>
                <a:solidFill>
                  <a:srgbClr val="231F20"/>
                </a:solidFill>
                <a:ln w="19550" cap="flat">
                  <a:noFill/>
                  <a:prstDash val="solid"/>
                  <a:miter/>
                </a:ln>
              </p:spPr>
              <p:txBody>
                <a:bodyPr rtlCol="0" anchor="ctr"/>
                <a:lstStyle/>
                <a:p>
                  <a:endParaRPr lang="en-US"/>
                </a:p>
              </p:txBody>
            </p:sp>
            <p:sp>
              <p:nvSpPr>
                <p:cNvPr id="156" name="Freeform 155">
                  <a:extLst>
                    <a:ext uri="{FF2B5EF4-FFF2-40B4-BE49-F238E27FC236}">
                      <a16:creationId xmlns:a16="http://schemas.microsoft.com/office/drawing/2014/main" id="{D3572016-2730-0CE9-0AA3-EB8482E722F6}"/>
                    </a:ext>
                  </a:extLst>
                </p:cNvPr>
                <p:cNvSpPr/>
                <p:nvPr/>
              </p:nvSpPr>
              <p:spPr>
                <a:xfrm>
                  <a:off x="1449875" y="3096319"/>
                  <a:ext cx="75666" cy="86828"/>
                </a:xfrm>
                <a:custGeom>
                  <a:avLst/>
                  <a:gdLst>
                    <a:gd name="connsiteX0" fmla="*/ 196 w 75666"/>
                    <a:gd name="connsiteY0" fmla="*/ 43902 h 86828"/>
                    <a:gd name="connsiteX1" fmla="*/ 196 w 75666"/>
                    <a:gd name="connsiteY1" fmla="*/ 0 h 86828"/>
                    <a:gd name="connsiteX2" fmla="*/ 17010 w 75666"/>
                    <a:gd name="connsiteY2" fmla="*/ 0 h 86828"/>
                    <a:gd name="connsiteX3" fmla="*/ 17010 w 75666"/>
                    <a:gd name="connsiteY3" fmla="*/ 43902 h 86828"/>
                    <a:gd name="connsiteX4" fmla="*/ 37931 w 75666"/>
                    <a:gd name="connsiteY4" fmla="*/ 71999 h 86828"/>
                    <a:gd name="connsiteX5" fmla="*/ 59047 w 75666"/>
                    <a:gd name="connsiteY5" fmla="*/ 43902 h 86828"/>
                    <a:gd name="connsiteX6" fmla="*/ 59047 w 75666"/>
                    <a:gd name="connsiteY6" fmla="*/ 0 h 86828"/>
                    <a:gd name="connsiteX7" fmla="*/ 75666 w 75666"/>
                    <a:gd name="connsiteY7" fmla="*/ 0 h 86828"/>
                    <a:gd name="connsiteX8" fmla="*/ 75666 w 75666"/>
                    <a:gd name="connsiteY8" fmla="*/ 43902 h 86828"/>
                    <a:gd name="connsiteX9" fmla="*/ 37931 w 75666"/>
                    <a:gd name="connsiteY9" fmla="*/ 86828 h 86828"/>
                    <a:gd name="connsiteX10" fmla="*/ 0 w 75666"/>
                    <a:gd name="connsiteY10" fmla="*/ 43902 h 868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5666" h="86828">
                      <a:moveTo>
                        <a:pt x="196" y="43902"/>
                      </a:moveTo>
                      <a:lnTo>
                        <a:pt x="196" y="0"/>
                      </a:lnTo>
                      <a:lnTo>
                        <a:pt x="17010" y="0"/>
                      </a:lnTo>
                      <a:lnTo>
                        <a:pt x="17010" y="43902"/>
                      </a:lnTo>
                      <a:cubicBezTo>
                        <a:pt x="17010" y="58341"/>
                        <a:pt x="22289" y="71999"/>
                        <a:pt x="37931" y="71999"/>
                      </a:cubicBezTo>
                      <a:cubicBezTo>
                        <a:pt x="53572" y="71999"/>
                        <a:pt x="59047" y="57951"/>
                        <a:pt x="59047" y="43902"/>
                      </a:cubicBezTo>
                      <a:lnTo>
                        <a:pt x="59047" y="0"/>
                      </a:lnTo>
                      <a:lnTo>
                        <a:pt x="75666" y="0"/>
                      </a:lnTo>
                      <a:lnTo>
                        <a:pt x="75666" y="43902"/>
                      </a:lnTo>
                      <a:cubicBezTo>
                        <a:pt x="75666" y="67512"/>
                        <a:pt x="64521" y="86828"/>
                        <a:pt x="37931" y="86828"/>
                      </a:cubicBezTo>
                      <a:cubicBezTo>
                        <a:pt x="11340" y="86828"/>
                        <a:pt x="0" y="66341"/>
                        <a:pt x="0" y="43902"/>
                      </a:cubicBezTo>
                      <a:close/>
                    </a:path>
                  </a:pathLst>
                </a:custGeom>
                <a:solidFill>
                  <a:srgbClr val="231F20"/>
                </a:solidFill>
                <a:ln w="19550" cap="flat">
                  <a:noFill/>
                  <a:prstDash val="solid"/>
                  <a:miter/>
                </a:ln>
              </p:spPr>
              <p:txBody>
                <a:bodyPr rtlCol="0" anchor="ctr"/>
                <a:lstStyle/>
                <a:p>
                  <a:endParaRPr lang="en-US"/>
                </a:p>
              </p:txBody>
            </p:sp>
            <p:sp>
              <p:nvSpPr>
                <p:cNvPr id="157" name="Freeform 156">
                  <a:extLst>
                    <a:ext uri="{FF2B5EF4-FFF2-40B4-BE49-F238E27FC236}">
                      <a16:creationId xmlns:a16="http://schemas.microsoft.com/office/drawing/2014/main" id="{F2844D44-410E-9832-20EC-217C329D36C6}"/>
                    </a:ext>
                  </a:extLst>
                </p:cNvPr>
                <p:cNvSpPr/>
                <p:nvPr/>
              </p:nvSpPr>
              <p:spPr>
                <a:xfrm>
                  <a:off x="1534144" y="3096319"/>
                  <a:ext cx="80553" cy="86243"/>
                </a:xfrm>
                <a:custGeom>
                  <a:avLst/>
                  <a:gdLst>
                    <a:gd name="connsiteX0" fmla="*/ 48880 w 80553"/>
                    <a:gd name="connsiteY0" fmla="*/ 0 h 86243"/>
                    <a:gd name="connsiteX1" fmla="*/ 80554 w 80553"/>
                    <a:gd name="connsiteY1" fmla="*/ 86243 h 86243"/>
                    <a:gd name="connsiteX2" fmla="*/ 63348 w 80553"/>
                    <a:gd name="connsiteY2" fmla="*/ 86243 h 86243"/>
                    <a:gd name="connsiteX3" fmla="*/ 55332 w 80553"/>
                    <a:gd name="connsiteY3" fmla="*/ 64780 h 86243"/>
                    <a:gd name="connsiteX4" fmla="*/ 25222 w 80553"/>
                    <a:gd name="connsiteY4" fmla="*/ 64780 h 86243"/>
                    <a:gd name="connsiteX5" fmla="*/ 17206 w 80553"/>
                    <a:gd name="connsiteY5" fmla="*/ 86243 h 86243"/>
                    <a:gd name="connsiteX6" fmla="*/ 0 w 80553"/>
                    <a:gd name="connsiteY6" fmla="*/ 86243 h 86243"/>
                    <a:gd name="connsiteX7" fmla="*/ 31870 w 80553"/>
                    <a:gd name="connsiteY7" fmla="*/ 0 h 86243"/>
                    <a:gd name="connsiteX8" fmla="*/ 48880 w 80553"/>
                    <a:gd name="connsiteY8" fmla="*/ 0 h 86243"/>
                    <a:gd name="connsiteX9" fmla="*/ 40277 w 80553"/>
                    <a:gd name="connsiteY9" fmla="*/ 17366 h 86243"/>
                    <a:gd name="connsiteX10" fmla="*/ 27959 w 80553"/>
                    <a:gd name="connsiteY10" fmla="*/ 52878 h 86243"/>
                    <a:gd name="connsiteX11" fmla="*/ 52399 w 80553"/>
                    <a:gd name="connsiteY11" fmla="*/ 52878 h 86243"/>
                    <a:gd name="connsiteX12" fmla="*/ 40472 w 80553"/>
                    <a:gd name="connsiteY12" fmla="*/ 17366 h 862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80553" h="86243">
                      <a:moveTo>
                        <a:pt x="48880" y="0"/>
                      </a:moveTo>
                      <a:lnTo>
                        <a:pt x="80554" y="86243"/>
                      </a:lnTo>
                      <a:lnTo>
                        <a:pt x="63348" y="86243"/>
                      </a:lnTo>
                      <a:lnTo>
                        <a:pt x="55332" y="64780"/>
                      </a:lnTo>
                      <a:lnTo>
                        <a:pt x="25222" y="64780"/>
                      </a:lnTo>
                      <a:lnTo>
                        <a:pt x="17206" y="86243"/>
                      </a:lnTo>
                      <a:lnTo>
                        <a:pt x="0" y="86243"/>
                      </a:lnTo>
                      <a:lnTo>
                        <a:pt x="31870" y="0"/>
                      </a:lnTo>
                      <a:lnTo>
                        <a:pt x="48880" y="0"/>
                      </a:lnTo>
                      <a:close/>
                      <a:moveTo>
                        <a:pt x="40277" y="17366"/>
                      </a:moveTo>
                      <a:lnTo>
                        <a:pt x="27959" y="52878"/>
                      </a:lnTo>
                      <a:lnTo>
                        <a:pt x="52399" y="52878"/>
                      </a:lnTo>
                      <a:lnTo>
                        <a:pt x="40472" y="17366"/>
                      </a:lnTo>
                      <a:close/>
                    </a:path>
                  </a:pathLst>
                </a:custGeom>
                <a:solidFill>
                  <a:srgbClr val="231F20"/>
                </a:solidFill>
                <a:ln w="19550" cap="flat">
                  <a:noFill/>
                  <a:prstDash val="solid"/>
                  <a:miter/>
                </a:ln>
              </p:spPr>
              <p:txBody>
                <a:bodyPr rtlCol="0" anchor="ctr"/>
                <a:lstStyle/>
                <a:p>
                  <a:endParaRPr lang="en-US"/>
                </a:p>
              </p:txBody>
            </p:sp>
            <p:sp>
              <p:nvSpPr>
                <p:cNvPr id="158" name="Freeform 157">
                  <a:extLst>
                    <a:ext uri="{FF2B5EF4-FFF2-40B4-BE49-F238E27FC236}">
                      <a16:creationId xmlns:a16="http://schemas.microsoft.com/office/drawing/2014/main" id="{03B79E50-CB65-3E77-CA84-D32E7DD6D8C0}"/>
                    </a:ext>
                  </a:extLst>
                </p:cNvPr>
                <p:cNvSpPr/>
                <p:nvPr/>
              </p:nvSpPr>
              <p:spPr>
                <a:xfrm>
                  <a:off x="1624279" y="3096319"/>
                  <a:ext cx="60806" cy="86243"/>
                </a:xfrm>
                <a:custGeom>
                  <a:avLst/>
                  <a:gdLst>
                    <a:gd name="connsiteX0" fmla="*/ 0 w 60806"/>
                    <a:gd name="connsiteY0" fmla="*/ 0 h 86243"/>
                    <a:gd name="connsiteX1" fmla="*/ 16815 w 60806"/>
                    <a:gd name="connsiteY1" fmla="*/ 0 h 86243"/>
                    <a:gd name="connsiteX2" fmla="*/ 16815 w 60806"/>
                    <a:gd name="connsiteY2" fmla="*/ 71609 h 86243"/>
                    <a:gd name="connsiteX3" fmla="*/ 60807 w 60806"/>
                    <a:gd name="connsiteY3" fmla="*/ 71609 h 86243"/>
                    <a:gd name="connsiteX4" fmla="*/ 60807 w 60806"/>
                    <a:gd name="connsiteY4" fmla="*/ 86243 h 86243"/>
                    <a:gd name="connsiteX5" fmla="*/ 0 w 60806"/>
                    <a:gd name="connsiteY5" fmla="*/ 86243 h 86243"/>
                    <a:gd name="connsiteX6" fmla="*/ 0 w 60806"/>
                    <a:gd name="connsiteY6" fmla="*/ 0 h 862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806" h="86243">
                      <a:moveTo>
                        <a:pt x="0" y="0"/>
                      </a:moveTo>
                      <a:lnTo>
                        <a:pt x="16815" y="0"/>
                      </a:lnTo>
                      <a:lnTo>
                        <a:pt x="16815" y="71609"/>
                      </a:lnTo>
                      <a:lnTo>
                        <a:pt x="60807" y="71609"/>
                      </a:lnTo>
                      <a:lnTo>
                        <a:pt x="60807" y="86243"/>
                      </a:lnTo>
                      <a:lnTo>
                        <a:pt x="0" y="86243"/>
                      </a:lnTo>
                      <a:lnTo>
                        <a:pt x="0" y="0"/>
                      </a:lnTo>
                      <a:close/>
                    </a:path>
                  </a:pathLst>
                </a:custGeom>
                <a:solidFill>
                  <a:srgbClr val="231F20"/>
                </a:solidFill>
                <a:ln w="19550" cap="flat">
                  <a:noFill/>
                  <a:prstDash val="solid"/>
                  <a:miter/>
                </a:ln>
              </p:spPr>
              <p:txBody>
                <a:bodyPr rtlCol="0" anchor="ctr"/>
                <a:lstStyle/>
                <a:p>
                  <a:endParaRPr lang="en-US"/>
                </a:p>
              </p:txBody>
            </p:sp>
            <p:sp>
              <p:nvSpPr>
                <p:cNvPr id="159" name="Freeform 158">
                  <a:extLst>
                    <a:ext uri="{FF2B5EF4-FFF2-40B4-BE49-F238E27FC236}">
                      <a16:creationId xmlns:a16="http://schemas.microsoft.com/office/drawing/2014/main" id="{8E10B9F4-A18B-DB08-D747-244151C3F087}"/>
                    </a:ext>
                  </a:extLst>
                </p:cNvPr>
                <p:cNvSpPr/>
                <p:nvPr/>
              </p:nvSpPr>
              <p:spPr>
                <a:xfrm>
                  <a:off x="1695252" y="3096319"/>
                  <a:ext cx="16814" cy="86243"/>
                </a:xfrm>
                <a:custGeom>
                  <a:avLst/>
                  <a:gdLst>
                    <a:gd name="connsiteX0" fmla="*/ 0 w 16814"/>
                    <a:gd name="connsiteY0" fmla="*/ 0 h 86243"/>
                    <a:gd name="connsiteX1" fmla="*/ 16815 w 16814"/>
                    <a:gd name="connsiteY1" fmla="*/ 0 h 86243"/>
                    <a:gd name="connsiteX2" fmla="*/ 16815 w 16814"/>
                    <a:gd name="connsiteY2" fmla="*/ 86243 h 86243"/>
                    <a:gd name="connsiteX3" fmla="*/ 0 w 16814"/>
                    <a:gd name="connsiteY3" fmla="*/ 86243 h 86243"/>
                    <a:gd name="connsiteX4" fmla="*/ 0 w 16814"/>
                    <a:gd name="connsiteY4" fmla="*/ 0 h 862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814" h="86243">
                      <a:moveTo>
                        <a:pt x="0" y="0"/>
                      </a:moveTo>
                      <a:lnTo>
                        <a:pt x="16815" y="0"/>
                      </a:lnTo>
                      <a:lnTo>
                        <a:pt x="16815" y="86243"/>
                      </a:lnTo>
                      <a:lnTo>
                        <a:pt x="0" y="86243"/>
                      </a:lnTo>
                      <a:lnTo>
                        <a:pt x="0" y="0"/>
                      </a:lnTo>
                      <a:close/>
                    </a:path>
                  </a:pathLst>
                </a:custGeom>
                <a:solidFill>
                  <a:srgbClr val="231F20"/>
                </a:solidFill>
                <a:ln w="19550" cap="flat">
                  <a:noFill/>
                  <a:prstDash val="solid"/>
                  <a:miter/>
                </a:ln>
              </p:spPr>
              <p:txBody>
                <a:bodyPr rtlCol="0" anchor="ctr"/>
                <a:lstStyle/>
                <a:p>
                  <a:endParaRPr lang="en-US"/>
                </a:p>
              </p:txBody>
            </p:sp>
            <p:sp>
              <p:nvSpPr>
                <p:cNvPr id="160" name="Freeform 159">
                  <a:extLst>
                    <a:ext uri="{FF2B5EF4-FFF2-40B4-BE49-F238E27FC236}">
                      <a16:creationId xmlns:a16="http://schemas.microsoft.com/office/drawing/2014/main" id="{39E7FAD0-9B29-4912-ED91-01D3C8A6DC6E}"/>
                    </a:ext>
                  </a:extLst>
                </p:cNvPr>
                <p:cNvSpPr/>
                <p:nvPr/>
              </p:nvSpPr>
              <p:spPr>
                <a:xfrm>
                  <a:off x="1730055" y="3096319"/>
                  <a:ext cx="58069" cy="86243"/>
                </a:xfrm>
                <a:custGeom>
                  <a:avLst/>
                  <a:gdLst>
                    <a:gd name="connsiteX0" fmla="*/ 0 w 58069"/>
                    <a:gd name="connsiteY0" fmla="*/ 0 h 86243"/>
                    <a:gd name="connsiteX1" fmla="*/ 58069 w 58069"/>
                    <a:gd name="connsiteY1" fmla="*/ 0 h 86243"/>
                    <a:gd name="connsiteX2" fmla="*/ 58069 w 58069"/>
                    <a:gd name="connsiteY2" fmla="*/ 14634 h 86243"/>
                    <a:gd name="connsiteX3" fmla="*/ 16815 w 58069"/>
                    <a:gd name="connsiteY3" fmla="*/ 14634 h 86243"/>
                    <a:gd name="connsiteX4" fmla="*/ 16815 w 58069"/>
                    <a:gd name="connsiteY4" fmla="*/ 36878 h 86243"/>
                    <a:gd name="connsiteX5" fmla="*/ 51030 w 58069"/>
                    <a:gd name="connsiteY5" fmla="*/ 36878 h 86243"/>
                    <a:gd name="connsiteX6" fmla="*/ 51030 w 58069"/>
                    <a:gd name="connsiteY6" fmla="*/ 50536 h 86243"/>
                    <a:gd name="connsiteX7" fmla="*/ 16815 w 58069"/>
                    <a:gd name="connsiteY7" fmla="*/ 50536 h 86243"/>
                    <a:gd name="connsiteX8" fmla="*/ 16815 w 58069"/>
                    <a:gd name="connsiteY8" fmla="*/ 86243 h 86243"/>
                    <a:gd name="connsiteX9" fmla="*/ 0 w 58069"/>
                    <a:gd name="connsiteY9" fmla="*/ 86243 h 86243"/>
                    <a:gd name="connsiteX10" fmla="*/ 0 w 58069"/>
                    <a:gd name="connsiteY10" fmla="*/ 0 h 862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8069" h="86243">
                      <a:moveTo>
                        <a:pt x="0" y="0"/>
                      </a:moveTo>
                      <a:lnTo>
                        <a:pt x="58069" y="0"/>
                      </a:lnTo>
                      <a:lnTo>
                        <a:pt x="58069" y="14634"/>
                      </a:lnTo>
                      <a:lnTo>
                        <a:pt x="16815" y="14634"/>
                      </a:lnTo>
                      <a:lnTo>
                        <a:pt x="16815" y="36878"/>
                      </a:lnTo>
                      <a:lnTo>
                        <a:pt x="51030" y="36878"/>
                      </a:lnTo>
                      <a:lnTo>
                        <a:pt x="51030" y="50536"/>
                      </a:lnTo>
                      <a:lnTo>
                        <a:pt x="16815" y="50536"/>
                      </a:lnTo>
                      <a:lnTo>
                        <a:pt x="16815" y="86243"/>
                      </a:lnTo>
                      <a:lnTo>
                        <a:pt x="0" y="86243"/>
                      </a:lnTo>
                      <a:lnTo>
                        <a:pt x="0" y="0"/>
                      </a:lnTo>
                      <a:close/>
                    </a:path>
                  </a:pathLst>
                </a:custGeom>
                <a:solidFill>
                  <a:srgbClr val="231F20"/>
                </a:solidFill>
                <a:ln w="19550" cap="flat">
                  <a:noFill/>
                  <a:prstDash val="solid"/>
                  <a:miter/>
                </a:ln>
              </p:spPr>
              <p:txBody>
                <a:bodyPr rtlCol="0" anchor="ctr"/>
                <a:lstStyle/>
                <a:p>
                  <a:endParaRPr lang="en-US"/>
                </a:p>
              </p:txBody>
            </p:sp>
            <p:sp>
              <p:nvSpPr>
                <p:cNvPr id="161" name="Freeform 160">
                  <a:extLst>
                    <a:ext uri="{FF2B5EF4-FFF2-40B4-BE49-F238E27FC236}">
                      <a16:creationId xmlns:a16="http://schemas.microsoft.com/office/drawing/2014/main" id="{3571FD1E-794B-BD5A-3DE6-7980E3FBF73B}"/>
                    </a:ext>
                  </a:extLst>
                </p:cNvPr>
                <p:cNvSpPr/>
                <p:nvPr/>
              </p:nvSpPr>
              <p:spPr>
                <a:xfrm>
                  <a:off x="1791448" y="3096319"/>
                  <a:ext cx="79380" cy="86243"/>
                </a:xfrm>
                <a:custGeom>
                  <a:avLst/>
                  <a:gdLst>
                    <a:gd name="connsiteX0" fmla="*/ 39495 w 79380"/>
                    <a:gd name="connsiteY0" fmla="*/ 40585 h 86243"/>
                    <a:gd name="connsiteX1" fmla="*/ 61198 w 79380"/>
                    <a:gd name="connsiteY1" fmla="*/ 0 h 86243"/>
                    <a:gd name="connsiteX2" fmla="*/ 79381 w 79380"/>
                    <a:gd name="connsiteY2" fmla="*/ 0 h 86243"/>
                    <a:gd name="connsiteX3" fmla="*/ 47902 w 79380"/>
                    <a:gd name="connsiteY3" fmla="*/ 56195 h 86243"/>
                    <a:gd name="connsiteX4" fmla="*/ 47902 w 79380"/>
                    <a:gd name="connsiteY4" fmla="*/ 86243 h 86243"/>
                    <a:gd name="connsiteX5" fmla="*/ 31283 w 79380"/>
                    <a:gd name="connsiteY5" fmla="*/ 86243 h 86243"/>
                    <a:gd name="connsiteX6" fmla="*/ 31283 w 79380"/>
                    <a:gd name="connsiteY6" fmla="*/ 55804 h 86243"/>
                    <a:gd name="connsiteX7" fmla="*/ 0 w 79380"/>
                    <a:gd name="connsiteY7" fmla="*/ 0 h 86243"/>
                    <a:gd name="connsiteX8" fmla="*/ 18183 w 79380"/>
                    <a:gd name="connsiteY8" fmla="*/ 0 h 86243"/>
                    <a:gd name="connsiteX9" fmla="*/ 39495 w 79380"/>
                    <a:gd name="connsiteY9" fmla="*/ 40585 h 862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9380" h="86243">
                      <a:moveTo>
                        <a:pt x="39495" y="40585"/>
                      </a:moveTo>
                      <a:lnTo>
                        <a:pt x="61198" y="0"/>
                      </a:lnTo>
                      <a:lnTo>
                        <a:pt x="79381" y="0"/>
                      </a:lnTo>
                      <a:lnTo>
                        <a:pt x="47902" y="56195"/>
                      </a:lnTo>
                      <a:lnTo>
                        <a:pt x="47902" y="86243"/>
                      </a:lnTo>
                      <a:lnTo>
                        <a:pt x="31283" y="86243"/>
                      </a:lnTo>
                      <a:lnTo>
                        <a:pt x="31283" y="55804"/>
                      </a:lnTo>
                      <a:lnTo>
                        <a:pt x="0" y="0"/>
                      </a:lnTo>
                      <a:lnTo>
                        <a:pt x="18183" y="0"/>
                      </a:lnTo>
                      <a:lnTo>
                        <a:pt x="39495" y="40585"/>
                      </a:lnTo>
                      <a:close/>
                    </a:path>
                  </a:pathLst>
                </a:custGeom>
                <a:solidFill>
                  <a:srgbClr val="231F20"/>
                </a:solidFill>
                <a:ln w="19550" cap="flat">
                  <a:noFill/>
                  <a:prstDash val="solid"/>
                  <a:miter/>
                </a:ln>
              </p:spPr>
              <p:txBody>
                <a:bodyPr rtlCol="0" anchor="ctr"/>
                <a:lstStyle/>
                <a:p>
                  <a:endParaRPr lang="en-US"/>
                </a:p>
              </p:txBody>
            </p:sp>
            <p:sp>
              <p:nvSpPr>
                <p:cNvPr id="162" name="Freeform 161">
                  <a:extLst>
                    <a:ext uri="{FF2B5EF4-FFF2-40B4-BE49-F238E27FC236}">
                      <a16:creationId xmlns:a16="http://schemas.microsoft.com/office/drawing/2014/main" id="{EA24437A-7AC7-E431-9DAA-6D96CBC33AC2}"/>
                    </a:ext>
                  </a:extLst>
                </p:cNvPr>
                <p:cNvSpPr/>
                <p:nvPr/>
              </p:nvSpPr>
              <p:spPr>
                <a:xfrm>
                  <a:off x="1880213" y="3096319"/>
                  <a:ext cx="16814" cy="86243"/>
                </a:xfrm>
                <a:custGeom>
                  <a:avLst/>
                  <a:gdLst>
                    <a:gd name="connsiteX0" fmla="*/ 0 w 16814"/>
                    <a:gd name="connsiteY0" fmla="*/ 0 h 86243"/>
                    <a:gd name="connsiteX1" fmla="*/ 16815 w 16814"/>
                    <a:gd name="connsiteY1" fmla="*/ 0 h 86243"/>
                    <a:gd name="connsiteX2" fmla="*/ 16815 w 16814"/>
                    <a:gd name="connsiteY2" fmla="*/ 86243 h 86243"/>
                    <a:gd name="connsiteX3" fmla="*/ 0 w 16814"/>
                    <a:gd name="connsiteY3" fmla="*/ 86243 h 86243"/>
                    <a:gd name="connsiteX4" fmla="*/ 0 w 16814"/>
                    <a:gd name="connsiteY4" fmla="*/ 0 h 862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814" h="86243">
                      <a:moveTo>
                        <a:pt x="0" y="0"/>
                      </a:moveTo>
                      <a:lnTo>
                        <a:pt x="16815" y="0"/>
                      </a:lnTo>
                      <a:lnTo>
                        <a:pt x="16815" y="86243"/>
                      </a:lnTo>
                      <a:lnTo>
                        <a:pt x="0" y="86243"/>
                      </a:lnTo>
                      <a:lnTo>
                        <a:pt x="0" y="0"/>
                      </a:lnTo>
                      <a:close/>
                    </a:path>
                  </a:pathLst>
                </a:custGeom>
                <a:solidFill>
                  <a:srgbClr val="231F20"/>
                </a:solidFill>
                <a:ln w="19550" cap="flat">
                  <a:noFill/>
                  <a:prstDash val="solid"/>
                  <a:miter/>
                </a:ln>
              </p:spPr>
              <p:txBody>
                <a:bodyPr rtlCol="0" anchor="ctr"/>
                <a:lstStyle/>
                <a:p>
                  <a:endParaRPr lang="en-US"/>
                </a:p>
              </p:txBody>
            </p:sp>
            <p:sp>
              <p:nvSpPr>
                <p:cNvPr id="163" name="Freeform 162">
                  <a:extLst>
                    <a:ext uri="{FF2B5EF4-FFF2-40B4-BE49-F238E27FC236}">
                      <a16:creationId xmlns:a16="http://schemas.microsoft.com/office/drawing/2014/main" id="{ABDA03EE-3F47-519B-F860-812AF3975EF5}"/>
                    </a:ext>
                  </a:extLst>
                </p:cNvPr>
                <p:cNvSpPr/>
                <p:nvPr/>
              </p:nvSpPr>
              <p:spPr>
                <a:xfrm>
                  <a:off x="1915016" y="3096319"/>
                  <a:ext cx="74883" cy="86243"/>
                </a:xfrm>
                <a:custGeom>
                  <a:avLst/>
                  <a:gdLst>
                    <a:gd name="connsiteX0" fmla="*/ 16815 w 74883"/>
                    <a:gd name="connsiteY0" fmla="*/ 86243 h 86243"/>
                    <a:gd name="connsiteX1" fmla="*/ 0 w 74883"/>
                    <a:gd name="connsiteY1" fmla="*/ 86243 h 86243"/>
                    <a:gd name="connsiteX2" fmla="*/ 0 w 74883"/>
                    <a:gd name="connsiteY2" fmla="*/ 0 h 86243"/>
                    <a:gd name="connsiteX3" fmla="*/ 13295 w 74883"/>
                    <a:gd name="connsiteY3" fmla="*/ 0 h 86243"/>
                    <a:gd name="connsiteX4" fmla="*/ 58069 w 74883"/>
                    <a:gd name="connsiteY4" fmla="*/ 56780 h 86243"/>
                    <a:gd name="connsiteX5" fmla="*/ 58069 w 74883"/>
                    <a:gd name="connsiteY5" fmla="*/ 0 h 86243"/>
                    <a:gd name="connsiteX6" fmla="*/ 74884 w 74883"/>
                    <a:gd name="connsiteY6" fmla="*/ 0 h 86243"/>
                    <a:gd name="connsiteX7" fmla="*/ 74884 w 74883"/>
                    <a:gd name="connsiteY7" fmla="*/ 86048 h 86243"/>
                    <a:gd name="connsiteX8" fmla="*/ 60806 w 74883"/>
                    <a:gd name="connsiteY8" fmla="*/ 86048 h 86243"/>
                    <a:gd name="connsiteX9" fmla="*/ 16815 w 74883"/>
                    <a:gd name="connsiteY9" fmla="*/ 30634 h 86243"/>
                    <a:gd name="connsiteX10" fmla="*/ 16815 w 74883"/>
                    <a:gd name="connsiteY10" fmla="*/ 86048 h 862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883" h="86243">
                      <a:moveTo>
                        <a:pt x="16815" y="86243"/>
                      </a:moveTo>
                      <a:lnTo>
                        <a:pt x="0" y="86243"/>
                      </a:lnTo>
                      <a:lnTo>
                        <a:pt x="0" y="0"/>
                      </a:lnTo>
                      <a:lnTo>
                        <a:pt x="13295" y="0"/>
                      </a:lnTo>
                      <a:lnTo>
                        <a:pt x="58069" y="56780"/>
                      </a:lnTo>
                      <a:lnTo>
                        <a:pt x="58069" y="0"/>
                      </a:lnTo>
                      <a:lnTo>
                        <a:pt x="74884" y="0"/>
                      </a:lnTo>
                      <a:lnTo>
                        <a:pt x="74884" y="86048"/>
                      </a:lnTo>
                      <a:lnTo>
                        <a:pt x="60806" y="86048"/>
                      </a:lnTo>
                      <a:lnTo>
                        <a:pt x="16815" y="30634"/>
                      </a:lnTo>
                      <a:lnTo>
                        <a:pt x="16815" y="86048"/>
                      </a:lnTo>
                      <a:close/>
                    </a:path>
                  </a:pathLst>
                </a:custGeom>
                <a:solidFill>
                  <a:srgbClr val="231F20"/>
                </a:solidFill>
                <a:ln w="19550" cap="flat">
                  <a:noFill/>
                  <a:prstDash val="solid"/>
                  <a:miter/>
                </a:ln>
              </p:spPr>
              <p:txBody>
                <a:bodyPr rtlCol="0" anchor="ctr"/>
                <a:lstStyle/>
                <a:p>
                  <a:endParaRPr lang="en-US"/>
                </a:p>
              </p:txBody>
            </p:sp>
            <p:sp>
              <p:nvSpPr>
                <p:cNvPr id="164" name="Freeform 163">
                  <a:extLst>
                    <a:ext uri="{FF2B5EF4-FFF2-40B4-BE49-F238E27FC236}">
                      <a16:creationId xmlns:a16="http://schemas.microsoft.com/office/drawing/2014/main" id="{0C518B6C-27B5-E068-DA87-56AF4C0E6811}"/>
                    </a:ext>
                  </a:extLst>
                </p:cNvPr>
                <p:cNvSpPr/>
                <p:nvPr/>
              </p:nvSpPr>
              <p:spPr>
                <a:xfrm>
                  <a:off x="2002608" y="3095538"/>
                  <a:ext cx="78989" cy="87218"/>
                </a:xfrm>
                <a:custGeom>
                  <a:avLst/>
                  <a:gdLst>
                    <a:gd name="connsiteX0" fmla="*/ 0 w 78989"/>
                    <a:gd name="connsiteY0" fmla="*/ 43317 h 87218"/>
                    <a:gd name="connsiteX1" fmla="*/ 42037 w 78989"/>
                    <a:gd name="connsiteY1" fmla="*/ 0 h 87218"/>
                    <a:gd name="connsiteX2" fmla="*/ 76057 w 78989"/>
                    <a:gd name="connsiteY2" fmla="*/ 18732 h 87218"/>
                    <a:gd name="connsiteX3" fmla="*/ 63544 w 78989"/>
                    <a:gd name="connsiteY3" fmla="*/ 27902 h 87218"/>
                    <a:gd name="connsiteX4" fmla="*/ 41450 w 78989"/>
                    <a:gd name="connsiteY4" fmla="*/ 14634 h 87218"/>
                    <a:gd name="connsiteX5" fmla="*/ 16815 w 78989"/>
                    <a:gd name="connsiteY5" fmla="*/ 43512 h 87218"/>
                    <a:gd name="connsiteX6" fmla="*/ 42428 w 78989"/>
                    <a:gd name="connsiteY6" fmla="*/ 72390 h 87218"/>
                    <a:gd name="connsiteX7" fmla="*/ 65108 w 78989"/>
                    <a:gd name="connsiteY7" fmla="*/ 60682 h 87218"/>
                    <a:gd name="connsiteX8" fmla="*/ 65108 w 78989"/>
                    <a:gd name="connsiteY8" fmla="*/ 54634 h 87218"/>
                    <a:gd name="connsiteX9" fmla="*/ 47707 w 78989"/>
                    <a:gd name="connsiteY9" fmla="*/ 54634 h 87218"/>
                    <a:gd name="connsiteX10" fmla="*/ 47707 w 78989"/>
                    <a:gd name="connsiteY10" fmla="*/ 42341 h 87218"/>
                    <a:gd name="connsiteX11" fmla="*/ 78990 w 78989"/>
                    <a:gd name="connsiteY11" fmla="*/ 42341 h 87218"/>
                    <a:gd name="connsiteX12" fmla="*/ 78990 w 78989"/>
                    <a:gd name="connsiteY12" fmla="*/ 86633 h 87218"/>
                    <a:gd name="connsiteX13" fmla="*/ 65108 w 78989"/>
                    <a:gd name="connsiteY13" fmla="*/ 86633 h 87218"/>
                    <a:gd name="connsiteX14" fmla="*/ 65108 w 78989"/>
                    <a:gd name="connsiteY14" fmla="*/ 76877 h 87218"/>
                    <a:gd name="connsiteX15" fmla="*/ 41059 w 78989"/>
                    <a:gd name="connsiteY15" fmla="*/ 87219 h 87218"/>
                    <a:gd name="connsiteX16" fmla="*/ 0 w 78989"/>
                    <a:gd name="connsiteY16" fmla="*/ 42926 h 872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8989" h="87218">
                      <a:moveTo>
                        <a:pt x="0" y="43317"/>
                      </a:moveTo>
                      <a:cubicBezTo>
                        <a:pt x="0" y="19707"/>
                        <a:pt x="18183" y="0"/>
                        <a:pt x="42037" y="0"/>
                      </a:cubicBezTo>
                      <a:cubicBezTo>
                        <a:pt x="58265" y="0"/>
                        <a:pt x="70192" y="7415"/>
                        <a:pt x="76057" y="18732"/>
                      </a:cubicBezTo>
                      <a:lnTo>
                        <a:pt x="63544" y="27902"/>
                      </a:lnTo>
                      <a:cubicBezTo>
                        <a:pt x="59242" y="19317"/>
                        <a:pt x="50835" y="14634"/>
                        <a:pt x="41450" y="14634"/>
                      </a:cubicBezTo>
                      <a:cubicBezTo>
                        <a:pt x="26786" y="14634"/>
                        <a:pt x="16815" y="27902"/>
                        <a:pt x="16815" y="43512"/>
                      </a:cubicBezTo>
                      <a:cubicBezTo>
                        <a:pt x="16815" y="59121"/>
                        <a:pt x="27568" y="72390"/>
                        <a:pt x="42428" y="72390"/>
                      </a:cubicBezTo>
                      <a:cubicBezTo>
                        <a:pt x="50640" y="72390"/>
                        <a:pt x="58460" y="68292"/>
                        <a:pt x="65108" y="60682"/>
                      </a:cubicBezTo>
                      <a:lnTo>
                        <a:pt x="65108" y="54634"/>
                      </a:lnTo>
                      <a:lnTo>
                        <a:pt x="47707" y="54634"/>
                      </a:lnTo>
                      <a:lnTo>
                        <a:pt x="47707" y="42341"/>
                      </a:lnTo>
                      <a:lnTo>
                        <a:pt x="78990" y="42341"/>
                      </a:lnTo>
                      <a:lnTo>
                        <a:pt x="78990" y="86633"/>
                      </a:lnTo>
                      <a:lnTo>
                        <a:pt x="65108" y="86633"/>
                      </a:lnTo>
                      <a:lnTo>
                        <a:pt x="65108" y="76877"/>
                      </a:lnTo>
                      <a:cubicBezTo>
                        <a:pt x="58069" y="83902"/>
                        <a:pt x="50248" y="87219"/>
                        <a:pt x="41059" y="87219"/>
                      </a:cubicBezTo>
                      <a:cubicBezTo>
                        <a:pt x="18379" y="87219"/>
                        <a:pt x="0" y="67902"/>
                        <a:pt x="0" y="42926"/>
                      </a:cubicBezTo>
                      <a:close/>
                    </a:path>
                  </a:pathLst>
                </a:custGeom>
                <a:solidFill>
                  <a:srgbClr val="231F20"/>
                </a:solidFill>
                <a:ln w="19550" cap="flat">
                  <a:noFill/>
                  <a:prstDash val="solid"/>
                  <a:miter/>
                </a:ln>
              </p:spPr>
              <p:txBody>
                <a:bodyPr rtlCol="0" anchor="ctr"/>
                <a:lstStyle/>
                <a:p>
                  <a:endParaRPr lang="en-US"/>
                </a:p>
              </p:txBody>
            </p:sp>
            <p:sp>
              <p:nvSpPr>
                <p:cNvPr id="165" name="Freeform 164">
                  <a:extLst>
                    <a:ext uri="{FF2B5EF4-FFF2-40B4-BE49-F238E27FC236}">
                      <a16:creationId xmlns:a16="http://schemas.microsoft.com/office/drawing/2014/main" id="{65B46DB0-4805-89D6-CDF8-D7F2ED03E984}"/>
                    </a:ext>
                  </a:extLst>
                </p:cNvPr>
                <p:cNvSpPr/>
                <p:nvPr/>
              </p:nvSpPr>
              <p:spPr>
                <a:xfrm>
                  <a:off x="2125199" y="3096319"/>
                  <a:ext cx="60806" cy="86243"/>
                </a:xfrm>
                <a:custGeom>
                  <a:avLst/>
                  <a:gdLst>
                    <a:gd name="connsiteX0" fmla="*/ 0 w 60806"/>
                    <a:gd name="connsiteY0" fmla="*/ 0 h 86243"/>
                    <a:gd name="connsiteX1" fmla="*/ 16815 w 60806"/>
                    <a:gd name="connsiteY1" fmla="*/ 0 h 86243"/>
                    <a:gd name="connsiteX2" fmla="*/ 16815 w 60806"/>
                    <a:gd name="connsiteY2" fmla="*/ 71609 h 86243"/>
                    <a:gd name="connsiteX3" fmla="*/ 60806 w 60806"/>
                    <a:gd name="connsiteY3" fmla="*/ 71609 h 86243"/>
                    <a:gd name="connsiteX4" fmla="*/ 60806 w 60806"/>
                    <a:gd name="connsiteY4" fmla="*/ 86243 h 86243"/>
                    <a:gd name="connsiteX5" fmla="*/ 0 w 60806"/>
                    <a:gd name="connsiteY5" fmla="*/ 86243 h 86243"/>
                    <a:gd name="connsiteX6" fmla="*/ 0 w 60806"/>
                    <a:gd name="connsiteY6" fmla="*/ 0 h 862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806" h="86243">
                      <a:moveTo>
                        <a:pt x="0" y="0"/>
                      </a:moveTo>
                      <a:lnTo>
                        <a:pt x="16815" y="0"/>
                      </a:lnTo>
                      <a:lnTo>
                        <a:pt x="16815" y="71609"/>
                      </a:lnTo>
                      <a:lnTo>
                        <a:pt x="60806" y="71609"/>
                      </a:lnTo>
                      <a:lnTo>
                        <a:pt x="60806" y="86243"/>
                      </a:lnTo>
                      <a:lnTo>
                        <a:pt x="0" y="86243"/>
                      </a:lnTo>
                      <a:lnTo>
                        <a:pt x="0" y="0"/>
                      </a:lnTo>
                      <a:close/>
                    </a:path>
                  </a:pathLst>
                </a:custGeom>
                <a:solidFill>
                  <a:srgbClr val="231F20"/>
                </a:solidFill>
                <a:ln w="19550" cap="flat">
                  <a:noFill/>
                  <a:prstDash val="solid"/>
                  <a:miter/>
                </a:ln>
              </p:spPr>
              <p:txBody>
                <a:bodyPr rtlCol="0" anchor="ctr"/>
                <a:lstStyle/>
                <a:p>
                  <a:endParaRPr lang="en-US"/>
                </a:p>
              </p:txBody>
            </p:sp>
            <p:sp>
              <p:nvSpPr>
                <p:cNvPr id="166" name="Freeform 165">
                  <a:extLst>
                    <a:ext uri="{FF2B5EF4-FFF2-40B4-BE49-F238E27FC236}">
                      <a16:creationId xmlns:a16="http://schemas.microsoft.com/office/drawing/2014/main" id="{52F1F2BB-081B-B5EF-434F-7A28A2A8A83F}"/>
                    </a:ext>
                  </a:extLst>
                </p:cNvPr>
                <p:cNvSpPr/>
                <p:nvPr/>
              </p:nvSpPr>
              <p:spPr>
                <a:xfrm>
                  <a:off x="2196173" y="3096319"/>
                  <a:ext cx="60024" cy="86243"/>
                </a:xfrm>
                <a:custGeom>
                  <a:avLst/>
                  <a:gdLst>
                    <a:gd name="connsiteX0" fmla="*/ 60024 w 60024"/>
                    <a:gd name="connsiteY0" fmla="*/ 86243 h 86243"/>
                    <a:gd name="connsiteX1" fmla="*/ 0 w 60024"/>
                    <a:gd name="connsiteY1" fmla="*/ 86243 h 86243"/>
                    <a:gd name="connsiteX2" fmla="*/ 0 w 60024"/>
                    <a:gd name="connsiteY2" fmla="*/ 0 h 86243"/>
                    <a:gd name="connsiteX3" fmla="*/ 58851 w 60024"/>
                    <a:gd name="connsiteY3" fmla="*/ 0 h 86243"/>
                    <a:gd name="connsiteX4" fmla="*/ 58851 w 60024"/>
                    <a:gd name="connsiteY4" fmla="*/ 14634 h 86243"/>
                    <a:gd name="connsiteX5" fmla="*/ 16815 w 60024"/>
                    <a:gd name="connsiteY5" fmla="*/ 14634 h 86243"/>
                    <a:gd name="connsiteX6" fmla="*/ 16815 w 60024"/>
                    <a:gd name="connsiteY6" fmla="*/ 35317 h 86243"/>
                    <a:gd name="connsiteX7" fmla="*/ 53181 w 60024"/>
                    <a:gd name="connsiteY7" fmla="*/ 35317 h 86243"/>
                    <a:gd name="connsiteX8" fmla="*/ 53181 w 60024"/>
                    <a:gd name="connsiteY8" fmla="*/ 48975 h 86243"/>
                    <a:gd name="connsiteX9" fmla="*/ 16815 w 60024"/>
                    <a:gd name="connsiteY9" fmla="*/ 48975 h 86243"/>
                    <a:gd name="connsiteX10" fmla="*/ 16815 w 60024"/>
                    <a:gd name="connsiteY10" fmla="*/ 71414 h 86243"/>
                    <a:gd name="connsiteX11" fmla="*/ 60024 w 60024"/>
                    <a:gd name="connsiteY11" fmla="*/ 71414 h 86243"/>
                    <a:gd name="connsiteX12" fmla="*/ 60024 w 60024"/>
                    <a:gd name="connsiteY12" fmla="*/ 86048 h 862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0024" h="86243">
                      <a:moveTo>
                        <a:pt x="60024" y="86243"/>
                      </a:moveTo>
                      <a:lnTo>
                        <a:pt x="0" y="86243"/>
                      </a:lnTo>
                      <a:lnTo>
                        <a:pt x="0" y="0"/>
                      </a:lnTo>
                      <a:lnTo>
                        <a:pt x="58851" y="0"/>
                      </a:lnTo>
                      <a:lnTo>
                        <a:pt x="58851" y="14634"/>
                      </a:lnTo>
                      <a:lnTo>
                        <a:pt x="16815" y="14634"/>
                      </a:lnTo>
                      <a:lnTo>
                        <a:pt x="16815" y="35317"/>
                      </a:lnTo>
                      <a:lnTo>
                        <a:pt x="53181" y="35317"/>
                      </a:lnTo>
                      <a:lnTo>
                        <a:pt x="53181" y="48975"/>
                      </a:lnTo>
                      <a:lnTo>
                        <a:pt x="16815" y="48975"/>
                      </a:lnTo>
                      <a:lnTo>
                        <a:pt x="16815" y="71414"/>
                      </a:lnTo>
                      <a:lnTo>
                        <a:pt x="60024" y="71414"/>
                      </a:lnTo>
                      <a:lnTo>
                        <a:pt x="60024" y="86048"/>
                      </a:lnTo>
                      <a:close/>
                    </a:path>
                  </a:pathLst>
                </a:custGeom>
                <a:solidFill>
                  <a:srgbClr val="231F20"/>
                </a:solidFill>
                <a:ln w="19550" cap="flat">
                  <a:noFill/>
                  <a:prstDash val="solid"/>
                  <a:miter/>
                </a:ln>
              </p:spPr>
              <p:txBody>
                <a:bodyPr rtlCol="0" anchor="ctr"/>
                <a:lstStyle/>
                <a:p>
                  <a:endParaRPr lang="en-US"/>
                </a:p>
              </p:txBody>
            </p:sp>
            <p:sp>
              <p:nvSpPr>
                <p:cNvPr id="167" name="Freeform 166">
                  <a:extLst>
                    <a:ext uri="{FF2B5EF4-FFF2-40B4-BE49-F238E27FC236}">
                      <a16:creationId xmlns:a16="http://schemas.microsoft.com/office/drawing/2014/main" id="{568ED7B9-42F8-5D0C-BF00-DA5ECB4BDCA9}"/>
                    </a:ext>
                  </a:extLst>
                </p:cNvPr>
                <p:cNvSpPr/>
                <p:nvPr/>
              </p:nvSpPr>
              <p:spPr>
                <a:xfrm>
                  <a:off x="2264213" y="3095538"/>
                  <a:ext cx="78989" cy="87218"/>
                </a:xfrm>
                <a:custGeom>
                  <a:avLst/>
                  <a:gdLst>
                    <a:gd name="connsiteX0" fmla="*/ 0 w 78989"/>
                    <a:gd name="connsiteY0" fmla="*/ 43317 h 87218"/>
                    <a:gd name="connsiteX1" fmla="*/ 42037 w 78989"/>
                    <a:gd name="connsiteY1" fmla="*/ 0 h 87218"/>
                    <a:gd name="connsiteX2" fmla="*/ 76057 w 78989"/>
                    <a:gd name="connsiteY2" fmla="*/ 18732 h 87218"/>
                    <a:gd name="connsiteX3" fmla="*/ 63544 w 78989"/>
                    <a:gd name="connsiteY3" fmla="*/ 27902 h 87218"/>
                    <a:gd name="connsiteX4" fmla="*/ 41450 w 78989"/>
                    <a:gd name="connsiteY4" fmla="*/ 14634 h 87218"/>
                    <a:gd name="connsiteX5" fmla="*/ 16815 w 78989"/>
                    <a:gd name="connsiteY5" fmla="*/ 43512 h 87218"/>
                    <a:gd name="connsiteX6" fmla="*/ 42428 w 78989"/>
                    <a:gd name="connsiteY6" fmla="*/ 72390 h 87218"/>
                    <a:gd name="connsiteX7" fmla="*/ 65108 w 78989"/>
                    <a:gd name="connsiteY7" fmla="*/ 60682 h 87218"/>
                    <a:gd name="connsiteX8" fmla="*/ 65108 w 78989"/>
                    <a:gd name="connsiteY8" fmla="*/ 54634 h 87218"/>
                    <a:gd name="connsiteX9" fmla="*/ 47707 w 78989"/>
                    <a:gd name="connsiteY9" fmla="*/ 54634 h 87218"/>
                    <a:gd name="connsiteX10" fmla="*/ 47707 w 78989"/>
                    <a:gd name="connsiteY10" fmla="*/ 42341 h 87218"/>
                    <a:gd name="connsiteX11" fmla="*/ 78990 w 78989"/>
                    <a:gd name="connsiteY11" fmla="*/ 42341 h 87218"/>
                    <a:gd name="connsiteX12" fmla="*/ 78990 w 78989"/>
                    <a:gd name="connsiteY12" fmla="*/ 86633 h 87218"/>
                    <a:gd name="connsiteX13" fmla="*/ 65108 w 78989"/>
                    <a:gd name="connsiteY13" fmla="*/ 86633 h 87218"/>
                    <a:gd name="connsiteX14" fmla="*/ 65108 w 78989"/>
                    <a:gd name="connsiteY14" fmla="*/ 76877 h 87218"/>
                    <a:gd name="connsiteX15" fmla="*/ 41059 w 78989"/>
                    <a:gd name="connsiteY15" fmla="*/ 87219 h 87218"/>
                    <a:gd name="connsiteX16" fmla="*/ 0 w 78989"/>
                    <a:gd name="connsiteY16" fmla="*/ 42926 h 872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8989" h="87218">
                      <a:moveTo>
                        <a:pt x="0" y="43317"/>
                      </a:moveTo>
                      <a:cubicBezTo>
                        <a:pt x="0" y="19707"/>
                        <a:pt x="18183" y="0"/>
                        <a:pt x="42037" y="0"/>
                      </a:cubicBezTo>
                      <a:cubicBezTo>
                        <a:pt x="58265" y="0"/>
                        <a:pt x="70192" y="7415"/>
                        <a:pt x="76057" y="18732"/>
                      </a:cubicBezTo>
                      <a:lnTo>
                        <a:pt x="63544" y="27902"/>
                      </a:lnTo>
                      <a:cubicBezTo>
                        <a:pt x="59242" y="19317"/>
                        <a:pt x="50835" y="14634"/>
                        <a:pt x="41450" y="14634"/>
                      </a:cubicBezTo>
                      <a:cubicBezTo>
                        <a:pt x="26786" y="14634"/>
                        <a:pt x="16815" y="27902"/>
                        <a:pt x="16815" y="43512"/>
                      </a:cubicBezTo>
                      <a:cubicBezTo>
                        <a:pt x="16815" y="59121"/>
                        <a:pt x="27568" y="72390"/>
                        <a:pt x="42428" y="72390"/>
                      </a:cubicBezTo>
                      <a:cubicBezTo>
                        <a:pt x="50640" y="72390"/>
                        <a:pt x="58460" y="68292"/>
                        <a:pt x="65108" y="60682"/>
                      </a:cubicBezTo>
                      <a:lnTo>
                        <a:pt x="65108" y="54634"/>
                      </a:lnTo>
                      <a:lnTo>
                        <a:pt x="47707" y="54634"/>
                      </a:lnTo>
                      <a:lnTo>
                        <a:pt x="47707" y="42341"/>
                      </a:lnTo>
                      <a:lnTo>
                        <a:pt x="78990" y="42341"/>
                      </a:lnTo>
                      <a:lnTo>
                        <a:pt x="78990" y="86633"/>
                      </a:lnTo>
                      <a:lnTo>
                        <a:pt x="65108" y="86633"/>
                      </a:lnTo>
                      <a:lnTo>
                        <a:pt x="65108" y="76877"/>
                      </a:lnTo>
                      <a:cubicBezTo>
                        <a:pt x="58069" y="83902"/>
                        <a:pt x="50248" y="87219"/>
                        <a:pt x="41059" y="87219"/>
                      </a:cubicBezTo>
                      <a:cubicBezTo>
                        <a:pt x="18379" y="87219"/>
                        <a:pt x="0" y="67902"/>
                        <a:pt x="0" y="42926"/>
                      </a:cubicBezTo>
                      <a:close/>
                    </a:path>
                  </a:pathLst>
                </a:custGeom>
                <a:solidFill>
                  <a:srgbClr val="231F20"/>
                </a:solidFill>
                <a:ln w="19550" cap="flat">
                  <a:noFill/>
                  <a:prstDash val="solid"/>
                  <a:miter/>
                </a:ln>
              </p:spPr>
              <p:txBody>
                <a:bodyPr rtlCol="0" anchor="ctr"/>
                <a:lstStyle/>
                <a:p>
                  <a:endParaRPr lang="en-US"/>
                </a:p>
              </p:txBody>
            </p:sp>
            <p:sp>
              <p:nvSpPr>
                <p:cNvPr id="168" name="Freeform 167">
                  <a:extLst>
                    <a:ext uri="{FF2B5EF4-FFF2-40B4-BE49-F238E27FC236}">
                      <a16:creationId xmlns:a16="http://schemas.microsoft.com/office/drawing/2014/main" id="{AC694434-5742-97F5-DF08-E76EA5C17B75}"/>
                    </a:ext>
                  </a:extLst>
                </p:cNvPr>
                <p:cNvSpPr/>
                <p:nvPr/>
              </p:nvSpPr>
              <p:spPr>
                <a:xfrm>
                  <a:off x="1359154" y="3241878"/>
                  <a:ext cx="69995" cy="86243"/>
                </a:xfrm>
                <a:custGeom>
                  <a:avLst/>
                  <a:gdLst>
                    <a:gd name="connsiteX0" fmla="*/ 196 w 69995"/>
                    <a:gd name="connsiteY0" fmla="*/ 0 h 86243"/>
                    <a:gd name="connsiteX1" fmla="*/ 38322 w 69995"/>
                    <a:gd name="connsiteY1" fmla="*/ 0 h 86243"/>
                    <a:gd name="connsiteX2" fmla="*/ 65890 w 69995"/>
                    <a:gd name="connsiteY2" fmla="*/ 28683 h 86243"/>
                    <a:gd name="connsiteX3" fmla="*/ 50248 w 69995"/>
                    <a:gd name="connsiteY3" fmla="*/ 53853 h 86243"/>
                    <a:gd name="connsiteX4" fmla="*/ 69996 w 69995"/>
                    <a:gd name="connsiteY4" fmla="*/ 86243 h 86243"/>
                    <a:gd name="connsiteX5" fmla="*/ 51422 w 69995"/>
                    <a:gd name="connsiteY5" fmla="*/ 86243 h 86243"/>
                    <a:gd name="connsiteX6" fmla="*/ 33629 w 69995"/>
                    <a:gd name="connsiteY6" fmla="*/ 57365 h 86243"/>
                    <a:gd name="connsiteX7" fmla="*/ 16815 w 69995"/>
                    <a:gd name="connsiteY7" fmla="*/ 57365 h 86243"/>
                    <a:gd name="connsiteX8" fmla="*/ 16815 w 69995"/>
                    <a:gd name="connsiteY8" fmla="*/ 86243 h 86243"/>
                    <a:gd name="connsiteX9" fmla="*/ 0 w 69995"/>
                    <a:gd name="connsiteY9" fmla="*/ 86243 h 86243"/>
                    <a:gd name="connsiteX10" fmla="*/ 0 w 69995"/>
                    <a:gd name="connsiteY10" fmla="*/ 0 h 86243"/>
                    <a:gd name="connsiteX11" fmla="*/ 38126 w 69995"/>
                    <a:gd name="connsiteY11" fmla="*/ 42731 h 86243"/>
                    <a:gd name="connsiteX12" fmla="*/ 49075 w 69995"/>
                    <a:gd name="connsiteY12" fmla="*/ 28683 h 86243"/>
                    <a:gd name="connsiteX13" fmla="*/ 37344 w 69995"/>
                    <a:gd name="connsiteY13" fmla="*/ 14634 h 86243"/>
                    <a:gd name="connsiteX14" fmla="*/ 17010 w 69995"/>
                    <a:gd name="connsiteY14" fmla="*/ 14634 h 86243"/>
                    <a:gd name="connsiteX15" fmla="*/ 17010 w 69995"/>
                    <a:gd name="connsiteY15" fmla="*/ 42536 h 86243"/>
                    <a:gd name="connsiteX16" fmla="*/ 38126 w 69995"/>
                    <a:gd name="connsiteY16" fmla="*/ 42536 h 862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69995" h="86243">
                      <a:moveTo>
                        <a:pt x="196" y="0"/>
                      </a:moveTo>
                      <a:lnTo>
                        <a:pt x="38322" y="0"/>
                      </a:lnTo>
                      <a:cubicBezTo>
                        <a:pt x="54354" y="0"/>
                        <a:pt x="65890" y="14634"/>
                        <a:pt x="65890" y="28683"/>
                      </a:cubicBezTo>
                      <a:cubicBezTo>
                        <a:pt x="65890" y="39804"/>
                        <a:pt x="59829" y="49756"/>
                        <a:pt x="50248" y="53853"/>
                      </a:cubicBezTo>
                      <a:lnTo>
                        <a:pt x="69996" y="86243"/>
                      </a:lnTo>
                      <a:lnTo>
                        <a:pt x="51422" y="86243"/>
                      </a:lnTo>
                      <a:lnTo>
                        <a:pt x="33629" y="57365"/>
                      </a:lnTo>
                      <a:lnTo>
                        <a:pt x="16815" y="57365"/>
                      </a:lnTo>
                      <a:lnTo>
                        <a:pt x="16815" y="86243"/>
                      </a:lnTo>
                      <a:lnTo>
                        <a:pt x="0" y="86243"/>
                      </a:lnTo>
                      <a:lnTo>
                        <a:pt x="0" y="0"/>
                      </a:lnTo>
                      <a:close/>
                      <a:moveTo>
                        <a:pt x="38126" y="42731"/>
                      </a:moveTo>
                      <a:cubicBezTo>
                        <a:pt x="44383" y="42731"/>
                        <a:pt x="49075" y="36487"/>
                        <a:pt x="49075" y="28683"/>
                      </a:cubicBezTo>
                      <a:cubicBezTo>
                        <a:pt x="49075" y="20878"/>
                        <a:pt x="43405" y="14634"/>
                        <a:pt x="37344" y="14634"/>
                      </a:cubicBezTo>
                      <a:lnTo>
                        <a:pt x="17010" y="14634"/>
                      </a:lnTo>
                      <a:lnTo>
                        <a:pt x="17010" y="42536"/>
                      </a:lnTo>
                      <a:lnTo>
                        <a:pt x="38126" y="42536"/>
                      </a:lnTo>
                      <a:close/>
                    </a:path>
                  </a:pathLst>
                </a:custGeom>
                <a:solidFill>
                  <a:srgbClr val="231F20"/>
                </a:solidFill>
                <a:ln w="19550" cap="flat">
                  <a:noFill/>
                  <a:prstDash val="solid"/>
                  <a:miter/>
                </a:ln>
              </p:spPr>
              <p:txBody>
                <a:bodyPr rtlCol="0" anchor="ctr"/>
                <a:lstStyle/>
                <a:p>
                  <a:endParaRPr lang="en-US"/>
                </a:p>
              </p:txBody>
            </p:sp>
            <p:sp>
              <p:nvSpPr>
                <p:cNvPr id="169" name="Freeform 168">
                  <a:extLst>
                    <a:ext uri="{FF2B5EF4-FFF2-40B4-BE49-F238E27FC236}">
                      <a16:creationId xmlns:a16="http://schemas.microsoft.com/office/drawing/2014/main" id="{6678034A-EA4D-E0D6-4514-3539FF770DEE}"/>
                    </a:ext>
                  </a:extLst>
                </p:cNvPr>
                <p:cNvSpPr/>
                <p:nvPr/>
              </p:nvSpPr>
              <p:spPr>
                <a:xfrm>
                  <a:off x="1440295" y="3241878"/>
                  <a:ext cx="60024" cy="86243"/>
                </a:xfrm>
                <a:custGeom>
                  <a:avLst/>
                  <a:gdLst>
                    <a:gd name="connsiteX0" fmla="*/ 60024 w 60024"/>
                    <a:gd name="connsiteY0" fmla="*/ 86243 h 86243"/>
                    <a:gd name="connsiteX1" fmla="*/ 0 w 60024"/>
                    <a:gd name="connsiteY1" fmla="*/ 86243 h 86243"/>
                    <a:gd name="connsiteX2" fmla="*/ 0 w 60024"/>
                    <a:gd name="connsiteY2" fmla="*/ 0 h 86243"/>
                    <a:gd name="connsiteX3" fmla="*/ 58851 w 60024"/>
                    <a:gd name="connsiteY3" fmla="*/ 0 h 86243"/>
                    <a:gd name="connsiteX4" fmla="*/ 58851 w 60024"/>
                    <a:gd name="connsiteY4" fmla="*/ 14634 h 86243"/>
                    <a:gd name="connsiteX5" fmla="*/ 16815 w 60024"/>
                    <a:gd name="connsiteY5" fmla="*/ 14634 h 86243"/>
                    <a:gd name="connsiteX6" fmla="*/ 16815 w 60024"/>
                    <a:gd name="connsiteY6" fmla="*/ 35317 h 86243"/>
                    <a:gd name="connsiteX7" fmla="*/ 53181 w 60024"/>
                    <a:gd name="connsiteY7" fmla="*/ 35317 h 86243"/>
                    <a:gd name="connsiteX8" fmla="*/ 53181 w 60024"/>
                    <a:gd name="connsiteY8" fmla="*/ 48975 h 86243"/>
                    <a:gd name="connsiteX9" fmla="*/ 16815 w 60024"/>
                    <a:gd name="connsiteY9" fmla="*/ 48975 h 86243"/>
                    <a:gd name="connsiteX10" fmla="*/ 16815 w 60024"/>
                    <a:gd name="connsiteY10" fmla="*/ 71414 h 86243"/>
                    <a:gd name="connsiteX11" fmla="*/ 60024 w 60024"/>
                    <a:gd name="connsiteY11" fmla="*/ 71414 h 86243"/>
                    <a:gd name="connsiteX12" fmla="*/ 60024 w 60024"/>
                    <a:gd name="connsiteY12" fmla="*/ 86048 h 862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0024" h="86243">
                      <a:moveTo>
                        <a:pt x="60024" y="86243"/>
                      </a:moveTo>
                      <a:lnTo>
                        <a:pt x="0" y="86243"/>
                      </a:lnTo>
                      <a:lnTo>
                        <a:pt x="0" y="0"/>
                      </a:lnTo>
                      <a:lnTo>
                        <a:pt x="58851" y="0"/>
                      </a:lnTo>
                      <a:lnTo>
                        <a:pt x="58851" y="14634"/>
                      </a:lnTo>
                      <a:lnTo>
                        <a:pt x="16815" y="14634"/>
                      </a:lnTo>
                      <a:lnTo>
                        <a:pt x="16815" y="35317"/>
                      </a:lnTo>
                      <a:lnTo>
                        <a:pt x="53181" y="35317"/>
                      </a:lnTo>
                      <a:lnTo>
                        <a:pt x="53181" y="48975"/>
                      </a:lnTo>
                      <a:lnTo>
                        <a:pt x="16815" y="48975"/>
                      </a:lnTo>
                      <a:lnTo>
                        <a:pt x="16815" y="71414"/>
                      </a:lnTo>
                      <a:lnTo>
                        <a:pt x="60024" y="71414"/>
                      </a:lnTo>
                      <a:lnTo>
                        <a:pt x="60024" y="86048"/>
                      </a:lnTo>
                      <a:close/>
                    </a:path>
                  </a:pathLst>
                </a:custGeom>
                <a:solidFill>
                  <a:srgbClr val="231F20"/>
                </a:solidFill>
                <a:ln w="19550" cap="flat">
                  <a:noFill/>
                  <a:prstDash val="solid"/>
                  <a:miter/>
                </a:ln>
              </p:spPr>
              <p:txBody>
                <a:bodyPr rtlCol="0" anchor="ctr"/>
                <a:lstStyle/>
                <a:p>
                  <a:endParaRPr lang="en-US"/>
                </a:p>
              </p:txBody>
            </p:sp>
            <p:sp>
              <p:nvSpPr>
                <p:cNvPr id="170" name="Freeform 169">
                  <a:extLst>
                    <a:ext uri="{FF2B5EF4-FFF2-40B4-BE49-F238E27FC236}">
                      <a16:creationId xmlns:a16="http://schemas.microsoft.com/office/drawing/2014/main" id="{A378F556-34EF-3C8A-9741-FBF7AB248659}"/>
                    </a:ext>
                  </a:extLst>
                </p:cNvPr>
                <p:cNvSpPr/>
                <p:nvPr/>
              </p:nvSpPr>
              <p:spPr>
                <a:xfrm>
                  <a:off x="1507945" y="3241293"/>
                  <a:ext cx="84855" cy="87413"/>
                </a:xfrm>
                <a:custGeom>
                  <a:avLst/>
                  <a:gdLst>
                    <a:gd name="connsiteX0" fmla="*/ 195 w 84855"/>
                    <a:gd name="connsiteY0" fmla="*/ 43707 h 87413"/>
                    <a:gd name="connsiteX1" fmla="*/ 42623 w 84855"/>
                    <a:gd name="connsiteY1" fmla="*/ 0 h 87413"/>
                    <a:gd name="connsiteX2" fmla="*/ 84464 w 84855"/>
                    <a:gd name="connsiteY2" fmla="*/ 43902 h 87413"/>
                    <a:gd name="connsiteX3" fmla="*/ 73124 w 84855"/>
                    <a:gd name="connsiteY3" fmla="*/ 73560 h 87413"/>
                    <a:gd name="connsiteX4" fmla="*/ 84855 w 84855"/>
                    <a:gd name="connsiteY4" fmla="*/ 86828 h 87413"/>
                    <a:gd name="connsiteX5" fmla="*/ 69018 w 84855"/>
                    <a:gd name="connsiteY5" fmla="*/ 86828 h 87413"/>
                    <a:gd name="connsiteX6" fmla="*/ 63935 w 84855"/>
                    <a:gd name="connsiteY6" fmla="*/ 81170 h 87413"/>
                    <a:gd name="connsiteX7" fmla="*/ 42037 w 84855"/>
                    <a:gd name="connsiteY7" fmla="*/ 87414 h 87413"/>
                    <a:gd name="connsiteX8" fmla="*/ 0 w 84855"/>
                    <a:gd name="connsiteY8" fmla="*/ 43707 h 87413"/>
                    <a:gd name="connsiteX9" fmla="*/ 53963 w 84855"/>
                    <a:gd name="connsiteY9" fmla="*/ 69853 h 87413"/>
                    <a:gd name="connsiteX10" fmla="*/ 40864 w 84855"/>
                    <a:gd name="connsiteY10" fmla="*/ 55024 h 87413"/>
                    <a:gd name="connsiteX11" fmla="*/ 56701 w 84855"/>
                    <a:gd name="connsiteY11" fmla="*/ 55024 h 87413"/>
                    <a:gd name="connsiteX12" fmla="*/ 62762 w 84855"/>
                    <a:gd name="connsiteY12" fmla="*/ 61658 h 87413"/>
                    <a:gd name="connsiteX13" fmla="*/ 67845 w 84855"/>
                    <a:gd name="connsiteY13" fmla="*/ 43707 h 87413"/>
                    <a:gd name="connsiteX14" fmla="*/ 42623 w 84855"/>
                    <a:gd name="connsiteY14" fmla="*/ 14829 h 87413"/>
                    <a:gd name="connsiteX15" fmla="*/ 17401 w 84855"/>
                    <a:gd name="connsiteY15" fmla="*/ 43707 h 87413"/>
                    <a:gd name="connsiteX16" fmla="*/ 42623 w 84855"/>
                    <a:gd name="connsiteY16" fmla="*/ 72585 h 87413"/>
                    <a:gd name="connsiteX17" fmla="*/ 53963 w 84855"/>
                    <a:gd name="connsiteY17" fmla="*/ 69658 h 874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4855" h="87413">
                      <a:moveTo>
                        <a:pt x="195" y="43707"/>
                      </a:moveTo>
                      <a:cubicBezTo>
                        <a:pt x="195" y="20683"/>
                        <a:pt x="18183" y="0"/>
                        <a:pt x="42623" y="0"/>
                      </a:cubicBezTo>
                      <a:cubicBezTo>
                        <a:pt x="67063" y="0"/>
                        <a:pt x="84464" y="22244"/>
                        <a:pt x="84464" y="43902"/>
                      </a:cubicBezTo>
                      <a:cubicBezTo>
                        <a:pt x="84464" y="55024"/>
                        <a:pt x="80163" y="65560"/>
                        <a:pt x="73124" y="73560"/>
                      </a:cubicBezTo>
                      <a:lnTo>
                        <a:pt x="84855" y="86828"/>
                      </a:lnTo>
                      <a:lnTo>
                        <a:pt x="69018" y="86828"/>
                      </a:lnTo>
                      <a:lnTo>
                        <a:pt x="63935" y="81170"/>
                      </a:lnTo>
                      <a:cubicBezTo>
                        <a:pt x="57678" y="85072"/>
                        <a:pt x="50248" y="87414"/>
                        <a:pt x="42037" y="87414"/>
                      </a:cubicBezTo>
                      <a:cubicBezTo>
                        <a:pt x="16815" y="87414"/>
                        <a:pt x="0" y="65755"/>
                        <a:pt x="0" y="43707"/>
                      </a:cubicBezTo>
                      <a:close/>
                      <a:moveTo>
                        <a:pt x="53963" y="69853"/>
                      </a:moveTo>
                      <a:lnTo>
                        <a:pt x="40864" y="55024"/>
                      </a:lnTo>
                      <a:lnTo>
                        <a:pt x="56701" y="55024"/>
                      </a:lnTo>
                      <a:lnTo>
                        <a:pt x="62762" y="61658"/>
                      </a:lnTo>
                      <a:cubicBezTo>
                        <a:pt x="66086" y="56390"/>
                        <a:pt x="67845" y="49951"/>
                        <a:pt x="67845" y="43707"/>
                      </a:cubicBezTo>
                      <a:cubicBezTo>
                        <a:pt x="67845" y="28683"/>
                        <a:pt x="58265" y="14829"/>
                        <a:pt x="42623" y="14829"/>
                      </a:cubicBezTo>
                      <a:cubicBezTo>
                        <a:pt x="26982" y="14829"/>
                        <a:pt x="17401" y="29463"/>
                        <a:pt x="17401" y="43707"/>
                      </a:cubicBezTo>
                      <a:cubicBezTo>
                        <a:pt x="17401" y="58731"/>
                        <a:pt x="26591" y="72585"/>
                        <a:pt x="42623" y="72585"/>
                      </a:cubicBezTo>
                      <a:cubicBezTo>
                        <a:pt x="46925" y="72585"/>
                        <a:pt x="50835" y="71414"/>
                        <a:pt x="53963" y="69658"/>
                      </a:cubicBezTo>
                      <a:close/>
                    </a:path>
                  </a:pathLst>
                </a:custGeom>
                <a:solidFill>
                  <a:srgbClr val="231F20"/>
                </a:solidFill>
                <a:ln w="19550" cap="flat">
                  <a:noFill/>
                  <a:prstDash val="solid"/>
                  <a:miter/>
                </a:ln>
              </p:spPr>
              <p:txBody>
                <a:bodyPr rtlCol="0" anchor="ctr"/>
                <a:lstStyle/>
                <a:p>
                  <a:endParaRPr lang="en-US"/>
                </a:p>
              </p:txBody>
            </p:sp>
            <p:sp>
              <p:nvSpPr>
                <p:cNvPr id="171" name="Freeform 170">
                  <a:extLst>
                    <a:ext uri="{FF2B5EF4-FFF2-40B4-BE49-F238E27FC236}">
                      <a16:creationId xmlns:a16="http://schemas.microsoft.com/office/drawing/2014/main" id="{85E297BB-D387-C262-F5BE-7C5C7A6AF0B2}"/>
                    </a:ext>
                  </a:extLst>
                </p:cNvPr>
                <p:cNvSpPr/>
                <p:nvPr/>
              </p:nvSpPr>
              <p:spPr>
                <a:xfrm>
                  <a:off x="1603749" y="3242073"/>
                  <a:ext cx="75665" cy="86828"/>
                </a:xfrm>
                <a:custGeom>
                  <a:avLst/>
                  <a:gdLst>
                    <a:gd name="connsiteX0" fmla="*/ 195 w 75665"/>
                    <a:gd name="connsiteY0" fmla="*/ 43902 h 86828"/>
                    <a:gd name="connsiteX1" fmla="*/ 195 w 75665"/>
                    <a:gd name="connsiteY1" fmla="*/ 0 h 86828"/>
                    <a:gd name="connsiteX2" fmla="*/ 17010 w 75665"/>
                    <a:gd name="connsiteY2" fmla="*/ 0 h 86828"/>
                    <a:gd name="connsiteX3" fmla="*/ 17010 w 75665"/>
                    <a:gd name="connsiteY3" fmla="*/ 43902 h 86828"/>
                    <a:gd name="connsiteX4" fmla="*/ 37931 w 75665"/>
                    <a:gd name="connsiteY4" fmla="*/ 71999 h 86828"/>
                    <a:gd name="connsiteX5" fmla="*/ 59047 w 75665"/>
                    <a:gd name="connsiteY5" fmla="*/ 43902 h 86828"/>
                    <a:gd name="connsiteX6" fmla="*/ 59047 w 75665"/>
                    <a:gd name="connsiteY6" fmla="*/ 0 h 86828"/>
                    <a:gd name="connsiteX7" fmla="*/ 75666 w 75665"/>
                    <a:gd name="connsiteY7" fmla="*/ 0 h 86828"/>
                    <a:gd name="connsiteX8" fmla="*/ 75666 w 75665"/>
                    <a:gd name="connsiteY8" fmla="*/ 43902 h 86828"/>
                    <a:gd name="connsiteX9" fmla="*/ 37931 w 75665"/>
                    <a:gd name="connsiteY9" fmla="*/ 86828 h 86828"/>
                    <a:gd name="connsiteX10" fmla="*/ 0 w 75665"/>
                    <a:gd name="connsiteY10" fmla="*/ 43902 h 868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5665" h="86828">
                      <a:moveTo>
                        <a:pt x="195" y="43902"/>
                      </a:moveTo>
                      <a:lnTo>
                        <a:pt x="195" y="0"/>
                      </a:lnTo>
                      <a:lnTo>
                        <a:pt x="17010" y="0"/>
                      </a:lnTo>
                      <a:lnTo>
                        <a:pt x="17010" y="43902"/>
                      </a:lnTo>
                      <a:cubicBezTo>
                        <a:pt x="17010" y="58341"/>
                        <a:pt x="22289" y="71999"/>
                        <a:pt x="37931" y="71999"/>
                      </a:cubicBezTo>
                      <a:cubicBezTo>
                        <a:pt x="53572" y="71999"/>
                        <a:pt x="59047" y="57951"/>
                        <a:pt x="59047" y="43902"/>
                      </a:cubicBezTo>
                      <a:lnTo>
                        <a:pt x="59047" y="0"/>
                      </a:lnTo>
                      <a:lnTo>
                        <a:pt x="75666" y="0"/>
                      </a:lnTo>
                      <a:lnTo>
                        <a:pt x="75666" y="43902"/>
                      </a:lnTo>
                      <a:cubicBezTo>
                        <a:pt x="75666" y="67512"/>
                        <a:pt x="64521" y="86828"/>
                        <a:pt x="37931" y="86828"/>
                      </a:cubicBezTo>
                      <a:cubicBezTo>
                        <a:pt x="11340" y="86828"/>
                        <a:pt x="0" y="66341"/>
                        <a:pt x="0" y="43902"/>
                      </a:cubicBezTo>
                      <a:close/>
                    </a:path>
                  </a:pathLst>
                </a:custGeom>
                <a:solidFill>
                  <a:srgbClr val="231F20"/>
                </a:solidFill>
                <a:ln w="19550" cap="flat">
                  <a:noFill/>
                  <a:prstDash val="solid"/>
                  <a:miter/>
                </a:ln>
              </p:spPr>
              <p:txBody>
                <a:bodyPr rtlCol="0" anchor="ctr"/>
                <a:lstStyle/>
                <a:p>
                  <a:endParaRPr lang="en-US"/>
                </a:p>
              </p:txBody>
            </p:sp>
            <p:sp>
              <p:nvSpPr>
                <p:cNvPr id="172" name="Freeform 171">
                  <a:extLst>
                    <a:ext uri="{FF2B5EF4-FFF2-40B4-BE49-F238E27FC236}">
                      <a16:creationId xmlns:a16="http://schemas.microsoft.com/office/drawing/2014/main" id="{25362472-3D55-3557-DDDE-8F1F46E188EE}"/>
                    </a:ext>
                  </a:extLst>
                </p:cNvPr>
                <p:cNvSpPr/>
                <p:nvPr/>
              </p:nvSpPr>
              <p:spPr>
                <a:xfrm>
                  <a:off x="1696425" y="3241878"/>
                  <a:ext cx="16814" cy="86243"/>
                </a:xfrm>
                <a:custGeom>
                  <a:avLst/>
                  <a:gdLst>
                    <a:gd name="connsiteX0" fmla="*/ 0 w 16814"/>
                    <a:gd name="connsiteY0" fmla="*/ 0 h 86243"/>
                    <a:gd name="connsiteX1" fmla="*/ 16815 w 16814"/>
                    <a:gd name="connsiteY1" fmla="*/ 0 h 86243"/>
                    <a:gd name="connsiteX2" fmla="*/ 16815 w 16814"/>
                    <a:gd name="connsiteY2" fmla="*/ 86243 h 86243"/>
                    <a:gd name="connsiteX3" fmla="*/ 0 w 16814"/>
                    <a:gd name="connsiteY3" fmla="*/ 86243 h 86243"/>
                    <a:gd name="connsiteX4" fmla="*/ 0 w 16814"/>
                    <a:gd name="connsiteY4" fmla="*/ 0 h 862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814" h="86243">
                      <a:moveTo>
                        <a:pt x="0" y="0"/>
                      </a:moveTo>
                      <a:lnTo>
                        <a:pt x="16815" y="0"/>
                      </a:lnTo>
                      <a:lnTo>
                        <a:pt x="16815" y="86243"/>
                      </a:lnTo>
                      <a:lnTo>
                        <a:pt x="0" y="86243"/>
                      </a:lnTo>
                      <a:lnTo>
                        <a:pt x="0" y="0"/>
                      </a:lnTo>
                      <a:close/>
                    </a:path>
                  </a:pathLst>
                </a:custGeom>
                <a:solidFill>
                  <a:srgbClr val="231F20"/>
                </a:solidFill>
                <a:ln w="19550" cap="flat">
                  <a:noFill/>
                  <a:prstDash val="solid"/>
                  <a:miter/>
                </a:ln>
              </p:spPr>
              <p:txBody>
                <a:bodyPr rtlCol="0" anchor="ctr"/>
                <a:lstStyle/>
                <a:p>
                  <a:endParaRPr lang="en-US"/>
                </a:p>
              </p:txBody>
            </p:sp>
            <p:sp>
              <p:nvSpPr>
                <p:cNvPr id="173" name="Freeform 172">
                  <a:extLst>
                    <a:ext uri="{FF2B5EF4-FFF2-40B4-BE49-F238E27FC236}">
                      <a16:creationId xmlns:a16="http://schemas.microsoft.com/office/drawing/2014/main" id="{8595C5C2-8081-D2A9-5300-674CE97CDED7}"/>
                    </a:ext>
                  </a:extLst>
                </p:cNvPr>
                <p:cNvSpPr/>
                <p:nvPr/>
              </p:nvSpPr>
              <p:spPr>
                <a:xfrm>
                  <a:off x="1731228" y="3241878"/>
                  <a:ext cx="69995" cy="86243"/>
                </a:xfrm>
                <a:custGeom>
                  <a:avLst/>
                  <a:gdLst>
                    <a:gd name="connsiteX0" fmla="*/ 0 w 69995"/>
                    <a:gd name="connsiteY0" fmla="*/ 0 h 86243"/>
                    <a:gd name="connsiteX1" fmla="*/ 38322 w 69995"/>
                    <a:gd name="connsiteY1" fmla="*/ 0 h 86243"/>
                    <a:gd name="connsiteX2" fmla="*/ 65890 w 69995"/>
                    <a:gd name="connsiteY2" fmla="*/ 28683 h 86243"/>
                    <a:gd name="connsiteX3" fmla="*/ 50249 w 69995"/>
                    <a:gd name="connsiteY3" fmla="*/ 53853 h 86243"/>
                    <a:gd name="connsiteX4" fmla="*/ 69996 w 69995"/>
                    <a:gd name="connsiteY4" fmla="*/ 86243 h 86243"/>
                    <a:gd name="connsiteX5" fmla="*/ 51422 w 69995"/>
                    <a:gd name="connsiteY5" fmla="*/ 86243 h 86243"/>
                    <a:gd name="connsiteX6" fmla="*/ 33629 w 69995"/>
                    <a:gd name="connsiteY6" fmla="*/ 57365 h 86243"/>
                    <a:gd name="connsiteX7" fmla="*/ 16815 w 69995"/>
                    <a:gd name="connsiteY7" fmla="*/ 57365 h 86243"/>
                    <a:gd name="connsiteX8" fmla="*/ 16815 w 69995"/>
                    <a:gd name="connsiteY8" fmla="*/ 86243 h 86243"/>
                    <a:gd name="connsiteX9" fmla="*/ 0 w 69995"/>
                    <a:gd name="connsiteY9" fmla="*/ 86243 h 86243"/>
                    <a:gd name="connsiteX10" fmla="*/ 0 w 69995"/>
                    <a:gd name="connsiteY10" fmla="*/ 0 h 86243"/>
                    <a:gd name="connsiteX11" fmla="*/ 37931 w 69995"/>
                    <a:gd name="connsiteY11" fmla="*/ 42731 h 86243"/>
                    <a:gd name="connsiteX12" fmla="*/ 48880 w 69995"/>
                    <a:gd name="connsiteY12" fmla="*/ 28683 h 86243"/>
                    <a:gd name="connsiteX13" fmla="*/ 37149 w 69995"/>
                    <a:gd name="connsiteY13" fmla="*/ 14634 h 86243"/>
                    <a:gd name="connsiteX14" fmla="*/ 16815 w 69995"/>
                    <a:gd name="connsiteY14" fmla="*/ 14634 h 86243"/>
                    <a:gd name="connsiteX15" fmla="*/ 16815 w 69995"/>
                    <a:gd name="connsiteY15" fmla="*/ 42536 h 86243"/>
                    <a:gd name="connsiteX16" fmla="*/ 37931 w 69995"/>
                    <a:gd name="connsiteY16" fmla="*/ 42536 h 862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69995" h="86243">
                      <a:moveTo>
                        <a:pt x="0" y="0"/>
                      </a:moveTo>
                      <a:lnTo>
                        <a:pt x="38322" y="0"/>
                      </a:lnTo>
                      <a:cubicBezTo>
                        <a:pt x="54354" y="0"/>
                        <a:pt x="65890" y="14634"/>
                        <a:pt x="65890" y="28683"/>
                      </a:cubicBezTo>
                      <a:cubicBezTo>
                        <a:pt x="65890" y="39804"/>
                        <a:pt x="59829" y="49756"/>
                        <a:pt x="50249" y="53853"/>
                      </a:cubicBezTo>
                      <a:lnTo>
                        <a:pt x="69996" y="86243"/>
                      </a:lnTo>
                      <a:lnTo>
                        <a:pt x="51422" y="86243"/>
                      </a:lnTo>
                      <a:lnTo>
                        <a:pt x="33629" y="57365"/>
                      </a:lnTo>
                      <a:lnTo>
                        <a:pt x="16815" y="57365"/>
                      </a:lnTo>
                      <a:lnTo>
                        <a:pt x="16815" y="86243"/>
                      </a:lnTo>
                      <a:lnTo>
                        <a:pt x="0" y="86243"/>
                      </a:lnTo>
                      <a:lnTo>
                        <a:pt x="0" y="0"/>
                      </a:lnTo>
                      <a:close/>
                      <a:moveTo>
                        <a:pt x="37931" y="42731"/>
                      </a:moveTo>
                      <a:cubicBezTo>
                        <a:pt x="44187" y="42731"/>
                        <a:pt x="48880" y="36487"/>
                        <a:pt x="48880" y="28683"/>
                      </a:cubicBezTo>
                      <a:cubicBezTo>
                        <a:pt x="48880" y="20878"/>
                        <a:pt x="43210" y="14634"/>
                        <a:pt x="37149" y="14634"/>
                      </a:cubicBezTo>
                      <a:lnTo>
                        <a:pt x="16815" y="14634"/>
                      </a:lnTo>
                      <a:lnTo>
                        <a:pt x="16815" y="42536"/>
                      </a:lnTo>
                      <a:lnTo>
                        <a:pt x="37931" y="42536"/>
                      </a:lnTo>
                      <a:close/>
                    </a:path>
                  </a:pathLst>
                </a:custGeom>
                <a:solidFill>
                  <a:srgbClr val="231F20"/>
                </a:solidFill>
                <a:ln w="19550" cap="flat">
                  <a:noFill/>
                  <a:prstDash val="solid"/>
                  <a:miter/>
                </a:ln>
              </p:spPr>
              <p:txBody>
                <a:bodyPr rtlCol="0" anchor="ctr"/>
                <a:lstStyle/>
                <a:p>
                  <a:endParaRPr lang="en-US"/>
                </a:p>
              </p:txBody>
            </p:sp>
            <p:sp>
              <p:nvSpPr>
                <p:cNvPr id="174" name="Freeform 173">
                  <a:extLst>
                    <a:ext uri="{FF2B5EF4-FFF2-40B4-BE49-F238E27FC236}">
                      <a16:creationId xmlns:a16="http://schemas.microsoft.com/office/drawing/2014/main" id="{A989B1D5-F8B1-E5B7-214E-AAD7BD019137}"/>
                    </a:ext>
                  </a:extLst>
                </p:cNvPr>
                <p:cNvSpPr/>
                <p:nvPr/>
              </p:nvSpPr>
              <p:spPr>
                <a:xfrm>
                  <a:off x="1812173" y="3241878"/>
                  <a:ext cx="60024" cy="86243"/>
                </a:xfrm>
                <a:custGeom>
                  <a:avLst/>
                  <a:gdLst>
                    <a:gd name="connsiteX0" fmla="*/ 60024 w 60024"/>
                    <a:gd name="connsiteY0" fmla="*/ 86243 h 86243"/>
                    <a:gd name="connsiteX1" fmla="*/ 0 w 60024"/>
                    <a:gd name="connsiteY1" fmla="*/ 86243 h 86243"/>
                    <a:gd name="connsiteX2" fmla="*/ 0 w 60024"/>
                    <a:gd name="connsiteY2" fmla="*/ 0 h 86243"/>
                    <a:gd name="connsiteX3" fmla="*/ 58851 w 60024"/>
                    <a:gd name="connsiteY3" fmla="*/ 0 h 86243"/>
                    <a:gd name="connsiteX4" fmla="*/ 58851 w 60024"/>
                    <a:gd name="connsiteY4" fmla="*/ 14634 h 86243"/>
                    <a:gd name="connsiteX5" fmla="*/ 16815 w 60024"/>
                    <a:gd name="connsiteY5" fmla="*/ 14634 h 86243"/>
                    <a:gd name="connsiteX6" fmla="*/ 16815 w 60024"/>
                    <a:gd name="connsiteY6" fmla="*/ 35317 h 86243"/>
                    <a:gd name="connsiteX7" fmla="*/ 53181 w 60024"/>
                    <a:gd name="connsiteY7" fmla="*/ 35317 h 86243"/>
                    <a:gd name="connsiteX8" fmla="*/ 53181 w 60024"/>
                    <a:gd name="connsiteY8" fmla="*/ 48975 h 86243"/>
                    <a:gd name="connsiteX9" fmla="*/ 16815 w 60024"/>
                    <a:gd name="connsiteY9" fmla="*/ 48975 h 86243"/>
                    <a:gd name="connsiteX10" fmla="*/ 16815 w 60024"/>
                    <a:gd name="connsiteY10" fmla="*/ 71414 h 86243"/>
                    <a:gd name="connsiteX11" fmla="*/ 60024 w 60024"/>
                    <a:gd name="connsiteY11" fmla="*/ 71414 h 86243"/>
                    <a:gd name="connsiteX12" fmla="*/ 60024 w 60024"/>
                    <a:gd name="connsiteY12" fmla="*/ 86048 h 862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0024" h="86243">
                      <a:moveTo>
                        <a:pt x="60024" y="86243"/>
                      </a:moveTo>
                      <a:lnTo>
                        <a:pt x="0" y="86243"/>
                      </a:lnTo>
                      <a:lnTo>
                        <a:pt x="0" y="0"/>
                      </a:lnTo>
                      <a:lnTo>
                        <a:pt x="58851" y="0"/>
                      </a:lnTo>
                      <a:lnTo>
                        <a:pt x="58851" y="14634"/>
                      </a:lnTo>
                      <a:lnTo>
                        <a:pt x="16815" y="14634"/>
                      </a:lnTo>
                      <a:lnTo>
                        <a:pt x="16815" y="35317"/>
                      </a:lnTo>
                      <a:lnTo>
                        <a:pt x="53181" y="35317"/>
                      </a:lnTo>
                      <a:lnTo>
                        <a:pt x="53181" y="48975"/>
                      </a:lnTo>
                      <a:lnTo>
                        <a:pt x="16815" y="48975"/>
                      </a:lnTo>
                      <a:lnTo>
                        <a:pt x="16815" y="71414"/>
                      </a:lnTo>
                      <a:lnTo>
                        <a:pt x="60024" y="71414"/>
                      </a:lnTo>
                      <a:lnTo>
                        <a:pt x="60024" y="86048"/>
                      </a:lnTo>
                      <a:close/>
                    </a:path>
                  </a:pathLst>
                </a:custGeom>
                <a:solidFill>
                  <a:srgbClr val="231F20"/>
                </a:solidFill>
                <a:ln w="19550" cap="flat">
                  <a:noFill/>
                  <a:prstDash val="solid"/>
                  <a:miter/>
                </a:ln>
              </p:spPr>
              <p:txBody>
                <a:bodyPr rtlCol="0" anchor="ctr"/>
                <a:lstStyle/>
                <a:p>
                  <a:endParaRPr lang="en-US"/>
                </a:p>
              </p:txBody>
            </p:sp>
            <p:sp>
              <p:nvSpPr>
                <p:cNvPr id="175" name="Freeform 174">
                  <a:extLst>
                    <a:ext uri="{FF2B5EF4-FFF2-40B4-BE49-F238E27FC236}">
                      <a16:creationId xmlns:a16="http://schemas.microsoft.com/office/drawing/2014/main" id="{590366EC-7AED-DD3C-22C5-00C98060A9BD}"/>
                    </a:ext>
                  </a:extLst>
                </p:cNvPr>
                <p:cNvSpPr/>
                <p:nvPr/>
              </p:nvSpPr>
              <p:spPr>
                <a:xfrm>
                  <a:off x="1885297" y="3241878"/>
                  <a:ext cx="87397" cy="86243"/>
                </a:xfrm>
                <a:custGeom>
                  <a:avLst/>
                  <a:gdLst>
                    <a:gd name="connsiteX0" fmla="*/ 70387 w 87397"/>
                    <a:gd name="connsiteY0" fmla="*/ 29658 h 86243"/>
                    <a:gd name="connsiteX1" fmla="*/ 48293 w 87397"/>
                    <a:gd name="connsiteY1" fmla="*/ 71804 h 86243"/>
                    <a:gd name="connsiteX2" fmla="*/ 38908 w 87397"/>
                    <a:gd name="connsiteY2" fmla="*/ 71804 h 86243"/>
                    <a:gd name="connsiteX3" fmla="*/ 16815 w 87397"/>
                    <a:gd name="connsiteY3" fmla="*/ 29658 h 86243"/>
                    <a:gd name="connsiteX4" fmla="*/ 16815 w 87397"/>
                    <a:gd name="connsiteY4" fmla="*/ 86243 h 86243"/>
                    <a:gd name="connsiteX5" fmla="*/ 0 w 87397"/>
                    <a:gd name="connsiteY5" fmla="*/ 86243 h 86243"/>
                    <a:gd name="connsiteX6" fmla="*/ 0 w 87397"/>
                    <a:gd name="connsiteY6" fmla="*/ 0 h 86243"/>
                    <a:gd name="connsiteX7" fmla="*/ 17988 w 87397"/>
                    <a:gd name="connsiteY7" fmla="*/ 0 h 86243"/>
                    <a:gd name="connsiteX8" fmla="*/ 43601 w 87397"/>
                    <a:gd name="connsiteY8" fmla="*/ 48975 h 86243"/>
                    <a:gd name="connsiteX9" fmla="*/ 69409 w 87397"/>
                    <a:gd name="connsiteY9" fmla="*/ 0 h 86243"/>
                    <a:gd name="connsiteX10" fmla="*/ 87397 w 87397"/>
                    <a:gd name="connsiteY10" fmla="*/ 0 h 86243"/>
                    <a:gd name="connsiteX11" fmla="*/ 87397 w 87397"/>
                    <a:gd name="connsiteY11" fmla="*/ 86243 h 86243"/>
                    <a:gd name="connsiteX12" fmla="*/ 70582 w 87397"/>
                    <a:gd name="connsiteY12" fmla="*/ 86243 h 86243"/>
                    <a:gd name="connsiteX13" fmla="*/ 70582 w 87397"/>
                    <a:gd name="connsiteY13" fmla="*/ 29658 h 862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87397" h="86243">
                      <a:moveTo>
                        <a:pt x="70387" y="29658"/>
                      </a:moveTo>
                      <a:lnTo>
                        <a:pt x="48293" y="71804"/>
                      </a:lnTo>
                      <a:lnTo>
                        <a:pt x="38908" y="71804"/>
                      </a:lnTo>
                      <a:lnTo>
                        <a:pt x="16815" y="29658"/>
                      </a:lnTo>
                      <a:lnTo>
                        <a:pt x="16815" y="86243"/>
                      </a:lnTo>
                      <a:lnTo>
                        <a:pt x="0" y="86243"/>
                      </a:lnTo>
                      <a:lnTo>
                        <a:pt x="0" y="0"/>
                      </a:lnTo>
                      <a:lnTo>
                        <a:pt x="17988" y="0"/>
                      </a:lnTo>
                      <a:lnTo>
                        <a:pt x="43601" y="48975"/>
                      </a:lnTo>
                      <a:lnTo>
                        <a:pt x="69409" y="0"/>
                      </a:lnTo>
                      <a:lnTo>
                        <a:pt x="87397" y="0"/>
                      </a:lnTo>
                      <a:lnTo>
                        <a:pt x="87397" y="86243"/>
                      </a:lnTo>
                      <a:lnTo>
                        <a:pt x="70582" y="86243"/>
                      </a:lnTo>
                      <a:lnTo>
                        <a:pt x="70582" y="29658"/>
                      </a:lnTo>
                      <a:close/>
                    </a:path>
                  </a:pathLst>
                </a:custGeom>
                <a:solidFill>
                  <a:srgbClr val="231F20"/>
                </a:solidFill>
                <a:ln w="19550" cap="flat">
                  <a:noFill/>
                  <a:prstDash val="solid"/>
                  <a:miter/>
                </a:ln>
              </p:spPr>
              <p:txBody>
                <a:bodyPr rtlCol="0" anchor="ctr"/>
                <a:lstStyle/>
                <a:p>
                  <a:endParaRPr lang="en-US"/>
                </a:p>
              </p:txBody>
            </p:sp>
            <p:sp>
              <p:nvSpPr>
                <p:cNvPr id="176" name="Freeform 175">
                  <a:extLst>
                    <a:ext uri="{FF2B5EF4-FFF2-40B4-BE49-F238E27FC236}">
                      <a16:creationId xmlns:a16="http://schemas.microsoft.com/office/drawing/2014/main" id="{75BC6E67-B85E-953D-7A27-24F535AB1200}"/>
                    </a:ext>
                  </a:extLst>
                </p:cNvPr>
                <p:cNvSpPr/>
                <p:nvPr/>
              </p:nvSpPr>
              <p:spPr>
                <a:xfrm>
                  <a:off x="1990486" y="3241878"/>
                  <a:ext cx="60024" cy="86243"/>
                </a:xfrm>
                <a:custGeom>
                  <a:avLst/>
                  <a:gdLst>
                    <a:gd name="connsiteX0" fmla="*/ 60024 w 60024"/>
                    <a:gd name="connsiteY0" fmla="*/ 86243 h 86243"/>
                    <a:gd name="connsiteX1" fmla="*/ 0 w 60024"/>
                    <a:gd name="connsiteY1" fmla="*/ 86243 h 86243"/>
                    <a:gd name="connsiteX2" fmla="*/ 0 w 60024"/>
                    <a:gd name="connsiteY2" fmla="*/ 0 h 86243"/>
                    <a:gd name="connsiteX3" fmla="*/ 58851 w 60024"/>
                    <a:gd name="connsiteY3" fmla="*/ 0 h 86243"/>
                    <a:gd name="connsiteX4" fmla="*/ 58851 w 60024"/>
                    <a:gd name="connsiteY4" fmla="*/ 14634 h 86243"/>
                    <a:gd name="connsiteX5" fmla="*/ 16815 w 60024"/>
                    <a:gd name="connsiteY5" fmla="*/ 14634 h 86243"/>
                    <a:gd name="connsiteX6" fmla="*/ 16815 w 60024"/>
                    <a:gd name="connsiteY6" fmla="*/ 35317 h 86243"/>
                    <a:gd name="connsiteX7" fmla="*/ 53181 w 60024"/>
                    <a:gd name="connsiteY7" fmla="*/ 35317 h 86243"/>
                    <a:gd name="connsiteX8" fmla="*/ 53181 w 60024"/>
                    <a:gd name="connsiteY8" fmla="*/ 48975 h 86243"/>
                    <a:gd name="connsiteX9" fmla="*/ 16815 w 60024"/>
                    <a:gd name="connsiteY9" fmla="*/ 48975 h 86243"/>
                    <a:gd name="connsiteX10" fmla="*/ 16815 w 60024"/>
                    <a:gd name="connsiteY10" fmla="*/ 71414 h 86243"/>
                    <a:gd name="connsiteX11" fmla="*/ 60024 w 60024"/>
                    <a:gd name="connsiteY11" fmla="*/ 71414 h 86243"/>
                    <a:gd name="connsiteX12" fmla="*/ 60024 w 60024"/>
                    <a:gd name="connsiteY12" fmla="*/ 86048 h 862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0024" h="86243">
                      <a:moveTo>
                        <a:pt x="60024" y="86243"/>
                      </a:moveTo>
                      <a:lnTo>
                        <a:pt x="0" y="86243"/>
                      </a:lnTo>
                      <a:lnTo>
                        <a:pt x="0" y="0"/>
                      </a:lnTo>
                      <a:lnTo>
                        <a:pt x="58851" y="0"/>
                      </a:lnTo>
                      <a:lnTo>
                        <a:pt x="58851" y="14634"/>
                      </a:lnTo>
                      <a:lnTo>
                        <a:pt x="16815" y="14634"/>
                      </a:lnTo>
                      <a:lnTo>
                        <a:pt x="16815" y="35317"/>
                      </a:lnTo>
                      <a:lnTo>
                        <a:pt x="53181" y="35317"/>
                      </a:lnTo>
                      <a:lnTo>
                        <a:pt x="53181" y="48975"/>
                      </a:lnTo>
                      <a:lnTo>
                        <a:pt x="16815" y="48975"/>
                      </a:lnTo>
                      <a:lnTo>
                        <a:pt x="16815" y="71414"/>
                      </a:lnTo>
                      <a:lnTo>
                        <a:pt x="60024" y="71414"/>
                      </a:lnTo>
                      <a:lnTo>
                        <a:pt x="60024" y="86048"/>
                      </a:lnTo>
                      <a:close/>
                    </a:path>
                  </a:pathLst>
                </a:custGeom>
                <a:solidFill>
                  <a:srgbClr val="231F20"/>
                </a:solidFill>
                <a:ln w="19550" cap="flat">
                  <a:noFill/>
                  <a:prstDash val="solid"/>
                  <a:miter/>
                </a:ln>
              </p:spPr>
              <p:txBody>
                <a:bodyPr rtlCol="0" anchor="ctr"/>
                <a:lstStyle/>
                <a:p>
                  <a:endParaRPr lang="en-US"/>
                </a:p>
              </p:txBody>
            </p:sp>
            <p:sp>
              <p:nvSpPr>
                <p:cNvPr id="177" name="Freeform 176">
                  <a:extLst>
                    <a:ext uri="{FF2B5EF4-FFF2-40B4-BE49-F238E27FC236}">
                      <a16:creationId xmlns:a16="http://schemas.microsoft.com/office/drawing/2014/main" id="{3BAD81C3-6A16-F14D-BF27-69DF046AEF90}"/>
                    </a:ext>
                  </a:extLst>
                </p:cNvPr>
                <p:cNvSpPr/>
                <p:nvPr/>
              </p:nvSpPr>
              <p:spPr>
                <a:xfrm>
                  <a:off x="2063611" y="3241878"/>
                  <a:ext cx="74883" cy="86243"/>
                </a:xfrm>
                <a:custGeom>
                  <a:avLst/>
                  <a:gdLst>
                    <a:gd name="connsiteX0" fmla="*/ 16815 w 74883"/>
                    <a:gd name="connsiteY0" fmla="*/ 86243 h 86243"/>
                    <a:gd name="connsiteX1" fmla="*/ 0 w 74883"/>
                    <a:gd name="connsiteY1" fmla="*/ 86243 h 86243"/>
                    <a:gd name="connsiteX2" fmla="*/ 0 w 74883"/>
                    <a:gd name="connsiteY2" fmla="*/ 0 h 86243"/>
                    <a:gd name="connsiteX3" fmla="*/ 13295 w 74883"/>
                    <a:gd name="connsiteY3" fmla="*/ 0 h 86243"/>
                    <a:gd name="connsiteX4" fmla="*/ 58069 w 74883"/>
                    <a:gd name="connsiteY4" fmla="*/ 56780 h 86243"/>
                    <a:gd name="connsiteX5" fmla="*/ 58069 w 74883"/>
                    <a:gd name="connsiteY5" fmla="*/ 0 h 86243"/>
                    <a:gd name="connsiteX6" fmla="*/ 74884 w 74883"/>
                    <a:gd name="connsiteY6" fmla="*/ 0 h 86243"/>
                    <a:gd name="connsiteX7" fmla="*/ 74884 w 74883"/>
                    <a:gd name="connsiteY7" fmla="*/ 86048 h 86243"/>
                    <a:gd name="connsiteX8" fmla="*/ 60807 w 74883"/>
                    <a:gd name="connsiteY8" fmla="*/ 86048 h 86243"/>
                    <a:gd name="connsiteX9" fmla="*/ 16815 w 74883"/>
                    <a:gd name="connsiteY9" fmla="*/ 30634 h 86243"/>
                    <a:gd name="connsiteX10" fmla="*/ 16815 w 74883"/>
                    <a:gd name="connsiteY10" fmla="*/ 86048 h 862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883" h="86243">
                      <a:moveTo>
                        <a:pt x="16815" y="86243"/>
                      </a:moveTo>
                      <a:lnTo>
                        <a:pt x="0" y="86243"/>
                      </a:lnTo>
                      <a:lnTo>
                        <a:pt x="0" y="0"/>
                      </a:lnTo>
                      <a:lnTo>
                        <a:pt x="13295" y="0"/>
                      </a:lnTo>
                      <a:lnTo>
                        <a:pt x="58069" y="56780"/>
                      </a:lnTo>
                      <a:lnTo>
                        <a:pt x="58069" y="0"/>
                      </a:lnTo>
                      <a:lnTo>
                        <a:pt x="74884" y="0"/>
                      </a:lnTo>
                      <a:lnTo>
                        <a:pt x="74884" y="86048"/>
                      </a:lnTo>
                      <a:lnTo>
                        <a:pt x="60807" y="86048"/>
                      </a:lnTo>
                      <a:lnTo>
                        <a:pt x="16815" y="30634"/>
                      </a:lnTo>
                      <a:lnTo>
                        <a:pt x="16815" y="86048"/>
                      </a:lnTo>
                      <a:close/>
                    </a:path>
                  </a:pathLst>
                </a:custGeom>
                <a:solidFill>
                  <a:srgbClr val="231F20"/>
                </a:solidFill>
                <a:ln w="19550" cap="flat">
                  <a:noFill/>
                  <a:prstDash val="solid"/>
                  <a:miter/>
                </a:ln>
              </p:spPr>
              <p:txBody>
                <a:bodyPr rtlCol="0" anchor="ctr"/>
                <a:lstStyle/>
                <a:p>
                  <a:endParaRPr lang="en-US"/>
                </a:p>
              </p:txBody>
            </p:sp>
            <p:sp>
              <p:nvSpPr>
                <p:cNvPr id="178" name="Freeform 177">
                  <a:extLst>
                    <a:ext uri="{FF2B5EF4-FFF2-40B4-BE49-F238E27FC236}">
                      <a16:creationId xmlns:a16="http://schemas.microsoft.com/office/drawing/2014/main" id="{7789ED3E-56F7-4B73-7362-CB963D42ED32}"/>
                    </a:ext>
                  </a:extLst>
                </p:cNvPr>
                <p:cNvSpPr/>
                <p:nvPr/>
              </p:nvSpPr>
              <p:spPr>
                <a:xfrm>
                  <a:off x="2149248" y="3242073"/>
                  <a:ext cx="71951" cy="86243"/>
                </a:xfrm>
                <a:custGeom>
                  <a:avLst/>
                  <a:gdLst>
                    <a:gd name="connsiteX0" fmla="*/ 44187 w 71951"/>
                    <a:gd name="connsiteY0" fmla="*/ 14634 h 86243"/>
                    <a:gd name="connsiteX1" fmla="*/ 44187 w 71951"/>
                    <a:gd name="connsiteY1" fmla="*/ 86243 h 86243"/>
                    <a:gd name="connsiteX2" fmla="*/ 27568 w 71951"/>
                    <a:gd name="connsiteY2" fmla="*/ 86243 h 86243"/>
                    <a:gd name="connsiteX3" fmla="*/ 27568 w 71951"/>
                    <a:gd name="connsiteY3" fmla="*/ 14634 h 86243"/>
                    <a:gd name="connsiteX4" fmla="*/ 0 w 71951"/>
                    <a:gd name="connsiteY4" fmla="*/ 14634 h 86243"/>
                    <a:gd name="connsiteX5" fmla="*/ 0 w 71951"/>
                    <a:gd name="connsiteY5" fmla="*/ 0 h 86243"/>
                    <a:gd name="connsiteX6" fmla="*/ 71951 w 71951"/>
                    <a:gd name="connsiteY6" fmla="*/ 0 h 86243"/>
                    <a:gd name="connsiteX7" fmla="*/ 71951 w 71951"/>
                    <a:gd name="connsiteY7" fmla="*/ 14634 h 86243"/>
                    <a:gd name="connsiteX8" fmla="*/ 44383 w 71951"/>
                    <a:gd name="connsiteY8" fmla="*/ 14634 h 862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1951" h="86243">
                      <a:moveTo>
                        <a:pt x="44187" y="14634"/>
                      </a:moveTo>
                      <a:lnTo>
                        <a:pt x="44187" y="86243"/>
                      </a:lnTo>
                      <a:lnTo>
                        <a:pt x="27568" y="86243"/>
                      </a:lnTo>
                      <a:lnTo>
                        <a:pt x="27568" y="14634"/>
                      </a:lnTo>
                      <a:lnTo>
                        <a:pt x="0" y="14634"/>
                      </a:lnTo>
                      <a:lnTo>
                        <a:pt x="0" y="0"/>
                      </a:lnTo>
                      <a:lnTo>
                        <a:pt x="71951" y="0"/>
                      </a:lnTo>
                      <a:lnTo>
                        <a:pt x="71951" y="14634"/>
                      </a:lnTo>
                      <a:lnTo>
                        <a:pt x="44383" y="14634"/>
                      </a:lnTo>
                      <a:close/>
                    </a:path>
                  </a:pathLst>
                </a:custGeom>
                <a:solidFill>
                  <a:srgbClr val="231F20"/>
                </a:solidFill>
                <a:ln w="19550" cap="flat">
                  <a:noFill/>
                  <a:prstDash val="solid"/>
                  <a:miter/>
                </a:ln>
              </p:spPr>
              <p:txBody>
                <a:bodyPr rtlCol="0" anchor="ctr"/>
                <a:lstStyle/>
                <a:p>
                  <a:endParaRPr lang="en-US"/>
                </a:p>
              </p:txBody>
            </p:sp>
            <p:sp>
              <p:nvSpPr>
                <p:cNvPr id="179" name="Freeform 178">
                  <a:extLst>
                    <a:ext uri="{FF2B5EF4-FFF2-40B4-BE49-F238E27FC236}">
                      <a16:creationId xmlns:a16="http://schemas.microsoft.com/office/drawing/2014/main" id="{E3E4E793-783F-D72D-D709-EF7E21691509}"/>
                    </a:ext>
                  </a:extLst>
                </p:cNvPr>
                <p:cNvSpPr/>
                <p:nvPr/>
              </p:nvSpPr>
              <p:spPr>
                <a:xfrm>
                  <a:off x="2225305" y="3241488"/>
                  <a:ext cx="68431" cy="87804"/>
                </a:xfrm>
                <a:custGeom>
                  <a:avLst/>
                  <a:gdLst>
                    <a:gd name="connsiteX0" fmla="*/ 34607 w 68431"/>
                    <a:gd name="connsiteY0" fmla="*/ 14634 h 87804"/>
                    <a:gd name="connsiteX1" fmla="*/ 20921 w 68431"/>
                    <a:gd name="connsiteY1" fmla="*/ 24390 h 87804"/>
                    <a:gd name="connsiteX2" fmla="*/ 40668 w 68431"/>
                    <a:gd name="connsiteY2" fmla="*/ 36683 h 87804"/>
                    <a:gd name="connsiteX3" fmla="*/ 68432 w 68431"/>
                    <a:gd name="connsiteY3" fmla="*/ 62243 h 87804"/>
                    <a:gd name="connsiteX4" fmla="*/ 36367 w 68431"/>
                    <a:gd name="connsiteY4" fmla="*/ 87804 h 87804"/>
                    <a:gd name="connsiteX5" fmla="*/ 0 w 68431"/>
                    <a:gd name="connsiteY5" fmla="*/ 76682 h 87804"/>
                    <a:gd name="connsiteX6" fmla="*/ 7430 w 68431"/>
                    <a:gd name="connsiteY6" fmla="*/ 62243 h 87804"/>
                    <a:gd name="connsiteX7" fmla="*/ 36562 w 68431"/>
                    <a:gd name="connsiteY7" fmla="*/ 72780 h 87804"/>
                    <a:gd name="connsiteX8" fmla="*/ 50444 w 68431"/>
                    <a:gd name="connsiteY8" fmla="*/ 63999 h 87804"/>
                    <a:gd name="connsiteX9" fmla="*/ 27959 w 68431"/>
                    <a:gd name="connsiteY9" fmla="*/ 50536 h 87804"/>
                    <a:gd name="connsiteX10" fmla="*/ 3519 w 68431"/>
                    <a:gd name="connsiteY10" fmla="*/ 27122 h 87804"/>
                    <a:gd name="connsiteX11" fmla="*/ 34998 w 68431"/>
                    <a:gd name="connsiteY11" fmla="*/ 0 h 87804"/>
                    <a:gd name="connsiteX12" fmla="*/ 65108 w 68431"/>
                    <a:gd name="connsiteY12" fmla="*/ 9561 h 87804"/>
                    <a:gd name="connsiteX13" fmla="*/ 57678 w 68431"/>
                    <a:gd name="connsiteY13" fmla="*/ 23219 h 87804"/>
                    <a:gd name="connsiteX14" fmla="*/ 34411 w 68431"/>
                    <a:gd name="connsiteY14" fmla="*/ 14634 h 878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8431" h="87804">
                      <a:moveTo>
                        <a:pt x="34607" y="14634"/>
                      </a:moveTo>
                      <a:cubicBezTo>
                        <a:pt x="25418" y="14634"/>
                        <a:pt x="20921" y="18146"/>
                        <a:pt x="20921" y="24390"/>
                      </a:cubicBezTo>
                      <a:cubicBezTo>
                        <a:pt x="20921" y="31414"/>
                        <a:pt x="27568" y="33366"/>
                        <a:pt x="40668" y="36683"/>
                      </a:cubicBezTo>
                      <a:cubicBezTo>
                        <a:pt x="57678" y="40975"/>
                        <a:pt x="68432" y="46439"/>
                        <a:pt x="68432" y="62243"/>
                      </a:cubicBezTo>
                      <a:cubicBezTo>
                        <a:pt x="68432" y="80780"/>
                        <a:pt x="53377" y="87804"/>
                        <a:pt x="36367" y="87804"/>
                      </a:cubicBezTo>
                      <a:cubicBezTo>
                        <a:pt x="23462" y="87804"/>
                        <a:pt x="10167" y="83707"/>
                        <a:pt x="0" y="76682"/>
                      </a:cubicBezTo>
                      <a:lnTo>
                        <a:pt x="7430" y="62243"/>
                      </a:lnTo>
                      <a:cubicBezTo>
                        <a:pt x="10362" y="65170"/>
                        <a:pt x="23462" y="72780"/>
                        <a:pt x="36562" y="72780"/>
                      </a:cubicBezTo>
                      <a:cubicBezTo>
                        <a:pt x="45752" y="72780"/>
                        <a:pt x="50444" y="69658"/>
                        <a:pt x="50444" y="63999"/>
                      </a:cubicBezTo>
                      <a:cubicBezTo>
                        <a:pt x="50444" y="56390"/>
                        <a:pt x="41450" y="54243"/>
                        <a:pt x="27959" y="50536"/>
                      </a:cubicBezTo>
                      <a:cubicBezTo>
                        <a:pt x="11536" y="45853"/>
                        <a:pt x="3519" y="40390"/>
                        <a:pt x="3519" y="27122"/>
                      </a:cubicBezTo>
                      <a:cubicBezTo>
                        <a:pt x="3519" y="9561"/>
                        <a:pt x="17597" y="0"/>
                        <a:pt x="34998" y="0"/>
                      </a:cubicBezTo>
                      <a:cubicBezTo>
                        <a:pt x="47120" y="0"/>
                        <a:pt x="57678" y="4488"/>
                        <a:pt x="65108" y="9561"/>
                      </a:cubicBezTo>
                      <a:lnTo>
                        <a:pt x="57678" y="23219"/>
                      </a:lnTo>
                      <a:cubicBezTo>
                        <a:pt x="55528" y="20878"/>
                        <a:pt x="44774" y="14634"/>
                        <a:pt x="34411" y="14634"/>
                      </a:cubicBezTo>
                      <a:close/>
                    </a:path>
                  </a:pathLst>
                </a:custGeom>
                <a:solidFill>
                  <a:srgbClr val="231F20"/>
                </a:solidFill>
                <a:ln w="19550" cap="flat">
                  <a:noFill/>
                  <a:prstDash val="solid"/>
                  <a:miter/>
                </a:ln>
              </p:spPr>
              <p:txBody>
                <a:bodyPr rtlCol="0" anchor="ctr"/>
                <a:lstStyle/>
                <a:p>
                  <a:endParaRPr lang="en-US"/>
                </a:p>
              </p:txBody>
            </p:sp>
          </p:grpSp>
          <p:grpSp>
            <p:nvGrpSpPr>
              <p:cNvPr id="180" name="Graphic 4">
                <a:extLst>
                  <a:ext uri="{FF2B5EF4-FFF2-40B4-BE49-F238E27FC236}">
                    <a16:creationId xmlns:a16="http://schemas.microsoft.com/office/drawing/2014/main" id="{BB19BD2B-FBEE-D4E7-D1DA-CA8F963943EA}"/>
                  </a:ext>
                </a:extLst>
              </p:cNvPr>
              <p:cNvGrpSpPr/>
              <p:nvPr/>
            </p:nvGrpSpPr>
            <p:grpSpPr>
              <a:xfrm>
                <a:off x="2420238" y="4357379"/>
                <a:ext cx="9237309" cy="244680"/>
                <a:chOff x="2420238" y="4357379"/>
                <a:chExt cx="9237309" cy="244680"/>
              </a:xfrm>
              <a:solidFill>
                <a:srgbClr val="C9E5C9"/>
              </a:solidFill>
            </p:grpSpPr>
            <p:sp>
              <p:nvSpPr>
                <p:cNvPr id="181" name="Freeform 180">
                  <a:extLst>
                    <a:ext uri="{FF2B5EF4-FFF2-40B4-BE49-F238E27FC236}">
                      <a16:creationId xmlns:a16="http://schemas.microsoft.com/office/drawing/2014/main" id="{AB2B79F1-1472-BA31-FA8F-05E29774362D}"/>
                    </a:ext>
                  </a:extLst>
                </p:cNvPr>
                <p:cNvSpPr/>
                <p:nvPr/>
              </p:nvSpPr>
              <p:spPr>
                <a:xfrm>
                  <a:off x="10863934" y="4357574"/>
                  <a:ext cx="793613" cy="244485"/>
                </a:xfrm>
                <a:custGeom>
                  <a:avLst/>
                  <a:gdLst>
                    <a:gd name="connsiteX0" fmla="*/ 747080 w 793613"/>
                    <a:gd name="connsiteY0" fmla="*/ 0 h 244485"/>
                    <a:gd name="connsiteX1" fmla="*/ 0 w 793613"/>
                    <a:gd name="connsiteY1" fmla="*/ 0 h 244485"/>
                    <a:gd name="connsiteX2" fmla="*/ 0 w 793613"/>
                    <a:gd name="connsiteY2" fmla="*/ 244485 h 244485"/>
                    <a:gd name="connsiteX3" fmla="*/ 747080 w 793613"/>
                    <a:gd name="connsiteY3" fmla="*/ 244485 h 244485"/>
                    <a:gd name="connsiteX4" fmla="*/ 793613 w 793613"/>
                    <a:gd name="connsiteY4" fmla="*/ 198047 h 244485"/>
                    <a:gd name="connsiteX5" fmla="*/ 793613 w 793613"/>
                    <a:gd name="connsiteY5" fmla="*/ 46634 h 244485"/>
                    <a:gd name="connsiteX6" fmla="*/ 747080 w 793613"/>
                    <a:gd name="connsiteY6" fmla="*/ 195 h 2444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93613" h="244485">
                      <a:moveTo>
                        <a:pt x="747080" y="0"/>
                      </a:moveTo>
                      <a:lnTo>
                        <a:pt x="0" y="0"/>
                      </a:lnTo>
                      <a:lnTo>
                        <a:pt x="0" y="244485"/>
                      </a:lnTo>
                      <a:lnTo>
                        <a:pt x="747080" y="244485"/>
                      </a:lnTo>
                      <a:cubicBezTo>
                        <a:pt x="772888" y="244485"/>
                        <a:pt x="793613" y="223607"/>
                        <a:pt x="793613" y="198047"/>
                      </a:cubicBezTo>
                      <a:lnTo>
                        <a:pt x="793613" y="46634"/>
                      </a:lnTo>
                      <a:cubicBezTo>
                        <a:pt x="793613" y="20878"/>
                        <a:pt x="772693" y="195"/>
                        <a:pt x="747080" y="195"/>
                      </a:cubicBezTo>
                      <a:close/>
                    </a:path>
                  </a:pathLst>
                </a:custGeom>
                <a:solidFill>
                  <a:srgbClr val="C9E5C9"/>
                </a:solidFill>
                <a:ln w="19550" cap="flat">
                  <a:noFill/>
                  <a:prstDash val="solid"/>
                  <a:miter/>
                </a:ln>
              </p:spPr>
              <p:txBody>
                <a:bodyPr rtlCol="0" anchor="ctr"/>
                <a:lstStyle/>
                <a:p>
                  <a:endParaRPr lang="en-US"/>
                </a:p>
              </p:txBody>
            </p:sp>
            <p:sp>
              <p:nvSpPr>
                <p:cNvPr id="182" name="Freeform 181">
                  <a:extLst>
                    <a:ext uri="{FF2B5EF4-FFF2-40B4-BE49-F238E27FC236}">
                      <a16:creationId xmlns:a16="http://schemas.microsoft.com/office/drawing/2014/main" id="{3221A550-6E08-DABD-2D28-798A79219BD9}"/>
                    </a:ext>
                  </a:extLst>
                </p:cNvPr>
                <p:cNvSpPr/>
                <p:nvPr/>
              </p:nvSpPr>
              <p:spPr>
                <a:xfrm>
                  <a:off x="4943023" y="4357574"/>
                  <a:ext cx="799478" cy="244485"/>
                </a:xfrm>
                <a:custGeom>
                  <a:avLst/>
                  <a:gdLst>
                    <a:gd name="connsiteX0" fmla="*/ 0 w 799478"/>
                    <a:gd name="connsiteY0" fmla="*/ 0 h 244485"/>
                    <a:gd name="connsiteX1" fmla="*/ 799479 w 799478"/>
                    <a:gd name="connsiteY1" fmla="*/ 0 h 244485"/>
                    <a:gd name="connsiteX2" fmla="*/ 799479 w 799478"/>
                    <a:gd name="connsiteY2" fmla="*/ 244485 h 244485"/>
                    <a:gd name="connsiteX3" fmla="*/ 0 w 799478"/>
                    <a:gd name="connsiteY3" fmla="*/ 244485 h 244485"/>
                  </a:gdLst>
                  <a:ahLst/>
                  <a:cxnLst>
                    <a:cxn ang="0">
                      <a:pos x="connsiteX0" y="connsiteY0"/>
                    </a:cxn>
                    <a:cxn ang="0">
                      <a:pos x="connsiteX1" y="connsiteY1"/>
                    </a:cxn>
                    <a:cxn ang="0">
                      <a:pos x="connsiteX2" y="connsiteY2"/>
                    </a:cxn>
                    <a:cxn ang="0">
                      <a:pos x="connsiteX3" y="connsiteY3"/>
                    </a:cxn>
                  </a:cxnLst>
                  <a:rect l="l" t="t" r="r" b="b"/>
                  <a:pathLst>
                    <a:path w="799478" h="244485">
                      <a:moveTo>
                        <a:pt x="0" y="0"/>
                      </a:moveTo>
                      <a:lnTo>
                        <a:pt x="799479" y="0"/>
                      </a:lnTo>
                      <a:lnTo>
                        <a:pt x="799479" y="244485"/>
                      </a:lnTo>
                      <a:lnTo>
                        <a:pt x="0" y="244485"/>
                      </a:lnTo>
                      <a:close/>
                    </a:path>
                  </a:pathLst>
                </a:custGeom>
                <a:solidFill>
                  <a:srgbClr val="C9E5C9"/>
                </a:solidFill>
                <a:ln w="19550" cap="flat">
                  <a:noFill/>
                  <a:prstDash val="solid"/>
                  <a:miter/>
                </a:ln>
              </p:spPr>
              <p:txBody>
                <a:bodyPr rtlCol="0" anchor="ctr"/>
                <a:lstStyle/>
                <a:p>
                  <a:endParaRPr lang="en-US"/>
                </a:p>
              </p:txBody>
            </p:sp>
            <p:sp>
              <p:nvSpPr>
                <p:cNvPr id="183" name="Freeform 182">
                  <a:extLst>
                    <a:ext uri="{FF2B5EF4-FFF2-40B4-BE49-F238E27FC236}">
                      <a16:creationId xmlns:a16="http://schemas.microsoft.com/office/drawing/2014/main" id="{CB9C166A-BBC6-80A7-CC0F-8E8B11CE24E8}"/>
                    </a:ext>
                  </a:extLst>
                </p:cNvPr>
                <p:cNvSpPr/>
                <p:nvPr/>
              </p:nvSpPr>
              <p:spPr>
                <a:xfrm>
                  <a:off x="5786884" y="4357574"/>
                  <a:ext cx="799478" cy="244485"/>
                </a:xfrm>
                <a:custGeom>
                  <a:avLst/>
                  <a:gdLst>
                    <a:gd name="connsiteX0" fmla="*/ 0 w 799478"/>
                    <a:gd name="connsiteY0" fmla="*/ 0 h 244485"/>
                    <a:gd name="connsiteX1" fmla="*/ 799479 w 799478"/>
                    <a:gd name="connsiteY1" fmla="*/ 0 h 244485"/>
                    <a:gd name="connsiteX2" fmla="*/ 799479 w 799478"/>
                    <a:gd name="connsiteY2" fmla="*/ 244485 h 244485"/>
                    <a:gd name="connsiteX3" fmla="*/ 0 w 799478"/>
                    <a:gd name="connsiteY3" fmla="*/ 244485 h 244485"/>
                  </a:gdLst>
                  <a:ahLst/>
                  <a:cxnLst>
                    <a:cxn ang="0">
                      <a:pos x="connsiteX0" y="connsiteY0"/>
                    </a:cxn>
                    <a:cxn ang="0">
                      <a:pos x="connsiteX1" y="connsiteY1"/>
                    </a:cxn>
                    <a:cxn ang="0">
                      <a:pos x="connsiteX2" y="connsiteY2"/>
                    </a:cxn>
                    <a:cxn ang="0">
                      <a:pos x="connsiteX3" y="connsiteY3"/>
                    </a:cxn>
                  </a:cxnLst>
                  <a:rect l="l" t="t" r="r" b="b"/>
                  <a:pathLst>
                    <a:path w="799478" h="244485">
                      <a:moveTo>
                        <a:pt x="0" y="0"/>
                      </a:moveTo>
                      <a:lnTo>
                        <a:pt x="799479" y="0"/>
                      </a:lnTo>
                      <a:lnTo>
                        <a:pt x="799479" y="244485"/>
                      </a:lnTo>
                      <a:lnTo>
                        <a:pt x="0" y="244485"/>
                      </a:lnTo>
                      <a:close/>
                    </a:path>
                  </a:pathLst>
                </a:custGeom>
                <a:solidFill>
                  <a:srgbClr val="C9E5C9"/>
                </a:solidFill>
                <a:ln w="19550" cap="flat">
                  <a:noFill/>
                  <a:prstDash val="solid"/>
                  <a:miter/>
                </a:ln>
              </p:spPr>
              <p:txBody>
                <a:bodyPr rtlCol="0" anchor="ctr"/>
                <a:lstStyle/>
                <a:p>
                  <a:endParaRPr lang="en-US"/>
                </a:p>
              </p:txBody>
            </p:sp>
            <p:sp>
              <p:nvSpPr>
                <p:cNvPr id="184" name="Freeform 183">
                  <a:extLst>
                    <a:ext uri="{FF2B5EF4-FFF2-40B4-BE49-F238E27FC236}">
                      <a16:creationId xmlns:a16="http://schemas.microsoft.com/office/drawing/2014/main" id="{F8D1995F-847F-F7F0-D563-974BDFF03A3B}"/>
                    </a:ext>
                  </a:extLst>
                </p:cNvPr>
                <p:cNvSpPr/>
                <p:nvPr/>
              </p:nvSpPr>
              <p:spPr>
                <a:xfrm>
                  <a:off x="3255301" y="4357574"/>
                  <a:ext cx="799478" cy="244485"/>
                </a:xfrm>
                <a:custGeom>
                  <a:avLst/>
                  <a:gdLst>
                    <a:gd name="connsiteX0" fmla="*/ 0 w 799478"/>
                    <a:gd name="connsiteY0" fmla="*/ 0 h 244485"/>
                    <a:gd name="connsiteX1" fmla="*/ 799479 w 799478"/>
                    <a:gd name="connsiteY1" fmla="*/ 0 h 244485"/>
                    <a:gd name="connsiteX2" fmla="*/ 799479 w 799478"/>
                    <a:gd name="connsiteY2" fmla="*/ 244485 h 244485"/>
                    <a:gd name="connsiteX3" fmla="*/ 0 w 799478"/>
                    <a:gd name="connsiteY3" fmla="*/ 244485 h 244485"/>
                  </a:gdLst>
                  <a:ahLst/>
                  <a:cxnLst>
                    <a:cxn ang="0">
                      <a:pos x="connsiteX0" y="connsiteY0"/>
                    </a:cxn>
                    <a:cxn ang="0">
                      <a:pos x="connsiteX1" y="connsiteY1"/>
                    </a:cxn>
                    <a:cxn ang="0">
                      <a:pos x="connsiteX2" y="connsiteY2"/>
                    </a:cxn>
                    <a:cxn ang="0">
                      <a:pos x="connsiteX3" y="connsiteY3"/>
                    </a:cxn>
                  </a:cxnLst>
                  <a:rect l="l" t="t" r="r" b="b"/>
                  <a:pathLst>
                    <a:path w="799478" h="244485">
                      <a:moveTo>
                        <a:pt x="0" y="0"/>
                      </a:moveTo>
                      <a:lnTo>
                        <a:pt x="799479" y="0"/>
                      </a:lnTo>
                      <a:lnTo>
                        <a:pt x="799479" y="244485"/>
                      </a:lnTo>
                      <a:lnTo>
                        <a:pt x="0" y="244485"/>
                      </a:lnTo>
                      <a:close/>
                    </a:path>
                  </a:pathLst>
                </a:custGeom>
                <a:solidFill>
                  <a:srgbClr val="C9E5C9"/>
                </a:solidFill>
                <a:ln w="19550" cap="flat">
                  <a:noFill/>
                  <a:prstDash val="solid"/>
                  <a:miter/>
                </a:ln>
              </p:spPr>
              <p:txBody>
                <a:bodyPr rtlCol="0" anchor="ctr"/>
                <a:lstStyle/>
                <a:p>
                  <a:endParaRPr lang="en-US"/>
                </a:p>
              </p:txBody>
            </p:sp>
            <p:sp>
              <p:nvSpPr>
                <p:cNvPr id="185" name="Freeform 184">
                  <a:extLst>
                    <a:ext uri="{FF2B5EF4-FFF2-40B4-BE49-F238E27FC236}">
                      <a16:creationId xmlns:a16="http://schemas.microsoft.com/office/drawing/2014/main" id="{4BD13744-4C4E-7AFD-D9B1-6CBD29D0FF56}"/>
                    </a:ext>
                  </a:extLst>
                </p:cNvPr>
                <p:cNvSpPr/>
                <p:nvPr/>
              </p:nvSpPr>
              <p:spPr>
                <a:xfrm>
                  <a:off x="4099162" y="4357574"/>
                  <a:ext cx="799478" cy="244485"/>
                </a:xfrm>
                <a:custGeom>
                  <a:avLst/>
                  <a:gdLst>
                    <a:gd name="connsiteX0" fmla="*/ 0 w 799478"/>
                    <a:gd name="connsiteY0" fmla="*/ 0 h 244485"/>
                    <a:gd name="connsiteX1" fmla="*/ 799478 w 799478"/>
                    <a:gd name="connsiteY1" fmla="*/ 0 h 244485"/>
                    <a:gd name="connsiteX2" fmla="*/ 799478 w 799478"/>
                    <a:gd name="connsiteY2" fmla="*/ 244485 h 244485"/>
                    <a:gd name="connsiteX3" fmla="*/ 0 w 799478"/>
                    <a:gd name="connsiteY3" fmla="*/ 244485 h 244485"/>
                  </a:gdLst>
                  <a:ahLst/>
                  <a:cxnLst>
                    <a:cxn ang="0">
                      <a:pos x="connsiteX0" y="connsiteY0"/>
                    </a:cxn>
                    <a:cxn ang="0">
                      <a:pos x="connsiteX1" y="connsiteY1"/>
                    </a:cxn>
                    <a:cxn ang="0">
                      <a:pos x="connsiteX2" y="connsiteY2"/>
                    </a:cxn>
                    <a:cxn ang="0">
                      <a:pos x="connsiteX3" y="connsiteY3"/>
                    </a:cxn>
                  </a:cxnLst>
                  <a:rect l="l" t="t" r="r" b="b"/>
                  <a:pathLst>
                    <a:path w="799478" h="244485">
                      <a:moveTo>
                        <a:pt x="0" y="0"/>
                      </a:moveTo>
                      <a:lnTo>
                        <a:pt x="799478" y="0"/>
                      </a:lnTo>
                      <a:lnTo>
                        <a:pt x="799478" y="244485"/>
                      </a:lnTo>
                      <a:lnTo>
                        <a:pt x="0" y="244485"/>
                      </a:lnTo>
                      <a:close/>
                    </a:path>
                  </a:pathLst>
                </a:custGeom>
                <a:solidFill>
                  <a:srgbClr val="C9E5C9"/>
                </a:solidFill>
                <a:ln w="19550" cap="flat">
                  <a:noFill/>
                  <a:prstDash val="solid"/>
                  <a:miter/>
                </a:ln>
              </p:spPr>
              <p:txBody>
                <a:bodyPr rtlCol="0" anchor="ctr"/>
                <a:lstStyle/>
                <a:p>
                  <a:endParaRPr lang="en-US"/>
                </a:p>
              </p:txBody>
            </p:sp>
            <p:sp>
              <p:nvSpPr>
                <p:cNvPr id="186" name="Freeform 185">
                  <a:extLst>
                    <a:ext uri="{FF2B5EF4-FFF2-40B4-BE49-F238E27FC236}">
                      <a16:creationId xmlns:a16="http://schemas.microsoft.com/office/drawing/2014/main" id="{9777D9AA-FFA8-859D-9028-0E4A1AEF7D88}"/>
                    </a:ext>
                  </a:extLst>
                </p:cNvPr>
                <p:cNvSpPr/>
                <p:nvPr/>
              </p:nvSpPr>
              <p:spPr>
                <a:xfrm>
                  <a:off x="6630746" y="4357574"/>
                  <a:ext cx="801042" cy="244485"/>
                </a:xfrm>
                <a:custGeom>
                  <a:avLst/>
                  <a:gdLst>
                    <a:gd name="connsiteX0" fmla="*/ 0 w 801042"/>
                    <a:gd name="connsiteY0" fmla="*/ 0 h 244485"/>
                    <a:gd name="connsiteX1" fmla="*/ 801043 w 801042"/>
                    <a:gd name="connsiteY1" fmla="*/ 0 h 244485"/>
                    <a:gd name="connsiteX2" fmla="*/ 801043 w 801042"/>
                    <a:gd name="connsiteY2" fmla="*/ 244485 h 244485"/>
                    <a:gd name="connsiteX3" fmla="*/ 0 w 801042"/>
                    <a:gd name="connsiteY3" fmla="*/ 244485 h 244485"/>
                  </a:gdLst>
                  <a:ahLst/>
                  <a:cxnLst>
                    <a:cxn ang="0">
                      <a:pos x="connsiteX0" y="connsiteY0"/>
                    </a:cxn>
                    <a:cxn ang="0">
                      <a:pos x="connsiteX1" y="connsiteY1"/>
                    </a:cxn>
                    <a:cxn ang="0">
                      <a:pos x="connsiteX2" y="connsiteY2"/>
                    </a:cxn>
                    <a:cxn ang="0">
                      <a:pos x="connsiteX3" y="connsiteY3"/>
                    </a:cxn>
                  </a:cxnLst>
                  <a:rect l="l" t="t" r="r" b="b"/>
                  <a:pathLst>
                    <a:path w="801042" h="244485">
                      <a:moveTo>
                        <a:pt x="0" y="0"/>
                      </a:moveTo>
                      <a:lnTo>
                        <a:pt x="801043" y="0"/>
                      </a:lnTo>
                      <a:lnTo>
                        <a:pt x="801043" y="244485"/>
                      </a:lnTo>
                      <a:lnTo>
                        <a:pt x="0" y="244485"/>
                      </a:lnTo>
                      <a:close/>
                    </a:path>
                  </a:pathLst>
                </a:custGeom>
                <a:solidFill>
                  <a:srgbClr val="C9E5C9"/>
                </a:solidFill>
                <a:ln w="19550" cap="flat">
                  <a:noFill/>
                  <a:prstDash val="solid"/>
                  <a:miter/>
                </a:ln>
              </p:spPr>
              <p:txBody>
                <a:bodyPr rtlCol="0" anchor="ctr"/>
                <a:lstStyle/>
                <a:p>
                  <a:endParaRPr lang="en-US"/>
                </a:p>
              </p:txBody>
            </p:sp>
            <p:sp>
              <p:nvSpPr>
                <p:cNvPr id="187" name="Freeform 186">
                  <a:extLst>
                    <a:ext uri="{FF2B5EF4-FFF2-40B4-BE49-F238E27FC236}">
                      <a16:creationId xmlns:a16="http://schemas.microsoft.com/office/drawing/2014/main" id="{B5DFFFEB-B555-0AA7-F0B0-9186B6CAAC63}"/>
                    </a:ext>
                  </a:extLst>
                </p:cNvPr>
                <p:cNvSpPr/>
                <p:nvPr/>
              </p:nvSpPr>
              <p:spPr>
                <a:xfrm>
                  <a:off x="2420238" y="4357379"/>
                  <a:ext cx="790680" cy="244485"/>
                </a:xfrm>
                <a:custGeom>
                  <a:avLst/>
                  <a:gdLst>
                    <a:gd name="connsiteX0" fmla="*/ 790680 w 790680"/>
                    <a:gd name="connsiteY0" fmla="*/ 195 h 244485"/>
                    <a:gd name="connsiteX1" fmla="*/ 46534 w 790680"/>
                    <a:gd name="connsiteY1" fmla="*/ 195 h 244485"/>
                    <a:gd name="connsiteX2" fmla="*/ 0 w 790680"/>
                    <a:gd name="connsiteY2" fmla="*/ 46634 h 244485"/>
                    <a:gd name="connsiteX3" fmla="*/ 0 w 790680"/>
                    <a:gd name="connsiteY3" fmla="*/ 198047 h 244485"/>
                    <a:gd name="connsiteX4" fmla="*/ 46534 w 790680"/>
                    <a:gd name="connsiteY4" fmla="*/ 244485 h 244485"/>
                    <a:gd name="connsiteX5" fmla="*/ 790680 w 790680"/>
                    <a:gd name="connsiteY5" fmla="*/ 244485 h 244485"/>
                    <a:gd name="connsiteX6" fmla="*/ 790680 w 790680"/>
                    <a:gd name="connsiteY6" fmla="*/ 0 h 2444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90680" h="244485">
                      <a:moveTo>
                        <a:pt x="790680" y="195"/>
                      </a:moveTo>
                      <a:lnTo>
                        <a:pt x="46534" y="195"/>
                      </a:lnTo>
                      <a:cubicBezTo>
                        <a:pt x="20725" y="195"/>
                        <a:pt x="0" y="21073"/>
                        <a:pt x="0" y="46634"/>
                      </a:cubicBezTo>
                      <a:lnTo>
                        <a:pt x="0" y="198047"/>
                      </a:lnTo>
                      <a:cubicBezTo>
                        <a:pt x="0" y="223802"/>
                        <a:pt x="20921" y="244485"/>
                        <a:pt x="46534" y="244485"/>
                      </a:cubicBezTo>
                      <a:lnTo>
                        <a:pt x="790680" y="244485"/>
                      </a:lnTo>
                      <a:lnTo>
                        <a:pt x="790680" y="0"/>
                      </a:lnTo>
                      <a:close/>
                    </a:path>
                  </a:pathLst>
                </a:custGeom>
                <a:solidFill>
                  <a:srgbClr val="C9E5C9"/>
                </a:solidFill>
                <a:ln w="19550" cap="flat">
                  <a:noFill/>
                  <a:prstDash val="solid"/>
                  <a:miter/>
                </a:ln>
              </p:spPr>
              <p:txBody>
                <a:bodyPr rtlCol="0" anchor="ctr"/>
                <a:lstStyle/>
                <a:p>
                  <a:endParaRPr lang="en-US"/>
                </a:p>
              </p:txBody>
            </p:sp>
            <p:sp>
              <p:nvSpPr>
                <p:cNvPr id="188" name="Freeform 187">
                  <a:extLst>
                    <a:ext uri="{FF2B5EF4-FFF2-40B4-BE49-F238E27FC236}">
                      <a16:creationId xmlns:a16="http://schemas.microsoft.com/office/drawing/2014/main" id="{29999598-F11C-08E0-89A0-AA69720E037B}"/>
                    </a:ext>
                  </a:extLst>
                </p:cNvPr>
                <p:cNvSpPr/>
                <p:nvPr/>
              </p:nvSpPr>
              <p:spPr>
                <a:xfrm>
                  <a:off x="10014794" y="4357574"/>
                  <a:ext cx="804561" cy="244485"/>
                </a:xfrm>
                <a:custGeom>
                  <a:avLst/>
                  <a:gdLst>
                    <a:gd name="connsiteX0" fmla="*/ 0 w 804561"/>
                    <a:gd name="connsiteY0" fmla="*/ 0 h 244485"/>
                    <a:gd name="connsiteX1" fmla="*/ 804562 w 804561"/>
                    <a:gd name="connsiteY1" fmla="*/ 0 h 244485"/>
                    <a:gd name="connsiteX2" fmla="*/ 804562 w 804561"/>
                    <a:gd name="connsiteY2" fmla="*/ 244485 h 244485"/>
                    <a:gd name="connsiteX3" fmla="*/ 0 w 804561"/>
                    <a:gd name="connsiteY3" fmla="*/ 244485 h 244485"/>
                  </a:gdLst>
                  <a:ahLst/>
                  <a:cxnLst>
                    <a:cxn ang="0">
                      <a:pos x="connsiteX0" y="connsiteY0"/>
                    </a:cxn>
                    <a:cxn ang="0">
                      <a:pos x="connsiteX1" y="connsiteY1"/>
                    </a:cxn>
                    <a:cxn ang="0">
                      <a:pos x="connsiteX2" y="connsiteY2"/>
                    </a:cxn>
                    <a:cxn ang="0">
                      <a:pos x="connsiteX3" y="connsiteY3"/>
                    </a:cxn>
                  </a:cxnLst>
                  <a:rect l="l" t="t" r="r" b="b"/>
                  <a:pathLst>
                    <a:path w="804561" h="244485">
                      <a:moveTo>
                        <a:pt x="0" y="0"/>
                      </a:moveTo>
                      <a:lnTo>
                        <a:pt x="804562" y="0"/>
                      </a:lnTo>
                      <a:lnTo>
                        <a:pt x="804562" y="244485"/>
                      </a:lnTo>
                      <a:lnTo>
                        <a:pt x="0" y="244485"/>
                      </a:lnTo>
                      <a:close/>
                    </a:path>
                  </a:pathLst>
                </a:custGeom>
                <a:solidFill>
                  <a:srgbClr val="C9E5C9"/>
                </a:solidFill>
                <a:ln w="19550" cap="flat">
                  <a:noFill/>
                  <a:prstDash val="solid"/>
                  <a:miter/>
                </a:ln>
              </p:spPr>
              <p:txBody>
                <a:bodyPr rtlCol="0" anchor="ctr"/>
                <a:lstStyle/>
                <a:p>
                  <a:endParaRPr lang="en-US"/>
                </a:p>
              </p:txBody>
            </p:sp>
            <p:sp>
              <p:nvSpPr>
                <p:cNvPr id="189" name="Freeform 188">
                  <a:extLst>
                    <a:ext uri="{FF2B5EF4-FFF2-40B4-BE49-F238E27FC236}">
                      <a16:creationId xmlns:a16="http://schemas.microsoft.com/office/drawing/2014/main" id="{EA160664-90D7-2EC2-06C2-2E0BA5BA4F34}"/>
                    </a:ext>
                  </a:extLst>
                </p:cNvPr>
                <p:cNvSpPr/>
                <p:nvPr/>
              </p:nvSpPr>
              <p:spPr>
                <a:xfrm>
                  <a:off x="7476367" y="4357574"/>
                  <a:ext cx="797718" cy="244485"/>
                </a:xfrm>
                <a:custGeom>
                  <a:avLst/>
                  <a:gdLst>
                    <a:gd name="connsiteX0" fmla="*/ 0 w 797718"/>
                    <a:gd name="connsiteY0" fmla="*/ 0 h 244485"/>
                    <a:gd name="connsiteX1" fmla="*/ 797719 w 797718"/>
                    <a:gd name="connsiteY1" fmla="*/ 0 h 244485"/>
                    <a:gd name="connsiteX2" fmla="*/ 797719 w 797718"/>
                    <a:gd name="connsiteY2" fmla="*/ 244485 h 244485"/>
                    <a:gd name="connsiteX3" fmla="*/ 0 w 797718"/>
                    <a:gd name="connsiteY3" fmla="*/ 244485 h 244485"/>
                  </a:gdLst>
                  <a:ahLst/>
                  <a:cxnLst>
                    <a:cxn ang="0">
                      <a:pos x="connsiteX0" y="connsiteY0"/>
                    </a:cxn>
                    <a:cxn ang="0">
                      <a:pos x="connsiteX1" y="connsiteY1"/>
                    </a:cxn>
                    <a:cxn ang="0">
                      <a:pos x="connsiteX2" y="connsiteY2"/>
                    </a:cxn>
                    <a:cxn ang="0">
                      <a:pos x="connsiteX3" y="connsiteY3"/>
                    </a:cxn>
                  </a:cxnLst>
                  <a:rect l="l" t="t" r="r" b="b"/>
                  <a:pathLst>
                    <a:path w="797718" h="244485">
                      <a:moveTo>
                        <a:pt x="0" y="0"/>
                      </a:moveTo>
                      <a:lnTo>
                        <a:pt x="797719" y="0"/>
                      </a:lnTo>
                      <a:lnTo>
                        <a:pt x="797719" y="244485"/>
                      </a:lnTo>
                      <a:lnTo>
                        <a:pt x="0" y="244485"/>
                      </a:lnTo>
                      <a:close/>
                    </a:path>
                  </a:pathLst>
                </a:custGeom>
                <a:solidFill>
                  <a:srgbClr val="C9E5C9"/>
                </a:solidFill>
                <a:ln w="19550" cap="flat">
                  <a:noFill/>
                  <a:prstDash val="solid"/>
                  <a:miter/>
                </a:ln>
              </p:spPr>
              <p:txBody>
                <a:bodyPr rtlCol="0" anchor="ctr"/>
                <a:lstStyle/>
                <a:p>
                  <a:endParaRPr lang="en-US"/>
                </a:p>
              </p:txBody>
            </p:sp>
            <p:sp>
              <p:nvSpPr>
                <p:cNvPr id="190" name="Freeform 189">
                  <a:extLst>
                    <a:ext uri="{FF2B5EF4-FFF2-40B4-BE49-F238E27FC236}">
                      <a16:creationId xmlns:a16="http://schemas.microsoft.com/office/drawing/2014/main" id="{D8D658F1-8B62-9B50-2099-6A09A9DEF1F5}"/>
                    </a:ext>
                  </a:extLst>
                </p:cNvPr>
                <p:cNvSpPr/>
                <p:nvPr/>
              </p:nvSpPr>
              <p:spPr>
                <a:xfrm>
                  <a:off x="9164089" y="4357574"/>
                  <a:ext cx="806321" cy="244485"/>
                </a:xfrm>
                <a:custGeom>
                  <a:avLst/>
                  <a:gdLst>
                    <a:gd name="connsiteX0" fmla="*/ 0 w 806321"/>
                    <a:gd name="connsiteY0" fmla="*/ 0 h 244485"/>
                    <a:gd name="connsiteX1" fmla="*/ 806322 w 806321"/>
                    <a:gd name="connsiteY1" fmla="*/ 0 h 244485"/>
                    <a:gd name="connsiteX2" fmla="*/ 806322 w 806321"/>
                    <a:gd name="connsiteY2" fmla="*/ 244485 h 244485"/>
                    <a:gd name="connsiteX3" fmla="*/ 0 w 806321"/>
                    <a:gd name="connsiteY3" fmla="*/ 244485 h 244485"/>
                  </a:gdLst>
                  <a:ahLst/>
                  <a:cxnLst>
                    <a:cxn ang="0">
                      <a:pos x="connsiteX0" y="connsiteY0"/>
                    </a:cxn>
                    <a:cxn ang="0">
                      <a:pos x="connsiteX1" y="connsiteY1"/>
                    </a:cxn>
                    <a:cxn ang="0">
                      <a:pos x="connsiteX2" y="connsiteY2"/>
                    </a:cxn>
                    <a:cxn ang="0">
                      <a:pos x="connsiteX3" y="connsiteY3"/>
                    </a:cxn>
                  </a:cxnLst>
                  <a:rect l="l" t="t" r="r" b="b"/>
                  <a:pathLst>
                    <a:path w="806321" h="244485">
                      <a:moveTo>
                        <a:pt x="0" y="0"/>
                      </a:moveTo>
                      <a:lnTo>
                        <a:pt x="806322" y="0"/>
                      </a:lnTo>
                      <a:lnTo>
                        <a:pt x="806322" y="244485"/>
                      </a:lnTo>
                      <a:lnTo>
                        <a:pt x="0" y="244485"/>
                      </a:lnTo>
                      <a:close/>
                    </a:path>
                  </a:pathLst>
                </a:custGeom>
                <a:solidFill>
                  <a:srgbClr val="C9E5C9"/>
                </a:solidFill>
                <a:ln w="19550" cap="flat">
                  <a:noFill/>
                  <a:prstDash val="solid"/>
                  <a:miter/>
                </a:ln>
              </p:spPr>
              <p:txBody>
                <a:bodyPr rtlCol="0" anchor="ctr"/>
                <a:lstStyle/>
                <a:p>
                  <a:endParaRPr lang="en-US"/>
                </a:p>
              </p:txBody>
            </p:sp>
            <p:sp>
              <p:nvSpPr>
                <p:cNvPr id="191" name="Freeform 190">
                  <a:extLst>
                    <a:ext uri="{FF2B5EF4-FFF2-40B4-BE49-F238E27FC236}">
                      <a16:creationId xmlns:a16="http://schemas.microsoft.com/office/drawing/2014/main" id="{4177FC78-AF48-48BD-2A38-A69E3DEA4104}"/>
                    </a:ext>
                  </a:extLst>
                </p:cNvPr>
                <p:cNvSpPr/>
                <p:nvPr/>
              </p:nvSpPr>
              <p:spPr>
                <a:xfrm>
                  <a:off x="8318468" y="4357574"/>
                  <a:ext cx="801042" cy="244485"/>
                </a:xfrm>
                <a:custGeom>
                  <a:avLst/>
                  <a:gdLst>
                    <a:gd name="connsiteX0" fmla="*/ 0 w 801042"/>
                    <a:gd name="connsiteY0" fmla="*/ 0 h 244485"/>
                    <a:gd name="connsiteX1" fmla="*/ 801043 w 801042"/>
                    <a:gd name="connsiteY1" fmla="*/ 0 h 244485"/>
                    <a:gd name="connsiteX2" fmla="*/ 801043 w 801042"/>
                    <a:gd name="connsiteY2" fmla="*/ 244485 h 244485"/>
                    <a:gd name="connsiteX3" fmla="*/ 0 w 801042"/>
                    <a:gd name="connsiteY3" fmla="*/ 244485 h 244485"/>
                  </a:gdLst>
                  <a:ahLst/>
                  <a:cxnLst>
                    <a:cxn ang="0">
                      <a:pos x="connsiteX0" y="connsiteY0"/>
                    </a:cxn>
                    <a:cxn ang="0">
                      <a:pos x="connsiteX1" y="connsiteY1"/>
                    </a:cxn>
                    <a:cxn ang="0">
                      <a:pos x="connsiteX2" y="connsiteY2"/>
                    </a:cxn>
                    <a:cxn ang="0">
                      <a:pos x="connsiteX3" y="connsiteY3"/>
                    </a:cxn>
                  </a:cxnLst>
                  <a:rect l="l" t="t" r="r" b="b"/>
                  <a:pathLst>
                    <a:path w="801042" h="244485">
                      <a:moveTo>
                        <a:pt x="0" y="0"/>
                      </a:moveTo>
                      <a:lnTo>
                        <a:pt x="801043" y="0"/>
                      </a:lnTo>
                      <a:lnTo>
                        <a:pt x="801043" y="244485"/>
                      </a:lnTo>
                      <a:lnTo>
                        <a:pt x="0" y="244485"/>
                      </a:lnTo>
                      <a:close/>
                    </a:path>
                  </a:pathLst>
                </a:custGeom>
                <a:solidFill>
                  <a:srgbClr val="C9E5C9"/>
                </a:solidFill>
                <a:ln w="19550" cap="flat">
                  <a:noFill/>
                  <a:prstDash val="solid"/>
                  <a:miter/>
                </a:ln>
              </p:spPr>
              <p:txBody>
                <a:bodyPr rtlCol="0" anchor="ctr"/>
                <a:lstStyle/>
                <a:p>
                  <a:endParaRPr lang="en-US"/>
                </a:p>
              </p:txBody>
            </p:sp>
          </p:grpSp>
          <p:grpSp>
            <p:nvGrpSpPr>
              <p:cNvPr id="192" name="Graphic 4">
                <a:extLst>
                  <a:ext uri="{FF2B5EF4-FFF2-40B4-BE49-F238E27FC236}">
                    <a16:creationId xmlns:a16="http://schemas.microsoft.com/office/drawing/2014/main" id="{16582D04-7129-30CD-CCD5-28E95024EF49}"/>
                  </a:ext>
                </a:extLst>
              </p:cNvPr>
              <p:cNvGrpSpPr/>
              <p:nvPr/>
            </p:nvGrpSpPr>
            <p:grpSpPr>
              <a:xfrm>
                <a:off x="2737174" y="4424696"/>
                <a:ext cx="201775" cy="109462"/>
                <a:chOff x="2737174" y="4424696"/>
                <a:chExt cx="201775" cy="109462"/>
              </a:xfrm>
              <a:solidFill>
                <a:srgbClr val="231F20"/>
              </a:solidFill>
            </p:grpSpPr>
            <p:sp>
              <p:nvSpPr>
                <p:cNvPr id="193" name="Freeform 192">
                  <a:extLst>
                    <a:ext uri="{FF2B5EF4-FFF2-40B4-BE49-F238E27FC236}">
                      <a16:creationId xmlns:a16="http://schemas.microsoft.com/office/drawing/2014/main" id="{A1B92FCC-1C8E-30E3-CF05-FCAC02C12309}"/>
                    </a:ext>
                  </a:extLst>
                </p:cNvPr>
                <p:cNvSpPr/>
                <p:nvPr/>
              </p:nvSpPr>
              <p:spPr>
                <a:xfrm>
                  <a:off x="2737174" y="4424891"/>
                  <a:ext cx="77816" cy="108681"/>
                </a:xfrm>
                <a:custGeom>
                  <a:avLst/>
                  <a:gdLst>
                    <a:gd name="connsiteX0" fmla="*/ 0 w 77816"/>
                    <a:gd name="connsiteY0" fmla="*/ 93463 h 108681"/>
                    <a:gd name="connsiteX1" fmla="*/ 12513 w 77816"/>
                    <a:gd name="connsiteY1" fmla="*/ 76487 h 108681"/>
                    <a:gd name="connsiteX2" fmla="*/ 35194 w 77816"/>
                    <a:gd name="connsiteY2" fmla="*/ 86633 h 108681"/>
                    <a:gd name="connsiteX3" fmla="*/ 52790 w 77816"/>
                    <a:gd name="connsiteY3" fmla="*/ 74341 h 108681"/>
                    <a:gd name="connsiteX4" fmla="*/ 29523 w 77816"/>
                    <a:gd name="connsiteY4" fmla="*/ 61073 h 108681"/>
                    <a:gd name="connsiteX5" fmla="*/ 24635 w 77816"/>
                    <a:gd name="connsiteY5" fmla="*/ 61073 h 108681"/>
                    <a:gd name="connsiteX6" fmla="*/ 24635 w 77816"/>
                    <a:gd name="connsiteY6" fmla="*/ 43902 h 108681"/>
                    <a:gd name="connsiteX7" fmla="*/ 29719 w 77816"/>
                    <a:gd name="connsiteY7" fmla="*/ 43902 h 108681"/>
                    <a:gd name="connsiteX8" fmla="*/ 50053 w 77816"/>
                    <a:gd name="connsiteY8" fmla="*/ 31219 h 108681"/>
                    <a:gd name="connsiteX9" fmla="*/ 36758 w 77816"/>
                    <a:gd name="connsiteY9" fmla="*/ 20488 h 108681"/>
                    <a:gd name="connsiteX10" fmla="*/ 16619 w 77816"/>
                    <a:gd name="connsiteY10" fmla="*/ 32195 h 108681"/>
                    <a:gd name="connsiteX11" fmla="*/ 1173 w 77816"/>
                    <a:gd name="connsiteY11" fmla="*/ 14439 h 108681"/>
                    <a:gd name="connsiteX12" fmla="*/ 39104 w 77816"/>
                    <a:gd name="connsiteY12" fmla="*/ 0 h 108681"/>
                    <a:gd name="connsiteX13" fmla="*/ 75861 w 77816"/>
                    <a:gd name="connsiteY13" fmla="*/ 27317 h 108681"/>
                    <a:gd name="connsiteX14" fmla="*/ 55919 w 77816"/>
                    <a:gd name="connsiteY14" fmla="*/ 51512 h 108681"/>
                    <a:gd name="connsiteX15" fmla="*/ 77817 w 77816"/>
                    <a:gd name="connsiteY15" fmla="*/ 78438 h 108681"/>
                    <a:gd name="connsiteX16" fmla="*/ 36367 w 77816"/>
                    <a:gd name="connsiteY16" fmla="*/ 108682 h 108681"/>
                    <a:gd name="connsiteX17" fmla="*/ 196 w 77816"/>
                    <a:gd name="connsiteY17" fmla="*/ 93463 h 1086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77816" h="108681">
                      <a:moveTo>
                        <a:pt x="0" y="93463"/>
                      </a:moveTo>
                      <a:lnTo>
                        <a:pt x="12513" y="76487"/>
                      </a:lnTo>
                      <a:cubicBezTo>
                        <a:pt x="16815" y="82146"/>
                        <a:pt x="24440" y="86633"/>
                        <a:pt x="35194" y="86633"/>
                      </a:cubicBezTo>
                      <a:cubicBezTo>
                        <a:pt x="45947" y="86633"/>
                        <a:pt x="52790" y="82341"/>
                        <a:pt x="52790" y="74341"/>
                      </a:cubicBezTo>
                      <a:cubicBezTo>
                        <a:pt x="52790" y="65365"/>
                        <a:pt x="44970" y="61073"/>
                        <a:pt x="29523" y="61073"/>
                      </a:cubicBezTo>
                      <a:lnTo>
                        <a:pt x="24635" y="61073"/>
                      </a:lnTo>
                      <a:lnTo>
                        <a:pt x="24635" y="43902"/>
                      </a:lnTo>
                      <a:lnTo>
                        <a:pt x="29719" y="43902"/>
                      </a:lnTo>
                      <a:cubicBezTo>
                        <a:pt x="42037" y="43902"/>
                        <a:pt x="50053" y="39219"/>
                        <a:pt x="50053" y="31219"/>
                      </a:cubicBezTo>
                      <a:cubicBezTo>
                        <a:pt x="50053" y="24390"/>
                        <a:pt x="44383" y="20488"/>
                        <a:pt x="36758" y="20488"/>
                      </a:cubicBezTo>
                      <a:cubicBezTo>
                        <a:pt x="27959" y="20488"/>
                        <a:pt x="20725" y="24975"/>
                        <a:pt x="16619" y="32195"/>
                      </a:cubicBezTo>
                      <a:lnTo>
                        <a:pt x="1173" y="14439"/>
                      </a:lnTo>
                      <a:cubicBezTo>
                        <a:pt x="8016" y="5659"/>
                        <a:pt x="23462" y="0"/>
                        <a:pt x="39104" y="0"/>
                      </a:cubicBezTo>
                      <a:cubicBezTo>
                        <a:pt x="61002" y="0"/>
                        <a:pt x="75861" y="11122"/>
                        <a:pt x="75861" y="27317"/>
                      </a:cubicBezTo>
                      <a:cubicBezTo>
                        <a:pt x="75861" y="39219"/>
                        <a:pt x="67650" y="48975"/>
                        <a:pt x="55919" y="51512"/>
                      </a:cubicBezTo>
                      <a:cubicBezTo>
                        <a:pt x="68823" y="53658"/>
                        <a:pt x="77817" y="64780"/>
                        <a:pt x="77817" y="78438"/>
                      </a:cubicBezTo>
                      <a:cubicBezTo>
                        <a:pt x="77817" y="97170"/>
                        <a:pt x="60807" y="108682"/>
                        <a:pt x="36367" y="108682"/>
                      </a:cubicBezTo>
                      <a:cubicBezTo>
                        <a:pt x="20138" y="108682"/>
                        <a:pt x="7821" y="103219"/>
                        <a:pt x="196" y="93463"/>
                      </a:cubicBezTo>
                      <a:close/>
                    </a:path>
                  </a:pathLst>
                </a:custGeom>
                <a:solidFill>
                  <a:srgbClr val="231F20"/>
                </a:solidFill>
                <a:ln w="19550" cap="flat">
                  <a:noFill/>
                  <a:prstDash val="solid"/>
                  <a:miter/>
                </a:ln>
              </p:spPr>
              <p:txBody>
                <a:bodyPr rtlCol="0" anchor="ctr"/>
                <a:lstStyle/>
                <a:p>
                  <a:endParaRPr lang="en-US"/>
                </a:p>
              </p:txBody>
            </p:sp>
            <p:sp>
              <p:nvSpPr>
                <p:cNvPr id="194" name="Freeform 193">
                  <a:extLst>
                    <a:ext uri="{FF2B5EF4-FFF2-40B4-BE49-F238E27FC236}">
                      <a16:creationId xmlns:a16="http://schemas.microsoft.com/office/drawing/2014/main" id="{2BB7FEE1-8503-F68C-4748-568DE06F842F}"/>
                    </a:ext>
                  </a:extLst>
                </p:cNvPr>
                <p:cNvSpPr/>
                <p:nvPr/>
              </p:nvSpPr>
              <p:spPr>
                <a:xfrm>
                  <a:off x="2826527" y="4424696"/>
                  <a:ext cx="112423" cy="109462"/>
                </a:xfrm>
                <a:custGeom>
                  <a:avLst/>
                  <a:gdLst>
                    <a:gd name="connsiteX0" fmla="*/ 0 w 112423"/>
                    <a:gd name="connsiteY0" fmla="*/ 23024 h 109462"/>
                    <a:gd name="connsiteX1" fmla="*/ 25613 w 112423"/>
                    <a:gd name="connsiteY1" fmla="*/ 0 h 109462"/>
                    <a:gd name="connsiteX2" fmla="*/ 51422 w 112423"/>
                    <a:gd name="connsiteY2" fmla="*/ 23024 h 109462"/>
                    <a:gd name="connsiteX3" fmla="*/ 25613 w 112423"/>
                    <a:gd name="connsiteY3" fmla="*/ 46243 h 109462"/>
                    <a:gd name="connsiteX4" fmla="*/ 0 w 112423"/>
                    <a:gd name="connsiteY4" fmla="*/ 23024 h 109462"/>
                    <a:gd name="connsiteX5" fmla="*/ 52986 w 112423"/>
                    <a:gd name="connsiteY5" fmla="*/ 50926 h 109462"/>
                    <a:gd name="connsiteX6" fmla="*/ 91503 w 112423"/>
                    <a:gd name="connsiteY6" fmla="*/ 0 h 109462"/>
                    <a:gd name="connsiteX7" fmla="*/ 102257 w 112423"/>
                    <a:gd name="connsiteY7" fmla="*/ 9561 h 109462"/>
                    <a:gd name="connsiteX8" fmla="*/ 61198 w 112423"/>
                    <a:gd name="connsiteY8" fmla="*/ 56975 h 109462"/>
                    <a:gd name="connsiteX9" fmla="*/ 21116 w 112423"/>
                    <a:gd name="connsiteY9" fmla="*/ 109267 h 109462"/>
                    <a:gd name="connsiteX10" fmla="*/ 10362 w 112423"/>
                    <a:gd name="connsiteY10" fmla="*/ 99511 h 109462"/>
                    <a:gd name="connsiteX11" fmla="*/ 52986 w 112423"/>
                    <a:gd name="connsiteY11" fmla="*/ 50926 h 109462"/>
                    <a:gd name="connsiteX12" fmla="*/ 34802 w 112423"/>
                    <a:gd name="connsiteY12" fmla="*/ 23024 h 109462"/>
                    <a:gd name="connsiteX13" fmla="*/ 25809 w 112423"/>
                    <a:gd name="connsiteY13" fmla="*/ 11707 h 109462"/>
                    <a:gd name="connsiteX14" fmla="*/ 16815 w 112423"/>
                    <a:gd name="connsiteY14" fmla="*/ 23024 h 109462"/>
                    <a:gd name="connsiteX15" fmla="*/ 25809 w 112423"/>
                    <a:gd name="connsiteY15" fmla="*/ 34536 h 109462"/>
                    <a:gd name="connsiteX16" fmla="*/ 34802 w 112423"/>
                    <a:gd name="connsiteY16" fmla="*/ 23024 h 109462"/>
                    <a:gd name="connsiteX17" fmla="*/ 61002 w 112423"/>
                    <a:gd name="connsiteY17" fmla="*/ 86438 h 109462"/>
                    <a:gd name="connsiteX18" fmla="*/ 86811 w 112423"/>
                    <a:gd name="connsiteY18" fmla="*/ 63219 h 109462"/>
                    <a:gd name="connsiteX19" fmla="*/ 112424 w 112423"/>
                    <a:gd name="connsiteY19" fmla="*/ 86438 h 109462"/>
                    <a:gd name="connsiteX20" fmla="*/ 86811 w 112423"/>
                    <a:gd name="connsiteY20" fmla="*/ 109462 h 109462"/>
                    <a:gd name="connsiteX21" fmla="*/ 61002 w 112423"/>
                    <a:gd name="connsiteY21" fmla="*/ 86438 h 109462"/>
                    <a:gd name="connsiteX22" fmla="*/ 96000 w 112423"/>
                    <a:gd name="connsiteY22" fmla="*/ 86438 h 109462"/>
                    <a:gd name="connsiteX23" fmla="*/ 86811 w 112423"/>
                    <a:gd name="connsiteY23" fmla="*/ 74926 h 109462"/>
                    <a:gd name="connsiteX24" fmla="*/ 77817 w 112423"/>
                    <a:gd name="connsiteY24" fmla="*/ 86438 h 109462"/>
                    <a:gd name="connsiteX25" fmla="*/ 86811 w 112423"/>
                    <a:gd name="connsiteY25" fmla="*/ 97755 h 109462"/>
                    <a:gd name="connsiteX26" fmla="*/ 96000 w 112423"/>
                    <a:gd name="connsiteY26" fmla="*/ 86438 h 109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12423" h="109462">
                      <a:moveTo>
                        <a:pt x="0" y="23024"/>
                      </a:moveTo>
                      <a:cubicBezTo>
                        <a:pt x="0" y="10341"/>
                        <a:pt x="11340" y="0"/>
                        <a:pt x="25613" y="0"/>
                      </a:cubicBezTo>
                      <a:cubicBezTo>
                        <a:pt x="39886" y="0"/>
                        <a:pt x="51422" y="10341"/>
                        <a:pt x="51422" y="23024"/>
                      </a:cubicBezTo>
                      <a:cubicBezTo>
                        <a:pt x="51422" y="35707"/>
                        <a:pt x="40082" y="46243"/>
                        <a:pt x="25613" y="46243"/>
                      </a:cubicBezTo>
                      <a:cubicBezTo>
                        <a:pt x="11145" y="46243"/>
                        <a:pt x="0" y="35902"/>
                        <a:pt x="0" y="23024"/>
                      </a:cubicBezTo>
                      <a:close/>
                      <a:moveTo>
                        <a:pt x="52986" y="50926"/>
                      </a:moveTo>
                      <a:lnTo>
                        <a:pt x="91503" y="0"/>
                      </a:lnTo>
                      <a:lnTo>
                        <a:pt x="102257" y="9561"/>
                      </a:lnTo>
                      <a:lnTo>
                        <a:pt x="61198" y="56975"/>
                      </a:lnTo>
                      <a:lnTo>
                        <a:pt x="21116" y="109267"/>
                      </a:lnTo>
                      <a:lnTo>
                        <a:pt x="10362" y="99511"/>
                      </a:lnTo>
                      <a:lnTo>
                        <a:pt x="52986" y="50926"/>
                      </a:lnTo>
                      <a:close/>
                      <a:moveTo>
                        <a:pt x="34802" y="23024"/>
                      </a:moveTo>
                      <a:cubicBezTo>
                        <a:pt x="34802" y="16780"/>
                        <a:pt x="30697" y="11707"/>
                        <a:pt x="25809" y="11707"/>
                      </a:cubicBezTo>
                      <a:cubicBezTo>
                        <a:pt x="20921" y="11707"/>
                        <a:pt x="16815" y="16975"/>
                        <a:pt x="16815" y="23024"/>
                      </a:cubicBezTo>
                      <a:cubicBezTo>
                        <a:pt x="16815" y="29073"/>
                        <a:pt x="20921" y="34536"/>
                        <a:pt x="25809" y="34536"/>
                      </a:cubicBezTo>
                      <a:cubicBezTo>
                        <a:pt x="30697" y="34536"/>
                        <a:pt x="34802" y="29268"/>
                        <a:pt x="34802" y="23024"/>
                      </a:cubicBezTo>
                      <a:close/>
                      <a:moveTo>
                        <a:pt x="61002" y="86438"/>
                      </a:moveTo>
                      <a:cubicBezTo>
                        <a:pt x="61002" y="73560"/>
                        <a:pt x="72342" y="63219"/>
                        <a:pt x="86811" y="63219"/>
                      </a:cubicBezTo>
                      <a:cubicBezTo>
                        <a:pt x="101279" y="63219"/>
                        <a:pt x="112424" y="73560"/>
                        <a:pt x="112424" y="86438"/>
                      </a:cubicBezTo>
                      <a:cubicBezTo>
                        <a:pt x="112424" y="99316"/>
                        <a:pt x="101083" y="109462"/>
                        <a:pt x="86811" y="109462"/>
                      </a:cubicBezTo>
                      <a:cubicBezTo>
                        <a:pt x="72538" y="109462"/>
                        <a:pt x="61002" y="99121"/>
                        <a:pt x="61002" y="86438"/>
                      </a:cubicBezTo>
                      <a:close/>
                      <a:moveTo>
                        <a:pt x="96000" y="86438"/>
                      </a:moveTo>
                      <a:cubicBezTo>
                        <a:pt x="96000" y="80194"/>
                        <a:pt x="91699" y="74926"/>
                        <a:pt x="86811" y="74926"/>
                      </a:cubicBezTo>
                      <a:cubicBezTo>
                        <a:pt x="81923" y="74926"/>
                        <a:pt x="77817" y="80194"/>
                        <a:pt x="77817" y="86438"/>
                      </a:cubicBezTo>
                      <a:cubicBezTo>
                        <a:pt x="77817" y="92682"/>
                        <a:pt x="81923" y="97755"/>
                        <a:pt x="86811" y="97755"/>
                      </a:cubicBezTo>
                      <a:cubicBezTo>
                        <a:pt x="91699" y="97755"/>
                        <a:pt x="96000" y="92487"/>
                        <a:pt x="96000" y="86438"/>
                      </a:cubicBezTo>
                      <a:close/>
                    </a:path>
                  </a:pathLst>
                </a:custGeom>
                <a:solidFill>
                  <a:srgbClr val="231F20"/>
                </a:solidFill>
                <a:ln w="19550" cap="flat">
                  <a:noFill/>
                  <a:prstDash val="solid"/>
                  <a:miter/>
                </a:ln>
              </p:spPr>
              <p:txBody>
                <a:bodyPr rtlCol="0" anchor="ctr"/>
                <a:lstStyle/>
                <a:p>
                  <a:endParaRPr lang="en-US"/>
                </a:p>
              </p:txBody>
            </p:sp>
          </p:grpSp>
          <p:grpSp>
            <p:nvGrpSpPr>
              <p:cNvPr id="195" name="Graphic 4">
                <a:extLst>
                  <a:ext uri="{FF2B5EF4-FFF2-40B4-BE49-F238E27FC236}">
                    <a16:creationId xmlns:a16="http://schemas.microsoft.com/office/drawing/2014/main" id="{D019ABDB-DD63-D084-FFBD-7455828E5F83}"/>
                  </a:ext>
                </a:extLst>
              </p:cNvPr>
              <p:cNvGrpSpPr/>
              <p:nvPr/>
            </p:nvGrpSpPr>
            <p:grpSpPr>
              <a:xfrm>
                <a:off x="4100531" y="4950934"/>
                <a:ext cx="7557212" cy="244485"/>
                <a:chOff x="4100531" y="4950934"/>
                <a:chExt cx="7557212" cy="244485"/>
              </a:xfrm>
              <a:solidFill>
                <a:srgbClr val="ACD8AE"/>
              </a:solidFill>
            </p:grpSpPr>
            <p:grpSp>
              <p:nvGrpSpPr>
                <p:cNvPr id="196" name="Graphic 4">
                  <a:extLst>
                    <a:ext uri="{FF2B5EF4-FFF2-40B4-BE49-F238E27FC236}">
                      <a16:creationId xmlns:a16="http://schemas.microsoft.com/office/drawing/2014/main" id="{77DAC3EE-A7E3-22D1-29D6-48353AAD415C}"/>
                    </a:ext>
                  </a:extLst>
                </p:cNvPr>
                <p:cNvGrpSpPr/>
                <p:nvPr/>
              </p:nvGrpSpPr>
              <p:grpSpPr>
                <a:xfrm>
                  <a:off x="4100531" y="4950934"/>
                  <a:ext cx="1641971" cy="244485"/>
                  <a:chOff x="4100531" y="4950934"/>
                  <a:chExt cx="1641971" cy="244485"/>
                </a:xfrm>
                <a:solidFill>
                  <a:srgbClr val="ACD8AE"/>
                </a:solidFill>
              </p:grpSpPr>
              <p:sp>
                <p:nvSpPr>
                  <p:cNvPr id="197" name="Freeform 196">
                    <a:extLst>
                      <a:ext uri="{FF2B5EF4-FFF2-40B4-BE49-F238E27FC236}">
                        <a16:creationId xmlns:a16="http://schemas.microsoft.com/office/drawing/2014/main" id="{97C7D30A-2BDB-59C5-AB71-A13EF9DB363C}"/>
                      </a:ext>
                    </a:extLst>
                  </p:cNvPr>
                  <p:cNvSpPr/>
                  <p:nvPr/>
                </p:nvSpPr>
                <p:spPr>
                  <a:xfrm>
                    <a:off x="4100531" y="4950934"/>
                    <a:ext cx="798109" cy="244485"/>
                  </a:xfrm>
                  <a:custGeom>
                    <a:avLst/>
                    <a:gdLst>
                      <a:gd name="connsiteX0" fmla="*/ 798110 w 798109"/>
                      <a:gd name="connsiteY0" fmla="*/ 244290 h 244485"/>
                      <a:gd name="connsiteX1" fmla="*/ 798110 w 798109"/>
                      <a:gd name="connsiteY1" fmla="*/ 244290 h 244485"/>
                      <a:gd name="connsiteX2" fmla="*/ 798110 w 798109"/>
                      <a:gd name="connsiteY2" fmla="*/ 0 h 244485"/>
                      <a:gd name="connsiteX3" fmla="*/ 42232 w 798109"/>
                      <a:gd name="connsiteY3" fmla="*/ 0 h 244485"/>
                      <a:gd name="connsiteX4" fmla="*/ 0 w 798109"/>
                      <a:gd name="connsiteY4" fmla="*/ 42146 h 244485"/>
                      <a:gd name="connsiteX5" fmla="*/ 0 w 798109"/>
                      <a:gd name="connsiteY5" fmla="*/ 202339 h 244485"/>
                      <a:gd name="connsiteX6" fmla="*/ 42232 w 798109"/>
                      <a:gd name="connsiteY6" fmla="*/ 244485 h 244485"/>
                      <a:gd name="connsiteX7" fmla="*/ 798110 w 798109"/>
                      <a:gd name="connsiteY7" fmla="*/ 244485 h 2444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98109" h="244485">
                        <a:moveTo>
                          <a:pt x="798110" y="244290"/>
                        </a:moveTo>
                        <a:lnTo>
                          <a:pt x="798110" y="244290"/>
                        </a:lnTo>
                        <a:lnTo>
                          <a:pt x="798110" y="0"/>
                        </a:lnTo>
                        <a:lnTo>
                          <a:pt x="42232" y="0"/>
                        </a:lnTo>
                        <a:cubicBezTo>
                          <a:pt x="18965" y="0"/>
                          <a:pt x="0" y="18927"/>
                          <a:pt x="0" y="42146"/>
                        </a:cubicBezTo>
                        <a:lnTo>
                          <a:pt x="0" y="202339"/>
                        </a:lnTo>
                        <a:cubicBezTo>
                          <a:pt x="0" y="225559"/>
                          <a:pt x="18965" y="244485"/>
                          <a:pt x="42232" y="244485"/>
                        </a:cubicBezTo>
                        <a:lnTo>
                          <a:pt x="798110" y="244485"/>
                        </a:lnTo>
                        <a:close/>
                      </a:path>
                    </a:pathLst>
                  </a:custGeom>
                  <a:solidFill>
                    <a:srgbClr val="ACD8AE"/>
                  </a:solidFill>
                  <a:ln w="19550" cap="flat">
                    <a:noFill/>
                    <a:prstDash val="solid"/>
                    <a:miter/>
                  </a:ln>
                </p:spPr>
                <p:txBody>
                  <a:bodyPr rtlCol="0" anchor="ctr"/>
                  <a:lstStyle/>
                  <a:p>
                    <a:endParaRPr lang="en-US"/>
                  </a:p>
                </p:txBody>
              </p:sp>
              <p:sp>
                <p:nvSpPr>
                  <p:cNvPr id="198" name="Freeform 197">
                    <a:extLst>
                      <a:ext uri="{FF2B5EF4-FFF2-40B4-BE49-F238E27FC236}">
                        <a16:creationId xmlns:a16="http://schemas.microsoft.com/office/drawing/2014/main" id="{CE225044-2F7A-311F-EB61-CD98AD083044}"/>
                      </a:ext>
                    </a:extLst>
                  </p:cNvPr>
                  <p:cNvSpPr/>
                  <p:nvPr/>
                </p:nvSpPr>
                <p:spPr>
                  <a:xfrm>
                    <a:off x="4943023" y="4950934"/>
                    <a:ext cx="799478" cy="244485"/>
                  </a:xfrm>
                  <a:custGeom>
                    <a:avLst/>
                    <a:gdLst>
                      <a:gd name="connsiteX0" fmla="*/ 0 w 799478"/>
                      <a:gd name="connsiteY0" fmla="*/ 0 h 244485"/>
                      <a:gd name="connsiteX1" fmla="*/ 0 w 799478"/>
                      <a:gd name="connsiteY1" fmla="*/ 244290 h 244485"/>
                      <a:gd name="connsiteX2" fmla="*/ 0 w 799478"/>
                      <a:gd name="connsiteY2" fmla="*/ 244290 h 244485"/>
                      <a:gd name="connsiteX3" fmla="*/ 0 w 799478"/>
                      <a:gd name="connsiteY3" fmla="*/ 244485 h 244485"/>
                      <a:gd name="connsiteX4" fmla="*/ 799479 w 799478"/>
                      <a:gd name="connsiteY4" fmla="*/ 244485 h 244485"/>
                      <a:gd name="connsiteX5" fmla="*/ 799479 w 799478"/>
                      <a:gd name="connsiteY5" fmla="*/ 228485 h 244485"/>
                      <a:gd name="connsiteX6" fmla="*/ 799479 w 799478"/>
                      <a:gd name="connsiteY6" fmla="*/ 0 h 244485"/>
                      <a:gd name="connsiteX7" fmla="*/ 0 w 799478"/>
                      <a:gd name="connsiteY7" fmla="*/ 0 h 2444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99478" h="244485">
                        <a:moveTo>
                          <a:pt x="0" y="0"/>
                        </a:moveTo>
                        <a:lnTo>
                          <a:pt x="0" y="244290"/>
                        </a:lnTo>
                        <a:lnTo>
                          <a:pt x="0" y="244290"/>
                        </a:lnTo>
                        <a:lnTo>
                          <a:pt x="0" y="244485"/>
                        </a:lnTo>
                        <a:lnTo>
                          <a:pt x="799479" y="244485"/>
                        </a:lnTo>
                        <a:lnTo>
                          <a:pt x="799479" y="228485"/>
                        </a:lnTo>
                        <a:lnTo>
                          <a:pt x="799479" y="0"/>
                        </a:lnTo>
                        <a:lnTo>
                          <a:pt x="0" y="0"/>
                        </a:lnTo>
                        <a:close/>
                      </a:path>
                    </a:pathLst>
                  </a:custGeom>
                  <a:solidFill>
                    <a:srgbClr val="ACD8AE"/>
                  </a:solidFill>
                  <a:ln w="19550" cap="flat">
                    <a:noFill/>
                    <a:prstDash val="solid"/>
                    <a:miter/>
                  </a:ln>
                </p:spPr>
                <p:txBody>
                  <a:bodyPr rtlCol="0" anchor="ctr"/>
                  <a:lstStyle/>
                  <a:p>
                    <a:endParaRPr lang="en-US"/>
                  </a:p>
                </p:txBody>
              </p:sp>
            </p:grpSp>
            <p:sp>
              <p:nvSpPr>
                <p:cNvPr id="199" name="Freeform 198">
                  <a:extLst>
                    <a:ext uri="{FF2B5EF4-FFF2-40B4-BE49-F238E27FC236}">
                      <a16:creationId xmlns:a16="http://schemas.microsoft.com/office/drawing/2014/main" id="{6F7D1D84-D7BF-0F9C-5057-3EF3FD73E862}"/>
                    </a:ext>
                  </a:extLst>
                </p:cNvPr>
                <p:cNvSpPr/>
                <p:nvPr/>
              </p:nvSpPr>
              <p:spPr>
                <a:xfrm>
                  <a:off x="9164089" y="4950934"/>
                  <a:ext cx="806321" cy="244485"/>
                </a:xfrm>
                <a:custGeom>
                  <a:avLst/>
                  <a:gdLst>
                    <a:gd name="connsiteX0" fmla="*/ 0 w 806321"/>
                    <a:gd name="connsiteY0" fmla="*/ 0 h 244485"/>
                    <a:gd name="connsiteX1" fmla="*/ 806322 w 806321"/>
                    <a:gd name="connsiteY1" fmla="*/ 0 h 244485"/>
                    <a:gd name="connsiteX2" fmla="*/ 806322 w 806321"/>
                    <a:gd name="connsiteY2" fmla="*/ 244485 h 244485"/>
                    <a:gd name="connsiteX3" fmla="*/ 0 w 806321"/>
                    <a:gd name="connsiteY3" fmla="*/ 244485 h 244485"/>
                  </a:gdLst>
                  <a:ahLst/>
                  <a:cxnLst>
                    <a:cxn ang="0">
                      <a:pos x="connsiteX0" y="connsiteY0"/>
                    </a:cxn>
                    <a:cxn ang="0">
                      <a:pos x="connsiteX1" y="connsiteY1"/>
                    </a:cxn>
                    <a:cxn ang="0">
                      <a:pos x="connsiteX2" y="connsiteY2"/>
                    </a:cxn>
                    <a:cxn ang="0">
                      <a:pos x="connsiteX3" y="connsiteY3"/>
                    </a:cxn>
                  </a:cxnLst>
                  <a:rect l="l" t="t" r="r" b="b"/>
                  <a:pathLst>
                    <a:path w="806321" h="244485">
                      <a:moveTo>
                        <a:pt x="0" y="0"/>
                      </a:moveTo>
                      <a:lnTo>
                        <a:pt x="806322" y="0"/>
                      </a:lnTo>
                      <a:lnTo>
                        <a:pt x="806322" y="244485"/>
                      </a:lnTo>
                      <a:lnTo>
                        <a:pt x="0" y="244485"/>
                      </a:lnTo>
                      <a:close/>
                    </a:path>
                  </a:pathLst>
                </a:custGeom>
                <a:solidFill>
                  <a:srgbClr val="ACD8AE"/>
                </a:solidFill>
                <a:ln w="19550" cap="flat">
                  <a:noFill/>
                  <a:prstDash val="solid"/>
                  <a:miter/>
                </a:ln>
              </p:spPr>
              <p:txBody>
                <a:bodyPr rtlCol="0" anchor="ctr"/>
                <a:lstStyle/>
                <a:p>
                  <a:endParaRPr lang="en-US"/>
                </a:p>
              </p:txBody>
            </p:sp>
            <p:sp>
              <p:nvSpPr>
                <p:cNvPr id="200" name="Freeform 199">
                  <a:extLst>
                    <a:ext uri="{FF2B5EF4-FFF2-40B4-BE49-F238E27FC236}">
                      <a16:creationId xmlns:a16="http://schemas.microsoft.com/office/drawing/2014/main" id="{4F306F56-7882-6552-AB7E-05A504690821}"/>
                    </a:ext>
                  </a:extLst>
                </p:cNvPr>
                <p:cNvSpPr/>
                <p:nvPr/>
              </p:nvSpPr>
              <p:spPr>
                <a:xfrm>
                  <a:off x="6630746" y="4950934"/>
                  <a:ext cx="801042" cy="244485"/>
                </a:xfrm>
                <a:custGeom>
                  <a:avLst/>
                  <a:gdLst>
                    <a:gd name="connsiteX0" fmla="*/ 0 w 801042"/>
                    <a:gd name="connsiteY0" fmla="*/ 0 h 244485"/>
                    <a:gd name="connsiteX1" fmla="*/ 801043 w 801042"/>
                    <a:gd name="connsiteY1" fmla="*/ 0 h 244485"/>
                    <a:gd name="connsiteX2" fmla="*/ 801043 w 801042"/>
                    <a:gd name="connsiteY2" fmla="*/ 244485 h 244485"/>
                    <a:gd name="connsiteX3" fmla="*/ 0 w 801042"/>
                    <a:gd name="connsiteY3" fmla="*/ 244485 h 244485"/>
                  </a:gdLst>
                  <a:ahLst/>
                  <a:cxnLst>
                    <a:cxn ang="0">
                      <a:pos x="connsiteX0" y="connsiteY0"/>
                    </a:cxn>
                    <a:cxn ang="0">
                      <a:pos x="connsiteX1" y="connsiteY1"/>
                    </a:cxn>
                    <a:cxn ang="0">
                      <a:pos x="connsiteX2" y="connsiteY2"/>
                    </a:cxn>
                    <a:cxn ang="0">
                      <a:pos x="connsiteX3" y="connsiteY3"/>
                    </a:cxn>
                  </a:cxnLst>
                  <a:rect l="l" t="t" r="r" b="b"/>
                  <a:pathLst>
                    <a:path w="801042" h="244485">
                      <a:moveTo>
                        <a:pt x="0" y="0"/>
                      </a:moveTo>
                      <a:lnTo>
                        <a:pt x="801043" y="0"/>
                      </a:lnTo>
                      <a:lnTo>
                        <a:pt x="801043" y="244485"/>
                      </a:lnTo>
                      <a:lnTo>
                        <a:pt x="0" y="244485"/>
                      </a:lnTo>
                      <a:close/>
                    </a:path>
                  </a:pathLst>
                </a:custGeom>
                <a:solidFill>
                  <a:srgbClr val="ACD8AE"/>
                </a:solidFill>
                <a:ln w="19550" cap="flat">
                  <a:noFill/>
                  <a:prstDash val="solid"/>
                  <a:miter/>
                </a:ln>
              </p:spPr>
              <p:txBody>
                <a:bodyPr rtlCol="0" anchor="ctr"/>
                <a:lstStyle/>
                <a:p>
                  <a:endParaRPr lang="en-US"/>
                </a:p>
              </p:txBody>
            </p:sp>
            <p:sp>
              <p:nvSpPr>
                <p:cNvPr id="201" name="Freeform 200">
                  <a:extLst>
                    <a:ext uri="{FF2B5EF4-FFF2-40B4-BE49-F238E27FC236}">
                      <a16:creationId xmlns:a16="http://schemas.microsoft.com/office/drawing/2014/main" id="{1D417E9C-E625-3A6C-2B90-99633C521F19}"/>
                    </a:ext>
                  </a:extLst>
                </p:cNvPr>
                <p:cNvSpPr/>
                <p:nvPr/>
              </p:nvSpPr>
              <p:spPr>
                <a:xfrm>
                  <a:off x="7476367" y="4950934"/>
                  <a:ext cx="797718" cy="244485"/>
                </a:xfrm>
                <a:custGeom>
                  <a:avLst/>
                  <a:gdLst>
                    <a:gd name="connsiteX0" fmla="*/ 0 w 797718"/>
                    <a:gd name="connsiteY0" fmla="*/ 0 h 244485"/>
                    <a:gd name="connsiteX1" fmla="*/ 797719 w 797718"/>
                    <a:gd name="connsiteY1" fmla="*/ 0 h 244485"/>
                    <a:gd name="connsiteX2" fmla="*/ 797719 w 797718"/>
                    <a:gd name="connsiteY2" fmla="*/ 244485 h 244485"/>
                    <a:gd name="connsiteX3" fmla="*/ 0 w 797718"/>
                    <a:gd name="connsiteY3" fmla="*/ 244485 h 244485"/>
                  </a:gdLst>
                  <a:ahLst/>
                  <a:cxnLst>
                    <a:cxn ang="0">
                      <a:pos x="connsiteX0" y="connsiteY0"/>
                    </a:cxn>
                    <a:cxn ang="0">
                      <a:pos x="connsiteX1" y="connsiteY1"/>
                    </a:cxn>
                    <a:cxn ang="0">
                      <a:pos x="connsiteX2" y="connsiteY2"/>
                    </a:cxn>
                    <a:cxn ang="0">
                      <a:pos x="connsiteX3" y="connsiteY3"/>
                    </a:cxn>
                  </a:cxnLst>
                  <a:rect l="l" t="t" r="r" b="b"/>
                  <a:pathLst>
                    <a:path w="797718" h="244485">
                      <a:moveTo>
                        <a:pt x="0" y="0"/>
                      </a:moveTo>
                      <a:lnTo>
                        <a:pt x="797719" y="0"/>
                      </a:lnTo>
                      <a:lnTo>
                        <a:pt x="797719" y="244485"/>
                      </a:lnTo>
                      <a:lnTo>
                        <a:pt x="0" y="244485"/>
                      </a:lnTo>
                      <a:close/>
                    </a:path>
                  </a:pathLst>
                </a:custGeom>
                <a:solidFill>
                  <a:srgbClr val="ACD8AE"/>
                </a:solidFill>
                <a:ln w="19550" cap="flat">
                  <a:noFill/>
                  <a:prstDash val="solid"/>
                  <a:miter/>
                </a:ln>
              </p:spPr>
              <p:txBody>
                <a:bodyPr rtlCol="0" anchor="ctr"/>
                <a:lstStyle/>
                <a:p>
                  <a:endParaRPr lang="en-US"/>
                </a:p>
              </p:txBody>
            </p:sp>
            <p:sp>
              <p:nvSpPr>
                <p:cNvPr id="202" name="Freeform 201">
                  <a:extLst>
                    <a:ext uri="{FF2B5EF4-FFF2-40B4-BE49-F238E27FC236}">
                      <a16:creationId xmlns:a16="http://schemas.microsoft.com/office/drawing/2014/main" id="{81CCC051-12C9-ADFC-ED54-A80E08E60906}"/>
                    </a:ext>
                  </a:extLst>
                </p:cNvPr>
                <p:cNvSpPr/>
                <p:nvPr/>
              </p:nvSpPr>
              <p:spPr>
                <a:xfrm>
                  <a:off x="8318468" y="4950934"/>
                  <a:ext cx="801042" cy="244485"/>
                </a:xfrm>
                <a:custGeom>
                  <a:avLst/>
                  <a:gdLst>
                    <a:gd name="connsiteX0" fmla="*/ 0 w 801042"/>
                    <a:gd name="connsiteY0" fmla="*/ 0 h 244485"/>
                    <a:gd name="connsiteX1" fmla="*/ 801043 w 801042"/>
                    <a:gd name="connsiteY1" fmla="*/ 0 h 244485"/>
                    <a:gd name="connsiteX2" fmla="*/ 801043 w 801042"/>
                    <a:gd name="connsiteY2" fmla="*/ 244485 h 244485"/>
                    <a:gd name="connsiteX3" fmla="*/ 0 w 801042"/>
                    <a:gd name="connsiteY3" fmla="*/ 244485 h 244485"/>
                  </a:gdLst>
                  <a:ahLst/>
                  <a:cxnLst>
                    <a:cxn ang="0">
                      <a:pos x="connsiteX0" y="connsiteY0"/>
                    </a:cxn>
                    <a:cxn ang="0">
                      <a:pos x="connsiteX1" y="connsiteY1"/>
                    </a:cxn>
                    <a:cxn ang="0">
                      <a:pos x="connsiteX2" y="connsiteY2"/>
                    </a:cxn>
                    <a:cxn ang="0">
                      <a:pos x="connsiteX3" y="connsiteY3"/>
                    </a:cxn>
                  </a:cxnLst>
                  <a:rect l="l" t="t" r="r" b="b"/>
                  <a:pathLst>
                    <a:path w="801042" h="244485">
                      <a:moveTo>
                        <a:pt x="0" y="0"/>
                      </a:moveTo>
                      <a:lnTo>
                        <a:pt x="801043" y="0"/>
                      </a:lnTo>
                      <a:lnTo>
                        <a:pt x="801043" y="244485"/>
                      </a:lnTo>
                      <a:lnTo>
                        <a:pt x="0" y="244485"/>
                      </a:lnTo>
                      <a:close/>
                    </a:path>
                  </a:pathLst>
                </a:custGeom>
                <a:solidFill>
                  <a:srgbClr val="ACD8AE"/>
                </a:solidFill>
                <a:ln w="19550" cap="flat">
                  <a:noFill/>
                  <a:prstDash val="solid"/>
                  <a:miter/>
                </a:ln>
              </p:spPr>
              <p:txBody>
                <a:bodyPr rtlCol="0" anchor="ctr"/>
                <a:lstStyle/>
                <a:p>
                  <a:endParaRPr lang="en-US"/>
                </a:p>
              </p:txBody>
            </p:sp>
            <p:sp>
              <p:nvSpPr>
                <p:cNvPr id="203" name="Freeform 202">
                  <a:extLst>
                    <a:ext uri="{FF2B5EF4-FFF2-40B4-BE49-F238E27FC236}">
                      <a16:creationId xmlns:a16="http://schemas.microsoft.com/office/drawing/2014/main" id="{C1835C38-6DA9-45D6-3E5A-62A1FE055659}"/>
                    </a:ext>
                  </a:extLst>
                </p:cNvPr>
                <p:cNvSpPr/>
                <p:nvPr/>
              </p:nvSpPr>
              <p:spPr>
                <a:xfrm>
                  <a:off x="10014794" y="4950934"/>
                  <a:ext cx="804561" cy="244485"/>
                </a:xfrm>
                <a:custGeom>
                  <a:avLst/>
                  <a:gdLst>
                    <a:gd name="connsiteX0" fmla="*/ 0 w 804561"/>
                    <a:gd name="connsiteY0" fmla="*/ 0 h 244485"/>
                    <a:gd name="connsiteX1" fmla="*/ 804562 w 804561"/>
                    <a:gd name="connsiteY1" fmla="*/ 0 h 244485"/>
                    <a:gd name="connsiteX2" fmla="*/ 804562 w 804561"/>
                    <a:gd name="connsiteY2" fmla="*/ 244485 h 244485"/>
                    <a:gd name="connsiteX3" fmla="*/ 0 w 804561"/>
                    <a:gd name="connsiteY3" fmla="*/ 244485 h 244485"/>
                  </a:gdLst>
                  <a:ahLst/>
                  <a:cxnLst>
                    <a:cxn ang="0">
                      <a:pos x="connsiteX0" y="connsiteY0"/>
                    </a:cxn>
                    <a:cxn ang="0">
                      <a:pos x="connsiteX1" y="connsiteY1"/>
                    </a:cxn>
                    <a:cxn ang="0">
                      <a:pos x="connsiteX2" y="connsiteY2"/>
                    </a:cxn>
                    <a:cxn ang="0">
                      <a:pos x="connsiteX3" y="connsiteY3"/>
                    </a:cxn>
                  </a:cxnLst>
                  <a:rect l="l" t="t" r="r" b="b"/>
                  <a:pathLst>
                    <a:path w="804561" h="244485">
                      <a:moveTo>
                        <a:pt x="0" y="0"/>
                      </a:moveTo>
                      <a:lnTo>
                        <a:pt x="804562" y="0"/>
                      </a:lnTo>
                      <a:lnTo>
                        <a:pt x="804562" y="244485"/>
                      </a:lnTo>
                      <a:lnTo>
                        <a:pt x="0" y="244485"/>
                      </a:lnTo>
                      <a:close/>
                    </a:path>
                  </a:pathLst>
                </a:custGeom>
                <a:solidFill>
                  <a:srgbClr val="ACD8AE"/>
                </a:solidFill>
                <a:ln w="19550" cap="flat">
                  <a:noFill/>
                  <a:prstDash val="solid"/>
                  <a:miter/>
                </a:ln>
              </p:spPr>
              <p:txBody>
                <a:bodyPr rtlCol="0" anchor="ctr"/>
                <a:lstStyle/>
                <a:p>
                  <a:endParaRPr lang="en-US"/>
                </a:p>
              </p:txBody>
            </p:sp>
            <p:sp>
              <p:nvSpPr>
                <p:cNvPr id="204" name="Freeform 203">
                  <a:extLst>
                    <a:ext uri="{FF2B5EF4-FFF2-40B4-BE49-F238E27FC236}">
                      <a16:creationId xmlns:a16="http://schemas.microsoft.com/office/drawing/2014/main" id="{A9567EE3-42F5-D4AF-5C57-DF72DEF684DE}"/>
                    </a:ext>
                  </a:extLst>
                </p:cNvPr>
                <p:cNvSpPr/>
                <p:nvPr/>
              </p:nvSpPr>
              <p:spPr>
                <a:xfrm>
                  <a:off x="10863934" y="4950934"/>
                  <a:ext cx="793809" cy="244485"/>
                </a:xfrm>
                <a:custGeom>
                  <a:avLst/>
                  <a:gdLst>
                    <a:gd name="connsiteX0" fmla="*/ 751576 w 793809"/>
                    <a:gd name="connsiteY0" fmla="*/ 0 h 244485"/>
                    <a:gd name="connsiteX1" fmla="*/ 0 w 793809"/>
                    <a:gd name="connsiteY1" fmla="*/ 0 h 244485"/>
                    <a:gd name="connsiteX2" fmla="*/ 0 w 793809"/>
                    <a:gd name="connsiteY2" fmla="*/ 244485 h 244485"/>
                    <a:gd name="connsiteX3" fmla="*/ 751576 w 793809"/>
                    <a:gd name="connsiteY3" fmla="*/ 244485 h 244485"/>
                    <a:gd name="connsiteX4" fmla="*/ 793809 w 793809"/>
                    <a:gd name="connsiteY4" fmla="*/ 202339 h 244485"/>
                    <a:gd name="connsiteX5" fmla="*/ 793809 w 793809"/>
                    <a:gd name="connsiteY5" fmla="*/ 42146 h 244485"/>
                    <a:gd name="connsiteX6" fmla="*/ 751576 w 793809"/>
                    <a:gd name="connsiteY6" fmla="*/ 0 h 2444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93809" h="244485">
                      <a:moveTo>
                        <a:pt x="751576" y="0"/>
                      </a:moveTo>
                      <a:lnTo>
                        <a:pt x="0" y="0"/>
                      </a:lnTo>
                      <a:lnTo>
                        <a:pt x="0" y="244485"/>
                      </a:lnTo>
                      <a:lnTo>
                        <a:pt x="751576" y="244485"/>
                      </a:lnTo>
                      <a:cubicBezTo>
                        <a:pt x="774843" y="244485"/>
                        <a:pt x="793809" y="225559"/>
                        <a:pt x="793809" y="202339"/>
                      </a:cubicBezTo>
                      <a:lnTo>
                        <a:pt x="793809" y="42146"/>
                      </a:lnTo>
                      <a:cubicBezTo>
                        <a:pt x="793809" y="18927"/>
                        <a:pt x="774843" y="0"/>
                        <a:pt x="751576" y="0"/>
                      </a:cubicBezTo>
                      <a:close/>
                    </a:path>
                  </a:pathLst>
                </a:custGeom>
                <a:solidFill>
                  <a:srgbClr val="ACD8AE"/>
                </a:solidFill>
                <a:ln w="19550" cap="flat">
                  <a:noFill/>
                  <a:prstDash val="solid"/>
                  <a:miter/>
                </a:ln>
              </p:spPr>
              <p:txBody>
                <a:bodyPr rtlCol="0" anchor="ctr"/>
                <a:lstStyle/>
                <a:p>
                  <a:endParaRPr lang="en-US"/>
                </a:p>
              </p:txBody>
            </p:sp>
            <p:sp>
              <p:nvSpPr>
                <p:cNvPr id="205" name="Freeform 204">
                  <a:extLst>
                    <a:ext uri="{FF2B5EF4-FFF2-40B4-BE49-F238E27FC236}">
                      <a16:creationId xmlns:a16="http://schemas.microsoft.com/office/drawing/2014/main" id="{138E8C72-74D8-AB2D-58FD-4CD7C70B6820}"/>
                    </a:ext>
                  </a:extLst>
                </p:cNvPr>
                <p:cNvSpPr/>
                <p:nvPr/>
              </p:nvSpPr>
              <p:spPr>
                <a:xfrm>
                  <a:off x="5786885" y="4950934"/>
                  <a:ext cx="799478" cy="244485"/>
                </a:xfrm>
                <a:custGeom>
                  <a:avLst/>
                  <a:gdLst>
                    <a:gd name="connsiteX0" fmla="*/ 0 w 799478"/>
                    <a:gd name="connsiteY0" fmla="*/ 0 h 244485"/>
                    <a:gd name="connsiteX1" fmla="*/ 0 w 799478"/>
                    <a:gd name="connsiteY1" fmla="*/ 244290 h 244485"/>
                    <a:gd name="connsiteX2" fmla="*/ 0 w 799478"/>
                    <a:gd name="connsiteY2" fmla="*/ 244290 h 244485"/>
                    <a:gd name="connsiteX3" fmla="*/ 0 w 799478"/>
                    <a:gd name="connsiteY3" fmla="*/ 244485 h 244485"/>
                    <a:gd name="connsiteX4" fmla="*/ 799478 w 799478"/>
                    <a:gd name="connsiteY4" fmla="*/ 244485 h 244485"/>
                    <a:gd name="connsiteX5" fmla="*/ 799478 w 799478"/>
                    <a:gd name="connsiteY5" fmla="*/ 0 h 244485"/>
                    <a:gd name="connsiteX6" fmla="*/ 0 w 799478"/>
                    <a:gd name="connsiteY6" fmla="*/ 0 h 2444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99478" h="244485">
                      <a:moveTo>
                        <a:pt x="0" y="0"/>
                      </a:moveTo>
                      <a:lnTo>
                        <a:pt x="0" y="244290"/>
                      </a:lnTo>
                      <a:lnTo>
                        <a:pt x="0" y="244290"/>
                      </a:lnTo>
                      <a:lnTo>
                        <a:pt x="0" y="244485"/>
                      </a:lnTo>
                      <a:lnTo>
                        <a:pt x="799478" y="244485"/>
                      </a:lnTo>
                      <a:lnTo>
                        <a:pt x="799478" y="0"/>
                      </a:lnTo>
                      <a:lnTo>
                        <a:pt x="0" y="0"/>
                      </a:lnTo>
                      <a:close/>
                    </a:path>
                  </a:pathLst>
                </a:custGeom>
                <a:solidFill>
                  <a:srgbClr val="ACD8AE"/>
                </a:solidFill>
                <a:ln w="19550" cap="flat">
                  <a:noFill/>
                  <a:prstDash val="solid"/>
                  <a:miter/>
                </a:ln>
              </p:spPr>
              <p:txBody>
                <a:bodyPr rtlCol="0" anchor="ctr"/>
                <a:lstStyle/>
                <a:p>
                  <a:endParaRPr lang="en-US"/>
                </a:p>
              </p:txBody>
            </p:sp>
          </p:grpSp>
          <p:grpSp>
            <p:nvGrpSpPr>
              <p:cNvPr id="206" name="Graphic 4">
                <a:extLst>
                  <a:ext uri="{FF2B5EF4-FFF2-40B4-BE49-F238E27FC236}">
                    <a16:creationId xmlns:a16="http://schemas.microsoft.com/office/drawing/2014/main" id="{ADE0EFDE-81A6-8C10-B7F8-8C6D11DB693F}"/>
                  </a:ext>
                </a:extLst>
              </p:cNvPr>
              <p:cNvGrpSpPr/>
              <p:nvPr/>
            </p:nvGrpSpPr>
            <p:grpSpPr>
              <a:xfrm>
                <a:off x="4943414" y="5247322"/>
                <a:ext cx="6714132" cy="244680"/>
                <a:chOff x="4943414" y="5247322"/>
                <a:chExt cx="6714132" cy="244680"/>
              </a:xfrm>
              <a:solidFill>
                <a:srgbClr val="9DD2A0"/>
              </a:solidFill>
            </p:grpSpPr>
            <p:grpSp>
              <p:nvGrpSpPr>
                <p:cNvPr id="207" name="Graphic 4">
                  <a:extLst>
                    <a:ext uri="{FF2B5EF4-FFF2-40B4-BE49-F238E27FC236}">
                      <a16:creationId xmlns:a16="http://schemas.microsoft.com/office/drawing/2014/main" id="{28F05101-B8E0-CBA8-20C9-D87609F96C19}"/>
                    </a:ext>
                  </a:extLst>
                </p:cNvPr>
                <p:cNvGrpSpPr/>
                <p:nvPr/>
              </p:nvGrpSpPr>
              <p:grpSpPr>
                <a:xfrm>
                  <a:off x="4943414" y="5247322"/>
                  <a:ext cx="1642948" cy="244680"/>
                  <a:chOff x="4943414" y="5247322"/>
                  <a:chExt cx="1642948" cy="244680"/>
                </a:xfrm>
                <a:solidFill>
                  <a:srgbClr val="9DD2A0"/>
                </a:solidFill>
              </p:grpSpPr>
              <p:sp>
                <p:nvSpPr>
                  <p:cNvPr id="208" name="Freeform 207">
                    <a:extLst>
                      <a:ext uri="{FF2B5EF4-FFF2-40B4-BE49-F238E27FC236}">
                        <a16:creationId xmlns:a16="http://schemas.microsoft.com/office/drawing/2014/main" id="{DA080314-ED12-7E49-4184-D98EF4FC1EE2}"/>
                      </a:ext>
                    </a:extLst>
                  </p:cNvPr>
                  <p:cNvSpPr/>
                  <p:nvPr/>
                </p:nvSpPr>
                <p:spPr>
                  <a:xfrm>
                    <a:off x="5786884" y="5247517"/>
                    <a:ext cx="799478" cy="244485"/>
                  </a:xfrm>
                  <a:custGeom>
                    <a:avLst/>
                    <a:gdLst>
                      <a:gd name="connsiteX0" fmla="*/ 0 w 799478"/>
                      <a:gd name="connsiteY0" fmla="*/ 0 h 244485"/>
                      <a:gd name="connsiteX1" fmla="*/ 799479 w 799478"/>
                      <a:gd name="connsiteY1" fmla="*/ 0 h 244485"/>
                      <a:gd name="connsiteX2" fmla="*/ 799479 w 799478"/>
                      <a:gd name="connsiteY2" fmla="*/ 244485 h 244485"/>
                      <a:gd name="connsiteX3" fmla="*/ 0 w 799478"/>
                      <a:gd name="connsiteY3" fmla="*/ 244485 h 244485"/>
                    </a:gdLst>
                    <a:ahLst/>
                    <a:cxnLst>
                      <a:cxn ang="0">
                        <a:pos x="connsiteX0" y="connsiteY0"/>
                      </a:cxn>
                      <a:cxn ang="0">
                        <a:pos x="connsiteX1" y="connsiteY1"/>
                      </a:cxn>
                      <a:cxn ang="0">
                        <a:pos x="connsiteX2" y="connsiteY2"/>
                      </a:cxn>
                      <a:cxn ang="0">
                        <a:pos x="connsiteX3" y="connsiteY3"/>
                      </a:cxn>
                    </a:cxnLst>
                    <a:rect l="l" t="t" r="r" b="b"/>
                    <a:pathLst>
                      <a:path w="799478" h="244485">
                        <a:moveTo>
                          <a:pt x="0" y="0"/>
                        </a:moveTo>
                        <a:lnTo>
                          <a:pt x="799479" y="0"/>
                        </a:lnTo>
                        <a:lnTo>
                          <a:pt x="799479" y="244485"/>
                        </a:lnTo>
                        <a:lnTo>
                          <a:pt x="0" y="244485"/>
                        </a:lnTo>
                        <a:close/>
                      </a:path>
                    </a:pathLst>
                  </a:custGeom>
                  <a:solidFill>
                    <a:srgbClr val="9DD2A0"/>
                  </a:solidFill>
                  <a:ln w="19550" cap="flat">
                    <a:noFill/>
                    <a:prstDash val="solid"/>
                    <a:miter/>
                  </a:ln>
                </p:spPr>
                <p:txBody>
                  <a:bodyPr rtlCol="0" anchor="ctr"/>
                  <a:lstStyle/>
                  <a:p>
                    <a:endParaRPr lang="en-US"/>
                  </a:p>
                </p:txBody>
              </p:sp>
              <p:sp>
                <p:nvSpPr>
                  <p:cNvPr id="209" name="Freeform 208">
                    <a:extLst>
                      <a:ext uri="{FF2B5EF4-FFF2-40B4-BE49-F238E27FC236}">
                        <a16:creationId xmlns:a16="http://schemas.microsoft.com/office/drawing/2014/main" id="{622F78CC-4493-41B5-7570-4E6B0B10C814}"/>
                      </a:ext>
                    </a:extLst>
                  </p:cNvPr>
                  <p:cNvSpPr/>
                  <p:nvPr/>
                </p:nvSpPr>
                <p:spPr>
                  <a:xfrm>
                    <a:off x="4943414" y="5247322"/>
                    <a:ext cx="799087" cy="244485"/>
                  </a:xfrm>
                  <a:custGeom>
                    <a:avLst/>
                    <a:gdLst>
                      <a:gd name="connsiteX0" fmla="*/ 799088 w 799087"/>
                      <a:gd name="connsiteY0" fmla="*/ 195 h 244485"/>
                      <a:gd name="connsiteX1" fmla="*/ 39690 w 799087"/>
                      <a:gd name="connsiteY1" fmla="*/ 195 h 244485"/>
                      <a:gd name="connsiteX2" fmla="*/ 0 w 799087"/>
                      <a:gd name="connsiteY2" fmla="*/ 39805 h 244485"/>
                      <a:gd name="connsiteX3" fmla="*/ 0 w 799087"/>
                      <a:gd name="connsiteY3" fmla="*/ 204876 h 244485"/>
                      <a:gd name="connsiteX4" fmla="*/ 39690 w 799087"/>
                      <a:gd name="connsiteY4" fmla="*/ 244486 h 244485"/>
                      <a:gd name="connsiteX5" fmla="*/ 799088 w 799087"/>
                      <a:gd name="connsiteY5" fmla="*/ 244486 h 244485"/>
                      <a:gd name="connsiteX6" fmla="*/ 799088 w 799087"/>
                      <a:gd name="connsiteY6" fmla="*/ 0 h 2444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99087" h="244485">
                        <a:moveTo>
                          <a:pt x="799088" y="195"/>
                        </a:moveTo>
                        <a:lnTo>
                          <a:pt x="39690" y="195"/>
                        </a:lnTo>
                        <a:cubicBezTo>
                          <a:pt x="17792" y="195"/>
                          <a:pt x="0" y="17951"/>
                          <a:pt x="0" y="39805"/>
                        </a:cubicBezTo>
                        <a:lnTo>
                          <a:pt x="0" y="204876"/>
                        </a:lnTo>
                        <a:cubicBezTo>
                          <a:pt x="0" y="226730"/>
                          <a:pt x="17792" y="244486"/>
                          <a:pt x="39690" y="244486"/>
                        </a:cubicBezTo>
                        <a:lnTo>
                          <a:pt x="799088" y="244486"/>
                        </a:lnTo>
                        <a:lnTo>
                          <a:pt x="799088" y="0"/>
                        </a:lnTo>
                        <a:close/>
                      </a:path>
                    </a:pathLst>
                  </a:custGeom>
                  <a:solidFill>
                    <a:srgbClr val="9DD2A0"/>
                  </a:solidFill>
                  <a:ln w="19550" cap="flat">
                    <a:noFill/>
                    <a:prstDash val="solid"/>
                    <a:miter/>
                  </a:ln>
                </p:spPr>
                <p:txBody>
                  <a:bodyPr rtlCol="0" anchor="ctr"/>
                  <a:lstStyle/>
                  <a:p>
                    <a:endParaRPr lang="en-US"/>
                  </a:p>
                </p:txBody>
              </p:sp>
            </p:grpSp>
            <p:sp>
              <p:nvSpPr>
                <p:cNvPr id="210" name="Freeform 209">
                  <a:extLst>
                    <a:ext uri="{FF2B5EF4-FFF2-40B4-BE49-F238E27FC236}">
                      <a16:creationId xmlns:a16="http://schemas.microsoft.com/office/drawing/2014/main" id="{6BEBC106-5E6C-6E25-39C1-2740473FB3BE}"/>
                    </a:ext>
                  </a:extLst>
                </p:cNvPr>
                <p:cNvSpPr/>
                <p:nvPr/>
              </p:nvSpPr>
              <p:spPr>
                <a:xfrm>
                  <a:off x="6630746" y="5247517"/>
                  <a:ext cx="801042" cy="244485"/>
                </a:xfrm>
                <a:custGeom>
                  <a:avLst/>
                  <a:gdLst>
                    <a:gd name="connsiteX0" fmla="*/ 0 w 801042"/>
                    <a:gd name="connsiteY0" fmla="*/ 0 h 244485"/>
                    <a:gd name="connsiteX1" fmla="*/ 801043 w 801042"/>
                    <a:gd name="connsiteY1" fmla="*/ 0 h 244485"/>
                    <a:gd name="connsiteX2" fmla="*/ 801043 w 801042"/>
                    <a:gd name="connsiteY2" fmla="*/ 244485 h 244485"/>
                    <a:gd name="connsiteX3" fmla="*/ 0 w 801042"/>
                    <a:gd name="connsiteY3" fmla="*/ 244485 h 244485"/>
                  </a:gdLst>
                  <a:ahLst/>
                  <a:cxnLst>
                    <a:cxn ang="0">
                      <a:pos x="connsiteX0" y="connsiteY0"/>
                    </a:cxn>
                    <a:cxn ang="0">
                      <a:pos x="connsiteX1" y="connsiteY1"/>
                    </a:cxn>
                    <a:cxn ang="0">
                      <a:pos x="connsiteX2" y="connsiteY2"/>
                    </a:cxn>
                    <a:cxn ang="0">
                      <a:pos x="connsiteX3" y="connsiteY3"/>
                    </a:cxn>
                  </a:cxnLst>
                  <a:rect l="l" t="t" r="r" b="b"/>
                  <a:pathLst>
                    <a:path w="801042" h="244485">
                      <a:moveTo>
                        <a:pt x="0" y="0"/>
                      </a:moveTo>
                      <a:lnTo>
                        <a:pt x="801043" y="0"/>
                      </a:lnTo>
                      <a:lnTo>
                        <a:pt x="801043" y="244485"/>
                      </a:lnTo>
                      <a:lnTo>
                        <a:pt x="0" y="244485"/>
                      </a:lnTo>
                      <a:close/>
                    </a:path>
                  </a:pathLst>
                </a:custGeom>
                <a:solidFill>
                  <a:srgbClr val="9DD2A0"/>
                </a:solidFill>
                <a:ln w="19550" cap="flat">
                  <a:noFill/>
                  <a:prstDash val="solid"/>
                  <a:miter/>
                </a:ln>
              </p:spPr>
              <p:txBody>
                <a:bodyPr rtlCol="0" anchor="ctr"/>
                <a:lstStyle/>
                <a:p>
                  <a:endParaRPr lang="en-US"/>
                </a:p>
              </p:txBody>
            </p:sp>
            <p:sp>
              <p:nvSpPr>
                <p:cNvPr id="211" name="Freeform 210">
                  <a:extLst>
                    <a:ext uri="{FF2B5EF4-FFF2-40B4-BE49-F238E27FC236}">
                      <a16:creationId xmlns:a16="http://schemas.microsoft.com/office/drawing/2014/main" id="{F0B51E81-01B5-4CF3-75AD-F7527974F11F}"/>
                    </a:ext>
                  </a:extLst>
                </p:cNvPr>
                <p:cNvSpPr/>
                <p:nvPr/>
              </p:nvSpPr>
              <p:spPr>
                <a:xfrm>
                  <a:off x="9164089" y="5247517"/>
                  <a:ext cx="806321" cy="244485"/>
                </a:xfrm>
                <a:custGeom>
                  <a:avLst/>
                  <a:gdLst>
                    <a:gd name="connsiteX0" fmla="*/ 0 w 806321"/>
                    <a:gd name="connsiteY0" fmla="*/ 0 h 244485"/>
                    <a:gd name="connsiteX1" fmla="*/ 806322 w 806321"/>
                    <a:gd name="connsiteY1" fmla="*/ 0 h 244485"/>
                    <a:gd name="connsiteX2" fmla="*/ 806322 w 806321"/>
                    <a:gd name="connsiteY2" fmla="*/ 244485 h 244485"/>
                    <a:gd name="connsiteX3" fmla="*/ 0 w 806321"/>
                    <a:gd name="connsiteY3" fmla="*/ 244485 h 244485"/>
                  </a:gdLst>
                  <a:ahLst/>
                  <a:cxnLst>
                    <a:cxn ang="0">
                      <a:pos x="connsiteX0" y="connsiteY0"/>
                    </a:cxn>
                    <a:cxn ang="0">
                      <a:pos x="connsiteX1" y="connsiteY1"/>
                    </a:cxn>
                    <a:cxn ang="0">
                      <a:pos x="connsiteX2" y="connsiteY2"/>
                    </a:cxn>
                    <a:cxn ang="0">
                      <a:pos x="connsiteX3" y="connsiteY3"/>
                    </a:cxn>
                  </a:cxnLst>
                  <a:rect l="l" t="t" r="r" b="b"/>
                  <a:pathLst>
                    <a:path w="806321" h="244485">
                      <a:moveTo>
                        <a:pt x="0" y="0"/>
                      </a:moveTo>
                      <a:lnTo>
                        <a:pt x="806322" y="0"/>
                      </a:lnTo>
                      <a:lnTo>
                        <a:pt x="806322" y="244485"/>
                      </a:lnTo>
                      <a:lnTo>
                        <a:pt x="0" y="244485"/>
                      </a:lnTo>
                      <a:close/>
                    </a:path>
                  </a:pathLst>
                </a:custGeom>
                <a:solidFill>
                  <a:srgbClr val="9DD2A0"/>
                </a:solidFill>
                <a:ln w="19550" cap="flat">
                  <a:noFill/>
                  <a:prstDash val="solid"/>
                  <a:miter/>
                </a:ln>
              </p:spPr>
              <p:txBody>
                <a:bodyPr rtlCol="0" anchor="ctr"/>
                <a:lstStyle/>
                <a:p>
                  <a:endParaRPr lang="en-US"/>
                </a:p>
              </p:txBody>
            </p:sp>
            <p:sp>
              <p:nvSpPr>
                <p:cNvPr id="212" name="Freeform 211">
                  <a:extLst>
                    <a:ext uri="{FF2B5EF4-FFF2-40B4-BE49-F238E27FC236}">
                      <a16:creationId xmlns:a16="http://schemas.microsoft.com/office/drawing/2014/main" id="{85168FB9-98D4-3AB4-98E6-F5F1DA767C2E}"/>
                    </a:ext>
                  </a:extLst>
                </p:cNvPr>
                <p:cNvSpPr/>
                <p:nvPr/>
              </p:nvSpPr>
              <p:spPr>
                <a:xfrm>
                  <a:off x="7476367" y="5247517"/>
                  <a:ext cx="797718" cy="244485"/>
                </a:xfrm>
                <a:custGeom>
                  <a:avLst/>
                  <a:gdLst>
                    <a:gd name="connsiteX0" fmla="*/ 0 w 797718"/>
                    <a:gd name="connsiteY0" fmla="*/ 0 h 244485"/>
                    <a:gd name="connsiteX1" fmla="*/ 797719 w 797718"/>
                    <a:gd name="connsiteY1" fmla="*/ 0 h 244485"/>
                    <a:gd name="connsiteX2" fmla="*/ 797719 w 797718"/>
                    <a:gd name="connsiteY2" fmla="*/ 244485 h 244485"/>
                    <a:gd name="connsiteX3" fmla="*/ 0 w 797718"/>
                    <a:gd name="connsiteY3" fmla="*/ 244485 h 244485"/>
                  </a:gdLst>
                  <a:ahLst/>
                  <a:cxnLst>
                    <a:cxn ang="0">
                      <a:pos x="connsiteX0" y="connsiteY0"/>
                    </a:cxn>
                    <a:cxn ang="0">
                      <a:pos x="connsiteX1" y="connsiteY1"/>
                    </a:cxn>
                    <a:cxn ang="0">
                      <a:pos x="connsiteX2" y="connsiteY2"/>
                    </a:cxn>
                    <a:cxn ang="0">
                      <a:pos x="connsiteX3" y="connsiteY3"/>
                    </a:cxn>
                  </a:cxnLst>
                  <a:rect l="l" t="t" r="r" b="b"/>
                  <a:pathLst>
                    <a:path w="797718" h="244485">
                      <a:moveTo>
                        <a:pt x="0" y="0"/>
                      </a:moveTo>
                      <a:lnTo>
                        <a:pt x="797719" y="0"/>
                      </a:lnTo>
                      <a:lnTo>
                        <a:pt x="797719" y="244485"/>
                      </a:lnTo>
                      <a:lnTo>
                        <a:pt x="0" y="244485"/>
                      </a:lnTo>
                      <a:close/>
                    </a:path>
                  </a:pathLst>
                </a:custGeom>
                <a:solidFill>
                  <a:srgbClr val="9DD2A0"/>
                </a:solidFill>
                <a:ln w="19550" cap="flat">
                  <a:noFill/>
                  <a:prstDash val="solid"/>
                  <a:miter/>
                </a:ln>
              </p:spPr>
              <p:txBody>
                <a:bodyPr rtlCol="0" anchor="ctr"/>
                <a:lstStyle/>
                <a:p>
                  <a:endParaRPr lang="en-US"/>
                </a:p>
              </p:txBody>
            </p:sp>
            <p:sp>
              <p:nvSpPr>
                <p:cNvPr id="213" name="Freeform 212">
                  <a:extLst>
                    <a:ext uri="{FF2B5EF4-FFF2-40B4-BE49-F238E27FC236}">
                      <a16:creationId xmlns:a16="http://schemas.microsoft.com/office/drawing/2014/main" id="{49F27161-0DA5-9929-FEFF-968B72B54B7D}"/>
                    </a:ext>
                  </a:extLst>
                </p:cNvPr>
                <p:cNvSpPr/>
                <p:nvPr/>
              </p:nvSpPr>
              <p:spPr>
                <a:xfrm>
                  <a:off x="8318468" y="5247517"/>
                  <a:ext cx="801042" cy="244485"/>
                </a:xfrm>
                <a:custGeom>
                  <a:avLst/>
                  <a:gdLst>
                    <a:gd name="connsiteX0" fmla="*/ 0 w 801042"/>
                    <a:gd name="connsiteY0" fmla="*/ 0 h 244485"/>
                    <a:gd name="connsiteX1" fmla="*/ 801043 w 801042"/>
                    <a:gd name="connsiteY1" fmla="*/ 0 h 244485"/>
                    <a:gd name="connsiteX2" fmla="*/ 801043 w 801042"/>
                    <a:gd name="connsiteY2" fmla="*/ 244485 h 244485"/>
                    <a:gd name="connsiteX3" fmla="*/ 0 w 801042"/>
                    <a:gd name="connsiteY3" fmla="*/ 244485 h 244485"/>
                  </a:gdLst>
                  <a:ahLst/>
                  <a:cxnLst>
                    <a:cxn ang="0">
                      <a:pos x="connsiteX0" y="connsiteY0"/>
                    </a:cxn>
                    <a:cxn ang="0">
                      <a:pos x="connsiteX1" y="connsiteY1"/>
                    </a:cxn>
                    <a:cxn ang="0">
                      <a:pos x="connsiteX2" y="connsiteY2"/>
                    </a:cxn>
                    <a:cxn ang="0">
                      <a:pos x="connsiteX3" y="connsiteY3"/>
                    </a:cxn>
                  </a:cxnLst>
                  <a:rect l="l" t="t" r="r" b="b"/>
                  <a:pathLst>
                    <a:path w="801042" h="244485">
                      <a:moveTo>
                        <a:pt x="0" y="0"/>
                      </a:moveTo>
                      <a:lnTo>
                        <a:pt x="801043" y="0"/>
                      </a:lnTo>
                      <a:lnTo>
                        <a:pt x="801043" y="244485"/>
                      </a:lnTo>
                      <a:lnTo>
                        <a:pt x="0" y="244485"/>
                      </a:lnTo>
                      <a:close/>
                    </a:path>
                  </a:pathLst>
                </a:custGeom>
                <a:solidFill>
                  <a:srgbClr val="9DD2A0"/>
                </a:solidFill>
                <a:ln w="19550" cap="flat">
                  <a:noFill/>
                  <a:prstDash val="solid"/>
                  <a:miter/>
                </a:ln>
              </p:spPr>
              <p:txBody>
                <a:bodyPr rtlCol="0" anchor="ctr"/>
                <a:lstStyle/>
                <a:p>
                  <a:endParaRPr lang="en-US"/>
                </a:p>
              </p:txBody>
            </p:sp>
            <p:sp>
              <p:nvSpPr>
                <p:cNvPr id="214" name="Freeform 213">
                  <a:extLst>
                    <a:ext uri="{FF2B5EF4-FFF2-40B4-BE49-F238E27FC236}">
                      <a16:creationId xmlns:a16="http://schemas.microsoft.com/office/drawing/2014/main" id="{46768465-8C7A-C74B-4C98-B4A08EA13323}"/>
                    </a:ext>
                  </a:extLst>
                </p:cNvPr>
                <p:cNvSpPr/>
                <p:nvPr/>
              </p:nvSpPr>
              <p:spPr>
                <a:xfrm>
                  <a:off x="10014794" y="5247517"/>
                  <a:ext cx="804561" cy="244485"/>
                </a:xfrm>
                <a:custGeom>
                  <a:avLst/>
                  <a:gdLst>
                    <a:gd name="connsiteX0" fmla="*/ 0 w 804561"/>
                    <a:gd name="connsiteY0" fmla="*/ 0 h 244485"/>
                    <a:gd name="connsiteX1" fmla="*/ 804562 w 804561"/>
                    <a:gd name="connsiteY1" fmla="*/ 0 h 244485"/>
                    <a:gd name="connsiteX2" fmla="*/ 804562 w 804561"/>
                    <a:gd name="connsiteY2" fmla="*/ 244485 h 244485"/>
                    <a:gd name="connsiteX3" fmla="*/ 0 w 804561"/>
                    <a:gd name="connsiteY3" fmla="*/ 244485 h 244485"/>
                  </a:gdLst>
                  <a:ahLst/>
                  <a:cxnLst>
                    <a:cxn ang="0">
                      <a:pos x="connsiteX0" y="connsiteY0"/>
                    </a:cxn>
                    <a:cxn ang="0">
                      <a:pos x="connsiteX1" y="connsiteY1"/>
                    </a:cxn>
                    <a:cxn ang="0">
                      <a:pos x="connsiteX2" y="connsiteY2"/>
                    </a:cxn>
                    <a:cxn ang="0">
                      <a:pos x="connsiteX3" y="connsiteY3"/>
                    </a:cxn>
                  </a:cxnLst>
                  <a:rect l="l" t="t" r="r" b="b"/>
                  <a:pathLst>
                    <a:path w="804561" h="244485">
                      <a:moveTo>
                        <a:pt x="0" y="0"/>
                      </a:moveTo>
                      <a:lnTo>
                        <a:pt x="804562" y="0"/>
                      </a:lnTo>
                      <a:lnTo>
                        <a:pt x="804562" y="244485"/>
                      </a:lnTo>
                      <a:lnTo>
                        <a:pt x="0" y="244485"/>
                      </a:lnTo>
                      <a:close/>
                    </a:path>
                  </a:pathLst>
                </a:custGeom>
                <a:solidFill>
                  <a:srgbClr val="9DD2A0"/>
                </a:solidFill>
                <a:ln w="19550" cap="flat">
                  <a:noFill/>
                  <a:prstDash val="solid"/>
                  <a:miter/>
                </a:ln>
              </p:spPr>
              <p:txBody>
                <a:bodyPr rtlCol="0" anchor="ctr"/>
                <a:lstStyle/>
                <a:p>
                  <a:endParaRPr lang="en-US"/>
                </a:p>
              </p:txBody>
            </p:sp>
            <p:sp>
              <p:nvSpPr>
                <p:cNvPr id="215" name="Freeform 214">
                  <a:extLst>
                    <a:ext uri="{FF2B5EF4-FFF2-40B4-BE49-F238E27FC236}">
                      <a16:creationId xmlns:a16="http://schemas.microsoft.com/office/drawing/2014/main" id="{04BB92BD-EB0C-2FD4-103C-455254884C9E}"/>
                    </a:ext>
                  </a:extLst>
                </p:cNvPr>
                <p:cNvSpPr/>
                <p:nvPr/>
              </p:nvSpPr>
              <p:spPr>
                <a:xfrm>
                  <a:off x="10863738" y="5247517"/>
                  <a:ext cx="793809" cy="244485"/>
                </a:xfrm>
                <a:custGeom>
                  <a:avLst/>
                  <a:gdLst>
                    <a:gd name="connsiteX0" fmla="*/ 754118 w 793809"/>
                    <a:gd name="connsiteY0" fmla="*/ 0 h 244485"/>
                    <a:gd name="connsiteX1" fmla="*/ 0 w 793809"/>
                    <a:gd name="connsiteY1" fmla="*/ 0 h 244485"/>
                    <a:gd name="connsiteX2" fmla="*/ 0 w 793809"/>
                    <a:gd name="connsiteY2" fmla="*/ 244485 h 244485"/>
                    <a:gd name="connsiteX3" fmla="*/ 754118 w 793809"/>
                    <a:gd name="connsiteY3" fmla="*/ 244485 h 244485"/>
                    <a:gd name="connsiteX4" fmla="*/ 793809 w 793809"/>
                    <a:gd name="connsiteY4" fmla="*/ 204876 h 244485"/>
                    <a:gd name="connsiteX5" fmla="*/ 793809 w 793809"/>
                    <a:gd name="connsiteY5" fmla="*/ 39804 h 244485"/>
                    <a:gd name="connsiteX6" fmla="*/ 754118 w 793809"/>
                    <a:gd name="connsiteY6" fmla="*/ 195 h 2444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93809" h="244485">
                      <a:moveTo>
                        <a:pt x="754118" y="0"/>
                      </a:moveTo>
                      <a:lnTo>
                        <a:pt x="0" y="0"/>
                      </a:lnTo>
                      <a:lnTo>
                        <a:pt x="0" y="244485"/>
                      </a:lnTo>
                      <a:lnTo>
                        <a:pt x="754118" y="244485"/>
                      </a:lnTo>
                      <a:cubicBezTo>
                        <a:pt x="776016" y="244485"/>
                        <a:pt x="793809" y="226729"/>
                        <a:pt x="793809" y="204876"/>
                      </a:cubicBezTo>
                      <a:lnTo>
                        <a:pt x="793809" y="39804"/>
                      </a:lnTo>
                      <a:cubicBezTo>
                        <a:pt x="793809" y="17951"/>
                        <a:pt x="776016" y="195"/>
                        <a:pt x="754118" y="195"/>
                      </a:cubicBezTo>
                      <a:close/>
                    </a:path>
                  </a:pathLst>
                </a:custGeom>
                <a:solidFill>
                  <a:srgbClr val="9DD2A0"/>
                </a:solidFill>
                <a:ln w="19550" cap="flat">
                  <a:noFill/>
                  <a:prstDash val="solid"/>
                  <a:miter/>
                </a:ln>
              </p:spPr>
              <p:txBody>
                <a:bodyPr rtlCol="0" anchor="ctr"/>
                <a:lstStyle/>
                <a:p>
                  <a:endParaRPr lang="en-US"/>
                </a:p>
              </p:txBody>
            </p:sp>
          </p:grpSp>
          <p:grpSp>
            <p:nvGrpSpPr>
              <p:cNvPr id="216" name="Graphic 4">
                <a:extLst>
                  <a:ext uri="{FF2B5EF4-FFF2-40B4-BE49-F238E27FC236}">
                    <a16:creationId xmlns:a16="http://schemas.microsoft.com/office/drawing/2014/main" id="{A2335274-5CEC-C49F-1569-DFB290736EB9}"/>
                  </a:ext>
                </a:extLst>
              </p:cNvPr>
              <p:cNvGrpSpPr/>
              <p:nvPr/>
            </p:nvGrpSpPr>
            <p:grpSpPr>
              <a:xfrm>
                <a:off x="5285964" y="5315223"/>
                <a:ext cx="202557" cy="109852"/>
                <a:chOff x="5285964" y="5315223"/>
                <a:chExt cx="202557" cy="109852"/>
              </a:xfrm>
              <a:solidFill>
                <a:srgbClr val="231F20"/>
              </a:solidFill>
            </p:grpSpPr>
            <p:sp>
              <p:nvSpPr>
                <p:cNvPr id="217" name="Freeform 216">
                  <a:extLst>
                    <a:ext uri="{FF2B5EF4-FFF2-40B4-BE49-F238E27FC236}">
                      <a16:creationId xmlns:a16="http://schemas.microsoft.com/office/drawing/2014/main" id="{E1034B49-1F6E-3926-7F2F-2FCA551EF01F}"/>
                    </a:ext>
                  </a:extLst>
                </p:cNvPr>
                <p:cNvSpPr/>
                <p:nvPr/>
              </p:nvSpPr>
              <p:spPr>
                <a:xfrm>
                  <a:off x="5285964" y="5315809"/>
                  <a:ext cx="79185" cy="109267"/>
                </a:xfrm>
                <a:custGeom>
                  <a:avLst/>
                  <a:gdLst>
                    <a:gd name="connsiteX0" fmla="*/ 39690 w 79185"/>
                    <a:gd name="connsiteY0" fmla="*/ 108877 h 109267"/>
                    <a:gd name="connsiteX1" fmla="*/ 0 w 79185"/>
                    <a:gd name="connsiteY1" fmla="*/ 58341 h 109267"/>
                    <a:gd name="connsiteX2" fmla="*/ 42037 w 79185"/>
                    <a:gd name="connsiteY2" fmla="*/ 0 h 109267"/>
                    <a:gd name="connsiteX3" fmla="*/ 75470 w 79185"/>
                    <a:gd name="connsiteY3" fmla="*/ 15805 h 109267"/>
                    <a:gd name="connsiteX4" fmla="*/ 61980 w 79185"/>
                    <a:gd name="connsiteY4" fmla="*/ 31219 h 109267"/>
                    <a:gd name="connsiteX5" fmla="*/ 41645 w 79185"/>
                    <a:gd name="connsiteY5" fmla="*/ 21073 h 109267"/>
                    <a:gd name="connsiteX6" fmla="*/ 22093 w 79185"/>
                    <a:gd name="connsiteY6" fmla="*/ 45268 h 109267"/>
                    <a:gd name="connsiteX7" fmla="*/ 41841 w 79185"/>
                    <a:gd name="connsiteY7" fmla="*/ 36683 h 109267"/>
                    <a:gd name="connsiteX8" fmla="*/ 79185 w 79185"/>
                    <a:gd name="connsiteY8" fmla="*/ 71804 h 109267"/>
                    <a:gd name="connsiteX9" fmla="*/ 39886 w 79185"/>
                    <a:gd name="connsiteY9" fmla="*/ 109267 h 109267"/>
                    <a:gd name="connsiteX10" fmla="*/ 56309 w 79185"/>
                    <a:gd name="connsiteY10" fmla="*/ 71609 h 109267"/>
                    <a:gd name="connsiteX11" fmla="*/ 39690 w 79185"/>
                    <a:gd name="connsiteY11" fmla="*/ 55414 h 109267"/>
                    <a:gd name="connsiteX12" fmla="*/ 23071 w 79185"/>
                    <a:gd name="connsiteY12" fmla="*/ 71609 h 109267"/>
                    <a:gd name="connsiteX13" fmla="*/ 39690 w 79185"/>
                    <a:gd name="connsiteY13" fmla="*/ 88780 h 109267"/>
                    <a:gd name="connsiteX14" fmla="*/ 56309 w 79185"/>
                    <a:gd name="connsiteY14" fmla="*/ 71609 h 1092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79185" h="109267">
                      <a:moveTo>
                        <a:pt x="39690" y="108877"/>
                      </a:moveTo>
                      <a:cubicBezTo>
                        <a:pt x="14859" y="108877"/>
                        <a:pt x="0" y="90145"/>
                        <a:pt x="0" y="58341"/>
                      </a:cubicBezTo>
                      <a:cubicBezTo>
                        <a:pt x="0" y="21073"/>
                        <a:pt x="16032" y="0"/>
                        <a:pt x="42037" y="0"/>
                      </a:cubicBezTo>
                      <a:cubicBezTo>
                        <a:pt x="55136" y="0"/>
                        <a:pt x="66868" y="5463"/>
                        <a:pt x="75470" y="15805"/>
                      </a:cubicBezTo>
                      <a:lnTo>
                        <a:pt x="61980" y="31219"/>
                      </a:lnTo>
                      <a:cubicBezTo>
                        <a:pt x="57092" y="24780"/>
                        <a:pt x="49662" y="21073"/>
                        <a:pt x="41645" y="21073"/>
                      </a:cubicBezTo>
                      <a:cubicBezTo>
                        <a:pt x="29914" y="21073"/>
                        <a:pt x="22485" y="29853"/>
                        <a:pt x="22093" y="45268"/>
                      </a:cubicBezTo>
                      <a:cubicBezTo>
                        <a:pt x="26200" y="39804"/>
                        <a:pt x="33043" y="36683"/>
                        <a:pt x="41841" y="36683"/>
                      </a:cubicBezTo>
                      <a:cubicBezTo>
                        <a:pt x="62957" y="36683"/>
                        <a:pt x="79185" y="51902"/>
                        <a:pt x="79185" y="71804"/>
                      </a:cubicBezTo>
                      <a:cubicBezTo>
                        <a:pt x="79185" y="91706"/>
                        <a:pt x="62175" y="109267"/>
                        <a:pt x="39886" y="109267"/>
                      </a:cubicBezTo>
                      <a:close/>
                      <a:moveTo>
                        <a:pt x="56309" y="71609"/>
                      </a:moveTo>
                      <a:cubicBezTo>
                        <a:pt x="56309" y="62633"/>
                        <a:pt x="48880" y="55414"/>
                        <a:pt x="39690" y="55414"/>
                      </a:cubicBezTo>
                      <a:cubicBezTo>
                        <a:pt x="30501" y="55414"/>
                        <a:pt x="23071" y="62633"/>
                        <a:pt x="23071" y="71609"/>
                      </a:cubicBezTo>
                      <a:cubicBezTo>
                        <a:pt x="23071" y="80585"/>
                        <a:pt x="30696" y="88780"/>
                        <a:pt x="39690" y="88780"/>
                      </a:cubicBezTo>
                      <a:cubicBezTo>
                        <a:pt x="48684" y="88780"/>
                        <a:pt x="56309" y="80975"/>
                        <a:pt x="56309" y="71609"/>
                      </a:cubicBezTo>
                      <a:close/>
                    </a:path>
                  </a:pathLst>
                </a:custGeom>
                <a:solidFill>
                  <a:srgbClr val="231F20"/>
                </a:solidFill>
                <a:ln w="19550" cap="flat">
                  <a:noFill/>
                  <a:prstDash val="solid"/>
                  <a:miter/>
                </a:ln>
              </p:spPr>
              <p:txBody>
                <a:bodyPr rtlCol="0" anchor="ctr"/>
                <a:lstStyle/>
                <a:p>
                  <a:endParaRPr lang="en-US"/>
                </a:p>
              </p:txBody>
            </p:sp>
            <p:sp>
              <p:nvSpPr>
                <p:cNvPr id="218" name="Freeform 217">
                  <a:extLst>
                    <a:ext uri="{FF2B5EF4-FFF2-40B4-BE49-F238E27FC236}">
                      <a16:creationId xmlns:a16="http://schemas.microsoft.com/office/drawing/2014/main" id="{4141E2A9-F0DE-9E1C-F69D-D45C898B99B7}"/>
                    </a:ext>
                  </a:extLst>
                </p:cNvPr>
                <p:cNvSpPr/>
                <p:nvPr/>
              </p:nvSpPr>
              <p:spPr>
                <a:xfrm>
                  <a:off x="5376098" y="5315223"/>
                  <a:ext cx="112423" cy="109462"/>
                </a:xfrm>
                <a:custGeom>
                  <a:avLst/>
                  <a:gdLst>
                    <a:gd name="connsiteX0" fmla="*/ 0 w 112423"/>
                    <a:gd name="connsiteY0" fmla="*/ 23024 h 109462"/>
                    <a:gd name="connsiteX1" fmla="*/ 25613 w 112423"/>
                    <a:gd name="connsiteY1" fmla="*/ 0 h 109462"/>
                    <a:gd name="connsiteX2" fmla="*/ 51422 w 112423"/>
                    <a:gd name="connsiteY2" fmla="*/ 23024 h 109462"/>
                    <a:gd name="connsiteX3" fmla="*/ 25613 w 112423"/>
                    <a:gd name="connsiteY3" fmla="*/ 46243 h 109462"/>
                    <a:gd name="connsiteX4" fmla="*/ 0 w 112423"/>
                    <a:gd name="connsiteY4" fmla="*/ 23024 h 109462"/>
                    <a:gd name="connsiteX5" fmla="*/ 52790 w 112423"/>
                    <a:gd name="connsiteY5" fmla="*/ 50926 h 109462"/>
                    <a:gd name="connsiteX6" fmla="*/ 91308 w 112423"/>
                    <a:gd name="connsiteY6" fmla="*/ 0 h 109462"/>
                    <a:gd name="connsiteX7" fmla="*/ 102061 w 112423"/>
                    <a:gd name="connsiteY7" fmla="*/ 9561 h 109462"/>
                    <a:gd name="connsiteX8" fmla="*/ 61002 w 112423"/>
                    <a:gd name="connsiteY8" fmla="*/ 56975 h 109462"/>
                    <a:gd name="connsiteX9" fmla="*/ 20921 w 112423"/>
                    <a:gd name="connsiteY9" fmla="*/ 109267 h 109462"/>
                    <a:gd name="connsiteX10" fmla="*/ 10167 w 112423"/>
                    <a:gd name="connsiteY10" fmla="*/ 99511 h 109462"/>
                    <a:gd name="connsiteX11" fmla="*/ 52790 w 112423"/>
                    <a:gd name="connsiteY11" fmla="*/ 50926 h 109462"/>
                    <a:gd name="connsiteX12" fmla="*/ 34607 w 112423"/>
                    <a:gd name="connsiteY12" fmla="*/ 23024 h 109462"/>
                    <a:gd name="connsiteX13" fmla="*/ 25613 w 112423"/>
                    <a:gd name="connsiteY13" fmla="*/ 11707 h 109462"/>
                    <a:gd name="connsiteX14" fmla="*/ 16619 w 112423"/>
                    <a:gd name="connsiteY14" fmla="*/ 23024 h 109462"/>
                    <a:gd name="connsiteX15" fmla="*/ 25613 w 112423"/>
                    <a:gd name="connsiteY15" fmla="*/ 34536 h 109462"/>
                    <a:gd name="connsiteX16" fmla="*/ 34607 w 112423"/>
                    <a:gd name="connsiteY16" fmla="*/ 23024 h 109462"/>
                    <a:gd name="connsiteX17" fmla="*/ 61002 w 112423"/>
                    <a:gd name="connsiteY17" fmla="*/ 86438 h 109462"/>
                    <a:gd name="connsiteX18" fmla="*/ 86811 w 112423"/>
                    <a:gd name="connsiteY18" fmla="*/ 63219 h 109462"/>
                    <a:gd name="connsiteX19" fmla="*/ 112424 w 112423"/>
                    <a:gd name="connsiteY19" fmla="*/ 86438 h 109462"/>
                    <a:gd name="connsiteX20" fmla="*/ 86811 w 112423"/>
                    <a:gd name="connsiteY20" fmla="*/ 109462 h 109462"/>
                    <a:gd name="connsiteX21" fmla="*/ 61002 w 112423"/>
                    <a:gd name="connsiteY21" fmla="*/ 86438 h 109462"/>
                    <a:gd name="connsiteX22" fmla="*/ 95805 w 112423"/>
                    <a:gd name="connsiteY22" fmla="*/ 86438 h 109462"/>
                    <a:gd name="connsiteX23" fmla="*/ 86615 w 112423"/>
                    <a:gd name="connsiteY23" fmla="*/ 74926 h 109462"/>
                    <a:gd name="connsiteX24" fmla="*/ 77621 w 112423"/>
                    <a:gd name="connsiteY24" fmla="*/ 86438 h 109462"/>
                    <a:gd name="connsiteX25" fmla="*/ 86615 w 112423"/>
                    <a:gd name="connsiteY25" fmla="*/ 97755 h 109462"/>
                    <a:gd name="connsiteX26" fmla="*/ 95805 w 112423"/>
                    <a:gd name="connsiteY26" fmla="*/ 86438 h 109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12423" h="109462">
                      <a:moveTo>
                        <a:pt x="0" y="23024"/>
                      </a:moveTo>
                      <a:cubicBezTo>
                        <a:pt x="0" y="10341"/>
                        <a:pt x="11340" y="0"/>
                        <a:pt x="25613" y="0"/>
                      </a:cubicBezTo>
                      <a:cubicBezTo>
                        <a:pt x="39886" y="0"/>
                        <a:pt x="51422" y="10341"/>
                        <a:pt x="51422" y="23024"/>
                      </a:cubicBezTo>
                      <a:cubicBezTo>
                        <a:pt x="51422" y="35707"/>
                        <a:pt x="40082" y="46243"/>
                        <a:pt x="25613" y="46243"/>
                      </a:cubicBezTo>
                      <a:cubicBezTo>
                        <a:pt x="11145" y="46243"/>
                        <a:pt x="0" y="35902"/>
                        <a:pt x="0" y="23024"/>
                      </a:cubicBezTo>
                      <a:close/>
                      <a:moveTo>
                        <a:pt x="52790" y="50926"/>
                      </a:moveTo>
                      <a:lnTo>
                        <a:pt x="91308" y="0"/>
                      </a:lnTo>
                      <a:lnTo>
                        <a:pt x="102061" y="9561"/>
                      </a:lnTo>
                      <a:lnTo>
                        <a:pt x="61002" y="56975"/>
                      </a:lnTo>
                      <a:lnTo>
                        <a:pt x="20921" y="109267"/>
                      </a:lnTo>
                      <a:lnTo>
                        <a:pt x="10167" y="99511"/>
                      </a:lnTo>
                      <a:lnTo>
                        <a:pt x="52790" y="50926"/>
                      </a:lnTo>
                      <a:close/>
                      <a:moveTo>
                        <a:pt x="34607" y="23024"/>
                      </a:moveTo>
                      <a:cubicBezTo>
                        <a:pt x="34607" y="16780"/>
                        <a:pt x="30501" y="11707"/>
                        <a:pt x="25613" y="11707"/>
                      </a:cubicBezTo>
                      <a:cubicBezTo>
                        <a:pt x="20725" y="11707"/>
                        <a:pt x="16619" y="16975"/>
                        <a:pt x="16619" y="23024"/>
                      </a:cubicBezTo>
                      <a:cubicBezTo>
                        <a:pt x="16619" y="29073"/>
                        <a:pt x="20725" y="34536"/>
                        <a:pt x="25613" y="34536"/>
                      </a:cubicBezTo>
                      <a:cubicBezTo>
                        <a:pt x="30501" y="34536"/>
                        <a:pt x="34607" y="29268"/>
                        <a:pt x="34607" y="23024"/>
                      </a:cubicBezTo>
                      <a:close/>
                      <a:moveTo>
                        <a:pt x="61002" y="86438"/>
                      </a:moveTo>
                      <a:cubicBezTo>
                        <a:pt x="61002" y="73560"/>
                        <a:pt x="72342" y="63219"/>
                        <a:pt x="86811" y="63219"/>
                      </a:cubicBezTo>
                      <a:cubicBezTo>
                        <a:pt x="101279" y="63219"/>
                        <a:pt x="112424" y="73560"/>
                        <a:pt x="112424" y="86438"/>
                      </a:cubicBezTo>
                      <a:cubicBezTo>
                        <a:pt x="112424" y="99316"/>
                        <a:pt x="101084" y="109462"/>
                        <a:pt x="86811" y="109462"/>
                      </a:cubicBezTo>
                      <a:cubicBezTo>
                        <a:pt x="72538" y="109462"/>
                        <a:pt x="61002" y="99121"/>
                        <a:pt x="61002" y="86438"/>
                      </a:cubicBezTo>
                      <a:close/>
                      <a:moveTo>
                        <a:pt x="95805" y="86438"/>
                      </a:moveTo>
                      <a:cubicBezTo>
                        <a:pt x="95805" y="80194"/>
                        <a:pt x="91699" y="74926"/>
                        <a:pt x="86615" y="74926"/>
                      </a:cubicBezTo>
                      <a:cubicBezTo>
                        <a:pt x="81532" y="74926"/>
                        <a:pt x="77621" y="80194"/>
                        <a:pt x="77621" y="86438"/>
                      </a:cubicBezTo>
                      <a:cubicBezTo>
                        <a:pt x="77621" y="92682"/>
                        <a:pt x="81727" y="97755"/>
                        <a:pt x="86615" y="97755"/>
                      </a:cubicBezTo>
                      <a:cubicBezTo>
                        <a:pt x="91503" y="97755"/>
                        <a:pt x="95805" y="92487"/>
                        <a:pt x="95805" y="86438"/>
                      </a:cubicBezTo>
                      <a:close/>
                    </a:path>
                  </a:pathLst>
                </a:custGeom>
                <a:solidFill>
                  <a:srgbClr val="231F20"/>
                </a:solidFill>
                <a:ln w="19550" cap="flat">
                  <a:noFill/>
                  <a:prstDash val="solid"/>
                  <a:miter/>
                </a:ln>
              </p:spPr>
              <p:txBody>
                <a:bodyPr rtlCol="0" anchor="ctr"/>
                <a:lstStyle/>
                <a:p>
                  <a:endParaRPr lang="en-US"/>
                </a:p>
              </p:txBody>
            </p:sp>
          </p:grpSp>
          <p:grpSp>
            <p:nvGrpSpPr>
              <p:cNvPr id="219" name="Graphic 4">
                <a:extLst>
                  <a:ext uri="{FF2B5EF4-FFF2-40B4-BE49-F238E27FC236}">
                    <a16:creationId xmlns:a16="http://schemas.microsoft.com/office/drawing/2014/main" id="{96FB10EE-8E76-57D6-EAEF-2200D96CAEB5}"/>
                  </a:ext>
                </a:extLst>
              </p:cNvPr>
              <p:cNvGrpSpPr/>
              <p:nvPr/>
            </p:nvGrpSpPr>
            <p:grpSpPr>
              <a:xfrm>
                <a:off x="5789817" y="5544489"/>
                <a:ext cx="5867925" cy="244485"/>
                <a:chOff x="5789817" y="5544489"/>
                <a:chExt cx="5867925" cy="244485"/>
              </a:xfrm>
              <a:solidFill>
                <a:srgbClr val="8ECC94"/>
              </a:solidFill>
            </p:grpSpPr>
            <p:sp>
              <p:nvSpPr>
                <p:cNvPr id="220" name="Freeform 219">
                  <a:extLst>
                    <a:ext uri="{FF2B5EF4-FFF2-40B4-BE49-F238E27FC236}">
                      <a16:creationId xmlns:a16="http://schemas.microsoft.com/office/drawing/2014/main" id="{710DE558-8E8D-4C5A-ED08-CC18E1D991B8}"/>
                    </a:ext>
                  </a:extLst>
                </p:cNvPr>
                <p:cNvSpPr/>
                <p:nvPr/>
              </p:nvSpPr>
              <p:spPr>
                <a:xfrm>
                  <a:off x="8318468" y="5544489"/>
                  <a:ext cx="801042" cy="244485"/>
                </a:xfrm>
                <a:custGeom>
                  <a:avLst/>
                  <a:gdLst>
                    <a:gd name="connsiteX0" fmla="*/ 0 w 801042"/>
                    <a:gd name="connsiteY0" fmla="*/ 0 h 244485"/>
                    <a:gd name="connsiteX1" fmla="*/ 801043 w 801042"/>
                    <a:gd name="connsiteY1" fmla="*/ 0 h 244485"/>
                    <a:gd name="connsiteX2" fmla="*/ 801043 w 801042"/>
                    <a:gd name="connsiteY2" fmla="*/ 244485 h 244485"/>
                    <a:gd name="connsiteX3" fmla="*/ 0 w 801042"/>
                    <a:gd name="connsiteY3" fmla="*/ 244485 h 244485"/>
                  </a:gdLst>
                  <a:ahLst/>
                  <a:cxnLst>
                    <a:cxn ang="0">
                      <a:pos x="connsiteX0" y="connsiteY0"/>
                    </a:cxn>
                    <a:cxn ang="0">
                      <a:pos x="connsiteX1" y="connsiteY1"/>
                    </a:cxn>
                    <a:cxn ang="0">
                      <a:pos x="connsiteX2" y="connsiteY2"/>
                    </a:cxn>
                    <a:cxn ang="0">
                      <a:pos x="connsiteX3" y="connsiteY3"/>
                    </a:cxn>
                  </a:cxnLst>
                  <a:rect l="l" t="t" r="r" b="b"/>
                  <a:pathLst>
                    <a:path w="801042" h="244485">
                      <a:moveTo>
                        <a:pt x="0" y="0"/>
                      </a:moveTo>
                      <a:lnTo>
                        <a:pt x="801043" y="0"/>
                      </a:lnTo>
                      <a:lnTo>
                        <a:pt x="801043" y="244485"/>
                      </a:lnTo>
                      <a:lnTo>
                        <a:pt x="0" y="244485"/>
                      </a:lnTo>
                      <a:close/>
                    </a:path>
                  </a:pathLst>
                </a:custGeom>
                <a:solidFill>
                  <a:srgbClr val="8ECC94"/>
                </a:solidFill>
                <a:ln w="19550" cap="flat">
                  <a:noFill/>
                  <a:prstDash val="solid"/>
                  <a:miter/>
                </a:ln>
              </p:spPr>
              <p:txBody>
                <a:bodyPr rtlCol="0" anchor="ctr"/>
                <a:lstStyle/>
                <a:p>
                  <a:endParaRPr lang="en-US"/>
                </a:p>
              </p:txBody>
            </p:sp>
            <p:sp>
              <p:nvSpPr>
                <p:cNvPr id="221" name="Freeform 220">
                  <a:extLst>
                    <a:ext uri="{FF2B5EF4-FFF2-40B4-BE49-F238E27FC236}">
                      <a16:creationId xmlns:a16="http://schemas.microsoft.com/office/drawing/2014/main" id="{B14D20DD-0EDD-E7EE-A065-7B13BB109062}"/>
                    </a:ext>
                  </a:extLst>
                </p:cNvPr>
                <p:cNvSpPr/>
                <p:nvPr/>
              </p:nvSpPr>
              <p:spPr>
                <a:xfrm>
                  <a:off x="6630746" y="5544489"/>
                  <a:ext cx="801042" cy="244485"/>
                </a:xfrm>
                <a:custGeom>
                  <a:avLst/>
                  <a:gdLst>
                    <a:gd name="connsiteX0" fmla="*/ 0 w 801042"/>
                    <a:gd name="connsiteY0" fmla="*/ 0 h 244485"/>
                    <a:gd name="connsiteX1" fmla="*/ 801043 w 801042"/>
                    <a:gd name="connsiteY1" fmla="*/ 0 h 244485"/>
                    <a:gd name="connsiteX2" fmla="*/ 801043 w 801042"/>
                    <a:gd name="connsiteY2" fmla="*/ 244485 h 244485"/>
                    <a:gd name="connsiteX3" fmla="*/ 0 w 801042"/>
                    <a:gd name="connsiteY3" fmla="*/ 244485 h 244485"/>
                  </a:gdLst>
                  <a:ahLst/>
                  <a:cxnLst>
                    <a:cxn ang="0">
                      <a:pos x="connsiteX0" y="connsiteY0"/>
                    </a:cxn>
                    <a:cxn ang="0">
                      <a:pos x="connsiteX1" y="connsiteY1"/>
                    </a:cxn>
                    <a:cxn ang="0">
                      <a:pos x="connsiteX2" y="connsiteY2"/>
                    </a:cxn>
                    <a:cxn ang="0">
                      <a:pos x="connsiteX3" y="connsiteY3"/>
                    </a:cxn>
                  </a:cxnLst>
                  <a:rect l="l" t="t" r="r" b="b"/>
                  <a:pathLst>
                    <a:path w="801042" h="244485">
                      <a:moveTo>
                        <a:pt x="0" y="0"/>
                      </a:moveTo>
                      <a:lnTo>
                        <a:pt x="801043" y="0"/>
                      </a:lnTo>
                      <a:lnTo>
                        <a:pt x="801043" y="244485"/>
                      </a:lnTo>
                      <a:lnTo>
                        <a:pt x="0" y="244485"/>
                      </a:lnTo>
                      <a:close/>
                    </a:path>
                  </a:pathLst>
                </a:custGeom>
                <a:solidFill>
                  <a:srgbClr val="8ECC94"/>
                </a:solidFill>
                <a:ln w="19550" cap="flat">
                  <a:noFill/>
                  <a:prstDash val="solid"/>
                  <a:miter/>
                </a:ln>
              </p:spPr>
              <p:txBody>
                <a:bodyPr rtlCol="0" anchor="ctr"/>
                <a:lstStyle/>
                <a:p>
                  <a:endParaRPr lang="en-US"/>
                </a:p>
              </p:txBody>
            </p:sp>
            <p:sp>
              <p:nvSpPr>
                <p:cNvPr id="222" name="Freeform 221">
                  <a:extLst>
                    <a:ext uri="{FF2B5EF4-FFF2-40B4-BE49-F238E27FC236}">
                      <a16:creationId xmlns:a16="http://schemas.microsoft.com/office/drawing/2014/main" id="{400F31AE-A7D6-19A5-840B-B3E6EB361F43}"/>
                    </a:ext>
                  </a:extLst>
                </p:cNvPr>
                <p:cNvSpPr/>
                <p:nvPr/>
              </p:nvSpPr>
              <p:spPr>
                <a:xfrm>
                  <a:off x="7476367" y="5544489"/>
                  <a:ext cx="797718" cy="244485"/>
                </a:xfrm>
                <a:custGeom>
                  <a:avLst/>
                  <a:gdLst>
                    <a:gd name="connsiteX0" fmla="*/ 0 w 797718"/>
                    <a:gd name="connsiteY0" fmla="*/ 0 h 244485"/>
                    <a:gd name="connsiteX1" fmla="*/ 797719 w 797718"/>
                    <a:gd name="connsiteY1" fmla="*/ 0 h 244485"/>
                    <a:gd name="connsiteX2" fmla="*/ 797719 w 797718"/>
                    <a:gd name="connsiteY2" fmla="*/ 244485 h 244485"/>
                    <a:gd name="connsiteX3" fmla="*/ 0 w 797718"/>
                    <a:gd name="connsiteY3" fmla="*/ 244485 h 244485"/>
                  </a:gdLst>
                  <a:ahLst/>
                  <a:cxnLst>
                    <a:cxn ang="0">
                      <a:pos x="connsiteX0" y="connsiteY0"/>
                    </a:cxn>
                    <a:cxn ang="0">
                      <a:pos x="connsiteX1" y="connsiteY1"/>
                    </a:cxn>
                    <a:cxn ang="0">
                      <a:pos x="connsiteX2" y="connsiteY2"/>
                    </a:cxn>
                    <a:cxn ang="0">
                      <a:pos x="connsiteX3" y="connsiteY3"/>
                    </a:cxn>
                  </a:cxnLst>
                  <a:rect l="l" t="t" r="r" b="b"/>
                  <a:pathLst>
                    <a:path w="797718" h="244485">
                      <a:moveTo>
                        <a:pt x="0" y="0"/>
                      </a:moveTo>
                      <a:lnTo>
                        <a:pt x="797719" y="0"/>
                      </a:lnTo>
                      <a:lnTo>
                        <a:pt x="797719" y="244485"/>
                      </a:lnTo>
                      <a:lnTo>
                        <a:pt x="0" y="244485"/>
                      </a:lnTo>
                      <a:close/>
                    </a:path>
                  </a:pathLst>
                </a:custGeom>
                <a:solidFill>
                  <a:srgbClr val="8ECC94"/>
                </a:solidFill>
                <a:ln w="19550" cap="flat">
                  <a:noFill/>
                  <a:prstDash val="solid"/>
                  <a:miter/>
                </a:ln>
              </p:spPr>
              <p:txBody>
                <a:bodyPr rtlCol="0" anchor="ctr"/>
                <a:lstStyle/>
                <a:p>
                  <a:endParaRPr lang="en-US"/>
                </a:p>
              </p:txBody>
            </p:sp>
            <p:sp>
              <p:nvSpPr>
                <p:cNvPr id="223" name="Freeform 222">
                  <a:extLst>
                    <a:ext uri="{FF2B5EF4-FFF2-40B4-BE49-F238E27FC236}">
                      <a16:creationId xmlns:a16="http://schemas.microsoft.com/office/drawing/2014/main" id="{74FDE53A-88CB-4621-0B59-0D31A21CFA94}"/>
                    </a:ext>
                  </a:extLst>
                </p:cNvPr>
                <p:cNvSpPr/>
                <p:nvPr/>
              </p:nvSpPr>
              <p:spPr>
                <a:xfrm>
                  <a:off x="10863934" y="5544489"/>
                  <a:ext cx="793809" cy="244485"/>
                </a:xfrm>
                <a:custGeom>
                  <a:avLst/>
                  <a:gdLst>
                    <a:gd name="connsiteX0" fmla="*/ 756660 w 793809"/>
                    <a:gd name="connsiteY0" fmla="*/ 0 h 244485"/>
                    <a:gd name="connsiteX1" fmla="*/ 0 w 793809"/>
                    <a:gd name="connsiteY1" fmla="*/ 0 h 244485"/>
                    <a:gd name="connsiteX2" fmla="*/ 0 w 793809"/>
                    <a:gd name="connsiteY2" fmla="*/ 244485 h 244485"/>
                    <a:gd name="connsiteX3" fmla="*/ 756660 w 793809"/>
                    <a:gd name="connsiteY3" fmla="*/ 244485 h 244485"/>
                    <a:gd name="connsiteX4" fmla="*/ 793809 w 793809"/>
                    <a:gd name="connsiteY4" fmla="*/ 207412 h 244485"/>
                    <a:gd name="connsiteX5" fmla="*/ 793809 w 793809"/>
                    <a:gd name="connsiteY5" fmla="*/ 37073 h 244485"/>
                    <a:gd name="connsiteX6" fmla="*/ 756660 w 793809"/>
                    <a:gd name="connsiteY6" fmla="*/ 0 h 2444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93809" h="244485">
                      <a:moveTo>
                        <a:pt x="756660" y="0"/>
                      </a:moveTo>
                      <a:lnTo>
                        <a:pt x="0" y="0"/>
                      </a:lnTo>
                      <a:lnTo>
                        <a:pt x="0" y="244485"/>
                      </a:lnTo>
                      <a:lnTo>
                        <a:pt x="756660" y="244485"/>
                      </a:lnTo>
                      <a:cubicBezTo>
                        <a:pt x="777189" y="244485"/>
                        <a:pt x="793809" y="227900"/>
                        <a:pt x="793809" y="207412"/>
                      </a:cubicBezTo>
                      <a:lnTo>
                        <a:pt x="793809" y="37073"/>
                      </a:lnTo>
                      <a:cubicBezTo>
                        <a:pt x="793809" y="16585"/>
                        <a:pt x="777189" y="0"/>
                        <a:pt x="756660" y="0"/>
                      </a:cubicBezTo>
                      <a:close/>
                    </a:path>
                  </a:pathLst>
                </a:custGeom>
                <a:solidFill>
                  <a:srgbClr val="8ECC94"/>
                </a:solidFill>
                <a:ln w="19550" cap="flat">
                  <a:noFill/>
                  <a:prstDash val="solid"/>
                  <a:miter/>
                </a:ln>
              </p:spPr>
              <p:txBody>
                <a:bodyPr rtlCol="0" anchor="ctr"/>
                <a:lstStyle/>
                <a:p>
                  <a:endParaRPr lang="en-US"/>
                </a:p>
              </p:txBody>
            </p:sp>
            <p:sp>
              <p:nvSpPr>
                <p:cNvPr id="224" name="Freeform 223">
                  <a:extLst>
                    <a:ext uri="{FF2B5EF4-FFF2-40B4-BE49-F238E27FC236}">
                      <a16:creationId xmlns:a16="http://schemas.microsoft.com/office/drawing/2014/main" id="{E49F940C-11D1-EFAF-E5BE-3B11CD8FA224}"/>
                    </a:ext>
                  </a:extLst>
                </p:cNvPr>
                <p:cNvSpPr/>
                <p:nvPr/>
              </p:nvSpPr>
              <p:spPr>
                <a:xfrm>
                  <a:off x="5789817" y="5544489"/>
                  <a:ext cx="796545" cy="244485"/>
                </a:xfrm>
                <a:custGeom>
                  <a:avLst/>
                  <a:gdLst>
                    <a:gd name="connsiteX0" fmla="*/ 796545 w 796545"/>
                    <a:gd name="connsiteY0" fmla="*/ 0 h 244485"/>
                    <a:gd name="connsiteX1" fmla="*/ 37149 w 796545"/>
                    <a:gd name="connsiteY1" fmla="*/ 0 h 244485"/>
                    <a:gd name="connsiteX2" fmla="*/ 0 w 796545"/>
                    <a:gd name="connsiteY2" fmla="*/ 37073 h 244485"/>
                    <a:gd name="connsiteX3" fmla="*/ 0 w 796545"/>
                    <a:gd name="connsiteY3" fmla="*/ 207412 h 244485"/>
                    <a:gd name="connsiteX4" fmla="*/ 37149 w 796545"/>
                    <a:gd name="connsiteY4" fmla="*/ 244485 h 244485"/>
                    <a:gd name="connsiteX5" fmla="*/ 796545 w 796545"/>
                    <a:gd name="connsiteY5" fmla="*/ 244485 h 244485"/>
                    <a:gd name="connsiteX6" fmla="*/ 796545 w 796545"/>
                    <a:gd name="connsiteY6" fmla="*/ 0 h 2444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96545" h="244485">
                      <a:moveTo>
                        <a:pt x="796545" y="0"/>
                      </a:moveTo>
                      <a:lnTo>
                        <a:pt x="37149" y="0"/>
                      </a:lnTo>
                      <a:cubicBezTo>
                        <a:pt x="16619" y="0"/>
                        <a:pt x="0" y="16585"/>
                        <a:pt x="0" y="37073"/>
                      </a:cubicBezTo>
                      <a:lnTo>
                        <a:pt x="0" y="207412"/>
                      </a:lnTo>
                      <a:cubicBezTo>
                        <a:pt x="0" y="227900"/>
                        <a:pt x="16619" y="244485"/>
                        <a:pt x="37149" y="244485"/>
                      </a:cubicBezTo>
                      <a:lnTo>
                        <a:pt x="796545" y="244485"/>
                      </a:lnTo>
                      <a:lnTo>
                        <a:pt x="796545" y="0"/>
                      </a:lnTo>
                      <a:close/>
                    </a:path>
                  </a:pathLst>
                </a:custGeom>
                <a:solidFill>
                  <a:srgbClr val="8ECC94"/>
                </a:solidFill>
                <a:ln w="19550" cap="flat">
                  <a:noFill/>
                  <a:prstDash val="solid"/>
                  <a:miter/>
                </a:ln>
              </p:spPr>
              <p:txBody>
                <a:bodyPr rtlCol="0" anchor="ctr"/>
                <a:lstStyle/>
                <a:p>
                  <a:endParaRPr lang="en-US"/>
                </a:p>
              </p:txBody>
            </p:sp>
            <p:sp>
              <p:nvSpPr>
                <p:cNvPr id="225" name="Freeform 224">
                  <a:extLst>
                    <a:ext uri="{FF2B5EF4-FFF2-40B4-BE49-F238E27FC236}">
                      <a16:creationId xmlns:a16="http://schemas.microsoft.com/office/drawing/2014/main" id="{969604AD-08EB-2840-0148-F19AD8348BE1}"/>
                    </a:ext>
                  </a:extLst>
                </p:cNvPr>
                <p:cNvSpPr/>
                <p:nvPr/>
              </p:nvSpPr>
              <p:spPr>
                <a:xfrm>
                  <a:off x="10014794" y="5544489"/>
                  <a:ext cx="804561" cy="244485"/>
                </a:xfrm>
                <a:custGeom>
                  <a:avLst/>
                  <a:gdLst>
                    <a:gd name="connsiteX0" fmla="*/ 0 w 804561"/>
                    <a:gd name="connsiteY0" fmla="*/ 0 h 244485"/>
                    <a:gd name="connsiteX1" fmla="*/ 804562 w 804561"/>
                    <a:gd name="connsiteY1" fmla="*/ 0 h 244485"/>
                    <a:gd name="connsiteX2" fmla="*/ 804562 w 804561"/>
                    <a:gd name="connsiteY2" fmla="*/ 244485 h 244485"/>
                    <a:gd name="connsiteX3" fmla="*/ 0 w 804561"/>
                    <a:gd name="connsiteY3" fmla="*/ 244485 h 244485"/>
                  </a:gdLst>
                  <a:ahLst/>
                  <a:cxnLst>
                    <a:cxn ang="0">
                      <a:pos x="connsiteX0" y="connsiteY0"/>
                    </a:cxn>
                    <a:cxn ang="0">
                      <a:pos x="connsiteX1" y="connsiteY1"/>
                    </a:cxn>
                    <a:cxn ang="0">
                      <a:pos x="connsiteX2" y="connsiteY2"/>
                    </a:cxn>
                    <a:cxn ang="0">
                      <a:pos x="connsiteX3" y="connsiteY3"/>
                    </a:cxn>
                  </a:cxnLst>
                  <a:rect l="l" t="t" r="r" b="b"/>
                  <a:pathLst>
                    <a:path w="804561" h="244485">
                      <a:moveTo>
                        <a:pt x="0" y="0"/>
                      </a:moveTo>
                      <a:lnTo>
                        <a:pt x="804562" y="0"/>
                      </a:lnTo>
                      <a:lnTo>
                        <a:pt x="804562" y="244485"/>
                      </a:lnTo>
                      <a:lnTo>
                        <a:pt x="0" y="244485"/>
                      </a:lnTo>
                      <a:close/>
                    </a:path>
                  </a:pathLst>
                </a:custGeom>
                <a:solidFill>
                  <a:srgbClr val="8ECC94"/>
                </a:solidFill>
                <a:ln w="19550" cap="flat">
                  <a:noFill/>
                  <a:prstDash val="solid"/>
                  <a:miter/>
                </a:ln>
              </p:spPr>
              <p:txBody>
                <a:bodyPr rtlCol="0" anchor="ctr"/>
                <a:lstStyle/>
                <a:p>
                  <a:endParaRPr lang="en-US"/>
                </a:p>
              </p:txBody>
            </p:sp>
            <p:sp>
              <p:nvSpPr>
                <p:cNvPr id="226" name="Freeform 225">
                  <a:extLst>
                    <a:ext uri="{FF2B5EF4-FFF2-40B4-BE49-F238E27FC236}">
                      <a16:creationId xmlns:a16="http://schemas.microsoft.com/office/drawing/2014/main" id="{30EBE413-3C66-EA52-6350-9F085B118EEF}"/>
                    </a:ext>
                  </a:extLst>
                </p:cNvPr>
                <p:cNvSpPr/>
                <p:nvPr/>
              </p:nvSpPr>
              <p:spPr>
                <a:xfrm>
                  <a:off x="9164089" y="5544489"/>
                  <a:ext cx="806321" cy="244485"/>
                </a:xfrm>
                <a:custGeom>
                  <a:avLst/>
                  <a:gdLst>
                    <a:gd name="connsiteX0" fmla="*/ 0 w 806321"/>
                    <a:gd name="connsiteY0" fmla="*/ 0 h 244485"/>
                    <a:gd name="connsiteX1" fmla="*/ 806322 w 806321"/>
                    <a:gd name="connsiteY1" fmla="*/ 0 h 244485"/>
                    <a:gd name="connsiteX2" fmla="*/ 806322 w 806321"/>
                    <a:gd name="connsiteY2" fmla="*/ 244485 h 244485"/>
                    <a:gd name="connsiteX3" fmla="*/ 0 w 806321"/>
                    <a:gd name="connsiteY3" fmla="*/ 244485 h 244485"/>
                  </a:gdLst>
                  <a:ahLst/>
                  <a:cxnLst>
                    <a:cxn ang="0">
                      <a:pos x="connsiteX0" y="connsiteY0"/>
                    </a:cxn>
                    <a:cxn ang="0">
                      <a:pos x="connsiteX1" y="connsiteY1"/>
                    </a:cxn>
                    <a:cxn ang="0">
                      <a:pos x="connsiteX2" y="connsiteY2"/>
                    </a:cxn>
                    <a:cxn ang="0">
                      <a:pos x="connsiteX3" y="connsiteY3"/>
                    </a:cxn>
                  </a:cxnLst>
                  <a:rect l="l" t="t" r="r" b="b"/>
                  <a:pathLst>
                    <a:path w="806321" h="244485">
                      <a:moveTo>
                        <a:pt x="0" y="0"/>
                      </a:moveTo>
                      <a:lnTo>
                        <a:pt x="806322" y="0"/>
                      </a:lnTo>
                      <a:lnTo>
                        <a:pt x="806322" y="244485"/>
                      </a:lnTo>
                      <a:lnTo>
                        <a:pt x="0" y="244485"/>
                      </a:lnTo>
                      <a:close/>
                    </a:path>
                  </a:pathLst>
                </a:custGeom>
                <a:solidFill>
                  <a:srgbClr val="8ECC94"/>
                </a:solidFill>
                <a:ln w="19550" cap="flat">
                  <a:noFill/>
                  <a:prstDash val="solid"/>
                  <a:miter/>
                </a:ln>
              </p:spPr>
              <p:txBody>
                <a:bodyPr rtlCol="0" anchor="ctr"/>
                <a:lstStyle/>
                <a:p>
                  <a:endParaRPr lang="en-US"/>
                </a:p>
              </p:txBody>
            </p:sp>
          </p:grpSp>
          <p:grpSp>
            <p:nvGrpSpPr>
              <p:cNvPr id="227" name="Graphic 4">
                <a:extLst>
                  <a:ext uri="{FF2B5EF4-FFF2-40B4-BE49-F238E27FC236}">
                    <a16:creationId xmlns:a16="http://schemas.microsoft.com/office/drawing/2014/main" id="{CD5DCA00-B052-8631-C9BD-16B2723018F6}"/>
                  </a:ext>
                </a:extLst>
              </p:cNvPr>
              <p:cNvGrpSpPr/>
              <p:nvPr/>
            </p:nvGrpSpPr>
            <p:grpSpPr>
              <a:xfrm>
                <a:off x="6109491" y="5612001"/>
                <a:ext cx="202557" cy="109852"/>
                <a:chOff x="6109491" y="5612001"/>
                <a:chExt cx="202557" cy="109852"/>
              </a:xfrm>
              <a:solidFill>
                <a:srgbClr val="231F20"/>
              </a:solidFill>
            </p:grpSpPr>
            <p:sp>
              <p:nvSpPr>
                <p:cNvPr id="228" name="Freeform 227">
                  <a:extLst>
                    <a:ext uri="{FF2B5EF4-FFF2-40B4-BE49-F238E27FC236}">
                      <a16:creationId xmlns:a16="http://schemas.microsoft.com/office/drawing/2014/main" id="{ADF4AC1F-391E-45CD-F637-D353ADC94F7A}"/>
                    </a:ext>
                  </a:extLst>
                </p:cNvPr>
                <p:cNvSpPr/>
                <p:nvPr/>
              </p:nvSpPr>
              <p:spPr>
                <a:xfrm>
                  <a:off x="6109491" y="5612586"/>
                  <a:ext cx="79185" cy="109267"/>
                </a:xfrm>
                <a:custGeom>
                  <a:avLst/>
                  <a:gdLst>
                    <a:gd name="connsiteX0" fmla="*/ 39690 w 79185"/>
                    <a:gd name="connsiteY0" fmla="*/ 108877 h 109267"/>
                    <a:gd name="connsiteX1" fmla="*/ 0 w 79185"/>
                    <a:gd name="connsiteY1" fmla="*/ 58341 h 109267"/>
                    <a:gd name="connsiteX2" fmla="*/ 42037 w 79185"/>
                    <a:gd name="connsiteY2" fmla="*/ 0 h 109267"/>
                    <a:gd name="connsiteX3" fmla="*/ 75470 w 79185"/>
                    <a:gd name="connsiteY3" fmla="*/ 15805 h 109267"/>
                    <a:gd name="connsiteX4" fmla="*/ 61979 w 79185"/>
                    <a:gd name="connsiteY4" fmla="*/ 31219 h 109267"/>
                    <a:gd name="connsiteX5" fmla="*/ 41646 w 79185"/>
                    <a:gd name="connsiteY5" fmla="*/ 21073 h 109267"/>
                    <a:gd name="connsiteX6" fmla="*/ 22094 w 79185"/>
                    <a:gd name="connsiteY6" fmla="*/ 45268 h 109267"/>
                    <a:gd name="connsiteX7" fmla="*/ 41841 w 79185"/>
                    <a:gd name="connsiteY7" fmla="*/ 36683 h 109267"/>
                    <a:gd name="connsiteX8" fmla="*/ 79185 w 79185"/>
                    <a:gd name="connsiteY8" fmla="*/ 71804 h 109267"/>
                    <a:gd name="connsiteX9" fmla="*/ 39886 w 79185"/>
                    <a:gd name="connsiteY9" fmla="*/ 109267 h 109267"/>
                    <a:gd name="connsiteX10" fmla="*/ 56310 w 79185"/>
                    <a:gd name="connsiteY10" fmla="*/ 71414 h 109267"/>
                    <a:gd name="connsiteX11" fmla="*/ 39690 w 79185"/>
                    <a:gd name="connsiteY11" fmla="*/ 55219 h 109267"/>
                    <a:gd name="connsiteX12" fmla="*/ 23071 w 79185"/>
                    <a:gd name="connsiteY12" fmla="*/ 71414 h 109267"/>
                    <a:gd name="connsiteX13" fmla="*/ 39690 w 79185"/>
                    <a:gd name="connsiteY13" fmla="*/ 88585 h 109267"/>
                    <a:gd name="connsiteX14" fmla="*/ 56310 w 79185"/>
                    <a:gd name="connsiteY14" fmla="*/ 71414 h 1092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79185" h="109267">
                      <a:moveTo>
                        <a:pt x="39690" y="108877"/>
                      </a:moveTo>
                      <a:cubicBezTo>
                        <a:pt x="14860" y="108877"/>
                        <a:pt x="0" y="90146"/>
                        <a:pt x="0" y="58341"/>
                      </a:cubicBezTo>
                      <a:cubicBezTo>
                        <a:pt x="0" y="21073"/>
                        <a:pt x="16033" y="0"/>
                        <a:pt x="42037" y="0"/>
                      </a:cubicBezTo>
                      <a:cubicBezTo>
                        <a:pt x="55137" y="0"/>
                        <a:pt x="66867" y="5463"/>
                        <a:pt x="75470" y="15805"/>
                      </a:cubicBezTo>
                      <a:lnTo>
                        <a:pt x="61979" y="31219"/>
                      </a:lnTo>
                      <a:cubicBezTo>
                        <a:pt x="57091" y="24780"/>
                        <a:pt x="49662" y="21073"/>
                        <a:pt x="41646" y="21073"/>
                      </a:cubicBezTo>
                      <a:cubicBezTo>
                        <a:pt x="29914" y="21073"/>
                        <a:pt x="22485" y="29853"/>
                        <a:pt x="22094" y="45268"/>
                      </a:cubicBezTo>
                      <a:cubicBezTo>
                        <a:pt x="26200" y="39805"/>
                        <a:pt x="33043" y="36683"/>
                        <a:pt x="41841" y="36683"/>
                      </a:cubicBezTo>
                      <a:cubicBezTo>
                        <a:pt x="62957" y="36683"/>
                        <a:pt x="79185" y="51902"/>
                        <a:pt x="79185" y="71804"/>
                      </a:cubicBezTo>
                      <a:cubicBezTo>
                        <a:pt x="79185" y="91707"/>
                        <a:pt x="62175" y="109267"/>
                        <a:pt x="39886" y="109267"/>
                      </a:cubicBezTo>
                      <a:close/>
                      <a:moveTo>
                        <a:pt x="56310" y="71414"/>
                      </a:moveTo>
                      <a:cubicBezTo>
                        <a:pt x="56310" y="62439"/>
                        <a:pt x="48880" y="55219"/>
                        <a:pt x="39690" y="55219"/>
                      </a:cubicBezTo>
                      <a:cubicBezTo>
                        <a:pt x="30501" y="55219"/>
                        <a:pt x="23071" y="62439"/>
                        <a:pt x="23071" y="71414"/>
                      </a:cubicBezTo>
                      <a:cubicBezTo>
                        <a:pt x="23071" y="80390"/>
                        <a:pt x="30697" y="88585"/>
                        <a:pt x="39690" y="88585"/>
                      </a:cubicBezTo>
                      <a:cubicBezTo>
                        <a:pt x="48684" y="88585"/>
                        <a:pt x="56310" y="80780"/>
                        <a:pt x="56310" y="71414"/>
                      </a:cubicBezTo>
                      <a:close/>
                    </a:path>
                  </a:pathLst>
                </a:custGeom>
                <a:solidFill>
                  <a:srgbClr val="231F20"/>
                </a:solidFill>
                <a:ln w="19550" cap="flat">
                  <a:noFill/>
                  <a:prstDash val="solid"/>
                  <a:miter/>
                </a:ln>
              </p:spPr>
              <p:txBody>
                <a:bodyPr rtlCol="0" anchor="ctr"/>
                <a:lstStyle/>
                <a:p>
                  <a:endParaRPr lang="en-US"/>
                </a:p>
              </p:txBody>
            </p:sp>
            <p:sp>
              <p:nvSpPr>
                <p:cNvPr id="229" name="Freeform 228">
                  <a:extLst>
                    <a:ext uri="{FF2B5EF4-FFF2-40B4-BE49-F238E27FC236}">
                      <a16:creationId xmlns:a16="http://schemas.microsoft.com/office/drawing/2014/main" id="{7795C69B-E974-61BD-7BDD-522907928135}"/>
                    </a:ext>
                  </a:extLst>
                </p:cNvPr>
                <p:cNvSpPr/>
                <p:nvPr/>
              </p:nvSpPr>
              <p:spPr>
                <a:xfrm>
                  <a:off x="6199625" y="5612001"/>
                  <a:ext cx="112423" cy="109267"/>
                </a:xfrm>
                <a:custGeom>
                  <a:avLst/>
                  <a:gdLst>
                    <a:gd name="connsiteX0" fmla="*/ 0 w 112423"/>
                    <a:gd name="connsiteY0" fmla="*/ 23024 h 109267"/>
                    <a:gd name="connsiteX1" fmla="*/ 25613 w 112423"/>
                    <a:gd name="connsiteY1" fmla="*/ 0 h 109267"/>
                    <a:gd name="connsiteX2" fmla="*/ 51422 w 112423"/>
                    <a:gd name="connsiteY2" fmla="*/ 23024 h 109267"/>
                    <a:gd name="connsiteX3" fmla="*/ 25613 w 112423"/>
                    <a:gd name="connsiteY3" fmla="*/ 46244 h 109267"/>
                    <a:gd name="connsiteX4" fmla="*/ 0 w 112423"/>
                    <a:gd name="connsiteY4" fmla="*/ 23024 h 109267"/>
                    <a:gd name="connsiteX5" fmla="*/ 52790 w 112423"/>
                    <a:gd name="connsiteY5" fmla="*/ 50926 h 109267"/>
                    <a:gd name="connsiteX6" fmla="*/ 91308 w 112423"/>
                    <a:gd name="connsiteY6" fmla="*/ 0 h 109267"/>
                    <a:gd name="connsiteX7" fmla="*/ 102061 w 112423"/>
                    <a:gd name="connsiteY7" fmla="*/ 9561 h 109267"/>
                    <a:gd name="connsiteX8" fmla="*/ 61003 w 112423"/>
                    <a:gd name="connsiteY8" fmla="*/ 56975 h 109267"/>
                    <a:gd name="connsiteX9" fmla="*/ 20921 w 112423"/>
                    <a:gd name="connsiteY9" fmla="*/ 109267 h 109267"/>
                    <a:gd name="connsiteX10" fmla="*/ 10167 w 112423"/>
                    <a:gd name="connsiteY10" fmla="*/ 99511 h 109267"/>
                    <a:gd name="connsiteX11" fmla="*/ 52790 w 112423"/>
                    <a:gd name="connsiteY11" fmla="*/ 50926 h 109267"/>
                    <a:gd name="connsiteX12" fmla="*/ 34607 w 112423"/>
                    <a:gd name="connsiteY12" fmla="*/ 23024 h 109267"/>
                    <a:gd name="connsiteX13" fmla="*/ 25613 w 112423"/>
                    <a:gd name="connsiteY13" fmla="*/ 11707 h 109267"/>
                    <a:gd name="connsiteX14" fmla="*/ 16619 w 112423"/>
                    <a:gd name="connsiteY14" fmla="*/ 23024 h 109267"/>
                    <a:gd name="connsiteX15" fmla="*/ 25613 w 112423"/>
                    <a:gd name="connsiteY15" fmla="*/ 34536 h 109267"/>
                    <a:gd name="connsiteX16" fmla="*/ 34607 w 112423"/>
                    <a:gd name="connsiteY16" fmla="*/ 23024 h 109267"/>
                    <a:gd name="connsiteX17" fmla="*/ 61003 w 112423"/>
                    <a:gd name="connsiteY17" fmla="*/ 86243 h 109267"/>
                    <a:gd name="connsiteX18" fmla="*/ 86811 w 112423"/>
                    <a:gd name="connsiteY18" fmla="*/ 63024 h 109267"/>
                    <a:gd name="connsiteX19" fmla="*/ 112424 w 112423"/>
                    <a:gd name="connsiteY19" fmla="*/ 86243 h 109267"/>
                    <a:gd name="connsiteX20" fmla="*/ 86811 w 112423"/>
                    <a:gd name="connsiteY20" fmla="*/ 109267 h 109267"/>
                    <a:gd name="connsiteX21" fmla="*/ 61003 w 112423"/>
                    <a:gd name="connsiteY21" fmla="*/ 86243 h 109267"/>
                    <a:gd name="connsiteX22" fmla="*/ 95805 w 112423"/>
                    <a:gd name="connsiteY22" fmla="*/ 86243 h 109267"/>
                    <a:gd name="connsiteX23" fmla="*/ 86616 w 112423"/>
                    <a:gd name="connsiteY23" fmla="*/ 74731 h 109267"/>
                    <a:gd name="connsiteX24" fmla="*/ 77621 w 112423"/>
                    <a:gd name="connsiteY24" fmla="*/ 86243 h 109267"/>
                    <a:gd name="connsiteX25" fmla="*/ 86616 w 112423"/>
                    <a:gd name="connsiteY25" fmla="*/ 97560 h 109267"/>
                    <a:gd name="connsiteX26" fmla="*/ 95805 w 112423"/>
                    <a:gd name="connsiteY26" fmla="*/ 86243 h 1092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12423" h="109267">
                      <a:moveTo>
                        <a:pt x="0" y="23024"/>
                      </a:moveTo>
                      <a:cubicBezTo>
                        <a:pt x="0" y="10341"/>
                        <a:pt x="11340" y="0"/>
                        <a:pt x="25613" y="0"/>
                      </a:cubicBezTo>
                      <a:cubicBezTo>
                        <a:pt x="39886" y="0"/>
                        <a:pt x="51422" y="10341"/>
                        <a:pt x="51422" y="23024"/>
                      </a:cubicBezTo>
                      <a:cubicBezTo>
                        <a:pt x="51422" y="35707"/>
                        <a:pt x="40082" y="46244"/>
                        <a:pt x="25613" y="46244"/>
                      </a:cubicBezTo>
                      <a:cubicBezTo>
                        <a:pt x="11145" y="46244"/>
                        <a:pt x="0" y="35902"/>
                        <a:pt x="0" y="23024"/>
                      </a:cubicBezTo>
                      <a:close/>
                      <a:moveTo>
                        <a:pt x="52790" y="50926"/>
                      </a:moveTo>
                      <a:lnTo>
                        <a:pt x="91308" y="0"/>
                      </a:lnTo>
                      <a:lnTo>
                        <a:pt x="102061" y="9561"/>
                      </a:lnTo>
                      <a:lnTo>
                        <a:pt x="61003" y="56975"/>
                      </a:lnTo>
                      <a:lnTo>
                        <a:pt x="20921" y="109267"/>
                      </a:lnTo>
                      <a:lnTo>
                        <a:pt x="10167" y="99511"/>
                      </a:lnTo>
                      <a:lnTo>
                        <a:pt x="52790" y="50926"/>
                      </a:lnTo>
                      <a:close/>
                      <a:moveTo>
                        <a:pt x="34607" y="23024"/>
                      </a:moveTo>
                      <a:cubicBezTo>
                        <a:pt x="34607" y="16780"/>
                        <a:pt x="30501" y="11707"/>
                        <a:pt x="25613" y="11707"/>
                      </a:cubicBezTo>
                      <a:cubicBezTo>
                        <a:pt x="20725" y="11707"/>
                        <a:pt x="16619" y="16976"/>
                        <a:pt x="16619" y="23024"/>
                      </a:cubicBezTo>
                      <a:cubicBezTo>
                        <a:pt x="16619" y="29073"/>
                        <a:pt x="20725" y="34536"/>
                        <a:pt x="25613" y="34536"/>
                      </a:cubicBezTo>
                      <a:cubicBezTo>
                        <a:pt x="30501" y="34536"/>
                        <a:pt x="34607" y="29268"/>
                        <a:pt x="34607" y="23024"/>
                      </a:cubicBezTo>
                      <a:close/>
                      <a:moveTo>
                        <a:pt x="61003" y="86243"/>
                      </a:moveTo>
                      <a:cubicBezTo>
                        <a:pt x="61003" y="73365"/>
                        <a:pt x="72342" y="63024"/>
                        <a:pt x="86811" y="63024"/>
                      </a:cubicBezTo>
                      <a:cubicBezTo>
                        <a:pt x="101279" y="63024"/>
                        <a:pt x="112424" y="73365"/>
                        <a:pt x="112424" y="86243"/>
                      </a:cubicBezTo>
                      <a:cubicBezTo>
                        <a:pt x="112424" y="99121"/>
                        <a:pt x="101084" y="109267"/>
                        <a:pt x="86811" y="109267"/>
                      </a:cubicBezTo>
                      <a:cubicBezTo>
                        <a:pt x="72538" y="109267"/>
                        <a:pt x="61003" y="98926"/>
                        <a:pt x="61003" y="86243"/>
                      </a:cubicBezTo>
                      <a:close/>
                      <a:moveTo>
                        <a:pt x="95805" y="86243"/>
                      </a:moveTo>
                      <a:cubicBezTo>
                        <a:pt x="95805" y="79999"/>
                        <a:pt x="91503" y="74731"/>
                        <a:pt x="86616" y="74731"/>
                      </a:cubicBezTo>
                      <a:cubicBezTo>
                        <a:pt x="81728" y="74731"/>
                        <a:pt x="77621" y="79999"/>
                        <a:pt x="77621" y="86243"/>
                      </a:cubicBezTo>
                      <a:cubicBezTo>
                        <a:pt x="77621" y="92487"/>
                        <a:pt x="81728" y="97560"/>
                        <a:pt x="86616" y="97560"/>
                      </a:cubicBezTo>
                      <a:cubicBezTo>
                        <a:pt x="91503" y="97560"/>
                        <a:pt x="95805" y="92292"/>
                        <a:pt x="95805" y="86243"/>
                      </a:cubicBezTo>
                      <a:close/>
                    </a:path>
                  </a:pathLst>
                </a:custGeom>
                <a:solidFill>
                  <a:srgbClr val="231F20"/>
                </a:solidFill>
                <a:ln w="19550" cap="flat">
                  <a:noFill/>
                  <a:prstDash val="solid"/>
                  <a:miter/>
                </a:ln>
              </p:spPr>
              <p:txBody>
                <a:bodyPr rtlCol="0" anchor="ctr"/>
                <a:lstStyle/>
                <a:p>
                  <a:endParaRPr lang="en-US"/>
                </a:p>
              </p:txBody>
            </p:sp>
          </p:grpSp>
          <p:grpSp>
            <p:nvGrpSpPr>
              <p:cNvPr id="230" name="Graphic 4">
                <a:extLst>
                  <a:ext uri="{FF2B5EF4-FFF2-40B4-BE49-F238E27FC236}">
                    <a16:creationId xmlns:a16="http://schemas.microsoft.com/office/drawing/2014/main" id="{98457F05-7538-C9B0-D23E-B9265280D95F}"/>
                  </a:ext>
                </a:extLst>
              </p:cNvPr>
              <p:cNvGrpSpPr/>
              <p:nvPr/>
            </p:nvGrpSpPr>
            <p:grpSpPr>
              <a:xfrm>
                <a:off x="6632701" y="5841657"/>
                <a:ext cx="5025041" cy="244485"/>
                <a:chOff x="6632701" y="5841657"/>
                <a:chExt cx="5025041" cy="244485"/>
              </a:xfrm>
              <a:solidFill>
                <a:srgbClr val="7FC788"/>
              </a:solidFill>
            </p:grpSpPr>
            <p:sp>
              <p:nvSpPr>
                <p:cNvPr id="231" name="Freeform 230">
                  <a:extLst>
                    <a:ext uri="{FF2B5EF4-FFF2-40B4-BE49-F238E27FC236}">
                      <a16:creationId xmlns:a16="http://schemas.microsoft.com/office/drawing/2014/main" id="{53B7F0E6-3D00-58CF-4954-835DD56F2C07}"/>
                    </a:ext>
                  </a:extLst>
                </p:cNvPr>
                <p:cNvSpPr/>
                <p:nvPr/>
              </p:nvSpPr>
              <p:spPr>
                <a:xfrm>
                  <a:off x="7476367" y="5841657"/>
                  <a:ext cx="797718" cy="244485"/>
                </a:xfrm>
                <a:custGeom>
                  <a:avLst/>
                  <a:gdLst>
                    <a:gd name="connsiteX0" fmla="*/ 0 w 797718"/>
                    <a:gd name="connsiteY0" fmla="*/ 0 h 244485"/>
                    <a:gd name="connsiteX1" fmla="*/ 797719 w 797718"/>
                    <a:gd name="connsiteY1" fmla="*/ 0 h 244485"/>
                    <a:gd name="connsiteX2" fmla="*/ 797719 w 797718"/>
                    <a:gd name="connsiteY2" fmla="*/ 244485 h 244485"/>
                    <a:gd name="connsiteX3" fmla="*/ 0 w 797718"/>
                    <a:gd name="connsiteY3" fmla="*/ 244485 h 244485"/>
                  </a:gdLst>
                  <a:ahLst/>
                  <a:cxnLst>
                    <a:cxn ang="0">
                      <a:pos x="connsiteX0" y="connsiteY0"/>
                    </a:cxn>
                    <a:cxn ang="0">
                      <a:pos x="connsiteX1" y="connsiteY1"/>
                    </a:cxn>
                    <a:cxn ang="0">
                      <a:pos x="connsiteX2" y="connsiteY2"/>
                    </a:cxn>
                    <a:cxn ang="0">
                      <a:pos x="connsiteX3" y="connsiteY3"/>
                    </a:cxn>
                  </a:cxnLst>
                  <a:rect l="l" t="t" r="r" b="b"/>
                  <a:pathLst>
                    <a:path w="797718" h="244485">
                      <a:moveTo>
                        <a:pt x="0" y="0"/>
                      </a:moveTo>
                      <a:lnTo>
                        <a:pt x="797719" y="0"/>
                      </a:lnTo>
                      <a:lnTo>
                        <a:pt x="797719" y="244485"/>
                      </a:lnTo>
                      <a:lnTo>
                        <a:pt x="0" y="244485"/>
                      </a:lnTo>
                      <a:close/>
                    </a:path>
                  </a:pathLst>
                </a:custGeom>
                <a:solidFill>
                  <a:srgbClr val="7FC788"/>
                </a:solidFill>
                <a:ln w="19550" cap="flat">
                  <a:noFill/>
                  <a:prstDash val="solid"/>
                  <a:miter/>
                </a:ln>
              </p:spPr>
              <p:txBody>
                <a:bodyPr rtlCol="0" anchor="ctr"/>
                <a:lstStyle/>
                <a:p>
                  <a:endParaRPr lang="en-US"/>
                </a:p>
              </p:txBody>
            </p:sp>
            <p:sp>
              <p:nvSpPr>
                <p:cNvPr id="232" name="Freeform 231">
                  <a:extLst>
                    <a:ext uri="{FF2B5EF4-FFF2-40B4-BE49-F238E27FC236}">
                      <a16:creationId xmlns:a16="http://schemas.microsoft.com/office/drawing/2014/main" id="{BFB6A8CF-EDA9-6C66-7505-97E29D87E098}"/>
                    </a:ext>
                  </a:extLst>
                </p:cNvPr>
                <p:cNvSpPr/>
                <p:nvPr/>
              </p:nvSpPr>
              <p:spPr>
                <a:xfrm>
                  <a:off x="8318468" y="5841657"/>
                  <a:ext cx="801042" cy="244485"/>
                </a:xfrm>
                <a:custGeom>
                  <a:avLst/>
                  <a:gdLst>
                    <a:gd name="connsiteX0" fmla="*/ 0 w 801042"/>
                    <a:gd name="connsiteY0" fmla="*/ 0 h 244485"/>
                    <a:gd name="connsiteX1" fmla="*/ 801043 w 801042"/>
                    <a:gd name="connsiteY1" fmla="*/ 0 h 244485"/>
                    <a:gd name="connsiteX2" fmla="*/ 801043 w 801042"/>
                    <a:gd name="connsiteY2" fmla="*/ 244485 h 244485"/>
                    <a:gd name="connsiteX3" fmla="*/ 0 w 801042"/>
                    <a:gd name="connsiteY3" fmla="*/ 244485 h 244485"/>
                  </a:gdLst>
                  <a:ahLst/>
                  <a:cxnLst>
                    <a:cxn ang="0">
                      <a:pos x="connsiteX0" y="connsiteY0"/>
                    </a:cxn>
                    <a:cxn ang="0">
                      <a:pos x="connsiteX1" y="connsiteY1"/>
                    </a:cxn>
                    <a:cxn ang="0">
                      <a:pos x="connsiteX2" y="connsiteY2"/>
                    </a:cxn>
                    <a:cxn ang="0">
                      <a:pos x="connsiteX3" y="connsiteY3"/>
                    </a:cxn>
                  </a:cxnLst>
                  <a:rect l="l" t="t" r="r" b="b"/>
                  <a:pathLst>
                    <a:path w="801042" h="244485">
                      <a:moveTo>
                        <a:pt x="0" y="0"/>
                      </a:moveTo>
                      <a:lnTo>
                        <a:pt x="801043" y="0"/>
                      </a:lnTo>
                      <a:lnTo>
                        <a:pt x="801043" y="244485"/>
                      </a:lnTo>
                      <a:lnTo>
                        <a:pt x="0" y="244485"/>
                      </a:lnTo>
                      <a:close/>
                    </a:path>
                  </a:pathLst>
                </a:custGeom>
                <a:solidFill>
                  <a:srgbClr val="7FC788"/>
                </a:solidFill>
                <a:ln w="19550" cap="flat">
                  <a:noFill/>
                  <a:prstDash val="solid"/>
                  <a:miter/>
                </a:ln>
              </p:spPr>
              <p:txBody>
                <a:bodyPr rtlCol="0" anchor="ctr"/>
                <a:lstStyle/>
                <a:p>
                  <a:endParaRPr lang="en-US"/>
                </a:p>
              </p:txBody>
            </p:sp>
            <p:sp>
              <p:nvSpPr>
                <p:cNvPr id="233" name="Freeform 232">
                  <a:extLst>
                    <a:ext uri="{FF2B5EF4-FFF2-40B4-BE49-F238E27FC236}">
                      <a16:creationId xmlns:a16="http://schemas.microsoft.com/office/drawing/2014/main" id="{3D28D08B-26C4-DAA7-B030-1CAEB31532A2}"/>
                    </a:ext>
                  </a:extLst>
                </p:cNvPr>
                <p:cNvSpPr/>
                <p:nvPr/>
              </p:nvSpPr>
              <p:spPr>
                <a:xfrm>
                  <a:off x="9164089" y="5841657"/>
                  <a:ext cx="806321" cy="244485"/>
                </a:xfrm>
                <a:custGeom>
                  <a:avLst/>
                  <a:gdLst>
                    <a:gd name="connsiteX0" fmla="*/ 0 w 806321"/>
                    <a:gd name="connsiteY0" fmla="*/ 0 h 244485"/>
                    <a:gd name="connsiteX1" fmla="*/ 806322 w 806321"/>
                    <a:gd name="connsiteY1" fmla="*/ 0 h 244485"/>
                    <a:gd name="connsiteX2" fmla="*/ 806322 w 806321"/>
                    <a:gd name="connsiteY2" fmla="*/ 244485 h 244485"/>
                    <a:gd name="connsiteX3" fmla="*/ 0 w 806321"/>
                    <a:gd name="connsiteY3" fmla="*/ 244485 h 244485"/>
                  </a:gdLst>
                  <a:ahLst/>
                  <a:cxnLst>
                    <a:cxn ang="0">
                      <a:pos x="connsiteX0" y="connsiteY0"/>
                    </a:cxn>
                    <a:cxn ang="0">
                      <a:pos x="connsiteX1" y="connsiteY1"/>
                    </a:cxn>
                    <a:cxn ang="0">
                      <a:pos x="connsiteX2" y="connsiteY2"/>
                    </a:cxn>
                    <a:cxn ang="0">
                      <a:pos x="connsiteX3" y="connsiteY3"/>
                    </a:cxn>
                  </a:cxnLst>
                  <a:rect l="l" t="t" r="r" b="b"/>
                  <a:pathLst>
                    <a:path w="806321" h="244485">
                      <a:moveTo>
                        <a:pt x="0" y="0"/>
                      </a:moveTo>
                      <a:lnTo>
                        <a:pt x="806322" y="0"/>
                      </a:lnTo>
                      <a:lnTo>
                        <a:pt x="806322" y="244485"/>
                      </a:lnTo>
                      <a:lnTo>
                        <a:pt x="0" y="244485"/>
                      </a:lnTo>
                      <a:close/>
                    </a:path>
                  </a:pathLst>
                </a:custGeom>
                <a:solidFill>
                  <a:srgbClr val="7FC788"/>
                </a:solidFill>
                <a:ln w="19550" cap="flat">
                  <a:noFill/>
                  <a:prstDash val="solid"/>
                  <a:miter/>
                </a:ln>
              </p:spPr>
              <p:txBody>
                <a:bodyPr rtlCol="0" anchor="ctr"/>
                <a:lstStyle/>
                <a:p>
                  <a:endParaRPr lang="en-US"/>
                </a:p>
              </p:txBody>
            </p:sp>
            <p:sp>
              <p:nvSpPr>
                <p:cNvPr id="234" name="Freeform 233">
                  <a:extLst>
                    <a:ext uri="{FF2B5EF4-FFF2-40B4-BE49-F238E27FC236}">
                      <a16:creationId xmlns:a16="http://schemas.microsoft.com/office/drawing/2014/main" id="{54C6FD4B-25EE-A183-948F-5B2BF511A585}"/>
                    </a:ext>
                  </a:extLst>
                </p:cNvPr>
                <p:cNvSpPr/>
                <p:nvPr/>
              </p:nvSpPr>
              <p:spPr>
                <a:xfrm>
                  <a:off x="10863934" y="5841657"/>
                  <a:ext cx="793809" cy="244485"/>
                </a:xfrm>
                <a:custGeom>
                  <a:avLst/>
                  <a:gdLst>
                    <a:gd name="connsiteX0" fmla="*/ 759398 w 793809"/>
                    <a:gd name="connsiteY0" fmla="*/ 0 h 244485"/>
                    <a:gd name="connsiteX1" fmla="*/ 0 w 793809"/>
                    <a:gd name="connsiteY1" fmla="*/ 0 h 244485"/>
                    <a:gd name="connsiteX2" fmla="*/ 0 w 793809"/>
                    <a:gd name="connsiteY2" fmla="*/ 244485 h 244485"/>
                    <a:gd name="connsiteX3" fmla="*/ 759398 w 793809"/>
                    <a:gd name="connsiteY3" fmla="*/ 244485 h 244485"/>
                    <a:gd name="connsiteX4" fmla="*/ 793809 w 793809"/>
                    <a:gd name="connsiteY4" fmla="*/ 210144 h 244485"/>
                    <a:gd name="connsiteX5" fmla="*/ 793809 w 793809"/>
                    <a:gd name="connsiteY5" fmla="*/ 34341 h 244485"/>
                    <a:gd name="connsiteX6" fmla="*/ 759398 w 793809"/>
                    <a:gd name="connsiteY6" fmla="*/ 0 h 2444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93809" h="244485">
                      <a:moveTo>
                        <a:pt x="759398" y="0"/>
                      </a:moveTo>
                      <a:lnTo>
                        <a:pt x="0" y="0"/>
                      </a:lnTo>
                      <a:lnTo>
                        <a:pt x="0" y="244485"/>
                      </a:lnTo>
                      <a:lnTo>
                        <a:pt x="759398" y="244485"/>
                      </a:lnTo>
                      <a:cubicBezTo>
                        <a:pt x="778362" y="244485"/>
                        <a:pt x="793809" y="229071"/>
                        <a:pt x="793809" y="210144"/>
                      </a:cubicBezTo>
                      <a:lnTo>
                        <a:pt x="793809" y="34341"/>
                      </a:lnTo>
                      <a:cubicBezTo>
                        <a:pt x="793809" y="15414"/>
                        <a:pt x="778362" y="0"/>
                        <a:pt x="759398" y="0"/>
                      </a:cubicBezTo>
                      <a:close/>
                    </a:path>
                  </a:pathLst>
                </a:custGeom>
                <a:solidFill>
                  <a:srgbClr val="7FC788"/>
                </a:solidFill>
                <a:ln w="19550" cap="flat">
                  <a:noFill/>
                  <a:prstDash val="solid"/>
                  <a:miter/>
                </a:ln>
              </p:spPr>
              <p:txBody>
                <a:bodyPr rtlCol="0" anchor="ctr"/>
                <a:lstStyle/>
                <a:p>
                  <a:endParaRPr lang="en-US"/>
                </a:p>
              </p:txBody>
            </p:sp>
            <p:sp>
              <p:nvSpPr>
                <p:cNvPr id="235" name="Freeform 234">
                  <a:extLst>
                    <a:ext uri="{FF2B5EF4-FFF2-40B4-BE49-F238E27FC236}">
                      <a16:creationId xmlns:a16="http://schemas.microsoft.com/office/drawing/2014/main" id="{0B261E4C-A557-EC17-94CA-67395054BA28}"/>
                    </a:ext>
                  </a:extLst>
                </p:cNvPr>
                <p:cNvSpPr/>
                <p:nvPr/>
              </p:nvSpPr>
              <p:spPr>
                <a:xfrm>
                  <a:off x="6632701" y="5841657"/>
                  <a:ext cx="799282" cy="244485"/>
                </a:xfrm>
                <a:custGeom>
                  <a:avLst/>
                  <a:gdLst>
                    <a:gd name="connsiteX0" fmla="*/ 799282 w 799282"/>
                    <a:gd name="connsiteY0" fmla="*/ 0 h 244485"/>
                    <a:gd name="connsiteX1" fmla="*/ 34411 w 799282"/>
                    <a:gd name="connsiteY1" fmla="*/ 0 h 244485"/>
                    <a:gd name="connsiteX2" fmla="*/ 0 w 799282"/>
                    <a:gd name="connsiteY2" fmla="*/ 34341 h 244485"/>
                    <a:gd name="connsiteX3" fmla="*/ 0 w 799282"/>
                    <a:gd name="connsiteY3" fmla="*/ 210144 h 244485"/>
                    <a:gd name="connsiteX4" fmla="*/ 34411 w 799282"/>
                    <a:gd name="connsiteY4" fmla="*/ 244485 h 244485"/>
                    <a:gd name="connsiteX5" fmla="*/ 799282 w 799282"/>
                    <a:gd name="connsiteY5" fmla="*/ 244485 h 244485"/>
                    <a:gd name="connsiteX6" fmla="*/ 799282 w 799282"/>
                    <a:gd name="connsiteY6" fmla="*/ 0 h 2444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99282" h="244485">
                      <a:moveTo>
                        <a:pt x="799282" y="0"/>
                      </a:moveTo>
                      <a:lnTo>
                        <a:pt x="34411" y="0"/>
                      </a:lnTo>
                      <a:cubicBezTo>
                        <a:pt x="15446" y="0"/>
                        <a:pt x="0" y="15414"/>
                        <a:pt x="0" y="34341"/>
                      </a:cubicBezTo>
                      <a:lnTo>
                        <a:pt x="0" y="210144"/>
                      </a:lnTo>
                      <a:cubicBezTo>
                        <a:pt x="0" y="229071"/>
                        <a:pt x="15446" y="244485"/>
                        <a:pt x="34411" y="244485"/>
                      </a:cubicBezTo>
                      <a:lnTo>
                        <a:pt x="799282" y="244485"/>
                      </a:lnTo>
                      <a:lnTo>
                        <a:pt x="799282" y="0"/>
                      </a:lnTo>
                      <a:close/>
                    </a:path>
                  </a:pathLst>
                </a:custGeom>
                <a:solidFill>
                  <a:srgbClr val="7FC788"/>
                </a:solidFill>
                <a:ln w="19550" cap="flat">
                  <a:noFill/>
                  <a:prstDash val="solid"/>
                  <a:miter/>
                </a:ln>
              </p:spPr>
              <p:txBody>
                <a:bodyPr rtlCol="0" anchor="ctr"/>
                <a:lstStyle/>
                <a:p>
                  <a:endParaRPr lang="en-US"/>
                </a:p>
              </p:txBody>
            </p:sp>
            <p:sp>
              <p:nvSpPr>
                <p:cNvPr id="236" name="Freeform 235">
                  <a:extLst>
                    <a:ext uri="{FF2B5EF4-FFF2-40B4-BE49-F238E27FC236}">
                      <a16:creationId xmlns:a16="http://schemas.microsoft.com/office/drawing/2014/main" id="{D24E62FD-9E05-50C0-C511-A25C31FC39AE}"/>
                    </a:ext>
                  </a:extLst>
                </p:cNvPr>
                <p:cNvSpPr/>
                <p:nvPr/>
              </p:nvSpPr>
              <p:spPr>
                <a:xfrm>
                  <a:off x="10014794" y="5841657"/>
                  <a:ext cx="804561" cy="244485"/>
                </a:xfrm>
                <a:custGeom>
                  <a:avLst/>
                  <a:gdLst>
                    <a:gd name="connsiteX0" fmla="*/ 0 w 804561"/>
                    <a:gd name="connsiteY0" fmla="*/ 0 h 244485"/>
                    <a:gd name="connsiteX1" fmla="*/ 804562 w 804561"/>
                    <a:gd name="connsiteY1" fmla="*/ 0 h 244485"/>
                    <a:gd name="connsiteX2" fmla="*/ 804562 w 804561"/>
                    <a:gd name="connsiteY2" fmla="*/ 244485 h 244485"/>
                    <a:gd name="connsiteX3" fmla="*/ 0 w 804561"/>
                    <a:gd name="connsiteY3" fmla="*/ 244485 h 244485"/>
                  </a:gdLst>
                  <a:ahLst/>
                  <a:cxnLst>
                    <a:cxn ang="0">
                      <a:pos x="connsiteX0" y="connsiteY0"/>
                    </a:cxn>
                    <a:cxn ang="0">
                      <a:pos x="connsiteX1" y="connsiteY1"/>
                    </a:cxn>
                    <a:cxn ang="0">
                      <a:pos x="connsiteX2" y="connsiteY2"/>
                    </a:cxn>
                    <a:cxn ang="0">
                      <a:pos x="connsiteX3" y="connsiteY3"/>
                    </a:cxn>
                  </a:cxnLst>
                  <a:rect l="l" t="t" r="r" b="b"/>
                  <a:pathLst>
                    <a:path w="804561" h="244485">
                      <a:moveTo>
                        <a:pt x="0" y="0"/>
                      </a:moveTo>
                      <a:lnTo>
                        <a:pt x="804562" y="0"/>
                      </a:lnTo>
                      <a:lnTo>
                        <a:pt x="804562" y="244485"/>
                      </a:lnTo>
                      <a:lnTo>
                        <a:pt x="0" y="244485"/>
                      </a:lnTo>
                      <a:close/>
                    </a:path>
                  </a:pathLst>
                </a:custGeom>
                <a:solidFill>
                  <a:srgbClr val="7FC788"/>
                </a:solidFill>
                <a:ln w="19550" cap="flat">
                  <a:noFill/>
                  <a:prstDash val="solid"/>
                  <a:miter/>
                </a:ln>
              </p:spPr>
              <p:txBody>
                <a:bodyPr rtlCol="0" anchor="ctr"/>
                <a:lstStyle/>
                <a:p>
                  <a:endParaRPr lang="en-US"/>
                </a:p>
              </p:txBody>
            </p:sp>
          </p:grpSp>
          <p:grpSp>
            <p:nvGrpSpPr>
              <p:cNvPr id="237" name="Graphic 4">
                <a:extLst>
                  <a:ext uri="{FF2B5EF4-FFF2-40B4-BE49-F238E27FC236}">
                    <a16:creationId xmlns:a16="http://schemas.microsoft.com/office/drawing/2014/main" id="{A68E6EA8-AA81-DD9A-7D0C-1602422D9444}"/>
                  </a:ext>
                </a:extLst>
              </p:cNvPr>
              <p:cNvGrpSpPr/>
              <p:nvPr/>
            </p:nvGrpSpPr>
            <p:grpSpPr>
              <a:xfrm>
                <a:off x="6964888" y="5905657"/>
                <a:ext cx="199429" cy="109462"/>
                <a:chOff x="6964888" y="5905657"/>
                <a:chExt cx="199429" cy="109462"/>
              </a:xfrm>
              <a:solidFill>
                <a:srgbClr val="231F20"/>
              </a:solidFill>
            </p:grpSpPr>
            <p:sp>
              <p:nvSpPr>
                <p:cNvPr id="238" name="Freeform 237">
                  <a:extLst>
                    <a:ext uri="{FF2B5EF4-FFF2-40B4-BE49-F238E27FC236}">
                      <a16:creationId xmlns:a16="http://schemas.microsoft.com/office/drawing/2014/main" id="{FCE232F5-ADEC-C935-7529-0357874B66BD}"/>
                    </a:ext>
                  </a:extLst>
                </p:cNvPr>
                <p:cNvSpPr/>
                <p:nvPr/>
              </p:nvSpPr>
              <p:spPr>
                <a:xfrm>
                  <a:off x="6964888" y="5907022"/>
                  <a:ext cx="82704" cy="106535"/>
                </a:xfrm>
                <a:custGeom>
                  <a:avLst/>
                  <a:gdLst>
                    <a:gd name="connsiteX0" fmla="*/ 0 w 82704"/>
                    <a:gd name="connsiteY0" fmla="*/ 21853 h 106535"/>
                    <a:gd name="connsiteX1" fmla="*/ 0 w 82704"/>
                    <a:gd name="connsiteY1" fmla="*/ 0 h 106535"/>
                    <a:gd name="connsiteX2" fmla="*/ 82705 w 82704"/>
                    <a:gd name="connsiteY2" fmla="*/ 0 h 106535"/>
                    <a:gd name="connsiteX3" fmla="*/ 30110 w 82704"/>
                    <a:gd name="connsiteY3" fmla="*/ 106535 h 106535"/>
                    <a:gd name="connsiteX4" fmla="*/ 2933 w 82704"/>
                    <a:gd name="connsiteY4" fmla="*/ 106535 h 106535"/>
                    <a:gd name="connsiteX5" fmla="*/ 44969 w 82704"/>
                    <a:gd name="connsiteY5" fmla="*/ 21853 h 106535"/>
                    <a:gd name="connsiteX6" fmla="*/ 196 w 82704"/>
                    <a:gd name="connsiteY6" fmla="*/ 21853 h 1065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2704" h="106535">
                      <a:moveTo>
                        <a:pt x="0" y="21853"/>
                      </a:moveTo>
                      <a:lnTo>
                        <a:pt x="0" y="0"/>
                      </a:lnTo>
                      <a:lnTo>
                        <a:pt x="82705" y="0"/>
                      </a:lnTo>
                      <a:lnTo>
                        <a:pt x="30110" y="106535"/>
                      </a:lnTo>
                      <a:lnTo>
                        <a:pt x="2933" y="106535"/>
                      </a:lnTo>
                      <a:lnTo>
                        <a:pt x="44969" y="21853"/>
                      </a:lnTo>
                      <a:lnTo>
                        <a:pt x="196" y="21853"/>
                      </a:lnTo>
                      <a:close/>
                    </a:path>
                  </a:pathLst>
                </a:custGeom>
                <a:solidFill>
                  <a:srgbClr val="231F20"/>
                </a:solidFill>
                <a:ln w="19550" cap="flat">
                  <a:noFill/>
                  <a:prstDash val="solid"/>
                  <a:miter/>
                </a:ln>
              </p:spPr>
              <p:txBody>
                <a:bodyPr rtlCol="0" anchor="ctr"/>
                <a:lstStyle/>
                <a:p>
                  <a:endParaRPr lang="en-US"/>
                </a:p>
              </p:txBody>
            </p:sp>
            <p:sp>
              <p:nvSpPr>
                <p:cNvPr id="239" name="Freeform 238">
                  <a:extLst>
                    <a:ext uri="{FF2B5EF4-FFF2-40B4-BE49-F238E27FC236}">
                      <a16:creationId xmlns:a16="http://schemas.microsoft.com/office/drawing/2014/main" id="{CFA578C8-810C-63C4-3750-4928E5721A63}"/>
                    </a:ext>
                  </a:extLst>
                </p:cNvPr>
                <p:cNvSpPr/>
                <p:nvPr/>
              </p:nvSpPr>
              <p:spPr>
                <a:xfrm>
                  <a:off x="7051895" y="5905657"/>
                  <a:ext cx="112423" cy="109462"/>
                </a:xfrm>
                <a:custGeom>
                  <a:avLst/>
                  <a:gdLst>
                    <a:gd name="connsiteX0" fmla="*/ 0 w 112423"/>
                    <a:gd name="connsiteY0" fmla="*/ 23024 h 109462"/>
                    <a:gd name="connsiteX1" fmla="*/ 25613 w 112423"/>
                    <a:gd name="connsiteY1" fmla="*/ 0 h 109462"/>
                    <a:gd name="connsiteX2" fmla="*/ 51421 w 112423"/>
                    <a:gd name="connsiteY2" fmla="*/ 23024 h 109462"/>
                    <a:gd name="connsiteX3" fmla="*/ 25613 w 112423"/>
                    <a:gd name="connsiteY3" fmla="*/ 46243 h 109462"/>
                    <a:gd name="connsiteX4" fmla="*/ 0 w 112423"/>
                    <a:gd name="connsiteY4" fmla="*/ 23024 h 109462"/>
                    <a:gd name="connsiteX5" fmla="*/ 52790 w 112423"/>
                    <a:gd name="connsiteY5" fmla="*/ 50926 h 109462"/>
                    <a:gd name="connsiteX6" fmla="*/ 91307 w 112423"/>
                    <a:gd name="connsiteY6" fmla="*/ 0 h 109462"/>
                    <a:gd name="connsiteX7" fmla="*/ 102061 w 112423"/>
                    <a:gd name="connsiteY7" fmla="*/ 9561 h 109462"/>
                    <a:gd name="connsiteX8" fmla="*/ 61002 w 112423"/>
                    <a:gd name="connsiteY8" fmla="*/ 56975 h 109462"/>
                    <a:gd name="connsiteX9" fmla="*/ 20920 w 112423"/>
                    <a:gd name="connsiteY9" fmla="*/ 109267 h 109462"/>
                    <a:gd name="connsiteX10" fmla="*/ 10167 w 112423"/>
                    <a:gd name="connsiteY10" fmla="*/ 99511 h 109462"/>
                    <a:gd name="connsiteX11" fmla="*/ 52790 w 112423"/>
                    <a:gd name="connsiteY11" fmla="*/ 50926 h 109462"/>
                    <a:gd name="connsiteX12" fmla="*/ 34607 w 112423"/>
                    <a:gd name="connsiteY12" fmla="*/ 23024 h 109462"/>
                    <a:gd name="connsiteX13" fmla="*/ 25613 w 112423"/>
                    <a:gd name="connsiteY13" fmla="*/ 11707 h 109462"/>
                    <a:gd name="connsiteX14" fmla="*/ 16619 w 112423"/>
                    <a:gd name="connsiteY14" fmla="*/ 23024 h 109462"/>
                    <a:gd name="connsiteX15" fmla="*/ 25613 w 112423"/>
                    <a:gd name="connsiteY15" fmla="*/ 34536 h 109462"/>
                    <a:gd name="connsiteX16" fmla="*/ 34607 w 112423"/>
                    <a:gd name="connsiteY16" fmla="*/ 23024 h 109462"/>
                    <a:gd name="connsiteX17" fmla="*/ 61002 w 112423"/>
                    <a:gd name="connsiteY17" fmla="*/ 86438 h 109462"/>
                    <a:gd name="connsiteX18" fmla="*/ 86810 w 112423"/>
                    <a:gd name="connsiteY18" fmla="*/ 63219 h 109462"/>
                    <a:gd name="connsiteX19" fmla="*/ 112424 w 112423"/>
                    <a:gd name="connsiteY19" fmla="*/ 86438 h 109462"/>
                    <a:gd name="connsiteX20" fmla="*/ 86810 w 112423"/>
                    <a:gd name="connsiteY20" fmla="*/ 109462 h 109462"/>
                    <a:gd name="connsiteX21" fmla="*/ 61002 w 112423"/>
                    <a:gd name="connsiteY21" fmla="*/ 86438 h 109462"/>
                    <a:gd name="connsiteX22" fmla="*/ 95804 w 112423"/>
                    <a:gd name="connsiteY22" fmla="*/ 86438 h 109462"/>
                    <a:gd name="connsiteX23" fmla="*/ 86615 w 112423"/>
                    <a:gd name="connsiteY23" fmla="*/ 74926 h 109462"/>
                    <a:gd name="connsiteX24" fmla="*/ 77621 w 112423"/>
                    <a:gd name="connsiteY24" fmla="*/ 86438 h 109462"/>
                    <a:gd name="connsiteX25" fmla="*/ 86615 w 112423"/>
                    <a:gd name="connsiteY25" fmla="*/ 97755 h 109462"/>
                    <a:gd name="connsiteX26" fmla="*/ 95804 w 112423"/>
                    <a:gd name="connsiteY26" fmla="*/ 86438 h 109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12423" h="109462">
                      <a:moveTo>
                        <a:pt x="0" y="23024"/>
                      </a:moveTo>
                      <a:cubicBezTo>
                        <a:pt x="0" y="10341"/>
                        <a:pt x="11340" y="0"/>
                        <a:pt x="25613" y="0"/>
                      </a:cubicBezTo>
                      <a:cubicBezTo>
                        <a:pt x="39886" y="0"/>
                        <a:pt x="51421" y="10341"/>
                        <a:pt x="51421" y="23024"/>
                      </a:cubicBezTo>
                      <a:cubicBezTo>
                        <a:pt x="51421" y="35707"/>
                        <a:pt x="40081" y="46243"/>
                        <a:pt x="25613" y="46243"/>
                      </a:cubicBezTo>
                      <a:cubicBezTo>
                        <a:pt x="11144" y="46243"/>
                        <a:pt x="0" y="35902"/>
                        <a:pt x="0" y="23024"/>
                      </a:cubicBezTo>
                      <a:close/>
                      <a:moveTo>
                        <a:pt x="52790" y="50926"/>
                      </a:moveTo>
                      <a:lnTo>
                        <a:pt x="91307" y="0"/>
                      </a:lnTo>
                      <a:lnTo>
                        <a:pt x="102061" y="9561"/>
                      </a:lnTo>
                      <a:lnTo>
                        <a:pt x="61002" y="56975"/>
                      </a:lnTo>
                      <a:lnTo>
                        <a:pt x="20920" y="109267"/>
                      </a:lnTo>
                      <a:lnTo>
                        <a:pt x="10167" y="99511"/>
                      </a:lnTo>
                      <a:lnTo>
                        <a:pt x="52790" y="50926"/>
                      </a:lnTo>
                      <a:close/>
                      <a:moveTo>
                        <a:pt x="34607" y="23024"/>
                      </a:moveTo>
                      <a:cubicBezTo>
                        <a:pt x="34607" y="16780"/>
                        <a:pt x="30501" y="11707"/>
                        <a:pt x="25613" y="11707"/>
                      </a:cubicBezTo>
                      <a:cubicBezTo>
                        <a:pt x="20725" y="11707"/>
                        <a:pt x="16619" y="16975"/>
                        <a:pt x="16619" y="23024"/>
                      </a:cubicBezTo>
                      <a:cubicBezTo>
                        <a:pt x="16619" y="29073"/>
                        <a:pt x="20725" y="34536"/>
                        <a:pt x="25613" y="34536"/>
                      </a:cubicBezTo>
                      <a:cubicBezTo>
                        <a:pt x="30501" y="34536"/>
                        <a:pt x="34607" y="29268"/>
                        <a:pt x="34607" y="23024"/>
                      </a:cubicBezTo>
                      <a:close/>
                      <a:moveTo>
                        <a:pt x="61002" y="86438"/>
                      </a:moveTo>
                      <a:cubicBezTo>
                        <a:pt x="61002" y="73560"/>
                        <a:pt x="72342" y="63219"/>
                        <a:pt x="86810" y="63219"/>
                      </a:cubicBezTo>
                      <a:cubicBezTo>
                        <a:pt x="101279" y="63219"/>
                        <a:pt x="112424" y="73560"/>
                        <a:pt x="112424" y="86438"/>
                      </a:cubicBezTo>
                      <a:cubicBezTo>
                        <a:pt x="112424" y="99316"/>
                        <a:pt x="101083" y="109462"/>
                        <a:pt x="86810" y="109462"/>
                      </a:cubicBezTo>
                      <a:cubicBezTo>
                        <a:pt x="72537" y="109462"/>
                        <a:pt x="61002" y="99121"/>
                        <a:pt x="61002" y="86438"/>
                      </a:cubicBezTo>
                      <a:close/>
                      <a:moveTo>
                        <a:pt x="95804" y="86438"/>
                      </a:moveTo>
                      <a:cubicBezTo>
                        <a:pt x="95804" y="80194"/>
                        <a:pt x="91698" y="74926"/>
                        <a:pt x="86615" y="74926"/>
                      </a:cubicBezTo>
                      <a:cubicBezTo>
                        <a:pt x="81531" y="74926"/>
                        <a:pt x="77621" y="80194"/>
                        <a:pt x="77621" y="86438"/>
                      </a:cubicBezTo>
                      <a:cubicBezTo>
                        <a:pt x="77621" y="92682"/>
                        <a:pt x="81727" y="97755"/>
                        <a:pt x="86615" y="97755"/>
                      </a:cubicBezTo>
                      <a:cubicBezTo>
                        <a:pt x="91503" y="97755"/>
                        <a:pt x="95804" y="92487"/>
                        <a:pt x="95804" y="86438"/>
                      </a:cubicBezTo>
                      <a:close/>
                    </a:path>
                  </a:pathLst>
                </a:custGeom>
                <a:solidFill>
                  <a:srgbClr val="231F20"/>
                </a:solidFill>
                <a:ln w="19550" cap="flat">
                  <a:noFill/>
                  <a:prstDash val="solid"/>
                  <a:miter/>
                </a:ln>
              </p:spPr>
              <p:txBody>
                <a:bodyPr rtlCol="0" anchor="ctr"/>
                <a:lstStyle/>
                <a:p>
                  <a:endParaRPr lang="en-US"/>
                </a:p>
              </p:txBody>
            </p:sp>
          </p:grpSp>
          <p:sp>
            <p:nvSpPr>
              <p:cNvPr id="240" name="Freeform 239">
                <a:extLst>
                  <a:ext uri="{FF2B5EF4-FFF2-40B4-BE49-F238E27FC236}">
                    <a16:creationId xmlns:a16="http://schemas.microsoft.com/office/drawing/2014/main" id="{FACB868E-7D6B-1772-4BE8-4E0E80009CC3}"/>
                  </a:ext>
                </a:extLst>
              </p:cNvPr>
              <p:cNvSpPr/>
              <p:nvPr/>
            </p:nvSpPr>
            <p:spPr>
              <a:xfrm>
                <a:off x="2413199" y="4773765"/>
                <a:ext cx="794199" cy="28487"/>
              </a:xfrm>
              <a:custGeom>
                <a:avLst/>
                <a:gdLst>
                  <a:gd name="connsiteX0" fmla="*/ 781491 w 794199"/>
                  <a:gd name="connsiteY0" fmla="*/ 0 h 28487"/>
                  <a:gd name="connsiteX1" fmla="*/ 794199 w 794199"/>
                  <a:gd name="connsiteY1" fmla="*/ 12683 h 28487"/>
                  <a:gd name="connsiteX2" fmla="*/ 794199 w 794199"/>
                  <a:gd name="connsiteY2" fmla="*/ 15805 h 28487"/>
                  <a:gd name="connsiteX3" fmla="*/ 781491 w 794199"/>
                  <a:gd name="connsiteY3" fmla="*/ 28487 h 28487"/>
                  <a:gd name="connsiteX4" fmla="*/ 12709 w 794199"/>
                  <a:gd name="connsiteY4" fmla="*/ 28487 h 28487"/>
                  <a:gd name="connsiteX5" fmla="*/ 0 w 794199"/>
                  <a:gd name="connsiteY5" fmla="*/ 15805 h 28487"/>
                  <a:gd name="connsiteX6" fmla="*/ 0 w 794199"/>
                  <a:gd name="connsiteY6" fmla="*/ 12683 h 28487"/>
                  <a:gd name="connsiteX7" fmla="*/ 12709 w 794199"/>
                  <a:gd name="connsiteY7" fmla="*/ 0 h 284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94199" h="28487">
                    <a:moveTo>
                      <a:pt x="781491" y="0"/>
                    </a:moveTo>
                    <a:cubicBezTo>
                      <a:pt x="788509" y="0"/>
                      <a:pt x="794199" y="5678"/>
                      <a:pt x="794199" y="12683"/>
                    </a:cubicBezTo>
                    <a:lnTo>
                      <a:pt x="794199" y="15805"/>
                    </a:lnTo>
                    <a:cubicBezTo>
                      <a:pt x="794199" y="22809"/>
                      <a:pt x="788509" y="28487"/>
                      <a:pt x="781491" y="28487"/>
                    </a:cubicBezTo>
                    <a:lnTo>
                      <a:pt x="12709" y="28487"/>
                    </a:lnTo>
                    <a:cubicBezTo>
                      <a:pt x="5690" y="28487"/>
                      <a:pt x="0" y="22809"/>
                      <a:pt x="0" y="15805"/>
                    </a:cubicBezTo>
                    <a:lnTo>
                      <a:pt x="0" y="12683"/>
                    </a:lnTo>
                    <a:cubicBezTo>
                      <a:pt x="0" y="5678"/>
                      <a:pt x="5690" y="0"/>
                      <a:pt x="12709" y="0"/>
                    </a:cubicBezTo>
                    <a:close/>
                  </a:path>
                </a:pathLst>
              </a:custGeom>
              <a:solidFill>
                <a:srgbClr val="58595B">
                  <a:alpha val="20000"/>
                </a:srgbClr>
              </a:solidFill>
              <a:ln w="19550" cap="flat">
                <a:noFill/>
                <a:prstDash val="solid"/>
                <a:miter/>
              </a:ln>
            </p:spPr>
            <p:txBody>
              <a:bodyPr rtlCol="0" anchor="ctr"/>
              <a:lstStyle/>
              <a:p>
                <a:endParaRPr lang="en-US"/>
              </a:p>
            </p:txBody>
          </p:sp>
          <p:sp>
            <p:nvSpPr>
              <p:cNvPr id="241" name="Freeform 240">
                <a:extLst>
                  <a:ext uri="{FF2B5EF4-FFF2-40B4-BE49-F238E27FC236}">
                    <a16:creationId xmlns:a16="http://schemas.microsoft.com/office/drawing/2014/main" id="{19CAD7DC-8C69-C0A3-8B15-9129B404CD1C}"/>
                  </a:ext>
                </a:extLst>
              </p:cNvPr>
              <p:cNvSpPr/>
              <p:nvPr/>
            </p:nvSpPr>
            <p:spPr>
              <a:xfrm>
                <a:off x="2413199" y="5357369"/>
                <a:ext cx="2482704" cy="28487"/>
              </a:xfrm>
              <a:custGeom>
                <a:avLst/>
                <a:gdLst>
                  <a:gd name="connsiteX0" fmla="*/ 2469409 w 2482704"/>
                  <a:gd name="connsiteY0" fmla="*/ 0 h 28487"/>
                  <a:gd name="connsiteX1" fmla="*/ 2482704 w 2482704"/>
                  <a:gd name="connsiteY1" fmla="*/ 13268 h 28487"/>
                  <a:gd name="connsiteX2" fmla="*/ 2482704 w 2482704"/>
                  <a:gd name="connsiteY2" fmla="*/ 15219 h 28487"/>
                  <a:gd name="connsiteX3" fmla="*/ 2469409 w 2482704"/>
                  <a:gd name="connsiteY3" fmla="*/ 28487 h 28487"/>
                  <a:gd name="connsiteX4" fmla="*/ 13295 w 2482704"/>
                  <a:gd name="connsiteY4" fmla="*/ 28487 h 28487"/>
                  <a:gd name="connsiteX5" fmla="*/ 0 w 2482704"/>
                  <a:gd name="connsiteY5" fmla="*/ 15219 h 28487"/>
                  <a:gd name="connsiteX6" fmla="*/ 0 w 2482704"/>
                  <a:gd name="connsiteY6" fmla="*/ 13268 h 28487"/>
                  <a:gd name="connsiteX7" fmla="*/ 13295 w 2482704"/>
                  <a:gd name="connsiteY7" fmla="*/ 0 h 284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482704" h="28487">
                    <a:moveTo>
                      <a:pt x="2469409" y="0"/>
                    </a:moveTo>
                    <a:cubicBezTo>
                      <a:pt x="2476752" y="0"/>
                      <a:pt x="2482704" y="5940"/>
                      <a:pt x="2482704" y="13268"/>
                    </a:cubicBezTo>
                    <a:lnTo>
                      <a:pt x="2482704" y="15219"/>
                    </a:lnTo>
                    <a:cubicBezTo>
                      <a:pt x="2482704" y="22547"/>
                      <a:pt x="2476752" y="28487"/>
                      <a:pt x="2469409" y="28487"/>
                    </a:cubicBezTo>
                    <a:lnTo>
                      <a:pt x="13295" y="28487"/>
                    </a:lnTo>
                    <a:cubicBezTo>
                      <a:pt x="5952" y="28487"/>
                      <a:pt x="0" y="22547"/>
                      <a:pt x="0" y="15219"/>
                    </a:cubicBezTo>
                    <a:lnTo>
                      <a:pt x="0" y="13268"/>
                    </a:lnTo>
                    <a:cubicBezTo>
                      <a:pt x="0" y="5940"/>
                      <a:pt x="5952" y="0"/>
                      <a:pt x="13295" y="0"/>
                    </a:cubicBezTo>
                    <a:close/>
                  </a:path>
                </a:pathLst>
              </a:custGeom>
              <a:solidFill>
                <a:srgbClr val="58595B">
                  <a:alpha val="20000"/>
                </a:srgbClr>
              </a:solidFill>
              <a:ln w="19550" cap="flat">
                <a:noFill/>
                <a:prstDash val="solid"/>
                <a:miter/>
              </a:ln>
            </p:spPr>
            <p:txBody>
              <a:bodyPr rtlCol="0" anchor="ctr"/>
              <a:lstStyle/>
              <a:p>
                <a:endParaRPr lang="en-US"/>
              </a:p>
            </p:txBody>
          </p:sp>
          <p:sp>
            <p:nvSpPr>
              <p:cNvPr id="242" name="Freeform 241">
                <a:extLst>
                  <a:ext uri="{FF2B5EF4-FFF2-40B4-BE49-F238E27FC236}">
                    <a16:creationId xmlns:a16="http://schemas.microsoft.com/office/drawing/2014/main" id="{B914C9E3-4B14-C21C-476D-3073AB14C153}"/>
                  </a:ext>
                </a:extLst>
              </p:cNvPr>
              <p:cNvSpPr/>
              <p:nvPr/>
            </p:nvSpPr>
            <p:spPr>
              <a:xfrm>
                <a:off x="2413199" y="5057860"/>
                <a:ext cx="1638842" cy="28487"/>
              </a:xfrm>
              <a:custGeom>
                <a:avLst/>
                <a:gdLst>
                  <a:gd name="connsiteX0" fmla="*/ 1625743 w 1638842"/>
                  <a:gd name="connsiteY0" fmla="*/ 0 h 28487"/>
                  <a:gd name="connsiteX1" fmla="*/ 1638843 w 1638842"/>
                  <a:gd name="connsiteY1" fmla="*/ 13073 h 28487"/>
                  <a:gd name="connsiteX2" fmla="*/ 1638843 w 1638842"/>
                  <a:gd name="connsiteY2" fmla="*/ 15414 h 28487"/>
                  <a:gd name="connsiteX3" fmla="*/ 1625743 w 1638842"/>
                  <a:gd name="connsiteY3" fmla="*/ 28487 h 28487"/>
                  <a:gd name="connsiteX4" fmla="*/ 13100 w 1638842"/>
                  <a:gd name="connsiteY4" fmla="*/ 28487 h 28487"/>
                  <a:gd name="connsiteX5" fmla="*/ 0 w 1638842"/>
                  <a:gd name="connsiteY5" fmla="*/ 15414 h 28487"/>
                  <a:gd name="connsiteX6" fmla="*/ 0 w 1638842"/>
                  <a:gd name="connsiteY6" fmla="*/ 13073 h 28487"/>
                  <a:gd name="connsiteX7" fmla="*/ 13100 w 1638842"/>
                  <a:gd name="connsiteY7" fmla="*/ 0 h 284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38842" h="28487">
                    <a:moveTo>
                      <a:pt x="1625743" y="0"/>
                    </a:moveTo>
                    <a:cubicBezTo>
                      <a:pt x="1632978" y="0"/>
                      <a:pt x="1638843" y="5853"/>
                      <a:pt x="1638843" y="13073"/>
                    </a:cubicBezTo>
                    <a:lnTo>
                      <a:pt x="1638843" y="15414"/>
                    </a:lnTo>
                    <a:cubicBezTo>
                      <a:pt x="1638843" y="22634"/>
                      <a:pt x="1632978" y="28487"/>
                      <a:pt x="1625743" y="28487"/>
                    </a:cubicBezTo>
                    <a:lnTo>
                      <a:pt x="13100" y="28487"/>
                    </a:lnTo>
                    <a:cubicBezTo>
                      <a:pt x="5865" y="28487"/>
                      <a:pt x="0" y="22634"/>
                      <a:pt x="0" y="15414"/>
                    </a:cubicBezTo>
                    <a:lnTo>
                      <a:pt x="0" y="13073"/>
                    </a:lnTo>
                    <a:cubicBezTo>
                      <a:pt x="0" y="5853"/>
                      <a:pt x="5865" y="0"/>
                      <a:pt x="13100" y="0"/>
                    </a:cubicBezTo>
                    <a:close/>
                  </a:path>
                </a:pathLst>
              </a:custGeom>
              <a:solidFill>
                <a:srgbClr val="58595B">
                  <a:alpha val="20000"/>
                </a:srgbClr>
              </a:solidFill>
              <a:ln w="19550" cap="flat">
                <a:noFill/>
                <a:prstDash val="solid"/>
                <a:miter/>
              </a:ln>
            </p:spPr>
            <p:txBody>
              <a:bodyPr rtlCol="0" anchor="ctr"/>
              <a:lstStyle/>
              <a:p>
                <a:endParaRPr lang="en-US"/>
              </a:p>
            </p:txBody>
          </p:sp>
          <p:sp>
            <p:nvSpPr>
              <p:cNvPr id="243" name="Freeform 242">
                <a:extLst>
                  <a:ext uri="{FF2B5EF4-FFF2-40B4-BE49-F238E27FC236}">
                    <a16:creationId xmlns:a16="http://schemas.microsoft.com/office/drawing/2014/main" id="{75C6C121-5903-F829-FF82-F5EE0596BAED}"/>
                  </a:ext>
                </a:extLst>
              </p:cNvPr>
              <p:cNvSpPr/>
              <p:nvPr/>
            </p:nvSpPr>
            <p:spPr>
              <a:xfrm>
                <a:off x="2413199" y="5656879"/>
                <a:ext cx="3326565" cy="28487"/>
              </a:xfrm>
              <a:custGeom>
                <a:avLst/>
                <a:gdLst>
                  <a:gd name="connsiteX0" fmla="*/ 3313270 w 3326565"/>
                  <a:gd name="connsiteY0" fmla="*/ 0 h 28487"/>
                  <a:gd name="connsiteX1" fmla="*/ 3326565 w 3326565"/>
                  <a:gd name="connsiteY1" fmla="*/ 13268 h 28487"/>
                  <a:gd name="connsiteX2" fmla="*/ 3326565 w 3326565"/>
                  <a:gd name="connsiteY2" fmla="*/ 15219 h 28487"/>
                  <a:gd name="connsiteX3" fmla="*/ 3313270 w 3326565"/>
                  <a:gd name="connsiteY3" fmla="*/ 28487 h 28487"/>
                  <a:gd name="connsiteX4" fmla="*/ 13295 w 3326565"/>
                  <a:gd name="connsiteY4" fmla="*/ 28487 h 28487"/>
                  <a:gd name="connsiteX5" fmla="*/ 0 w 3326565"/>
                  <a:gd name="connsiteY5" fmla="*/ 15219 h 28487"/>
                  <a:gd name="connsiteX6" fmla="*/ 0 w 3326565"/>
                  <a:gd name="connsiteY6" fmla="*/ 13268 h 28487"/>
                  <a:gd name="connsiteX7" fmla="*/ 13295 w 3326565"/>
                  <a:gd name="connsiteY7" fmla="*/ 0 h 284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26565" h="28487">
                    <a:moveTo>
                      <a:pt x="3313270" y="0"/>
                    </a:moveTo>
                    <a:cubicBezTo>
                      <a:pt x="3320613" y="0"/>
                      <a:pt x="3326565" y="5940"/>
                      <a:pt x="3326565" y="13268"/>
                    </a:cubicBezTo>
                    <a:lnTo>
                      <a:pt x="3326565" y="15219"/>
                    </a:lnTo>
                    <a:cubicBezTo>
                      <a:pt x="3326565" y="22547"/>
                      <a:pt x="3320613" y="28487"/>
                      <a:pt x="3313270" y="28487"/>
                    </a:cubicBezTo>
                    <a:lnTo>
                      <a:pt x="13295" y="28487"/>
                    </a:lnTo>
                    <a:cubicBezTo>
                      <a:pt x="5953" y="28487"/>
                      <a:pt x="0" y="22547"/>
                      <a:pt x="0" y="15219"/>
                    </a:cubicBezTo>
                    <a:lnTo>
                      <a:pt x="0" y="13268"/>
                    </a:lnTo>
                    <a:cubicBezTo>
                      <a:pt x="0" y="5940"/>
                      <a:pt x="5953" y="0"/>
                      <a:pt x="13295" y="0"/>
                    </a:cubicBezTo>
                    <a:close/>
                  </a:path>
                </a:pathLst>
              </a:custGeom>
              <a:solidFill>
                <a:srgbClr val="58595B">
                  <a:alpha val="20000"/>
                </a:srgbClr>
              </a:solidFill>
              <a:ln w="19550" cap="flat">
                <a:noFill/>
                <a:prstDash val="solid"/>
                <a:miter/>
              </a:ln>
            </p:spPr>
            <p:txBody>
              <a:bodyPr rtlCol="0" anchor="ctr"/>
              <a:lstStyle/>
              <a:p>
                <a:endParaRPr lang="en-US"/>
              </a:p>
            </p:txBody>
          </p:sp>
          <p:sp>
            <p:nvSpPr>
              <p:cNvPr id="244" name="Freeform 243">
                <a:extLst>
                  <a:ext uri="{FF2B5EF4-FFF2-40B4-BE49-F238E27FC236}">
                    <a16:creationId xmlns:a16="http://schemas.microsoft.com/office/drawing/2014/main" id="{0B854232-CAEC-E4C5-6FF4-EF61F7A5DA6F}"/>
                  </a:ext>
                </a:extLst>
              </p:cNvPr>
              <p:cNvSpPr/>
              <p:nvPr/>
            </p:nvSpPr>
            <p:spPr>
              <a:xfrm>
                <a:off x="2413199" y="5956388"/>
                <a:ext cx="4170426" cy="28487"/>
              </a:xfrm>
              <a:custGeom>
                <a:avLst/>
                <a:gdLst>
                  <a:gd name="connsiteX0" fmla="*/ 4156740 w 4170426"/>
                  <a:gd name="connsiteY0" fmla="*/ 0 h 28487"/>
                  <a:gd name="connsiteX1" fmla="*/ 4170427 w 4170426"/>
                  <a:gd name="connsiteY1" fmla="*/ 13658 h 28487"/>
                  <a:gd name="connsiteX2" fmla="*/ 4170427 w 4170426"/>
                  <a:gd name="connsiteY2" fmla="*/ 14829 h 28487"/>
                  <a:gd name="connsiteX3" fmla="*/ 4156740 w 4170426"/>
                  <a:gd name="connsiteY3" fmla="*/ 28487 h 28487"/>
                  <a:gd name="connsiteX4" fmla="*/ 13686 w 4170426"/>
                  <a:gd name="connsiteY4" fmla="*/ 28487 h 28487"/>
                  <a:gd name="connsiteX5" fmla="*/ 0 w 4170426"/>
                  <a:gd name="connsiteY5" fmla="*/ 14829 h 28487"/>
                  <a:gd name="connsiteX6" fmla="*/ 0 w 4170426"/>
                  <a:gd name="connsiteY6" fmla="*/ 13658 h 28487"/>
                  <a:gd name="connsiteX7" fmla="*/ 13686 w 4170426"/>
                  <a:gd name="connsiteY7" fmla="*/ 0 h 284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170426" h="28487">
                    <a:moveTo>
                      <a:pt x="4156740" y="0"/>
                    </a:moveTo>
                    <a:cubicBezTo>
                      <a:pt x="4164299" y="0"/>
                      <a:pt x="4170427" y="6115"/>
                      <a:pt x="4170427" y="13658"/>
                    </a:cubicBezTo>
                    <a:lnTo>
                      <a:pt x="4170427" y="14829"/>
                    </a:lnTo>
                    <a:cubicBezTo>
                      <a:pt x="4170427" y="22372"/>
                      <a:pt x="4164299" y="28487"/>
                      <a:pt x="4156740" y="28487"/>
                    </a:cubicBezTo>
                    <a:lnTo>
                      <a:pt x="13686" y="28487"/>
                    </a:lnTo>
                    <a:cubicBezTo>
                      <a:pt x="6127" y="28487"/>
                      <a:pt x="0" y="22372"/>
                      <a:pt x="0" y="14829"/>
                    </a:cubicBezTo>
                    <a:lnTo>
                      <a:pt x="0" y="13658"/>
                    </a:lnTo>
                    <a:cubicBezTo>
                      <a:pt x="0" y="6115"/>
                      <a:pt x="6127" y="0"/>
                      <a:pt x="13686" y="0"/>
                    </a:cubicBezTo>
                    <a:close/>
                  </a:path>
                </a:pathLst>
              </a:custGeom>
              <a:solidFill>
                <a:srgbClr val="58595B">
                  <a:alpha val="20000"/>
                </a:srgbClr>
              </a:solidFill>
              <a:ln w="19550" cap="flat">
                <a:noFill/>
                <a:prstDash val="solid"/>
                <a:miter/>
              </a:ln>
            </p:spPr>
            <p:txBody>
              <a:bodyPr rtlCol="0" anchor="ctr"/>
              <a:lstStyle/>
              <a:p>
                <a:endParaRPr lang="en-US"/>
              </a:p>
            </p:txBody>
          </p:sp>
          <p:grpSp>
            <p:nvGrpSpPr>
              <p:cNvPr id="245" name="Graphic 4">
                <a:extLst>
                  <a:ext uri="{FF2B5EF4-FFF2-40B4-BE49-F238E27FC236}">
                    <a16:creationId xmlns:a16="http://schemas.microsoft.com/office/drawing/2014/main" id="{230F678F-7BD0-357F-4BE8-408A110119F5}"/>
                  </a:ext>
                </a:extLst>
              </p:cNvPr>
              <p:cNvGrpSpPr/>
              <p:nvPr/>
            </p:nvGrpSpPr>
            <p:grpSpPr>
              <a:xfrm>
                <a:off x="2409484" y="1482872"/>
                <a:ext cx="9258229" cy="2117636"/>
                <a:chOff x="2409484" y="1482872"/>
                <a:chExt cx="9258229" cy="2117636"/>
              </a:xfrm>
            </p:grpSpPr>
            <p:sp>
              <p:nvSpPr>
                <p:cNvPr id="246" name="Freeform 245">
                  <a:extLst>
                    <a:ext uri="{FF2B5EF4-FFF2-40B4-BE49-F238E27FC236}">
                      <a16:creationId xmlns:a16="http://schemas.microsoft.com/office/drawing/2014/main" id="{DC7B77FD-52AD-DAEF-5652-84DD3F690C41}"/>
                    </a:ext>
                  </a:extLst>
                </p:cNvPr>
                <p:cNvSpPr/>
                <p:nvPr/>
              </p:nvSpPr>
              <p:spPr>
                <a:xfrm>
                  <a:off x="2410462" y="1482872"/>
                  <a:ext cx="799282" cy="450141"/>
                </a:xfrm>
                <a:custGeom>
                  <a:avLst/>
                  <a:gdLst>
                    <a:gd name="connsiteX0" fmla="*/ 58460 w 799282"/>
                    <a:gd name="connsiteY0" fmla="*/ 0 h 450141"/>
                    <a:gd name="connsiteX1" fmla="*/ 740823 w 799282"/>
                    <a:gd name="connsiteY1" fmla="*/ 0 h 450141"/>
                    <a:gd name="connsiteX2" fmla="*/ 799283 w 799282"/>
                    <a:gd name="connsiteY2" fmla="*/ 61853 h 450141"/>
                    <a:gd name="connsiteX3" fmla="*/ 799283 w 799282"/>
                    <a:gd name="connsiteY3" fmla="*/ 450142 h 450141"/>
                    <a:gd name="connsiteX4" fmla="*/ 0 w 799282"/>
                    <a:gd name="connsiteY4" fmla="*/ 450142 h 450141"/>
                    <a:gd name="connsiteX5" fmla="*/ 0 w 799282"/>
                    <a:gd name="connsiteY5" fmla="*/ 61853 h 450141"/>
                    <a:gd name="connsiteX6" fmla="*/ 58460 w 799282"/>
                    <a:gd name="connsiteY6" fmla="*/ 0 h 450141"/>
                    <a:gd name="connsiteX7" fmla="*/ 58460 w 799282"/>
                    <a:gd name="connsiteY7" fmla="*/ 0 h 4501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99282" h="450141">
                      <a:moveTo>
                        <a:pt x="58460" y="0"/>
                      </a:moveTo>
                      <a:lnTo>
                        <a:pt x="740823" y="0"/>
                      </a:lnTo>
                      <a:cubicBezTo>
                        <a:pt x="773083" y="0"/>
                        <a:pt x="799283" y="27707"/>
                        <a:pt x="799283" y="61853"/>
                      </a:cubicBezTo>
                      <a:lnTo>
                        <a:pt x="799283" y="450142"/>
                      </a:lnTo>
                      <a:lnTo>
                        <a:pt x="0" y="450142"/>
                      </a:lnTo>
                      <a:lnTo>
                        <a:pt x="0" y="61853"/>
                      </a:lnTo>
                      <a:cubicBezTo>
                        <a:pt x="0" y="27707"/>
                        <a:pt x="26200" y="0"/>
                        <a:pt x="58460" y="0"/>
                      </a:cubicBezTo>
                      <a:lnTo>
                        <a:pt x="58460" y="0"/>
                      </a:lnTo>
                      <a:close/>
                    </a:path>
                  </a:pathLst>
                </a:custGeom>
                <a:solidFill>
                  <a:srgbClr val="354657"/>
                </a:solidFill>
                <a:ln w="19550" cap="flat">
                  <a:noFill/>
                  <a:prstDash val="solid"/>
                  <a:miter/>
                </a:ln>
              </p:spPr>
              <p:txBody>
                <a:bodyPr rtlCol="0" anchor="ctr"/>
                <a:lstStyle/>
                <a:p>
                  <a:endParaRPr lang="en-US"/>
                </a:p>
              </p:txBody>
            </p:sp>
            <p:sp>
              <p:nvSpPr>
                <p:cNvPr id="247" name="Freeform 246">
                  <a:extLst>
                    <a:ext uri="{FF2B5EF4-FFF2-40B4-BE49-F238E27FC236}">
                      <a16:creationId xmlns:a16="http://schemas.microsoft.com/office/drawing/2014/main" id="{FB8E1292-B78A-CB3B-D3F4-37B3E5A5EF77}"/>
                    </a:ext>
                  </a:extLst>
                </p:cNvPr>
                <p:cNvSpPr/>
                <p:nvPr/>
              </p:nvSpPr>
              <p:spPr>
                <a:xfrm>
                  <a:off x="3256083" y="1482872"/>
                  <a:ext cx="799282" cy="450141"/>
                </a:xfrm>
                <a:custGeom>
                  <a:avLst/>
                  <a:gdLst>
                    <a:gd name="connsiteX0" fmla="*/ 58460 w 799282"/>
                    <a:gd name="connsiteY0" fmla="*/ 0 h 450141"/>
                    <a:gd name="connsiteX1" fmla="*/ 740823 w 799282"/>
                    <a:gd name="connsiteY1" fmla="*/ 0 h 450141"/>
                    <a:gd name="connsiteX2" fmla="*/ 799283 w 799282"/>
                    <a:gd name="connsiteY2" fmla="*/ 61853 h 450141"/>
                    <a:gd name="connsiteX3" fmla="*/ 799283 w 799282"/>
                    <a:gd name="connsiteY3" fmla="*/ 450142 h 450141"/>
                    <a:gd name="connsiteX4" fmla="*/ 0 w 799282"/>
                    <a:gd name="connsiteY4" fmla="*/ 450142 h 450141"/>
                    <a:gd name="connsiteX5" fmla="*/ 0 w 799282"/>
                    <a:gd name="connsiteY5" fmla="*/ 61853 h 450141"/>
                    <a:gd name="connsiteX6" fmla="*/ 58460 w 799282"/>
                    <a:gd name="connsiteY6" fmla="*/ 0 h 450141"/>
                    <a:gd name="connsiteX7" fmla="*/ 58460 w 799282"/>
                    <a:gd name="connsiteY7" fmla="*/ 0 h 4501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99282" h="450141">
                      <a:moveTo>
                        <a:pt x="58460" y="0"/>
                      </a:moveTo>
                      <a:lnTo>
                        <a:pt x="740823" y="0"/>
                      </a:lnTo>
                      <a:cubicBezTo>
                        <a:pt x="773083" y="0"/>
                        <a:pt x="799283" y="27707"/>
                        <a:pt x="799283" y="61853"/>
                      </a:cubicBezTo>
                      <a:lnTo>
                        <a:pt x="799283" y="450142"/>
                      </a:lnTo>
                      <a:lnTo>
                        <a:pt x="0" y="450142"/>
                      </a:lnTo>
                      <a:lnTo>
                        <a:pt x="0" y="61853"/>
                      </a:lnTo>
                      <a:cubicBezTo>
                        <a:pt x="0" y="27707"/>
                        <a:pt x="26200" y="0"/>
                        <a:pt x="58460" y="0"/>
                      </a:cubicBezTo>
                      <a:lnTo>
                        <a:pt x="58460" y="0"/>
                      </a:lnTo>
                      <a:close/>
                    </a:path>
                  </a:pathLst>
                </a:custGeom>
                <a:solidFill>
                  <a:srgbClr val="354657"/>
                </a:solidFill>
                <a:ln w="19550" cap="flat">
                  <a:noFill/>
                  <a:prstDash val="solid"/>
                  <a:miter/>
                </a:ln>
              </p:spPr>
              <p:txBody>
                <a:bodyPr rtlCol="0" anchor="ctr"/>
                <a:lstStyle/>
                <a:p>
                  <a:endParaRPr lang="en-US"/>
                </a:p>
              </p:txBody>
            </p:sp>
            <p:sp>
              <p:nvSpPr>
                <p:cNvPr id="248" name="Freeform 247">
                  <a:extLst>
                    <a:ext uri="{FF2B5EF4-FFF2-40B4-BE49-F238E27FC236}">
                      <a16:creationId xmlns:a16="http://schemas.microsoft.com/office/drawing/2014/main" id="{74B266CA-7FA6-E138-5595-D6D3B056A3CE}"/>
                    </a:ext>
                  </a:extLst>
                </p:cNvPr>
                <p:cNvSpPr/>
                <p:nvPr/>
              </p:nvSpPr>
              <p:spPr>
                <a:xfrm>
                  <a:off x="4101704" y="1482872"/>
                  <a:ext cx="799282" cy="450141"/>
                </a:xfrm>
                <a:custGeom>
                  <a:avLst/>
                  <a:gdLst>
                    <a:gd name="connsiteX0" fmla="*/ 58460 w 799282"/>
                    <a:gd name="connsiteY0" fmla="*/ 0 h 450141"/>
                    <a:gd name="connsiteX1" fmla="*/ 740823 w 799282"/>
                    <a:gd name="connsiteY1" fmla="*/ 0 h 450141"/>
                    <a:gd name="connsiteX2" fmla="*/ 799283 w 799282"/>
                    <a:gd name="connsiteY2" fmla="*/ 61853 h 450141"/>
                    <a:gd name="connsiteX3" fmla="*/ 799283 w 799282"/>
                    <a:gd name="connsiteY3" fmla="*/ 450142 h 450141"/>
                    <a:gd name="connsiteX4" fmla="*/ 0 w 799282"/>
                    <a:gd name="connsiteY4" fmla="*/ 450142 h 450141"/>
                    <a:gd name="connsiteX5" fmla="*/ 0 w 799282"/>
                    <a:gd name="connsiteY5" fmla="*/ 61853 h 450141"/>
                    <a:gd name="connsiteX6" fmla="*/ 58460 w 799282"/>
                    <a:gd name="connsiteY6" fmla="*/ 0 h 450141"/>
                    <a:gd name="connsiteX7" fmla="*/ 58460 w 799282"/>
                    <a:gd name="connsiteY7" fmla="*/ 0 h 4501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99282" h="450141">
                      <a:moveTo>
                        <a:pt x="58460" y="0"/>
                      </a:moveTo>
                      <a:lnTo>
                        <a:pt x="740823" y="0"/>
                      </a:lnTo>
                      <a:cubicBezTo>
                        <a:pt x="773083" y="0"/>
                        <a:pt x="799283" y="27707"/>
                        <a:pt x="799283" y="61853"/>
                      </a:cubicBezTo>
                      <a:lnTo>
                        <a:pt x="799283" y="450142"/>
                      </a:lnTo>
                      <a:lnTo>
                        <a:pt x="0" y="450142"/>
                      </a:lnTo>
                      <a:lnTo>
                        <a:pt x="0" y="61853"/>
                      </a:lnTo>
                      <a:cubicBezTo>
                        <a:pt x="0" y="27707"/>
                        <a:pt x="26200" y="0"/>
                        <a:pt x="58460" y="0"/>
                      </a:cubicBezTo>
                      <a:lnTo>
                        <a:pt x="58460" y="0"/>
                      </a:lnTo>
                      <a:close/>
                    </a:path>
                  </a:pathLst>
                </a:custGeom>
                <a:solidFill>
                  <a:srgbClr val="354657"/>
                </a:solidFill>
                <a:ln w="19550" cap="flat">
                  <a:noFill/>
                  <a:prstDash val="solid"/>
                  <a:miter/>
                </a:ln>
              </p:spPr>
              <p:txBody>
                <a:bodyPr rtlCol="0" anchor="ctr"/>
                <a:lstStyle/>
                <a:p>
                  <a:endParaRPr lang="en-US"/>
                </a:p>
              </p:txBody>
            </p:sp>
            <p:sp>
              <p:nvSpPr>
                <p:cNvPr id="249" name="Freeform 248">
                  <a:extLst>
                    <a:ext uri="{FF2B5EF4-FFF2-40B4-BE49-F238E27FC236}">
                      <a16:creationId xmlns:a16="http://schemas.microsoft.com/office/drawing/2014/main" id="{D4D113E8-B2F1-F485-1419-59439725CF89}"/>
                    </a:ext>
                  </a:extLst>
                </p:cNvPr>
                <p:cNvSpPr/>
                <p:nvPr/>
              </p:nvSpPr>
              <p:spPr>
                <a:xfrm>
                  <a:off x="4947325" y="1482872"/>
                  <a:ext cx="799282" cy="450141"/>
                </a:xfrm>
                <a:custGeom>
                  <a:avLst/>
                  <a:gdLst>
                    <a:gd name="connsiteX0" fmla="*/ 58460 w 799282"/>
                    <a:gd name="connsiteY0" fmla="*/ 0 h 450141"/>
                    <a:gd name="connsiteX1" fmla="*/ 740823 w 799282"/>
                    <a:gd name="connsiteY1" fmla="*/ 0 h 450141"/>
                    <a:gd name="connsiteX2" fmla="*/ 799283 w 799282"/>
                    <a:gd name="connsiteY2" fmla="*/ 61853 h 450141"/>
                    <a:gd name="connsiteX3" fmla="*/ 799283 w 799282"/>
                    <a:gd name="connsiteY3" fmla="*/ 450142 h 450141"/>
                    <a:gd name="connsiteX4" fmla="*/ 0 w 799282"/>
                    <a:gd name="connsiteY4" fmla="*/ 450142 h 450141"/>
                    <a:gd name="connsiteX5" fmla="*/ 0 w 799282"/>
                    <a:gd name="connsiteY5" fmla="*/ 61853 h 450141"/>
                    <a:gd name="connsiteX6" fmla="*/ 58460 w 799282"/>
                    <a:gd name="connsiteY6" fmla="*/ 0 h 450141"/>
                    <a:gd name="connsiteX7" fmla="*/ 58460 w 799282"/>
                    <a:gd name="connsiteY7" fmla="*/ 0 h 4501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99282" h="450141">
                      <a:moveTo>
                        <a:pt x="58460" y="0"/>
                      </a:moveTo>
                      <a:lnTo>
                        <a:pt x="740823" y="0"/>
                      </a:lnTo>
                      <a:cubicBezTo>
                        <a:pt x="773084" y="0"/>
                        <a:pt x="799283" y="27707"/>
                        <a:pt x="799283" y="61853"/>
                      </a:cubicBezTo>
                      <a:lnTo>
                        <a:pt x="799283" y="450142"/>
                      </a:lnTo>
                      <a:lnTo>
                        <a:pt x="0" y="450142"/>
                      </a:lnTo>
                      <a:lnTo>
                        <a:pt x="0" y="61853"/>
                      </a:lnTo>
                      <a:cubicBezTo>
                        <a:pt x="0" y="27707"/>
                        <a:pt x="26200" y="0"/>
                        <a:pt x="58460" y="0"/>
                      </a:cubicBezTo>
                      <a:lnTo>
                        <a:pt x="58460" y="0"/>
                      </a:lnTo>
                      <a:close/>
                    </a:path>
                  </a:pathLst>
                </a:custGeom>
                <a:solidFill>
                  <a:srgbClr val="354657"/>
                </a:solidFill>
                <a:ln w="19550" cap="flat">
                  <a:noFill/>
                  <a:prstDash val="solid"/>
                  <a:miter/>
                </a:ln>
              </p:spPr>
              <p:txBody>
                <a:bodyPr rtlCol="0" anchor="ctr"/>
                <a:lstStyle/>
                <a:p>
                  <a:endParaRPr lang="en-US"/>
                </a:p>
              </p:txBody>
            </p:sp>
            <p:sp>
              <p:nvSpPr>
                <p:cNvPr id="250" name="Freeform 249">
                  <a:extLst>
                    <a:ext uri="{FF2B5EF4-FFF2-40B4-BE49-F238E27FC236}">
                      <a16:creationId xmlns:a16="http://schemas.microsoft.com/office/drawing/2014/main" id="{8BA28938-EB4F-E2BC-8EC2-2E7E7E370DA2}"/>
                    </a:ext>
                  </a:extLst>
                </p:cNvPr>
                <p:cNvSpPr/>
                <p:nvPr/>
              </p:nvSpPr>
              <p:spPr>
                <a:xfrm>
                  <a:off x="5792946" y="1482872"/>
                  <a:ext cx="799282" cy="450141"/>
                </a:xfrm>
                <a:custGeom>
                  <a:avLst/>
                  <a:gdLst>
                    <a:gd name="connsiteX0" fmla="*/ 58460 w 799282"/>
                    <a:gd name="connsiteY0" fmla="*/ 0 h 450141"/>
                    <a:gd name="connsiteX1" fmla="*/ 740823 w 799282"/>
                    <a:gd name="connsiteY1" fmla="*/ 0 h 450141"/>
                    <a:gd name="connsiteX2" fmla="*/ 799283 w 799282"/>
                    <a:gd name="connsiteY2" fmla="*/ 61853 h 450141"/>
                    <a:gd name="connsiteX3" fmla="*/ 799283 w 799282"/>
                    <a:gd name="connsiteY3" fmla="*/ 450142 h 450141"/>
                    <a:gd name="connsiteX4" fmla="*/ 0 w 799282"/>
                    <a:gd name="connsiteY4" fmla="*/ 450142 h 450141"/>
                    <a:gd name="connsiteX5" fmla="*/ 0 w 799282"/>
                    <a:gd name="connsiteY5" fmla="*/ 61853 h 450141"/>
                    <a:gd name="connsiteX6" fmla="*/ 58460 w 799282"/>
                    <a:gd name="connsiteY6" fmla="*/ 0 h 450141"/>
                    <a:gd name="connsiteX7" fmla="*/ 58460 w 799282"/>
                    <a:gd name="connsiteY7" fmla="*/ 0 h 4501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99282" h="450141">
                      <a:moveTo>
                        <a:pt x="58460" y="0"/>
                      </a:moveTo>
                      <a:lnTo>
                        <a:pt x="740823" y="0"/>
                      </a:lnTo>
                      <a:cubicBezTo>
                        <a:pt x="773084" y="0"/>
                        <a:pt x="799283" y="27707"/>
                        <a:pt x="799283" y="61853"/>
                      </a:cubicBezTo>
                      <a:lnTo>
                        <a:pt x="799283" y="450142"/>
                      </a:lnTo>
                      <a:lnTo>
                        <a:pt x="0" y="450142"/>
                      </a:lnTo>
                      <a:lnTo>
                        <a:pt x="0" y="61853"/>
                      </a:lnTo>
                      <a:cubicBezTo>
                        <a:pt x="0" y="27707"/>
                        <a:pt x="26004" y="0"/>
                        <a:pt x="58460" y="0"/>
                      </a:cubicBezTo>
                      <a:lnTo>
                        <a:pt x="58460" y="0"/>
                      </a:lnTo>
                      <a:close/>
                    </a:path>
                  </a:pathLst>
                </a:custGeom>
                <a:solidFill>
                  <a:srgbClr val="354657"/>
                </a:solidFill>
                <a:ln w="19550" cap="flat">
                  <a:noFill/>
                  <a:prstDash val="solid"/>
                  <a:miter/>
                </a:ln>
              </p:spPr>
              <p:txBody>
                <a:bodyPr rtlCol="0" anchor="ctr"/>
                <a:lstStyle/>
                <a:p>
                  <a:endParaRPr lang="en-US"/>
                </a:p>
              </p:txBody>
            </p:sp>
            <p:sp>
              <p:nvSpPr>
                <p:cNvPr id="251" name="Freeform 250">
                  <a:extLst>
                    <a:ext uri="{FF2B5EF4-FFF2-40B4-BE49-F238E27FC236}">
                      <a16:creationId xmlns:a16="http://schemas.microsoft.com/office/drawing/2014/main" id="{1B9464EA-9563-B06D-ADFD-1BB8F0DEECCD}"/>
                    </a:ext>
                  </a:extLst>
                </p:cNvPr>
                <p:cNvSpPr/>
                <p:nvPr/>
              </p:nvSpPr>
              <p:spPr>
                <a:xfrm>
                  <a:off x="6638371" y="1482872"/>
                  <a:ext cx="799282" cy="450141"/>
                </a:xfrm>
                <a:custGeom>
                  <a:avLst/>
                  <a:gdLst>
                    <a:gd name="connsiteX0" fmla="*/ 58461 w 799282"/>
                    <a:gd name="connsiteY0" fmla="*/ 0 h 450141"/>
                    <a:gd name="connsiteX1" fmla="*/ 740823 w 799282"/>
                    <a:gd name="connsiteY1" fmla="*/ 0 h 450141"/>
                    <a:gd name="connsiteX2" fmla="*/ 799283 w 799282"/>
                    <a:gd name="connsiteY2" fmla="*/ 61853 h 450141"/>
                    <a:gd name="connsiteX3" fmla="*/ 799283 w 799282"/>
                    <a:gd name="connsiteY3" fmla="*/ 450142 h 450141"/>
                    <a:gd name="connsiteX4" fmla="*/ 0 w 799282"/>
                    <a:gd name="connsiteY4" fmla="*/ 450142 h 450141"/>
                    <a:gd name="connsiteX5" fmla="*/ 0 w 799282"/>
                    <a:gd name="connsiteY5" fmla="*/ 61853 h 450141"/>
                    <a:gd name="connsiteX6" fmla="*/ 58461 w 799282"/>
                    <a:gd name="connsiteY6" fmla="*/ 0 h 450141"/>
                    <a:gd name="connsiteX7" fmla="*/ 58461 w 799282"/>
                    <a:gd name="connsiteY7" fmla="*/ 0 h 4501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99282" h="450141">
                      <a:moveTo>
                        <a:pt x="58461" y="0"/>
                      </a:moveTo>
                      <a:lnTo>
                        <a:pt x="740823" y="0"/>
                      </a:lnTo>
                      <a:cubicBezTo>
                        <a:pt x="773084" y="0"/>
                        <a:pt x="799283" y="27707"/>
                        <a:pt x="799283" y="61853"/>
                      </a:cubicBezTo>
                      <a:lnTo>
                        <a:pt x="799283" y="450142"/>
                      </a:lnTo>
                      <a:lnTo>
                        <a:pt x="0" y="450142"/>
                      </a:lnTo>
                      <a:lnTo>
                        <a:pt x="0" y="61853"/>
                      </a:lnTo>
                      <a:cubicBezTo>
                        <a:pt x="0" y="27707"/>
                        <a:pt x="26200" y="0"/>
                        <a:pt x="58461" y="0"/>
                      </a:cubicBezTo>
                      <a:lnTo>
                        <a:pt x="58461" y="0"/>
                      </a:lnTo>
                      <a:close/>
                    </a:path>
                  </a:pathLst>
                </a:custGeom>
                <a:solidFill>
                  <a:srgbClr val="354657"/>
                </a:solidFill>
                <a:ln w="19550" cap="flat">
                  <a:noFill/>
                  <a:prstDash val="solid"/>
                  <a:miter/>
                </a:ln>
              </p:spPr>
              <p:txBody>
                <a:bodyPr rtlCol="0" anchor="ctr"/>
                <a:lstStyle/>
                <a:p>
                  <a:endParaRPr lang="en-US"/>
                </a:p>
              </p:txBody>
            </p:sp>
            <p:sp>
              <p:nvSpPr>
                <p:cNvPr id="252" name="Freeform 251">
                  <a:extLst>
                    <a:ext uri="{FF2B5EF4-FFF2-40B4-BE49-F238E27FC236}">
                      <a16:creationId xmlns:a16="http://schemas.microsoft.com/office/drawing/2014/main" id="{7C660F96-ACB4-CD4A-7118-C04A95954B32}"/>
                    </a:ext>
                  </a:extLst>
                </p:cNvPr>
                <p:cNvSpPr/>
                <p:nvPr/>
              </p:nvSpPr>
              <p:spPr>
                <a:xfrm>
                  <a:off x="7483992" y="1482872"/>
                  <a:ext cx="799282" cy="450141"/>
                </a:xfrm>
                <a:custGeom>
                  <a:avLst/>
                  <a:gdLst>
                    <a:gd name="connsiteX0" fmla="*/ 58461 w 799282"/>
                    <a:gd name="connsiteY0" fmla="*/ 0 h 450141"/>
                    <a:gd name="connsiteX1" fmla="*/ 740823 w 799282"/>
                    <a:gd name="connsiteY1" fmla="*/ 0 h 450141"/>
                    <a:gd name="connsiteX2" fmla="*/ 799283 w 799282"/>
                    <a:gd name="connsiteY2" fmla="*/ 61853 h 450141"/>
                    <a:gd name="connsiteX3" fmla="*/ 799283 w 799282"/>
                    <a:gd name="connsiteY3" fmla="*/ 450142 h 450141"/>
                    <a:gd name="connsiteX4" fmla="*/ 0 w 799282"/>
                    <a:gd name="connsiteY4" fmla="*/ 450142 h 450141"/>
                    <a:gd name="connsiteX5" fmla="*/ 0 w 799282"/>
                    <a:gd name="connsiteY5" fmla="*/ 61853 h 450141"/>
                    <a:gd name="connsiteX6" fmla="*/ 58461 w 799282"/>
                    <a:gd name="connsiteY6" fmla="*/ 0 h 450141"/>
                    <a:gd name="connsiteX7" fmla="*/ 58461 w 799282"/>
                    <a:gd name="connsiteY7" fmla="*/ 0 h 4501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99282" h="450141">
                      <a:moveTo>
                        <a:pt x="58461" y="0"/>
                      </a:moveTo>
                      <a:lnTo>
                        <a:pt x="740823" y="0"/>
                      </a:lnTo>
                      <a:cubicBezTo>
                        <a:pt x="773084" y="0"/>
                        <a:pt x="799283" y="27707"/>
                        <a:pt x="799283" y="61853"/>
                      </a:cubicBezTo>
                      <a:lnTo>
                        <a:pt x="799283" y="450142"/>
                      </a:lnTo>
                      <a:lnTo>
                        <a:pt x="0" y="450142"/>
                      </a:lnTo>
                      <a:lnTo>
                        <a:pt x="0" y="61853"/>
                      </a:lnTo>
                      <a:cubicBezTo>
                        <a:pt x="0" y="27707"/>
                        <a:pt x="26200" y="0"/>
                        <a:pt x="58461" y="0"/>
                      </a:cubicBezTo>
                      <a:lnTo>
                        <a:pt x="58461" y="0"/>
                      </a:lnTo>
                      <a:close/>
                    </a:path>
                  </a:pathLst>
                </a:custGeom>
                <a:solidFill>
                  <a:srgbClr val="354657"/>
                </a:solidFill>
                <a:ln w="19550" cap="flat">
                  <a:noFill/>
                  <a:prstDash val="solid"/>
                  <a:miter/>
                </a:ln>
              </p:spPr>
              <p:txBody>
                <a:bodyPr rtlCol="0" anchor="ctr"/>
                <a:lstStyle/>
                <a:p>
                  <a:endParaRPr lang="en-US"/>
                </a:p>
              </p:txBody>
            </p:sp>
            <p:sp>
              <p:nvSpPr>
                <p:cNvPr id="253" name="Freeform 252">
                  <a:extLst>
                    <a:ext uri="{FF2B5EF4-FFF2-40B4-BE49-F238E27FC236}">
                      <a16:creationId xmlns:a16="http://schemas.microsoft.com/office/drawing/2014/main" id="{510B5D7D-BD85-80A0-2410-8E1AECC18338}"/>
                    </a:ext>
                  </a:extLst>
                </p:cNvPr>
                <p:cNvSpPr/>
                <p:nvPr/>
              </p:nvSpPr>
              <p:spPr>
                <a:xfrm>
                  <a:off x="8329613" y="1482872"/>
                  <a:ext cx="799282" cy="450141"/>
                </a:xfrm>
                <a:custGeom>
                  <a:avLst/>
                  <a:gdLst>
                    <a:gd name="connsiteX0" fmla="*/ 58461 w 799282"/>
                    <a:gd name="connsiteY0" fmla="*/ 0 h 450141"/>
                    <a:gd name="connsiteX1" fmla="*/ 740823 w 799282"/>
                    <a:gd name="connsiteY1" fmla="*/ 0 h 450141"/>
                    <a:gd name="connsiteX2" fmla="*/ 799283 w 799282"/>
                    <a:gd name="connsiteY2" fmla="*/ 61853 h 450141"/>
                    <a:gd name="connsiteX3" fmla="*/ 799283 w 799282"/>
                    <a:gd name="connsiteY3" fmla="*/ 450142 h 450141"/>
                    <a:gd name="connsiteX4" fmla="*/ 0 w 799282"/>
                    <a:gd name="connsiteY4" fmla="*/ 450142 h 450141"/>
                    <a:gd name="connsiteX5" fmla="*/ 0 w 799282"/>
                    <a:gd name="connsiteY5" fmla="*/ 61853 h 450141"/>
                    <a:gd name="connsiteX6" fmla="*/ 58461 w 799282"/>
                    <a:gd name="connsiteY6" fmla="*/ 0 h 450141"/>
                    <a:gd name="connsiteX7" fmla="*/ 58461 w 799282"/>
                    <a:gd name="connsiteY7" fmla="*/ 0 h 4501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99282" h="450141">
                      <a:moveTo>
                        <a:pt x="58461" y="0"/>
                      </a:moveTo>
                      <a:lnTo>
                        <a:pt x="740823" y="0"/>
                      </a:lnTo>
                      <a:cubicBezTo>
                        <a:pt x="773084" y="0"/>
                        <a:pt x="799283" y="27707"/>
                        <a:pt x="799283" y="61853"/>
                      </a:cubicBezTo>
                      <a:lnTo>
                        <a:pt x="799283" y="450142"/>
                      </a:lnTo>
                      <a:lnTo>
                        <a:pt x="0" y="450142"/>
                      </a:lnTo>
                      <a:lnTo>
                        <a:pt x="0" y="61853"/>
                      </a:lnTo>
                      <a:cubicBezTo>
                        <a:pt x="0" y="27707"/>
                        <a:pt x="26200" y="0"/>
                        <a:pt x="58461" y="0"/>
                      </a:cubicBezTo>
                      <a:lnTo>
                        <a:pt x="58461" y="0"/>
                      </a:lnTo>
                      <a:close/>
                    </a:path>
                  </a:pathLst>
                </a:custGeom>
                <a:solidFill>
                  <a:srgbClr val="354657"/>
                </a:solidFill>
                <a:ln w="19550" cap="flat">
                  <a:noFill/>
                  <a:prstDash val="solid"/>
                  <a:miter/>
                </a:ln>
              </p:spPr>
              <p:txBody>
                <a:bodyPr rtlCol="0" anchor="ctr"/>
                <a:lstStyle/>
                <a:p>
                  <a:endParaRPr lang="en-US"/>
                </a:p>
              </p:txBody>
            </p:sp>
            <p:sp>
              <p:nvSpPr>
                <p:cNvPr id="254" name="Freeform 253">
                  <a:extLst>
                    <a:ext uri="{FF2B5EF4-FFF2-40B4-BE49-F238E27FC236}">
                      <a16:creationId xmlns:a16="http://schemas.microsoft.com/office/drawing/2014/main" id="{7E6AAD1B-CD9C-A7C3-9698-18C10B7A80ED}"/>
                    </a:ext>
                  </a:extLst>
                </p:cNvPr>
                <p:cNvSpPr/>
                <p:nvPr/>
              </p:nvSpPr>
              <p:spPr>
                <a:xfrm>
                  <a:off x="9175234" y="1482872"/>
                  <a:ext cx="799282" cy="450141"/>
                </a:xfrm>
                <a:custGeom>
                  <a:avLst/>
                  <a:gdLst>
                    <a:gd name="connsiteX0" fmla="*/ 58461 w 799282"/>
                    <a:gd name="connsiteY0" fmla="*/ 0 h 450141"/>
                    <a:gd name="connsiteX1" fmla="*/ 740823 w 799282"/>
                    <a:gd name="connsiteY1" fmla="*/ 0 h 450141"/>
                    <a:gd name="connsiteX2" fmla="*/ 799283 w 799282"/>
                    <a:gd name="connsiteY2" fmla="*/ 61853 h 450141"/>
                    <a:gd name="connsiteX3" fmla="*/ 799283 w 799282"/>
                    <a:gd name="connsiteY3" fmla="*/ 450142 h 450141"/>
                    <a:gd name="connsiteX4" fmla="*/ 0 w 799282"/>
                    <a:gd name="connsiteY4" fmla="*/ 450142 h 450141"/>
                    <a:gd name="connsiteX5" fmla="*/ 0 w 799282"/>
                    <a:gd name="connsiteY5" fmla="*/ 61853 h 450141"/>
                    <a:gd name="connsiteX6" fmla="*/ 58461 w 799282"/>
                    <a:gd name="connsiteY6" fmla="*/ 0 h 450141"/>
                    <a:gd name="connsiteX7" fmla="*/ 58461 w 799282"/>
                    <a:gd name="connsiteY7" fmla="*/ 0 h 4501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99282" h="450141">
                      <a:moveTo>
                        <a:pt x="58461" y="0"/>
                      </a:moveTo>
                      <a:lnTo>
                        <a:pt x="740823" y="0"/>
                      </a:lnTo>
                      <a:cubicBezTo>
                        <a:pt x="773084" y="0"/>
                        <a:pt x="799283" y="27707"/>
                        <a:pt x="799283" y="61853"/>
                      </a:cubicBezTo>
                      <a:lnTo>
                        <a:pt x="799283" y="450142"/>
                      </a:lnTo>
                      <a:lnTo>
                        <a:pt x="0" y="450142"/>
                      </a:lnTo>
                      <a:lnTo>
                        <a:pt x="0" y="61853"/>
                      </a:lnTo>
                      <a:cubicBezTo>
                        <a:pt x="0" y="27707"/>
                        <a:pt x="26200" y="0"/>
                        <a:pt x="58461" y="0"/>
                      </a:cubicBezTo>
                      <a:lnTo>
                        <a:pt x="58461" y="0"/>
                      </a:lnTo>
                      <a:close/>
                    </a:path>
                  </a:pathLst>
                </a:custGeom>
                <a:solidFill>
                  <a:srgbClr val="354657"/>
                </a:solidFill>
                <a:ln w="19550" cap="flat">
                  <a:noFill/>
                  <a:prstDash val="solid"/>
                  <a:miter/>
                </a:ln>
              </p:spPr>
              <p:txBody>
                <a:bodyPr rtlCol="0" anchor="ctr"/>
                <a:lstStyle/>
                <a:p>
                  <a:endParaRPr lang="en-US"/>
                </a:p>
              </p:txBody>
            </p:sp>
            <p:sp>
              <p:nvSpPr>
                <p:cNvPr id="255" name="Freeform 254">
                  <a:extLst>
                    <a:ext uri="{FF2B5EF4-FFF2-40B4-BE49-F238E27FC236}">
                      <a16:creationId xmlns:a16="http://schemas.microsoft.com/office/drawing/2014/main" id="{3BBD3D6C-7BCA-33F6-4466-F076188407C9}"/>
                    </a:ext>
                  </a:extLst>
                </p:cNvPr>
                <p:cNvSpPr/>
                <p:nvPr/>
              </p:nvSpPr>
              <p:spPr>
                <a:xfrm>
                  <a:off x="10021637" y="1482872"/>
                  <a:ext cx="799282" cy="450141"/>
                </a:xfrm>
                <a:custGeom>
                  <a:avLst/>
                  <a:gdLst>
                    <a:gd name="connsiteX0" fmla="*/ 58460 w 799282"/>
                    <a:gd name="connsiteY0" fmla="*/ 0 h 450141"/>
                    <a:gd name="connsiteX1" fmla="*/ 740822 w 799282"/>
                    <a:gd name="connsiteY1" fmla="*/ 0 h 450141"/>
                    <a:gd name="connsiteX2" fmla="*/ 799282 w 799282"/>
                    <a:gd name="connsiteY2" fmla="*/ 61853 h 450141"/>
                    <a:gd name="connsiteX3" fmla="*/ 799282 w 799282"/>
                    <a:gd name="connsiteY3" fmla="*/ 450142 h 450141"/>
                    <a:gd name="connsiteX4" fmla="*/ 0 w 799282"/>
                    <a:gd name="connsiteY4" fmla="*/ 450142 h 450141"/>
                    <a:gd name="connsiteX5" fmla="*/ 0 w 799282"/>
                    <a:gd name="connsiteY5" fmla="*/ 61853 h 450141"/>
                    <a:gd name="connsiteX6" fmla="*/ 58460 w 799282"/>
                    <a:gd name="connsiteY6" fmla="*/ 0 h 450141"/>
                    <a:gd name="connsiteX7" fmla="*/ 58460 w 799282"/>
                    <a:gd name="connsiteY7" fmla="*/ 0 h 4501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99282" h="450141">
                      <a:moveTo>
                        <a:pt x="58460" y="0"/>
                      </a:moveTo>
                      <a:lnTo>
                        <a:pt x="740822" y="0"/>
                      </a:lnTo>
                      <a:cubicBezTo>
                        <a:pt x="773084" y="0"/>
                        <a:pt x="799282" y="27707"/>
                        <a:pt x="799282" y="61853"/>
                      </a:cubicBezTo>
                      <a:lnTo>
                        <a:pt x="799282" y="450142"/>
                      </a:lnTo>
                      <a:lnTo>
                        <a:pt x="0" y="450142"/>
                      </a:lnTo>
                      <a:lnTo>
                        <a:pt x="0" y="61853"/>
                      </a:lnTo>
                      <a:cubicBezTo>
                        <a:pt x="0" y="27707"/>
                        <a:pt x="26004" y="0"/>
                        <a:pt x="58460" y="0"/>
                      </a:cubicBezTo>
                      <a:lnTo>
                        <a:pt x="58460" y="0"/>
                      </a:lnTo>
                      <a:close/>
                    </a:path>
                  </a:pathLst>
                </a:custGeom>
                <a:solidFill>
                  <a:srgbClr val="354657"/>
                </a:solidFill>
                <a:ln w="19550" cap="flat">
                  <a:noFill/>
                  <a:prstDash val="solid"/>
                  <a:miter/>
                </a:ln>
              </p:spPr>
              <p:txBody>
                <a:bodyPr rtlCol="0" anchor="ctr"/>
                <a:lstStyle/>
                <a:p>
                  <a:endParaRPr lang="en-US"/>
                </a:p>
              </p:txBody>
            </p:sp>
            <p:sp>
              <p:nvSpPr>
                <p:cNvPr id="256" name="Freeform 255">
                  <a:extLst>
                    <a:ext uri="{FF2B5EF4-FFF2-40B4-BE49-F238E27FC236}">
                      <a16:creationId xmlns:a16="http://schemas.microsoft.com/office/drawing/2014/main" id="{6972C123-141E-4A02-5863-BE5751FA172A}"/>
                    </a:ext>
                  </a:extLst>
                </p:cNvPr>
                <p:cNvSpPr/>
                <p:nvPr/>
              </p:nvSpPr>
              <p:spPr>
                <a:xfrm>
                  <a:off x="10866476" y="1482872"/>
                  <a:ext cx="799282" cy="450141"/>
                </a:xfrm>
                <a:custGeom>
                  <a:avLst/>
                  <a:gdLst>
                    <a:gd name="connsiteX0" fmla="*/ 58460 w 799282"/>
                    <a:gd name="connsiteY0" fmla="*/ 0 h 450141"/>
                    <a:gd name="connsiteX1" fmla="*/ 740823 w 799282"/>
                    <a:gd name="connsiteY1" fmla="*/ 0 h 450141"/>
                    <a:gd name="connsiteX2" fmla="*/ 799283 w 799282"/>
                    <a:gd name="connsiteY2" fmla="*/ 61853 h 450141"/>
                    <a:gd name="connsiteX3" fmla="*/ 799283 w 799282"/>
                    <a:gd name="connsiteY3" fmla="*/ 450142 h 450141"/>
                    <a:gd name="connsiteX4" fmla="*/ 0 w 799282"/>
                    <a:gd name="connsiteY4" fmla="*/ 450142 h 450141"/>
                    <a:gd name="connsiteX5" fmla="*/ 0 w 799282"/>
                    <a:gd name="connsiteY5" fmla="*/ 61853 h 450141"/>
                    <a:gd name="connsiteX6" fmla="*/ 58460 w 799282"/>
                    <a:gd name="connsiteY6" fmla="*/ 0 h 450141"/>
                    <a:gd name="connsiteX7" fmla="*/ 58460 w 799282"/>
                    <a:gd name="connsiteY7" fmla="*/ 0 h 4501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99282" h="450141">
                      <a:moveTo>
                        <a:pt x="58460" y="0"/>
                      </a:moveTo>
                      <a:lnTo>
                        <a:pt x="740823" y="0"/>
                      </a:lnTo>
                      <a:cubicBezTo>
                        <a:pt x="773084" y="0"/>
                        <a:pt x="799283" y="27707"/>
                        <a:pt x="799283" y="61853"/>
                      </a:cubicBezTo>
                      <a:lnTo>
                        <a:pt x="799283" y="450142"/>
                      </a:lnTo>
                      <a:lnTo>
                        <a:pt x="0" y="450142"/>
                      </a:lnTo>
                      <a:lnTo>
                        <a:pt x="0" y="61853"/>
                      </a:lnTo>
                      <a:cubicBezTo>
                        <a:pt x="0" y="27707"/>
                        <a:pt x="26004" y="0"/>
                        <a:pt x="58460" y="0"/>
                      </a:cubicBezTo>
                      <a:lnTo>
                        <a:pt x="58460" y="0"/>
                      </a:lnTo>
                      <a:close/>
                    </a:path>
                  </a:pathLst>
                </a:custGeom>
                <a:solidFill>
                  <a:srgbClr val="354657"/>
                </a:solidFill>
                <a:ln w="19550" cap="flat">
                  <a:noFill/>
                  <a:prstDash val="solid"/>
                  <a:miter/>
                </a:ln>
              </p:spPr>
              <p:txBody>
                <a:bodyPr rtlCol="0" anchor="ctr"/>
                <a:lstStyle/>
                <a:p>
                  <a:endParaRPr lang="en-US"/>
                </a:p>
              </p:txBody>
            </p:sp>
            <p:grpSp>
              <p:nvGrpSpPr>
                <p:cNvPr id="257" name="Graphic 4">
                  <a:extLst>
                    <a:ext uri="{FF2B5EF4-FFF2-40B4-BE49-F238E27FC236}">
                      <a16:creationId xmlns:a16="http://schemas.microsoft.com/office/drawing/2014/main" id="{5A232CC3-212A-3821-562A-901D2C3CB8C2}"/>
                    </a:ext>
                  </a:extLst>
                </p:cNvPr>
                <p:cNvGrpSpPr/>
                <p:nvPr/>
              </p:nvGrpSpPr>
              <p:grpSpPr>
                <a:xfrm>
                  <a:off x="2549280" y="1668626"/>
                  <a:ext cx="536309" cy="77462"/>
                  <a:chOff x="2549280" y="1668626"/>
                  <a:chExt cx="536309" cy="77462"/>
                </a:xfrm>
                <a:solidFill>
                  <a:srgbClr val="FFFFFF"/>
                </a:solidFill>
              </p:grpSpPr>
              <p:sp>
                <p:nvSpPr>
                  <p:cNvPr id="258" name="Freeform 257">
                    <a:extLst>
                      <a:ext uri="{FF2B5EF4-FFF2-40B4-BE49-F238E27FC236}">
                        <a16:creationId xmlns:a16="http://schemas.microsoft.com/office/drawing/2014/main" id="{95D73D50-C789-9797-8B15-B9D075FA46B8}"/>
                      </a:ext>
                    </a:extLst>
                  </p:cNvPr>
                  <p:cNvSpPr/>
                  <p:nvPr/>
                </p:nvSpPr>
                <p:spPr>
                  <a:xfrm>
                    <a:off x="2549280" y="1669016"/>
                    <a:ext cx="79185" cy="76682"/>
                  </a:xfrm>
                  <a:custGeom>
                    <a:avLst/>
                    <a:gdLst>
                      <a:gd name="connsiteX0" fmla="*/ 58265 w 79185"/>
                      <a:gd name="connsiteY0" fmla="*/ 36292 h 76682"/>
                      <a:gd name="connsiteX1" fmla="*/ 45360 w 79185"/>
                      <a:gd name="connsiteY1" fmla="*/ 64780 h 76682"/>
                      <a:gd name="connsiteX2" fmla="*/ 34020 w 79185"/>
                      <a:gd name="connsiteY2" fmla="*/ 64780 h 76682"/>
                      <a:gd name="connsiteX3" fmla="*/ 21116 w 79185"/>
                      <a:gd name="connsiteY3" fmla="*/ 36292 h 76682"/>
                      <a:gd name="connsiteX4" fmla="*/ 21116 w 79185"/>
                      <a:gd name="connsiteY4" fmla="*/ 76682 h 76682"/>
                      <a:gd name="connsiteX5" fmla="*/ 0 w 79185"/>
                      <a:gd name="connsiteY5" fmla="*/ 76682 h 76682"/>
                      <a:gd name="connsiteX6" fmla="*/ 0 w 79185"/>
                      <a:gd name="connsiteY6" fmla="*/ 0 h 76682"/>
                      <a:gd name="connsiteX7" fmla="*/ 23071 w 79185"/>
                      <a:gd name="connsiteY7" fmla="*/ 0 h 76682"/>
                      <a:gd name="connsiteX8" fmla="*/ 39690 w 79185"/>
                      <a:gd name="connsiteY8" fmla="*/ 36097 h 76682"/>
                      <a:gd name="connsiteX9" fmla="*/ 56310 w 79185"/>
                      <a:gd name="connsiteY9" fmla="*/ 0 h 76682"/>
                      <a:gd name="connsiteX10" fmla="*/ 79185 w 79185"/>
                      <a:gd name="connsiteY10" fmla="*/ 0 h 76682"/>
                      <a:gd name="connsiteX11" fmla="*/ 79185 w 79185"/>
                      <a:gd name="connsiteY11" fmla="*/ 76682 h 76682"/>
                      <a:gd name="connsiteX12" fmla="*/ 58069 w 79185"/>
                      <a:gd name="connsiteY12" fmla="*/ 76682 h 76682"/>
                      <a:gd name="connsiteX13" fmla="*/ 58069 w 79185"/>
                      <a:gd name="connsiteY13" fmla="*/ 36292 h 766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9185" h="76682">
                        <a:moveTo>
                          <a:pt x="58265" y="36292"/>
                        </a:moveTo>
                        <a:lnTo>
                          <a:pt x="45360" y="64780"/>
                        </a:lnTo>
                        <a:lnTo>
                          <a:pt x="34020" y="64780"/>
                        </a:lnTo>
                        <a:lnTo>
                          <a:pt x="21116" y="36292"/>
                        </a:lnTo>
                        <a:lnTo>
                          <a:pt x="21116" y="76682"/>
                        </a:lnTo>
                        <a:lnTo>
                          <a:pt x="0" y="76682"/>
                        </a:lnTo>
                        <a:lnTo>
                          <a:pt x="0" y="0"/>
                        </a:lnTo>
                        <a:lnTo>
                          <a:pt x="23071" y="0"/>
                        </a:lnTo>
                        <a:lnTo>
                          <a:pt x="39690" y="36097"/>
                        </a:lnTo>
                        <a:lnTo>
                          <a:pt x="56310" y="0"/>
                        </a:lnTo>
                        <a:lnTo>
                          <a:pt x="79185" y="0"/>
                        </a:lnTo>
                        <a:lnTo>
                          <a:pt x="79185" y="76682"/>
                        </a:lnTo>
                        <a:lnTo>
                          <a:pt x="58069" y="76682"/>
                        </a:lnTo>
                        <a:lnTo>
                          <a:pt x="58069" y="36292"/>
                        </a:lnTo>
                        <a:close/>
                      </a:path>
                    </a:pathLst>
                  </a:custGeom>
                  <a:solidFill>
                    <a:srgbClr val="FFFFFF"/>
                  </a:solidFill>
                  <a:ln w="19550" cap="flat">
                    <a:noFill/>
                    <a:prstDash val="solid"/>
                    <a:miter/>
                  </a:ln>
                </p:spPr>
                <p:txBody>
                  <a:bodyPr rtlCol="0" anchor="ctr"/>
                  <a:lstStyle/>
                  <a:p>
                    <a:endParaRPr lang="en-US"/>
                  </a:p>
                </p:txBody>
              </p:sp>
              <p:sp>
                <p:nvSpPr>
                  <p:cNvPr id="259" name="Freeform 258">
                    <a:extLst>
                      <a:ext uri="{FF2B5EF4-FFF2-40B4-BE49-F238E27FC236}">
                        <a16:creationId xmlns:a16="http://schemas.microsoft.com/office/drawing/2014/main" id="{61E1213D-F246-87B4-D384-A5B1080447FC}"/>
                      </a:ext>
                    </a:extLst>
                  </p:cNvPr>
                  <p:cNvSpPr/>
                  <p:nvPr/>
                </p:nvSpPr>
                <p:spPr>
                  <a:xfrm>
                    <a:off x="2636091" y="1669016"/>
                    <a:ext cx="72733" cy="76682"/>
                  </a:xfrm>
                  <a:custGeom>
                    <a:avLst/>
                    <a:gdLst>
                      <a:gd name="connsiteX0" fmla="*/ 48293 w 72733"/>
                      <a:gd name="connsiteY0" fmla="*/ 0 h 76682"/>
                      <a:gd name="connsiteX1" fmla="*/ 72733 w 72733"/>
                      <a:gd name="connsiteY1" fmla="*/ 76682 h 76682"/>
                      <a:gd name="connsiteX2" fmla="*/ 51226 w 72733"/>
                      <a:gd name="connsiteY2" fmla="*/ 76682 h 76682"/>
                      <a:gd name="connsiteX3" fmla="*/ 46534 w 72733"/>
                      <a:gd name="connsiteY3" fmla="*/ 61658 h 76682"/>
                      <a:gd name="connsiteX4" fmla="*/ 26004 w 72733"/>
                      <a:gd name="connsiteY4" fmla="*/ 61658 h 76682"/>
                      <a:gd name="connsiteX5" fmla="*/ 21507 w 72733"/>
                      <a:gd name="connsiteY5" fmla="*/ 76682 h 76682"/>
                      <a:gd name="connsiteX6" fmla="*/ 0 w 72733"/>
                      <a:gd name="connsiteY6" fmla="*/ 76682 h 76682"/>
                      <a:gd name="connsiteX7" fmla="*/ 24635 w 72733"/>
                      <a:gd name="connsiteY7" fmla="*/ 0 h 76682"/>
                      <a:gd name="connsiteX8" fmla="*/ 48293 w 72733"/>
                      <a:gd name="connsiteY8" fmla="*/ 0 h 76682"/>
                      <a:gd name="connsiteX9" fmla="*/ 36562 w 72733"/>
                      <a:gd name="connsiteY9" fmla="*/ 20683 h 76682"/>
                      <a:gd name="connsiteX10" fmla="*/ 29328 w 72733"/>
                      <a:gd name="connsiteY10" fmla="*/ 47609 h 76682"/>
                      <a:gd name="connsiteX11" fmla="*/ 43210 w 72733"/>
                      <a:gd name="connsiteY11" fmla="*/ 47609 h 76682"/>
                      <a:gd name="connsiteX12" fmla="*/ 36367 w 72733"/>
                      <a:gd name="connsiteY12" fmla="*/ 20683 h 766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2733" h="76682">
                        <a:moveTo>
                          <a:pt x="48293" y="0"/>
                        </a:moveTo>
                        <a:lnTo>
                          <a:pt x="72733" y="76682"/>
                        </a:lnTo>
                        <a:lnTo>
                          <a:pt x="51226" y="76682"/>
                        </a:lnTo>
                        <a:lnTo>
                          <a:pt x="46534" y="61658"/>
                        </a:lnTo>
                        <a:lnTo>
                          <a:pt x="26004" y="61658"/>
                        </a:lnTo>
                        <a:lnTo>
                          <a:pt x="21507" y="76682"/>
                        </a:lnTo>
                        <a:lnTo>
                          <a:pt x="0" y="76682"/>
                        </a:lnTo>
                        <a:lnTo>
                          <a:pt x="24635" y="0"/>
                        </a:lnTo>
                        <a:lnTo>
                          <a:pt x="48293" y="0"/>
                        </a:lnTo>
                        <a:close/>
                        <a:moveTo>
                          <a:pt x="36562" y="20683"/>
                        </a:moveTo>
                        <a:lnTo>
                          <a:pt x="29328" y="47609"/>
                        </a:lnTo>
                        <a:lnTo>
                          <a:pt x="43210" y="47609"/>
                        </a:lnTo>
                        <a:lnTo>
                          <a:pt x="36367" y="20683"/>
                        </a:lnTo>
                        <a:close/>
                      </a:path>
                    </a:pathLst>
                  </a:custGeom>
                  <a:solidFill>
                    <a:srgbClr val="FFFFFF"/>
                  </a:solidFill>
                  <a:ln w="19550" cap="flat">
                    <a:noFill/>
                    <a:prstDash val="solid"/>
                    <a:miter/>
                  </a:ln>
                </p:spPr>
                <p:txBody>
                  <a:bodyPr rtlCol="0" anchor="ctr"/>
                  <a:lstStyle/>
                  <a:p>
                    <a:endParaRPr lang="en-US"/>
                  </a:p>
                </p:txBody>
              </p:sp>
              <p:sp>
                <p:nvSpPr>
                  <p:cNvPr id="260" name="Freeform 259">
                    <a:extLst>
                      <a:ext uri="{FF2B5EF4-FFF2-40B4-BE49-F238E27FC236}">
                        <a16:creationId xmlns:a16="http://schemas.microsoft.com/office/drawing/2014/main" id="{7C9E4A4E-A9A9-8D04-C7B9-6379BE6599AB}"/>
                      </a:ext>
                    </a:extLst>
                  </p:cNvPr>
                  <p:cNvSpPr/>
                  <p:nvPr/>
                </p:nvSpPr>
                <p:spPr>
                  <a:xfrm>
                    <a:off x="2716254" y="1669211"/>
                    <a:ext cx="68431" cy="76682"/>
                  </a:xfrm>
                  <a:custGeom>
                    <a:avLst/>
                    <a:gdLst>
                      <a:gd name="connsiteX0" fmla="*/ 21116 w 68431"/>
                      <a:gd name="connsiteY0" fmla="*/ 76682 h 76682"/>
                      <a:gd name="connsiteX1" fmla="*/ 0 w 68431"/>
                      <a:gd name="connsiteY1" fmla="*/ 76682 h 76682"/>
                      <a:gd name="connsiteX2" fmla="*/ 0 w 68431"/>
                      <a:gd name="connsiteY2" fmla="*/ 0 h 76682"/>
                      <a:gd name="connsiteX3" fmla="*/ 16424 w 68431"/>
                      <a:gd name="connsiteY3" fmla="*/ 0 h 76682"/>
                      <a:gd name="connsiteX4" fmla="*/ 47316 w 68431"/>
                      <a:gd name="connsiteY4" fmla="*/ 39024 h 76682"/>
                      <a:gd name="connsiteX5" fmla="*/ 47316 w 68431"/>
                      <a:gd name="connsiteY5" fmla="*/ 0 h 76682"/>
                      <a:gd name="connsiteX6" fmla="*/ 68432 w 68431"/>
                      <a:gd name="connsiteY6" fmla="*/ 0 h 76682"/>
                      <a:gd name="connsiteX7" fmla="*/ 68432 w 68431"/>
                      <a:gd name="connsiteY7" fmla="*/ 76682 h 76682"/>
                      <a:gd name="connsiteX8" fmla="*/ 51617 w 68431"/>
                      <a:gd name="connsiteY8" fmla="*/ 76682 h 76682"/>
                      <a:gd name="connsiteX9" fmla="*/ 21116 w 68431"/>
                      <a:gd name="connsiteY9" fmla="*/ 39024 h 76682"/>
                      <a:gd name="connsiteX10" fmla="*/ 21116 w 68431"/>
                      <a:gd name="connsiteY10" fmla="*/ 76682 h 766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8431" h="76682">
                        <a:moveTo>
                          <a:pt x="21116" y="76682"/>
                        </a:moveTo>
                        <a:lnTo>
                          <a:pt x="0" y="76682"/>
                        </a:lnTo>
                        <a:lnTo>
                          <a:pt x="0" y="0"/>
                        </a:lnTo>
                        <a:lnTo>
                          <a:pt x="16424" y="0"/>
                        </a:lnTo>
                        <a:lnTo>
                          <a:pt x="47316" y="39024"/>
                        </a:lnTo>
                        <a:lnTo>
                          <a:pt x="47316" y="0"/>
                        </a:lnTo>
                        <a:lnTo>
                          <a:pt x="68432" y="0"/>
                        </a:lnTo>
                        <a:lnTo>
                          <a:pt x="68432" y="76682"/>
                        </a:lnTo>
                        <a:lnTo>
                          <a:pt x="51617" y="76682"/>
                        </a:lnTo>
                        <a:lnTo>
                          <a:pt x="21116" y="39024"/>
                        </a:lnTo>
                        <a:lnTo>
                          <a:pt x="21116" y="76682"/>
                        </a:lnTo>
                        <a:close/>
                      </a:path>
                    </a:pathLst>
                  </a:custGeom>
                  <a:solidFill>
                    <a:srgbClr val="FFFFFF"/>
                  </a:solidFill>
                  <a:ln w="19550" cap="flat">
                    <a:noFill/>
                    <a:prstDash val="solid"/>
                    <a:miter/>
                  </a:ln>
                </p:spPr>
                <p:txBody>
                  <a:bodyPr rtlCol="0" anchor="ctr"/>
                  <a:lstStyle/>
                  <a:p>
                    <a:endParaRPr lang="en-US"/>
                  </a:p>
                </p:txBody>
              </p:sp>
              <p:sp>
                <p:nvSpPr>
                  <p:cNvPr id="261" name="Freeform 260">
                    <a:extLst>
                      <a:ext uri="{FF2B5EF4-FFF2-40B4-BE49-F238E27FC236}">
                        <a16:creationId xmlns:a16="http://schemas.microsoft.com/office/drawing/2014/main" id="{A4FD534E-4888-A6BA-B88B-B833CBA9F3BD}"/>
                      </a:ext>
                    </a:extLst>
                  </p:cNvPr>
                  <p:cNvSpPr/>
                  <p:nvPr/>
                </p:nvSpPr>
                <p:spPr>
                  <a:xfrm>
                    <a:off x="2792115" y="1669016"/>
                    <a:ext cx="72733" cy="76682"/>
                  </a:xfrm>
                  <a:custGeom>
                    <a:avLst/>
                    <a:gdLst>
                      <a:gd name="connsiteX0" fmla="*/ 48293 w 72733"/>
                      <a:gd name="connsiteY0" fmla="*/ 0 h 76682"/>
                      <a:gd name="connsiteX1" fmla="*/ 72733 w 72733"/>
                      <a:gd name="connsiteY1" fmla="*/ 76682 h 76682"/>
                      <a:gd name="connsiteX2" fmla="*/ 51226 w 72733"/>
                      <a:gd name="connsiteY2" fmla="*/ 76682 h 76682"/>
                      <a:gd name="connsiteX3" fmla="*/ 46534 w 72733"/>
                      <a:gd name="connsiteY3" fmla="*/ 61658 h 76682"/>
                      <a:gd name="connsiteX4" fmla="*/ 26004 w 72733"/>
                      <a:gd name="connsiteY4" fmla="*/ 61658 h 76682"/>
                      <a:gd name="connsiteX5" fmla="*/ 21507 w 72733"/>
                      <a:gd name="connsiteY5" fmla="*/ 76682 h 76682"/>
                      <a:gd name="connsiteX6" fmla="*/ 0 w 72733"/>
                      <a:gd name="connsiteY6" fmla="*/ 76682 h 76682"/>
                      <a:gd name="connsiteX7" fmla="*/ 24635 w 72733"/>
                      <a:gd name="connsiteY7" fmla="*/ 0 h 76682"/>
                      <a:gd name="connsiteX8" fmla="*/ 48293 w 72733"/>
                      <a:gd name="connsiteY8" fmla="*/ 0 h 76682"/>
                      <a:gd name="connsiteX9" fmla="*/ 36562 w 72733"/>
                      <a:gd name="connsiteY9" fmla="*/ 20683 h 76682"/>
                      <a:gd name="connsiteX10" fmla="*/ 29328 w 72733"/>
                      <a:gd name="connsiteY10" fmla="*/ 47609 h 76682"/>
                      <a:gd name="connsiteX11" fmla="*/ 43210 w 72733"/>
                      <a:gd name="connsiteY11" fmla="*/ 47609 h 76682"/>
                      <a:gd name="connsiteX12" fmla="*/ 36367 w 72733"/>
                      <a:gd name="connsiteY12" fmla="*/ 20683 h 766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2733" h="76682">
                        <a:moveTo>
                          <a:pt x="48293" y="0"/>
                        </a:moveTo>
                        <a:lnTo>
                          <a:pt x="72733" y="76682"/>
                        </a:lnTo>
                        <a:lnTo>
                          <a:pt x="51226" y="76682"/>
                        </a:lnTo>
                        <a:lnTo>
                          <a:pt x="46534" y="61658"/>
                        </a:lnTo>
                        <a:lnTo>
                          <a:pt x="26004" y="61658"/>
                        </a:lnTo>
                        <a:lnTo>
                          <a:pt x="21507" y="76682"/>
                        </a:lnTo>
                        <a:lnTo>
                          <a:pt x="0" y="76682"/>
                        </a:lnTo>
                        <a:lnTo>
                          <a:pt x="24635" y="0"/>
                        </a:lnTo>
                        <a:lnTo>
                          <a:pt x="48293" y="0"/>
                        </a:lnTo>
                        <a:close/>
                        <a:moveTo>
                          <a:pt x="36562" y="20683"/>
                        </a:moveTo>
                        <a:lnTo>
                          <a:pt x="29328" y="47609"/>
                        </a:lnTo>
                        <a:lnTo>
                          <a:pt x="43210" y="47609"/>
                        </a:lnTo>
                        <a:lnTo>
                          <a:pt x="36367" y="20683"/>
                        </a:lnTo>
                        <a:close/>
                      </a:path>
                    </a:pathLst>
                  </a:custGeom>
                  <a:solidFill>
                    <a:srgbClr val="FFFFFF"/>
                  </a:solidFill>
                  <a:ln w="19550" cap="flat">
                    <a:noFill/>
                    <a:prstDash val="solid"/>
                    <a:miter/>
                  </a:ln>
                </p:spPr>
                <p:txBody>
                  <a:bodyPr rtlCol="0" anchor="ctr"/>
                  <a:lstStyle/>
                  <a:p>
                    <a:endParaRPr lang="en-US"/>
                  </a:p>
                </p:txBody>
              </p:sp>
              <p:sp>
                <p:nvSpPr>
                  <p:cNvPr id="262" name="Freeform 261">
                    <a:extLst>
                      <a:ext uri="{FF2B5EF4-FFF2-40B4-BE49-F238E27FC236}">
                        <a16:creationId xmlns:a16="http://schemas.microsoft.com/office/drawing/2014/main" id="{8E06A38A-AB7A-E7F9-32AB-A068A308C0D2}"/>
                      </a:ext>
                    </a:extLst>
                  </p:cNvPr>
                  <p:cNvSpPr/>
                  <p:nvPr/>
                </p:nvSpPr>
                <p:spPr>
                  <a:xfrm>
                    <a:off x="2868368" y="1668626"/>
                    <a:ext cx="74101" cy="77462"/>
                  </a:xfrm>
                  <a:custGeom>
                    <a:avLst/>
                    <a:gdLst>
                      <a:gd name="connsiteX0" fmla="*/ 0 w 74101"/>
                      <a:gd name="connsiteY0" fmla="*/ 38244 h 77462"/>
                      <a:gd name="connsiteX1" fmla="*/ 39495 w 74101"/>
                      <a:gd name="connsiteY1" fmla="*/ 0 h 77462"/>
                      <a:gd name="connsiteX2" fmla="*/ 70974 w 74101"/>
                      <a:gd name="connsiteY2" fmla="*/ 16780 h 77462"/>
                      <a:gd name="connsiteX3" fmla="*/ 55332 w 74101"/>
                      <a:gd name="connsiteY3" fmla="*/ 28683 h 77462"/>
                      <a:gd name="connsiteX4" fmla="*/ 38908 w 74101"/>
                      <a:gd name="connsiteY4" fmla="*/ 18732 h 77462"/>
                      <a:gd name="connsiteX5" fmla="*/ 21703 w 74101"/>
                      <a:gd name="connsiteY5" fmla="*/ 39024 h 77462"/>
                      <a:gd name="connsiteX6" fmla="*/ 39495 w 74101"/>
                      <a:gd name="connsiteY6" fmla="*/ 59121 h 77462"/>
                      <a:gd name="connsiteX7" fmla="*/ 55723 w 74101"/>
                      <a:gd name="connsiteY7" fmla="*/ 51512 h 77462"/>
                      <a:gd name="connsiteX8" fmla="*/ 42428 w 74101"/>
                      <a:gd name="connsiteY8" fmla="*/ 51512 h 77462"/>
                      <a:gd name="connsiteX9" fmla="*/ 42428 w 74101"/>
                      <a:gd name="connsiteY9" fmla="*/ 36292 h 77462"/>
                      <a:gd name="connsiteX10" fmla="*/ 74102 w 74101"/>
                      <a:gd name="connsiteY10" fmla="*/ 36292 h 77462"/>
                      <a:gd name="connsiteX11" fmla="*/ 74102 w 74101"/>
                      <a:gd name="connsiteY11" fmla="*/ 77072 h 77462"/>
                      <a:gd name="connsiteX12" fmla="*/ 56701 w 74101"/>
                      <a:gd name="connsiteY12" fmla="*/ 77072 h 77462"/>
                      <a:gd name="connsiteX13" fmla="*/ 56701 w 74101"/>
                      <a:gd name="connsiteY13" fmla="*/ 70633 h 77462"/>
                      <a:gd name="connsiteX14" fmla="*/ 37735 w 74101"/>
                      <a:gd name="connsiteY14" fmla="*/ 77463 h 77462"/>
                      <a:gd name="connsiteX15" fmla="*/ 391 w 74101"/>
                      <a:gd name="connsiteY15" fmla="*/ 37853 h 77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4101" h="77462">
                        <a:moveTo>
                          <a:pt x="0" y="38244"/>
                        </a:moveTo>
                        <a:cubicBezTo>
                          <a:pt x="0" y="16780"/>
                          <a:pt x="17206" y="0"/>
                          <a:pt x="39495" y="0"/>
                        </a:cubicBezTo>
                        <a:cubicBezTo>
                          <a:pt x="53377" y="0"/>
                          <a:pt x="65304" y="6439"/>
                          <a:pt x="70974" y="16780"/>
                        </a:cubicBezTo>
                        <a:lnTo>
                          <a:pt x="55332" y="28683"/>
                        </a:lnTo>
                        <a:cubicBezTo>
                          <a:pt x="52399" y="22634"/>
                          <a:pt x="45556" y="18732"/>
                          <a:pt x="38908" y="18732"/>
                        </a:cubicBezTo>
                        <a:cubicBezTo>
                          <a:pt x="28937" y="18732"/>
                          <a:pt x="21703" y="27122"/>
                          <a:pt x="21703" y="39024"/>
                        </a:cubicBezTo>
                        <a:cubicBezTo>
                          <a:pt x="21703" y="50926"/>
                          <a:pt x="28937" y="59121"/>
                          <a:pt x="39495" y="59121"/>
                        </a:cubicBezTo>
                        <a:cubicBezTo>
                          <a:pt x="45360" y="59121"/>
                          <a:pt x="51031" y="56390"/>
                          <a:pt x="55723" y="51512"/>
                        </a:cubicBezTo>
                        <a:lnTo>
                          <a:pt x="42428" y="51512"/>
                        </a:lnTo>
                        <a:lnTo>
                          <a:pt x="42428" y="36292"/>
                        </a:lnTo>
                        <a:lnTo>
                          <a:pt x="74102" y="36292"/>
                        </a:lnTo>
                        <a:lnTo>
                          <a:pt x="74102" y="77072"/>
                        </a:lnTo>
                        <a:lnTo>
                          <a:pt x="56701" y="77072"/>
                        </a:lnTo>
                        <a:lnTo>
                          <a:pt x="56701" y="70633"/>
                        </a:lnTo>
                        <a:cubicBezTo>
                          <a:pt x="51031" y="75316"/>
                          <a:pt x="45165" y="77463"/>
                          <a:pt x="37735" y="77463"/>
                        </a:cubicBezTo>
                        <a:cubicBezTo>
                          <a:pt x="17792" y="77463"/>
                          <a:pt x="391" y="62829"/>
                          <a:pt x="391" y="37853"/>
                        </a:cubicBezTo>
                        <a:close/>
                      </a:path>
                    </a:pathLst>
                  </a:custGeom>
                  <a:solidFill>
                    <a:srgbClr val="FFFFFF"/>
                  </a:solidFill>
                  <a:ln w="19550" cap="flat">
                    <a:noFill/>
                    <a:prstDash val="solid"/>
                    <a:miter/>
                  </a:ln>
                </p:spPr>
                <p:txBody>
                  <a:bodyPr rtlCol="0" anchor="ctr"/>
                  <a:lstStyle/>
                  <a:p>
                    <a:endParaRPr lang="en-US"/>
                  </a:p>
                </p:txBody>
              </p:sp>
              <p:sp>
                <p:nvSpPr>
                  <p:cNvPr id="263" name="Freeform 262">
                    <a:extLst>
                      <a:ext uri="{FF2B5EF4-FFF2-40B4-BE49-F238E27FC236}">
                        <a16:creationId xmlns:a16="http://schemas.microsoft.com/office/drawing/2014/main" id="{31B27534-042D-1B47-2063-C03A0544865F}"/>
                      </a:ext>
                    </a:extLst>
                  </p:cNvPr>
                  <p:cNvSpPr/>
                  <p:nvPr/>
                </p:nvSpPr>
                <p:spPr>
                  <a:xfrm>
                    <a:off x="2953614" y="1669211"/>
                    <a:ext cx="54745" cy="76682"/>
                  </a:xfrm>
                  <a:custGeom>
                    <a:avLst/>
                    <a:gdLst>
                      <a:gd name="connsiteX0" fmla="*/ 54745 w 54745"/>
                      <a:gd name="connsiteY0" fmla="*/ 76682 h 76682"/>
                      <a:gd name="connsiteX1" fmla="*/ 0 w 54745"/>
                      <a:gd name="connsiteY1" fmla="*/ 76682 h 76682"/>
                      <a:gd name="connsiteX2" fmla="*/ 0 w 54745"/>
                      <a:gd name="connsiteY2" fmla="*/ 0 h 76682"/>
                      <a:gd name="connsiteX3" fmla="*/ 53768 w 54745"/>
                      <a:gd name="connsiteY3" fmla="*/ 0 h 76682"/>
                      <a:gd name="connsiteX4" fmla="*/ 53768 w 54745"/>
                      <a:gd name="connsiteY4" fmla="*/ 18341 h 76682"/>
                      <a:gd name="connsiteX5" fmla="*/ 21116 w 54745"/>
                      <a:gd name="connsiteY5" fmla="*/ 18341 h 76682"/>
                      <a:gd name="connsiteX6" fmla="*/ 21116 w 54745"/>
                      <a:gd name="connsiteY6" fmla="*/ 29073 h 76682"/>
                      <a:gd name="connsiteX7" fmla="*/ 49075 w 54745"/>
                      <a:gd name="connsiteY7" fmla="*/ 29073 h 76682"/>
                      <a:gd name="connsiteX8" fmla="*/ 49075 w 54745"/>
                      <a:gd name="connsiteY8" fmla="*/ 46243 h 76682"/>
                      <a:gd name="connsiteX9" fmla="*/ 21116 w 54745"/>
                      <a:gd name="connsiteY9" fmla="*/ 46243 h 76682"/>
                      <a:gd name="connsiteX10" fmla="*/ 21116 w 54745"/>
                      <a:gd name="connsiteY10" fmla="*/ 58341 h 76682"/>
                      <a:gd name="connsiteX11" fmla="*/ 54745 w 54745"/>
                      <a:gd name="connsiteY11" fmla="*/ 58341 h 76682"/>
                      <a:gd name="connsiteX12" fmla="*/ 54745 w 54745"/>
                      <a:gd name="connsiteY12" fmla="*/ 76682 h 766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4745" h="76682">
                        <a:moveTo>
                          <a:pt x="54745" y="76682"/>
                        </a:moveTo>
                        <a:lnTo>
                          <a:pt x="0" y="76682"/>
                        </a:lnTo>
                        <a:lnTo>
                          <a:pt x="0" y="0"/>
                        </a:lnTo>
                        <a:lnTo>
                          <a:pt x="53768" y="0"/>
                        </a:lnTo>
                        <a:lnTo>
                          <a:pt x="53768" y="18341"/>
                        </a:lnTo>
                        <a:lnTo>
                          <a:pt x="21116" y="18341"/>
                        </a:lnTo>
                        <a:lnTo>
                          <a:pt x="21116" y="29073"/>
                        </a:lnTo>
                        <a:lnTo>
                          <a:pt x="49075" y="29073"/>
                        </a:lnTo>
                        <a:lnTo>
                          <a:pt x="49075" y="46243"/>
                        </a:lnTo>
                        <a:lnTo>
                          <a:pt x="21116" y="46243"/>
                        </a:lnTo>
                        <a:lnTo>
                          <a:pt x="21116" y="58341"/>
                        </a:lnTo>
                        <a:lnTo>
                          <a:pt x="54745" y="58341"/>
                        </a:lnTo>
                        <a:lnTo>
                          <a:pt x="54745" y="76682"/>
                        </a:lnTo>
                        <a:close/>
                      </a:path>
                    </a:pathLst>
                  </a:custGeom>
                  <a:solidFill>
                    <a:srgbClr val="FFFFFF"/>
                  </a:solidFill>
                  <a:ln w="19550" cap="flat">
                    <a:noFill/>
                    <a:prstDash val="solid"/>
                    <a:miter/>
                  </a:ln>
                </p:spPr>
                <p:txBody>
                  <a:bodyPr rtlCol="0" anchor="ctr"/>
                  <a:lstStyle/>
                  <a:p>
                    <a:endParaRPr lang="en-US"/>
                  </a:p>
                </p:txBody>
              </p:sp>
              <p:sp>
                <p:nvSpPr>
                  <p:cNvPr id="264" name="Freeform 263">
                    <a:extLst>
                      <a:ext uri="{FF2B5EF4-FFF2-40B4-BE49-F238E27FC236}">
                        <a16:creationId xmlns:a16="http://schemas.microsoft.com/office/drawing/2014/main" id="{A0BD0884-9D09-4E15-172D-7179841BBC41}"/>
                      </a:ext>
                    </a:extLst>
                  </p:cNvPr>
                  <p:cNvSpPr/>
                  <p:nvPr/>
                </p:nvSpPr>
                <p:spPr>
                  <a:xfrm>
                    <a:off x="3019113" y="1669016"/>
                    <a:ext cx="66476" cy="76682"/>
                  </a:xfrm>
                  <a:custGeom>
                    <a:avLst/>
                    <a:gdLst>
                      <a:gd name="connsiteX0" fmla="*/ 195 w 66476"/>
                      <a:gd name="connsiteY0" fmla="*/ 0 h 76682"/>
                      <a:gd name="connsiteX1" fmla="*/ 35584 w 66476"/>
                      <a:gd name="connsiteY1" fmla="*/ 0 h 76682"/>
                      <a:gd name="connsiteX2" fmla="*/ 61393 w 66476"/>
                      <a:gd name="connsiteY2" fmla="*/ 26536 h 76682"/>
                      <a:gd name="connsiteX3" fmla="*/ 50248 w 66476"/>
                      <a:gd name="connsiteY3" fmla="*/ 48390 h 76682"/>
                      <a:gd name="connsiteX4" fmla="*/ 66476 w 66476"/>
                      <a:gd name="connsiteY4" fmla="*/ 76682 h 76682"/>
                      <a:gd name="connsiteX5" fmla="*/ 43210 w 66476"/>
                      <a:gd name="connsiteY5" fmla="*/ 76682 h 76682"/>
                      <a:gd name="connsiteX6" fmla="*/ 29719 w 66476"/>
                      <a:gd name="connsiteY6" fmla="*/ 53073 h 76682"/>
                      <a:gd name="connsiteX7" fmla="*/ 21116 w 66476"/>
                      <a:gd name="connsiteY7" fmla="*/ 53073 h 76682"/>
                      <a:gd name="connsiteX8" fmla="*/ 21116 w 66476"/>
                      <a:gd name="connsiteY8" fmla="*/ 76682 h 76682"/>
                      <a:gd name="connsiteX9" fmla="*/ 0 w 66476"/>
                      <a:gd name="connsiteY9" fmla="*/ 76682 h 76682"/>
                      <a:gd name="connsiteX10" fmla="*/ 0 w 66476"/>
                      <a:gd name="connsiteY10" fmla="*/ 0 h 76682"/>
                      <a:gd name="connsiteX11" fmla="*/ 34607 w 66476"/>
                      <a:gd name="connsiteY11" fmla="*/ 34926 h 76682"/>
                      <a:gd name="connsiteX12" fmla="*/ 39886 w 66476"/>
                      <a:gd name="connsiteY12" fmla="*/ 26731 h 76682"/>
                      <a:gd name="connsiteX13" fmla="*/ 34020 w 66476"/>
                      <a:gd name="connsiteY13" fmla="*/ 18536 h 76682"/>
                      <a:gd name="connsiteX14" fmla="*/ 21312 w 66476"/>
                      <a:gd name="connsiteY14" fmla="*/ 18536 h 76682"/>
                      <a:gd name="connsiteX15" fmla="*/ 21312 w 66476"/>
                      <a:gd name="connsiteY15" fmla="*/ 34926 h 76682"/>
                      <a:gd name="connsiteX16" fmla="*/ 34607 w 66476"/>
                      <a:gd name="connsiteY16" fmla="*/ 34926 h 766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66476" h="76682">
                        <a:moveTo>
                          <a:pt x="195" y="0"/>
                        </a:moveTo>
                        <a:lnTo>
                          <a:pt x="35584" y="0"/>
                        </a:lnTo>
                        <a:cubicBezTo>
                          <a:pt x="50639" y="0"/>
                          <a:pt x="61393" y="13463"/>
                          <a:pt x="61393" y="26536"/>
                        </a:cubicBezTo>
                        <a:cubicBezTo>
                          <a:pt x="61393" y="35317"/>
                          <a:pt x="57287" y="43707"/>
                          <a:pt x="50248" y="48390"/>
                        </a:cubicBezTo>
                        <a:lnTo>
                          <a:pt x="66476" y="76682"/>
                        </a:lnTo>
                        <a:lnTo>
                          <a:pt x="43210" y="76682"/>
                        </a:lnTo>
                        <a:lnTo>
                          <a:pt x="29719" y="53073"/>
                        </a:lnTo>
                        <a:lnTo>
                          <a:pt x="21116" y="53073"/>
                        </a:lnTo>
                        <a:lnTo>
                          <a:pt x="21116" y="76682"/>
                        </a:lnTo>
                        <a:lnTo>
                          <a:pt x="0" y="76682"/>
                        </a:lnTo>
                        <a:lnTo>
                          <a:pt x="0" y="0"/>
                        </a:lnTo>
                        <a:close/>
                        <a:moveTo>
                          <a:pt x="34607" y="34926"/>
                        </a:moveTo>
                        <a:cubicBezTo>
                          <a:pt x="37149" y="34926"/>
                          <a:pt x="39886" y="32000"/>
                          <a:pt x="39886" y="26731"/>
                        </a:cubicBezTo>
                        <a:cubicBezTo>
                          <a:pt x="39886" y="21463"/>
                          <a:pt x="36562" y="18536"/>
                          <a:pt x="34020" y="18536"/>
                        </a:cubicBezTo>
                        <a:lnTo>
                          <a:pt x="21312" y="18536"/>
                        </a:lnTo>
                        <a:lnTo>
                          <a:pt x="21312" y="34926"/>
                        </a:lnTo>
                        <a:lnTo>
                          <a:pt x="34607" y="34926"/>
                        </a:lnTo>
                        <a:close/>
                      </a:path>
                    </a:pathLst>
                  </a:custGeom>
                  <a:solidFill>
                    <a:srgbClr val="FFFFFF"/>
                  </a:solidFill>
                  <a:ln w="19550" cap="flat">
                    <a:noFill/>
                    <a:prstDash val="solid"/>
                    <a:miter/>
                  </a:ln>
                </p:spPr>
                <p:txBody>
                  <a:bodyPr rtlCol="0" anchor="ctr"/>
                  <a:lstStyle/>
                  <a:p>
                    <a:endParaRPr lang="en-US"/>
                  </a:p>
                </p:txBody>
              </p:sp>
            </p:grpSp>
            <p:grpSp>
              <p:nvGrpSpPr>
                <p:cNvPr id="265" name="Graphic 4">
                  <a:extLst>
                    <a:ext uri="{FF2B5EF4-FFF2-40B4-BE49-F238E27FC236}">
                      <a16:creationId xmlns:a16="http://schemas.microsoft.com/office/drawing/2014/main" id="{403E2F01-010E-4EAC-A212-6D9136AECADA}"/>
                    </a:ext>
                  </a:extLst>
                </p:cNvPr>
                <p:cNvGrpSpPr/>
                <p:nvPr/>
              </p:nvGrpSpPr>
              <p:grpSpPr>
                <a:xfrm>
                  <a:off x="4208262" y="1668626"/>
                  <a:ext cx="593792" cy="77852"/>
                  <a:chOff x="4208262" y="1668626"/>
                  <a:chExt cx="593792" cy="77852"/>
                </a:xfrm>
                <a:solidFill>
                  <a:srgbClr val="FFFFFF"/>
                </a:solidFill>
              </p:grpSpPr>
              <p:sp>
                <p:nvSpPr>
                  <p:cNvPr id="266" name="Freeform 265">
                    <a:extLst>
                      <a:ext uri="{FF2B5EF4-FFF2-40B4-BE49-F238E27FC236}">
                        <a16:creationId xmlns:a16="http://schemas.microsoft.com/office/drawing/2014/main" id="{93EA29D8-43EC-695E-93B3-A52236D9FB4B}"/>
                      </a:ext>
                    </a:extLst>
                  </p:cNvPr>
                  <p:cNvSpPr/>
                  <p:nvPr/>
                </p:nvSpPr>
                <p:spPr>
                  <a:xfrm>
                    <a:off x="4208262" y="1669211"/>
                    <a:ext cx="54745" cy="76682"/>
                  </a:xfrm>
                  <a:custGeom>
                    <a:avLst/>
                    <a:gdLst>
                      <a:gd name="connsiteX0" fmla="*/ 54745 w 54745"/>
                      <a:gd name="connsiteY0" fmla="*/ 76682 h 76682"/>
                      <a:gd name="connsiteX1" fmla="*/ 0 w 54745"/>
                      <a:gd name="connsiteY1" fmla="*/ 76682 h 76682"/>
                      <a:gd name="connsiteX2" fmla="*/ 0 w 54745"/>
                      <a:gd name="connsiteY2" fmla="*/ 0 h 76682"/>
                      <a:gd name="connsiteX3" fmla="*/ 53768 w 54745"/>
                      <a:gd name="connsiteY3" fmla="*/ 0 h 76682"/>
                      <a:gd name="connsiteX4" fmla="*/ 53768 w 54745"/>
                      <a:gd name="connsiteY4" fmla="*/ 18341 h 76682"/>
                      <a:gd name="connsiteX5" fmla="*/ 21116 w 54745"/>
                      <a:gd name="connsiteY5" fmla="*/ 18341 h 76682"/>
                      <a:gd name="connsiteX6" fmla="*/ 21116 w 54745"/>
                      <a:gd name="connsiteY6" fmla="*/ 29073 h 76682"/>
                      <a:gd name="connsiteX7" fmla="*/ 49076 w 54745"/>
                      <a:gd name="connsiteY7" fmla="*/ 29073 h 76682"/>
                      <a:gd name="connsiteX8" fmla="*/ 49076 w 54745"/>
                      <a:gd name="connsiteY8" fmla="*/ 46243 h 76682"/>
                      <a:gd name="connsiteX9" fmla="*/ 21116 w 54745"/>
                      <a:gd name="connsiteY9" fmla="*/ 46243 h 76682"/>
                      <a:gd name="connsiteX10" fmla="*/ 21116 w 54745"/>
                      <a:gd name="connsiteY10" fmla="*/ 58341 h 76682"/>
                      <a:gd name="connsiteX11" fmla="*/ 54745 w 54745"/>
                      <a:gd name="connsiteY11" fmla="*/ 58341 h 76682"/>
                      <a:gd name="connsiteX12" fmla="*/ 54745 w 54745"/>
                      <a:gd name="connsiteY12" fmla="*/ 76682 h 766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4745" h="76682">
                        <a:moveTo>
                          <a:pt x="54745" y="76682"/>
                        </a:moveTo>
                        <a:lnTo>
                          <a:pt x="0" y="76682"/>
                        </a:lnTo>
                        <a:lnTo>
                          <a:pt x="0" y="0"/>
                        </a:lnTo>
                        <a:lnTo>
                          <a:pt x="53768" y="0"/>
                        </a:lnTo>
                        <a:lnTo>
                          <a:pt x="53768" y="18341"/>
                        </a:lnTo>
                        <a:lnTo>
                          <a:pt x="21116" y="18341"/>
                        </a:lnTo>
                        <a:lnTo>
                          <a:pt x="21116" y="29073"/>
                        </a:lnTo>
                        <a:lnTo>
                          <a:pt x="49076" y="29073"/>
                        </a:lnTo>
                        <a:lnTo>
                          <a:pt x="49076" y="46243"/>
                        </a:lnTo>
                        <a:lnTo>
                          <a:pt x="21116" y="46243"/>
                        </a:lnTo>
                        <a:lnTo>
                          <a:pt x="21116" y="58341"/>
                        </a:lnTo>
                        <a:lnTo>
                          <a:pt x="54745" y="58341"/>
                        </a:lnTo>
                        <a:lnTo>
                          <a:pt x="54745" y="76682"/>
                        </a:lnTo>
                        <a:close/>
                      </a:path>
                    </a:pathLst>
                  </a:custGeom>
                  <a:solidFill>
                    <a:srgbClr val="FFFFFF"/>
                  </a:solidFill>
                  <a:ln w="19550" cap="flat">
                    <a:noFill/>
                    <a:prstDash val="solid"/>
                    <a:miter/>
                  </a:ln>
                </p:spPr>
                <p:txBody>
                  <a:bodyPr rtlCol="0" anchor="ctr"/>
                  <a:lstStyle/>
                  <a:p>
                    <a:endParaRPr lang="en-US"/>
                  </a:p>
                </p:txBody>
              </p:sp>
              <p:sp>
                <p:nvSpPr>
                  <p:cNvPr id="267" name="Freeform 266">
                    <a:extLst>
                      <a:ext uri="{FF2B5EF4-FFF2-40B4-BE49-F238E27FC236}">
                        <a16:creationId xmlns:a16="http://schemas.microsoft.com/office/drawing/2014/main" id="{2611EE7A-2609-0B7F-B465-D06A58573CAD}"/>
                      </a:ext>
                    </a:extLst>
                  </p:cNvPr>
                  <p:cNvSpPr/>
                  <p:nvPr/>
                </p:nvSpPr>
                <p:spPr>
                  <a:xfrm>
                    <a:off x="4265940" y="1669016"/>
                    <a:ext cx="73515" cy="76682"/>
                  </a:xfrm>
                  <a:custGeom>
                    <a:avLst/>
                    <a:gdLst>
                      <a:gd name="connsiteX0" fmla="*/ 36953 w 73515"/>
                      <a:gd name="connsiteY0" fmla="*/ 24195 h 76682"/>
                      <a:gd name="connsiteX1" fmla="*/ 50835 w 73515"/>
                      <a:gd name="connsiteY1" fmla="*/ 0 h 76682"/>
                      <a:gd name="connsiteX2" fmla="*/ 73515 w 73515"/>
                      <a:gd name="connsiteY2" fmla="*/ 0 h 76682"/>
                      <a:gd name="connsiteX3" fmla="*/ 49271 w 73515"/>
                      <a:gd name="connsiteY3" fmla="*/ 38829 h 76682"/>
                      <a:gd name="connsiteX4" fmla="*/ 72538 w 73515"/>
                      <a:gd name="connsiteY4" fmla="*/ 76682 h 76682"/>
                      <a:gd name="connsiteX5" fmla="*/ 49857 w 73515"/>
                      <a:gd name="connsiteY5" fmla="*/ 76682 h 76682"/>
                      <a:gd name="connsiteX6" fmla="*/ 36758 w 73515"/>
                      <a:gd name="connsiteY6" fmla="*/ 53463 h 76682"/>
                      <a:gd name="connsiteX7" fmla="*/ 23658 w 73515"/>
                      <a:gd name="connsiteY7" fmla="*/ 76682 h 76682"/>
                      <a:gd name="connsiteX8" fmla="*/ 782 w 73515"/>
                      <a:gd name="connsiteY8" fmla="*/ 76682 h 76682"/>
                      <a:gd name="connsiteX9" fmla="*/ 24049 w 73515"/>
                      <a:gd name="connsiteY9" fmla="*/ 38829 h 76682"/>
                      <a:gd name="connsiteX10" fmla="*/ 0 w 73515"/>
                      <a:gd name="connsiteY10" fmla="*/ 0 h 76682"/>
                      <a:gd name="connsiteX11" fmla="*/ 22876 w 73515"/>
                      <a:gd name="connsiteY11" fmla="*/ 0 h 76682"/>
                      <a:gd name="connsiteX12" fmla="*/ 36758 w 73515"/>
                      <a:gd name="connsiteY12" fmla="*/ 24195 h 766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3515" h="76682">
                        <a:moveTo>
                          <a:pt x="36953" y="24195"/>
                        </a:moveTo>
                        <a:lnTo>
                          <a:pt x="50835" y="0"/>
                        </a:lnTo>
                        <a:lnTo>
                          <a:pt x="73515" y="0"/>
                        </a:lnTo>
                        <a:lnTo>
                          <a:pt x="49271" y="38829"/>
                        </a:lnTo>
                        <a:lnTo>
                          <a:pt x="72538" y="76682"/>
                        </a:lnTo>
                        <a:lnTo>
                          <a:pt x="49857" y="76682"/>
                        </a:lnTo>
                        <a:lnTo>
                          <a:pt x="36758" y="53463"/>
                        </a:lnTo>
                        <a:lnTo>
                          <a:pt x="23658" y="76682"/>
                        </a:lnTo>
                        <a:lnTo>
                          <a:pt x="782" y="76682"/>
                        </a:lnTo>
                        <a:lnTo>
                          <a:pt x="24049" y="38829"/>
                        </a:lnTo>
                        <a:lnTo>
                          <a:pt x="0" y="0"/>
                        </a:lnTo>
                        <a:lnTo>
                          <a:pt x="22876" y="0"/>
                        </a:lnTo>
                        <a:lnTo>
                          <a:pt x="36758" y="24195"/>
                        </a:lnTo>
                        <a:close/>
                      </a:path>
                    </a:pathLst>
                  </a:custGeom>
                  <a:solidFill>
                    <a:srgbClr val="FFFFFF"/>
                  </a:solidFill>
                  <a:ln w="19550" cap="flat">
                    <a:noFill/>
                    <a:prstDash val="solid"/>
                    <a:miter/>
                  </a:ln>
                </p:spPr>
                <p:txBody>
                  <a:bodyPr rtlCol="0" anchor="ctr"/>
                  <a:lstStyle/>
                  <a:p>
                    <a:endParaRPr lang="en-US"/>
                  </a:p>
                </p:txBody>
              </p:sp>
              <p:sp>
                <p:nvSpPr>
                  <p:cNvPr id="268" name="Freeform 267">
                    <a:extLst>
                      <a:ext uri="{FF2B5EF4-FFF2-40B4-BE49-F238E27FC236}">
                        <a16:creationId xmlns:a16="http://schemas.microsoft.com/office/drawing/2014/main" id="{BE508C80-1D23-F2EC-CA20-B754F626A1D5}"/>
                      </a:ext>
                    </a:extLst>
                  </p:cNvPr>
                  <p:cNvSpPr/>
                  <p:nvPr/>
                </p:nvSpPr>
                <p:spPr>
                  <a:xfrm>
                    <a:off x="4346103" y="1669211"/>
                    <a:ext cx="54745" cy="76682"/>
                  </a:xfrm>
                  <a:custGeom>
                    <a:avLst/>
                    <a:gdLst>
                      <a:gd name="connsiteX0" fmla="*/ 54745 w 54745"/>
                      <a:gd name="connsiteY0" fmla="*/ 76682 h 76682"/>
                      <a:gd name="connsiteX1" fmla="*/ 0 w 54745"/>
                      <a:gd name="connsiteY1" fmla="*/ 76682 h 76682"/>
                      <a:gd name="connsiteX2" fmla="*/ 0 w 54745"/>
                      <a:gd name="connsiteY2" fmla="*/ 0 h 76682"/>
                      <a:gd name="connsiteX3" fmla="*/ 53768 w 54745"/>
                      <a:gd name="connsiteY3" fmla="*/ 0 h 76682"/>
                      <a:gd name="connsiteX4" fmla="*/ 53768 w 54745"/>
                      <a:gd name="connsiteY4" fmla="*/ 18341 h 76682"/>
                      <a:gd name="connsiteX5" fmla="*/ 21116 w 54745"/>
                      <a:gd name="connsiteY5" fmla="*/ 18341 h 76682"/>
                      <a:gd name="connsiteX6" fmla="*/ 21116 w 54745"/>
                      <a:gd name="connsiteY6" fmla="*/ 29073 h 76682"/>
                      <a:gd name="connsiteX7" fmla="*/ 49075 w 54745"/>
                      <a:gd name="connsiteY7" fmla="*/ 29073 h 76682"/>
                      <a:gd name="connsiteX8" fmla="*/ 49075 w 54745"/>
                      <a:gd name="connsiteY8" fmla="*/ 46243 h 76682"/>
                      <a:gd name="connsiteX9" fmla="*/ 21116 w 54745"/>
                      <a:gd name="connsiteY9" fmla="*/ 46243 h 76682"/>
                      <a:gd name="connsiteX10" fmla="*/ 21116 w 54745"/>
                      <a:gd name="connsiteY10" fmla="*/ 58341 h 76682"/>
                      <a:gd name="connsiteX11" fmla="*/ 54745 w 54745"/>
                      <a:gd name="connsiteY11" fmla="*/ 58341 h 76682"/>
                      <a:gd name="connsiteX12" fmla="*/ 54745 w 54745"/>
                      <a:gd name="connsiteY12" fmla="*/ 76682 h 766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4745" h="76682">
                        <a:moveTo>
                          <a:pt x="54745" y="76682"/>
                        </a:moveTo>
                        <a:lnTo>
                          <a:pt x="0" y="76682"/>
                        </a:lnTo>
                        <a:lnTo>
                          <a:pt x="0" y="0"/>
                        </a:lnTo>
                        <a:lnTo>
                          <a:pt x="53768" y="0"/>
                        </a:lnTo>
                        <a:lnTo>
                          <a:pt x="53768" y="18341"/>
                        </a:lnTo>
                        <a:lnTo>
                          <a:pt x="21116" y="18341"/>
                        </a:lnTo>
                        <a:lnTo>
                          <a:pt x="21116" y="29073"/>
                        </a:lnTo>
                        <a:lnTo>
                          <a:pt x="49075" y="29073"/>
                        </a:lnTo>
                        <a:lnTo>
                          <a:pt x="49075" y="46243"/>
                        </a:lnTo>
                        <a:lnTo>
                          <a:pt x="21116" y="46243"/>
                        </a:lnTo>
                        <a:lnTo>
                          <a:pt x="21116" y="58341"/>
                        </a:lnTo>
                        <a:lnTo>
                          <a:pt x="54745" y="58341"/>
                        </a:lnTo>
                        <a:lnTo>
                          <a:pt x="54745" y="76682"/>
                        </a:lnTo>
                        <a:close/>
                      </a:path>
                    </a:pathLst>
                  </a:custGeom>
                  <a:solidFill>
                    <a:srgbClr val="FFFFFF"/>
                  </a:solidFill>
                  <a:ln w="19550" cap="flat">
                    <a:noFill/>
                    <a:prstDash val="solid"/>
                    <a:miter/>
                  </a:ln>
                </p:spPr>
                <p:txBody>
                  <a:bodyPr rtlCol="0" anchor="ctr"/>
                  <a:lstStyle/>
                  <a:p>
                    <a:endParaRPr lang="en-US"/>
                  </a:p>
                </p:txBody>
              </p:sp>
              <p:sp>
                <p:nvSpPr>
                  <p:cNvPr id="269" name="Freeform 268">
                    <a:extLst>
                      <a:ext uri="{FF2B5EF4-FFF2-40B4-BE49-F238E27FC236}">
                        <a16:creationId xmlns:a16="http://schemas.microsoft.com/office/drawing/2014/main" id="{6366C42D-F6E9-70EA-B1EE-625374A9CC47}"/>
                      </a:ext>
                    </a:extLst>
                  </p:cNvPr>
                  <p:cNvSpPr/>
                  <p:nvPr/>
                </p:nvSpPr>
                <p:spPr>
                  <a:xfrm>
                    <a:off x="4407496" y="1668626"/>
                    <a:ext cx="71560" cy="77852"/>
                  </a:xfrm>
                  <a:custGeom>
                    <a:avLst/>
                    <a:gdLst>
                      <a:gd name="connsiteX0" fmla="*/ 39495 w 71560"/>
                      <a:gd name="connsiteY0" fmla="*/ 0 h 77852"/>
                      <a:gd name="connsiteX1" fmla="*/ 70974 w 71560"/>
                      <a:gd name="connsiteY1" fmla="*/ 16780 h 77852"/>
                      <a:gd name="connsiteX2" fmla="*/ 54745 w 71560"/>
                      <a:gd name="connsiteY2" fmla="*/ 28292 h 77852"/>
                      <a:gd name="connsiteX3" fmla="*/ 38908 w 71560"/>
                      <a:gd name="connsiteY3" fmla="*/ 18732 h 77852"/>
                      <a:gd name="connsiteX4" fmla="*/ 21507 w 71560"/>
                      <a:gd name="connsiteY4" fmla="*/ 38829 h 77852"/>
                      <a:gd name="connsiteX5" fmla="*/ 39104 w 71560"/>
                      <a:gd name="connsiteY5" fmla="*/ 59121 h 77852"/>
                      <a:gd name="connsiteX6" fmla="*/ 54354 w 71560"/>
                      <a:gd name="connsiteY6" fmla="*/ 49756 h 77852"/>
                      <a:gd name="connsiteX7" fmla="*/ 71560 w 71560"/>
                      <a:gd name="connsiteY7" fmla="*/ 60097 h 77852"/>
                      <a:gd name="connsiteX8" fmla="*/ 38713 w 71560"/>
                      <a:gd name="connsiteY8" fmla="*/ 77853 h 77852"/>
                      <a:gd name="connsiteX9" fmla="*/ 0 w 71560"/>
                      <a:gd name="connsiteY9" fmla="*/ 38244 h 77852"/>
                      <a:gd name="connsiteX10" fmla="*/ 39299 w 71560"/>
                      <a:gd name="connsiteY10" fmla="*/ 0 h 778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1560" h="77852">
                        <a:moveTo>
                          <a:pt x="39495" y="0"/>
                        </a:moveTo>
                        <a:cubicBezTo>
                          <a:pt x="54159" y="0"/>
                          <a:pt x="65695" y="6634"/>
                          <a:pt x="70974" y="16780"/>
                        </a:cubicBezTo>
                        <a:lnTo>
                          <a:pt x="54745" y="28292"/>
                        </a:lnTo>
                        <a:cubicBezTo>
                          <a:pt x="51812" y="20878"/>
                          <a:pt x="44774" y="18732"/>
                          <a:pt x="38908" y="18732"/>
                        </a:cubicBezTo>
                        <a:cubicBezTo>
                          <a:pt x="26786" y="18732"/>
                          <a:pt x="21507" y="29268"/>
                          <a:pt x="21507" y="38829"/>
                        </a:cubicBezTo>
                        <a:cubicBezTo>
                          <a:pt x="21507" y="49560"/>
                          <a:pt x="28155" y="59121"/>
                          <a:pt x="39104" y="59121"/>
                        </a:cubicBezTo>
                        <a:cubicBezTo>
                          <a:pt x="44774" y="59121"/>
                          <a:pt x="51812" y="56585"/>
                          <a:pt x="54354" y="49756"/>
                        </a:cubicBezTo>
                        <a:lnTo>
                          <a:pt x="71560" y="60097"/>
                        </a:lnTo>
                        <a:cubicBezTo>
                          <a:pt x="67063" y="71414"/>
                          <a:pt x="51812" y="77853"/>
                          <a:pt x="38713" y="77853"/>
                        </a:cubicBezTo>
                        <a:cubicBezTo>
                          <a:pt x="16033" y="77853"/>
                          <a:pt x="0" y="57951"/>
                          <a:pt x="0" y="38244"/>
                        </a:cubicBezTo>
                        <a:cubicBezTo>
                          <a:pt x="0" y="18536"/>
                          <a:pt x="14664" y="0"/>
                          <a:pt x="39299" y="0"/>
                        </a:cubicBezTo>
                        <a:close/>
                      </a:path>
                    </a:pathLst>
                  </a:custGeom>
                  <a:solidFill>
                    <a:srgbClr val="FFFFFF"/>
                  </a:solidFill>
                  <a:ln w="19550" cap="flat">
                    <a:noFill/>
                    <a:prstDash val="solid"/>
                    <a:miter/>
                  </a:ln>
                </p:spPr>
                <p:txBody>
                  <a:bodyPr rtlCol="0" anchor="ctr"/>
                  <a:lstStyle/>
                  <a:p>
                    <a:endParaRPr lang="en-US"/>
                  </a:p>
                </p:txBody>
              </p:sp>
              <p:sp>
                <p:nvSpPr>
                  <p:cNvPr id="270" name="Freeform 269">
                    <a:extLst>
                      <a:ext uri="{FF2B5EF4-FFF2-40B4-BE49-F238E27FC236}">
                        <a16:creationId xmlns:a16="http://schemas.microsoft.com/office/drawing/2014/main" id="{551FBB02-5957-8DE8-F5CD-AB52E1ADD35E}"/>
                      </a:ext>
                    </a:extLst>
                  </p:cNvPr>
                  <p:cNvSpPr/>
                  <p:nvPr/>
                </p:nvSpPr>
                <p:spPr>
                  <a:xfrm>
                    <a:off x="4486681" y="1669016"/>
                    <a:ext cx="69409" cy="77267"/>
                  </a:xfrm>
                  <a:custGeom>
                    <a:avLst/>
                    <a:gdLst>
                      <a:gd name="connsiteX0" fmla="*/ 0 w 69409"/>
                      <a:gd name="connsiteY0" fmla="*/ 39414 h 77267"/>
                      <a:gd name="connsiteX1" fmla="*/ 0 w 69409"/>
                      <a:gd name="connsiteY1" fmla="*/ 0 h 77267"/>
                      <a:gd name="connsiteX2" fmla="*/ 21116 w 69409"/>
                      <a:gd name="connsiteY2" fmla="*/ 0 h 77267"/>
                      <a:gd name="connsiteX3" fmla="*/ 21116 w 69409"/>
                      <a:gd name="connsiteY3" fmla="*/ 39414 h 77267"/>
                      <a:gd name="connsiteX4" fmla="*/ 34607 w 69409"/>
                      <a:gd name="connsiteY4" fmla="*/ 58731 h 77267"/>
                      <a:gd name="connsiteX5" fmla="*/ 48293 w 69409"/>
                      <a:gd name="connsiteY5" fmla="*/ 39414 h 77267"/>
                      <a:gd name="connsiteX6" fmla="*/ 48293 w 69409"/>
                      <a:gd name="connsiteY6" fmla="*/ 0 h 77267"/>
                      <a:gd name="connsiteX7" fmla="*/ 69409 w 69409"/>
                      <a:gd name="connsiteY7" fmla="*/ 0 h 77267"/>
                      <a:gd name="connsiteX8" fmla="*/ 69409 w 69409"/>
                      <a:gd name="connsiteY8" fmla="*/ 39414 h 77267"/>
                      <a:gd name="connsiteX9" fmla="*/ 34607 w 69409"/>
                      <a:gd name="connsiteY9" fmla="*/ 77268 h 77267"/>
                      <a:gd name="connsiteX10" fmla="*/ 0 w 69409"/>
                      <a:gd name="connsiteY10" fmla="*/ 39414 h 772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409" h="77267">
                        <a:moveTo>
                          <a:pt x="0" y="39414"/>
                        </a:moveTo>
                        <a:lnTo>
                          <a:pt x="0" y="0"/>
                        </a:lnTo>
                        <a:lnTo>
                          <a:pt x="21116" y="0"/>
                        </a:lnTo>
                        <a:lnTo>
                          <a:pt x="21116" y="39414"/>
                        </a:lnTo>
                        <a:cubicBezTo>
                          <a:pt x="21116" y="49560"/>
                          <a:pt x="24831" y="58731"/>
                          <a:pt x="34607" y="58731"/>
                        </a:cubicBezTo>
                        <a:cubicBezTo>
                          <a:pt x="44383" y="58731"/>
                          <a:pt x="48293" y="49365"/>
                          <a:pt x="48293" y="39414"/>
                        </a:cubicBezTo>
                        <a:lnTo>
                          <a:pt x="48293" y="0"/>
                        </a:lnTo>
                        <a:lnTo>
                          <a:pt x="69409" y="0"/>
                        </a:lnTo>
                        <a:lnTo>
                          <a:pt x="69409" y="39414"/>
                        </a:lnTo>
                        <a:cubicBezTo>
                          <a:pt x="69409" y="60877"/>
                          <a:pt x="58460" y="77268"/>
                          <a:pt x="34607" y="77268"/>
                        </a:cubicBezTo>
                        <a:cubicBezTo>
                          <a:pt x="10754" y="77268"/>
                          <a:pt x="0" y="59707"/>
                          <a:pt x="0" y="39414"/>
                        </a:cubicBezTo>
                        <a:close/>
                      </a:path>
                    </a:pathLst>
                  </a:custGeom>
                  <a:solidFill>
                    <a:srgbClr val="FFFFFF"/>
                  </a:solidFill>
                  <a:ln w="19550" cap="flat">
                    <a:noFill/>
                    <a:prstDash val="solid"/>
                    <a:miter/>
                  </a:ln>
                </p:spPr>
                <p:txBody>
                  <a:bodyPr rtlCol="0" anchor="ctr"/>
                  <a:lstStyle/>
                  <a:p>
                    <a:endParaRPr lang="en-US"/>
                  </a:p>
                </p:txBody>
              </p:sp>
              <p:sp>
                <p:nvSpPr>
                  <p:cNvPr id="271" name="Freeform 270">
                    <a:extLst>
                      <a:ext uri="{FF2B5EF4-FFF2-40B4-BE49-F238E27FC236}">
                        <a16:creationId xmlns:a16="http://schemas.microsoft.com/office/drawing/2014/main" id="{93BC5AF9-10ED-E673-7BFD-DB20E36D3656}"/>
                      </a:ext>
                    </a:extLst>
                  </p:cNvPr>
                  <p:cNvSpPr/>
                  <p:nvPr/>
                </p:nvSpPr>
                <p:spPr>
                  <a:xfrm>
                    <a:off x="4563911" y="1669016"/>
                    <a:ext cx="65499" cy="76682"/>
                  </a:xfrm>
                  <a:custGeom>
                    <a:avLst/>
                    <a:gdLst>
                      <a:gd name="connsiteX0" fmla="*/ 43210 w 65499"/>
                      <a:gd name="connsiteY0" fmla="*/ 18341 h 76682"/>
                      <a:gd name="connsiteX1" fmla="*/ 43210 w 65499"/>
                      <a:gd name="connsiteY1" fmla="*/ 76682 h 76682"/>
                      <a:gd name="connsiteX2" fmla="*/ 22094 w 65499"/>
                      <a:gd name="connsiteY2" fmla="*/ 76682 h 76682"/>
                      <a:gd name="connsiteX3" fmla="*/ 22094 w 65499"/>
                      <a:gd name="connsiteY3" fmla="*/ 18341 h 76682"/>
                      <a:gd name="connsiteX4" fmla="*/ 0 w 65499"/>
                      <a:gd name="connsiteY4" fmla="*/ 18341 h 76682"/>
                      <a:gd name="connsiteX5" fmla="*/ 0 w 65499"/>
                      <a:gd name="connsiteY5" fmla="*/ 0 h 76682"/>
                      <a:gd name="connsiteX6" fmla="*/ 65499 w 65499"/>
                      <a:gd name="connsiteY6" fmla="*/ 0 h 76682"/>
                      <a:gd name="connsiteX7" fmla="*/ 65499 w 65499"/>
                      <a:gd name="connsiteY7" fmla="*/ 18341 h 76682"/>
                      <a:gd name="connsiteX8" fmla="*/ 43405 w 65499"/>
                      <a:gd name="connsiteY8" fmla="*/ 18341 h 766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5499" h="76682">
                        <a:moveTo>
                          <a:pt x="43210" y="18341"/>
                        </a:moveTo>
                        <a:lnTo>
                          <a:pt x="43210" y="76682"/>
                        </a:lnTo>
                        <a:lnTo>
                          <a:pt x="22094" y="76682"/>
                        </a:lnTo>
                        <a:lnTo>
                          <a:pt x="22094" y="18341"/>
                        </a:lnTo>
                        <a:lnTo>
                          <a:pt x="0" y="18341"/>
                        </a:lnTo>
                        <a:lnTo>
                          <a:pt x="0" y="0"/>
                        </a:lnTo>
                        <a:lnTo>
                          <a:pt x="65499" y="0"/>
                        </a:lnTo>
                        <a:lnTo>
                          <a:pt x="65499" y="18341"/>
                        </a:lnTo>
                        <a:lnTo>
                          <a:pt x="43405" y="18341"/>
                        </a:lnTo>
                        <a:close/>
                      </a:path>
                    </a:pathLst>
                  </a:custGeom>
                  <a:solidFill>
                    <a:srgbClr val="FFFFFF"/>
                  </a:solidFill>
                  <a:ln w="19550" cap="flat">
                    <a:noFill/>
                    <a:prstDash val="solid"/>
                    <a:miter/>
                  </a:ln>
                </p:spPr>
                <p:txBody>
                  <a:bodyPr rtlCol="0" anchor="ctr"/>
                  <a:lstStyle/>
                  <a:p>
                    <a:endParaRPr lang="en-US"/>
                  </a:p>
                </p:txBody>
              </p:sp>
              <p:sp>
                <p:nvSpPr>
                  <p:cNvPr id="272" name="Freeform 271">
                    <a:extLst>
                      <a:ext uri="{FF2B5EF4-FFF2-40B4-BE49-F238E27FC236}">
                        <a16:creationId xmlns:a16="http://schemas.microsoft.com/office/drawing/2014/main" id="{924447A6-50EE-E420-3CC1-5C9D1187DFAE}"/>
                      </a:ext>
                    </a:extLst>
                  </p:cNvPr>
                  <p:cNvSpPr/>
                  <p:nvPr/>
                </p:nvSpPr>
                <p:spPr>
                  <a:xfrm>
                    <a:off x="4638013" y="1669016"/>
                    <a:ext cx="21116" cy="76682"/>
                  </a:xfrm>
                  <a:custGeom>
                    <a:avLst/>
                    <a:gdLst>
                      <a:gd name="connsiteX0" fmla="*/ 0 w 21116"/>
                      <a:gd name="connsiteY0" fmla="*/ 0 h 76682"/>
                      <a:gd name="connsiteX1" fmla="*/ 21116 w 21116"/>
                      <a:gd name="connsiteY1" fmla="*/ 0 h 76682"/>
                      <a:gd name="connsiteX2" fmla="*/ 21116 w 21116"/>
                      <a:gd name="connsiteY2" fmla="*/ 76682 h 76682"/>
                      <a:gd name="connsiteX3" fmla="*/ 0 w 21116"/>
                      <a:gd name="connsiteY3" fmla="*/ 76682 h 76682"/>
                      <a:gd name="connsiteX4" fmla="*/ 0 w 21116"/>
                      <a:gd name="connsiteY4" fmla="*/ 0 h 766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116" h="76682">
                        <a:moveTo>
                          <a:pt x="0" y="0"/>
                        </a:moveTo>
                        <a:lnTo>
                          <a:pt x="21116" y="0"/>
                        </a:lnTo>
                        <a:lnTo>
                          <a:pt x="21116" y="76682"/>
                        </a:lnTo>
                        <a:lnTo>
                          <a:pt x="0" y="76682"/>
                        </a:lnTo>
                        <a:lnTo>
                          <a:pt x="0" y="0"/>
                        </a:lnTo>
                        <a:close/>
                      </a:path>
                    </a:pathLst>
                  </a:custGeom>
                  <a:solidFill>
                    <a:srgbClr val="FFFFFF"/>
                  </a:solidFill>
                  <a:ln w="19550" cap="flat">
                    <a:noFill/>
                    <a:prstDash val="solid"/>
                    <a:miter/>
                  </a:ln>
                </p:spPr>
                <p:txBody>
                  <a:bodyPr rtlCol="0" anchor="ctr"/>
                  <a:lstStyle/>
                  <a:p>
                    <a:endParaRPr lang="en-US"/>
                  </a:p>
                </p:txBody>
              </p:sp>
              <p:sp>
                <p:nvSpPr>
                  <p:cNvPr id="273" name="Freeform 272">
                    <a:extLst>
                      <a:ext uri="{FF2B5EF4-FFF2-40B4-BE49-F238E27FC236}">
                        <a16:creationId xmlns:a16="http://schemas.microsoft.com/office/drawing/2014/main" id="{7F8BA19D-07D8-C991-1AC1-A1C16204D2FA}"/>
                      </a:ext>
                    </a:extLst>
                  </p:cNvPr>
                  <p:cNvSpPr/>
                  <p:nvPr/>
                </p:nvSpPr>
                <p:spPr>
                  <a:xfrm>
                    <a:off x="4665972" y="1669016"/>
                    <a:ext cx="74492" cy="76682"/>
                  </a:xfrm>
                  <a:custGeom>
                    <a:avLst/>
                    <a:gdLst>
                      <a:gd name="connsiteX0" fmla="*/ 37344 w 74492"/>
                      <a:gd name="connsiteY0" fmla="*/ 52487 h 76682"/>
                      <a:gd name="connsiteX1" fmla="*/ 52204 w 74492"/>
                      <a:gd name="connsiteY1" fmla="*/ 0 h 76682"/>
                      <a:gd name="connsiteX2" fmla="*/ 74493 w 74492"/>
                      <a:gd name="connsiteY2" fmla="*/ 0 h 76682"/>
                      <a:gd name="connsiteX3" fmla="*/ 47902 w 74492"/>
                      <a:gd name="connsiteY3" fmla="*/ 76682 h 76682"/>
                      <a:gd name="connsiteX4" fmla="*/ 26786 w 74492"/>
                      <a:gd name="connsiteY4" fmla="*/ 76682 h 76682"/>
                      <a:gd name="connsiteX5" fmla="*/ 0 w 74492"/>
                      <a:gd name="connsiteY5" fmla="*/ 0 h 76682"/>
                      <a:gd name="connsiteX6" fmla="*/ 22289 w 74492"/>
                      <a:gd name="connsiteY6" fmla="*/ 0 h 76682"/>
                      <a:gd name="connsiteX7" fmla="*/ 37344 w 74492"/>
                      <a:gd name="connsiteY7" fmla="*/ 52487 h 766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4492" h="76682">
                        <a:moveTo>
                          <a:pt x="37344" y="52487"/>
                        </a:moveTo>
                        <a:lnTo>
                          <a:pt x="52204" y="0"/>
                        </a:lnTo>
                        <a:lnTo>
                          <a:pt x="74493" y="0"/>
                        </a:lnTo>
                        <a:lnTo>
                          <a:pt x="47902" y="76682"/>
                        </a:lnTo>
                        <a:lnTo>
                          <a:pt x="26786" y="76682"/>
                        </a:lnTo>
                        <a:lnTo>
                          <a:pt x="0" y="0"/>
                        </a:lnTo>
                        <a:lnTo>
                          <a:pt x="22289" y="0"/>
                        </a:lnTo>
                        <a:lnTo>
                          <a:pt x="37344" y="52487"/>
                        </a:lnTo>
                        <a:close/>
                      </a:path>
                    </a:pathLst>
                  </a:custGeom>
                  <a:solidFill>
                    <a:srgbClr val="FFFFFF"/>
                  </a:solidFill>
                  <a:ln w="19550" cap="flat">
                    <a:noFill/>
                    <a:prstDash val="solid"/>
                    <a:miter/>
                  </a:ln>
                </p:spPr>
                <p:txBody>
                  <a:bodyPr rtlCol="0" anchor="ctr"/>
                  <a:lstStyle/>
                  <a:p>
                    <a:endParaRPr lang="en-US"/>
                  </a:p>
                </p:txBody>
              </p:sp>
              <p:sp>
                <p:nvSpPr>
                  <p:cNvPr id="274" name="Freeform 273">
                    <a:extLst>
                      <a:ext uri="{FF2B5EF4-FFF2-40B4-BE49-F238E27FC236}">
                        <a16:creationId xmlns:a16="http://schemas.microsoft.com/office/drawing/2014/main" id="{013963C2-32C0-7732-E825-49C9BD65A46B}"/>
                      </a:ext>
                    </a:extLst>
                  </p:cNvPr>
                  <p:cNvSpPr/>
                  <p:nvPr/>
                </p:nvSpPr>
                <p:spPr>
                  <a:xfrm>
                    <a:off x="4747308" y="1669211"/>
                    <a:ext cx="54745" cy="76682"/>
                  </a:xfrm>
                  <a:custGeom>
                    <a:avLst/>
                    <a:gdLst>
                      <a:gd name="connsiteX0" fmla="*/ 54745 w 54745"/>
                      <a:gd name="connsiteY0" fmla="*/ 76682 h 76682"/>
                      <a:gd name="connsiteX1" fmla="*/ 0 w 54745"/>
                      <a:gd name="connsiteY1" fmla="*/ 76682 h 76682"/>
                      <a:gd name="connsiteX2" fmla="*/ 0 w 54745"/>
                      <a:gd name="connsiteY2" fmla="*/ 0 h 76682"/>
                      <a:gd name="connsiteX3" fmla="*/ 53768 w 54745"/>
                      <a:gd name="connsiteY3" fmla="*/ 0 h 76682"/>
                      <a:gd name="connsiteX4" fmla="*/ 53768 w 54745"/>
                      <a:gd name="connsiteY4" fmla="*/ 18341 h 76682"/>
                      <a:gd name="connsiteX5" fmla="*/ 21116 w 54745"/>
                      <a:gd name="connsiteY5" fmla="*/ 18341 h 76682"/>
                      <a:gd name="connsiteX6" fmla="*/ 21116 w 54745"/>
                      <a:gd name="connsiteY6" fmla="*/ 29073 h 76682"/>
                      <a:gd name="connsiteX7" fmla="*/ 49075 w 54745"/>
                      <a:gd name="connsiteY7" fmla="*/ 29073 h 76682"/>
                      <a:gd name="connsiteX8" fmla="*/ 49075 w 54745"/>
                      <a:gd name="connsiteY8" fmla="*/ 46243 h 76682"/>
                      <a:gd name="connsiteX9" fmla="*/ 21116 w 54745"/>
                      <a:gd name="connsiteY9" fmla="*/ 46243 h 76682"/>
                      <a:gd name="connsiteX10" fmla="*/ 21116 w 54745"/>
                      <a:gd name="connsiteY10" fmla="*/ 58341 h 76682"/>
                      <a:gd name="connsiteX11" fmla="*/ 54745 w 54745"/>
                      <a:gd name="connsiteY11" fmla="*/ 58341 h 76682"/>
                      <a:gd name="connsiteX12" fmla="*/ 54745 w 54745"/>
                      <a:gd name="connsiteY12" fmla="*/ 76682 h 766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4745" h="76682">
                        <a:moveTo>
                          <a:pt x="54745" y="76682"/>
                        </a:moveTo>
                        <a:lnTo>
                          <a:pt x="0" y="76682"/>
                        </a:lnTo>
                        <a:lnTo>
                          <a:pt x="0" y="0"/>
                        </a:lnTo>
                        <a:lnTo>
                          <a:pt x="53768" y="0"/>
                        </a:lnTo>
                        <a:lnTo>
                          <a:pt x="53768" y="18341"/>
                        </a:lnTo>
                        <a:lnTo>
                          <a:pt x="21116" y="18341"/>
                        </a:lnTo>
                        <a:lnTo>
                          <a:pt x="21116" y="29073"/>
                        </a:lnTo>
                        <a:lnTo>
                          <a:pt x="49075" y="29073"/>
                        </a:lnTo>
                        <a:lnTo>
                          <a:pt x="49075" y="46243"/>
                        </a:lnTo>
                        <a:lnTo>
                          <a:pt x="21116" y="46243"/>
                        </a:lnTo>
                        <a:lnTo>
                          <a:pt x="21116" y="58341"/>
                        </a:lnTo>
                        <a:lnTo>
                          <a:pt x="54745" y="58341"/>
                        </a:lnTo>
                        <a:lnTo>
                          <a:pt x="54745" y="76682"/>
                        </a:lnTo>
                        <a:close/>
                      </a:path>
                    </a:pathLst>
                  </a:custGeom>
                  <a:solidFill>
                    <a:srgbClr val="FFFFFF"/>
                  </a:solidFill>
                  <a:ln w="19550" cap="flat">
                    <a:noFill/>
                    <a:prstDash val="solid"/>
                    <a:miter/>
                  </a:ln>
                </p:spPr>
                <p:txBody>
                  <a:bodyPr rtlCol="0" anchor="ctr"/>
                  <a:lstStyle/>
                  <a:p>
                    <a:endParaRPr lang="en-US"/>
                  </a:p>
                </p:txBody>
              </p:sp>
            </p:grpSp>
            <p:grpSp>
              <p:nvGrpSpPr>
                <p:cNvPr id="275" name="Graphic 4">
                  <a:extLst>
                    <a:ext uri="{FF2B5EF4-FFF2-40B4-BE49-F238E27FC236}">
                      <a16:creationId xmlns:a16="http://schemas.microsoft.com/office/drawing/2014/main" id="{0D18FAB2-D2E4-0BD1-6859-A2A9792D83FB}"/>
                    </a:ext>
                  </a:extLst>
                </p:cNvPr>
                <p:cNvGrpSpPr/>
                <p:nvPr/>
              </p:nvGrpSpPr>
              <p:grpSpPr>
                <a:xfrm>
                  <a:off x="5205215" y="1669016"/>
                  <a:ext cx="288977" cy="76877"/>
                  <a:chOff x="5205215" y="1669016"/>
                  <a:chExt cx="288977" cy="76877"/>
                </a:xfrm>
                <a:solidFill>
                  <a:srgbClr val="FFFFFF"/>
                </a:solidFill>
              </p:grpSpPr>
              <p:sp>
                <p:nvSpPr>
                  <p:cNvPr id="276" name="Freeform 275">
                    <a:extLst>
                      <a:ext uri="{FF2B5EF4-FFF2-40B4-BE49-F238E27FC236}">
                        <a16:creationId xmlns:a16="http://schemas.microsoft.com/office/drawing/2014/main" id="{1A31C4B8-94E1-6327-6451-C89D6E44D00D}"/>
                      </a:ext>
                    </a:extLst>
                  </p:cNvPr>
                  <p:cNvSpPr/>
                  <p:nvPr/>
                </p:nvSpPr>
                <p:spPr>
                  <a:xfrm>
                    <a:off x="5205215" y="1669211"/>
                    <a:ext cx="54745" cy="76682"/>
                  </a:xfrm>
                  <a:custGeom>
                    <a:avLst/>
                    <a:gdLst>
                      <a:gd name="connsiteX0" fmla="*/ 54745 w 54745"/>
                      <a:gd name="connsiteY0" fmla="*/ 76682 h 76682"/>
                      <a:gd name="connsiteX1" fmla="*/ 0 w 54745"/>
                      <a:gd name="connsiteY1" fmla="*/ 76682 h 76682"/>
                      <a:gd name="connsiteX2" fmla="*/ 0 w 54745"/>
                      <a:gd name="connsiteY2" fmla="*/ 0 h 76682"/>
                      <a:gd name="connsiteX3" fmla="*/ 53768 w 54745"/>
                      <a:gd name="connsiteY3" fmla="*/ 0 h 76682"/>
                      <a:gd name="connsiteX4" fmla="*/ 53768 w 54745"/>
                      <a:gd name="connsiteY4" fmla="*/ 18341 h 76682"/>
                      <a:gd name="connsiteX5" fmla="*/ 21116 w 54745"/>
                      <a:gd name="connsiteY5" fmla="*/ 18341 h 76682"/>
                      <a:gd name="connsiteX6" fmla="*/ 21116 w 54745"/>
                      <a:gd name="connsiteY6" fmla="*/ 29073 h 76682"/>
                      <a:gd name="connsiteX7" fmla="*/ 49075 w 54745"/>
                      <a:gd name="connsiteY7" fmla="*/ 29073 h 76682"/>
                      <a:gd name="connsiteX8" fmla="*/ 49075 w 54745"/>
                      <a:gd name="connsiteY8" fmla="*/ 46243 h 76682"/>
                      <a:gd name="connsiteX9" fmla="*/ 21116 w 54745"/>
                      <a:gd name="connsiteY9" fmla="*/ 46243 h 76682"/>
                      <a:gd name="connsiteX10" fmla="*/ 21116 w 54745"/>
                      <a:gd name="connsiteY10" fmla="*/ 58341 h 76682"/>
                      <a:gd name="connsiteX11" fmla="*/ 54745 w 54745"/>
                      <a:gd name="connsiteY11" fmla="*/ 58341 h 76682"/>
                      <a:gd name="connsiteX12" fmla="*/ 54745 w 54745"/>
                      <a:gd name="connsiteY12" fmla="*/ 76682 h 766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4745" h="76682">
                        <a:moveTo>
                          <a:pt x="54745" y="76682"/>
                        </a:moveTo>
                        <a:lnTo>
                          <a:pt x="0" y="76682"/>
                        </a:lnTo>
                        <a:lnTo>
                          <a:pt x="0" y="0"/>
                        </a:lnTo>
                        <a:lnTo>
                          <a:pt x="53768" y="0"/>
                        </a:lnTo>
                        <a:lnTo>
                          <a:pt x="53768" y="18341"/>
                        </a:lnTo>
                        <a:lnTo>
                          <a:pt x="21116" y="18341"/>
                        </a:lnTo>
                        <a:lnTo>
                          <a:pt x="21116" y="29073"/>
                        </a:lnTo>
                        <a:lnTo>
                          <a:pt x="49075" y="29073"/>
                        </a:lnTo>
                        <a:lnTo>
                          <a:pt x="49075" y="46243"/>
                        </a:lnTo>
                        <a:lnTo>
                          <a:pt x="21116" y="46243"/>
                        </a:lnTo>
                        <a:lnTo>
                          <a:pt x="21116" y="58341"/>
                        </a:lnTo>
                        <a:lnTo>
                          <a:pt x="54745" y="58341"/>
                        </a:lnTo>
                        <a:lnTo>
                          <a:pt x="54745" y="76682"/>
                        </a:lnTo>
                        <a:close/>
                      </a:path>
                    </a:pathLst>
                  </a:custGeom>
                  <a:solidFill>
                    <a:srgbClr val="FFFFFF"/>
                  </a:solidFill>
                  <a:ln w="19550" cap="flat">
                    <a:noFill/>
                    <a:prstDash val="solid"/>
                    <a:miter/>
                  </a:ln>
                </p:spPr>
                <p:txBody>
                  <a:bodyPr rtlCol="0" anchor="ctr"/>
                  <a:lstStyle/>
                  <a:p>
                    <a:endParaRPr lang="en-US"/>
                  </a:p>
                </p:txBody>
              </p:sp>
              <p:sp>
                <p:nvSpPr>
                  <p:cNvPr id="277" name="Freeform 276">
                    <a:extLst>
                      <a:ext uri="{FF2B5EF4-FFF2-40B4-BE49-F238E27FC236}">
                        <a16:creationId xmlns:a16="http://schemas.microsoft.com/office/drawing/2014/main" id="{0C264E4C-04B9-EB55-F86F-795242D4DD60}"/>
                      </a:ext>
                    </a:extLst>
                  </p:cNvPr>
                  <p:cNvSpPr/>
                  <p:nvPr/>
                </p:nvSpPr>
                <p:spPr>
                  <a:xfrm>
                    <a:off x="5270909" y="1669016"/>
                    <a:ext cx="55918" cy="76682"/>
                  </a:xfrm>
                  <a:custGeom>
                    <a:avLst/>
                    <a:gdLst>
                      <a:gd name="connsiteX0" fmla="*/ 0 w 55918"/>
                      <a:gd name="connsiteY0" fmla="*/ 0 h 76682"/>
                      <a:gd name="connsiteX1" fmla="*/ 21116 w 55918"/>
                      <a:gd name="connsiteY1" fmla="*/ 0 h 76682"/>
                      <a:gd name="connsiteX2" fmla="*/ 21116 w 55918"/>
                      <a:gd name="connsiteY2" fmla="*/ 58341 h 76682"/>
                      <a:gd name="connsiteX3" fmla="*/ 55919 w 55918"/>
                      <a:gd name="connsiteY3" fmla="*/ 58341 h 76682"/>
                      <a:gd name="connsiteX4" fmla="*/ 55919 w 55918"/>
                      <a:gd name="connsiteY4" fmla="*/ 76682 h 76682"/>
                      <a:gd name="connsiteX5" fmla="*/ 0 w 55918"/>
                      <a:gd name="connsiteY5" fmla="*/ 76682 h 76682"/>
                      <a:gd name="connsiteX6" fmla="*/ 0 w 55918"/>
                      <a:gd name="connsiteY6" fmla="*/ 0 h 766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5918" h="76682">
                        <a:moveTo>
                          <a:pt x="0" y="0"/>
                        </a:moveTo>
                        <a:lnTo>
                          <a:pt x="21116" y="0"/>
                        </a:lnTo>
                        <a:lnTo>
                          <a:pt x="21116" y="58341"/>
                        </a:lnTo>
                        <a:lnTo>
                          <a:pt x="55919" y="58341"/>
                        </a:lnTo>
                        <a:lnTo>
                          <a:pt x="55919" y="76682"/>
                        </a:lnTo>
                        <a:lnTo>
                          <a:pt x="0" y="76682"/>
                        </a:lnTo>
                        <a:lnTo>
                          <a:pt x="0" y="0"/>
                        </a:lnTo>
                        <a:close/>
                      </a:path>
                    </a:pathLst>
                  </a:custGeom>
                  <a:solidFill>
                    <a:srgbClr val="FFFFFF"/>
                  </a:solidFill>
                  <a:ln w="19550" cap="flat">
                    <a:noFill/>
                    <a:prstDash val="solid"/>
                    <a:miter/>
                  </a:ln>
                </p:spPr>
                <p:txBody>
                  <a:bodyPr rtlCol="0" anchor="ctr"/>
                  <a:lstStyle/>
                  <a:p>
                    <a:endParaRPr lang="en-US"/>
                  </a:p>
                </p:txBody>
              </p:sp>
              <p:sp>
                <p:nvSpPr>
                  <p:cNvPr id="278" name="Freeform 277">
                    <a:extLst>
                      <a:ext uri="{FF2B5EF4-FFF2-40B4-BE49-F238E27FC236}">
                        <a16:creationId xmlns:a16="http://schemas.microsoft.com/office/drawing/2014/main" id="{B90CBDD8-955B-E628-0774-4DAFA8D35AB7}"/>
                      </a:ext>
                    </a:extLst>
                  </p:cNvPr>
                  <p:cNvSpPr/>
                  <p:nvPr/>
                </p:nvSpPr>
                <p:spPr>
                  <a:xfrm>
                    <a:off x="5335431" y="1669016"/>
                    <a:ext cx="21115" cy="76682"/>
                  </a:xfrm>
                  <a:custGeom>
                    <a:avLst/>
                    <a:gdLst>
                      <a:gd name="connsiteX0" fmla="*/ 0 w 21115"/>
                      <a:gd name="connsiteY0" fmla="*/ 0 h 76682"/>
                      <a:gd name="connsiteX1" fmla="*/ 21116 w 21115"/>
                      <a:gd name="connsiteY1" fmla="*/ 0 h 76682"/>
                      <a:gd name="connsiteX2" fmla="*/ 21116 w 21115"/>
                      <a:gd name="connsiteY2" fmla="*/ 76682 h 76682"/>
                      <a:gd name="connsiteX3" fmla="*/ 0 w 21115"/>
                      <a:gd name="connsiteY3" fmla="*/ 76682 h 76682"/>
                      <a:gd name="connsiteX4" fmla="*/ 0 w 21115"/>
                      <a:gd name="connsiteY4" fmla="*/ 0 h 766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115" h="76682">
                        <a:moveTo>
                          <a:pt x="0" y="0"/>
                        </a:moveTo>
                        <a:lnTo>
                          <a:pt x="21116" y="0"/>
                        </a:lnTo>
                        <a:lnTo>
                          <a:pt x="21116" y="76682"/>
                        </a:lnTo>
                        <a:lnTo>
                          <a:pt x="0" y="76682"/>
                        </a:lnTo>
                        <a:lnTo>
                          <a:pt x="0" y="0"/>
                        </a:lnTo>
                        <a:close/>
                      </a:path>
                    </a:pathLst>
                  </a:custGeom>
                  <a:solidFill>
                    <a:srgbClr val="FFFFFF"/>
                  </a:solidFill>
                  <a:ln w="19550" cap="flat">
                    <a:noFill/>
                    <a:prstDash val="solid"/>
                    <a:miter/>
                  </a:ln>
                </p:spPr>
                <p:txBody>
                  <a:bodyPr rtlCol="0" anchor="ctr"/>
                  <a:lstStyle/>
                  <a:p>
                    <a:endParaRPr lang="en-US"/>
                  </a:p>
                </p:txBody>
              </p:sp>
              <p:sp>
                <p:nvSpPr>
                  <p:cNvPr id="279" name="Freeform 278">
                    <a:extLst>
                      <a:ext uri="{FF2B5EF4-FFF2-40B4-BE49-F238E27FC236}">
                        <a16:creationId xmlns:a16="http://schemas.microsoft.com/office/drawing/2014/main" id="{DC37CBF3-9B52-9F76-7766-C909CFEB9AFE}"/>
                      </a:ext>
                    </a:extLst>
                  </p:cNvPr>
                  <p:cNvSpPr/>
                  <p:nvPr/>
                </p:nvSpPr>
                <p:spPr>
                  <a:xfrm>
                    <a:off x="5365345" y="1669016"/>
                    <a:ext cx="65498" cy="76682"/>
                  </a:xfrm>
                  <a:custGeom>
                    <a:avLst/>
                    <a:gdLst>
                      <a:gd name="connsiteX0" fmla="*/ 43210 w 65498"/>
                      <a:gd name="connsiteY0" fmla="*/ 18341 h 76682"/>
                      <a:gd name="connsiteX1" fmla="*/ 43210 w 65498"/>
                      <a:gd name="connsiteY1" fmla="*/ 76682 h 76682"/>
                      <a:gd name="connsiteX2" fmla="*/ 22093 w 65498"/>
                      <a:gd name="connsiteY2" fmla="*/ 76682 h 76682"/>
                      <a:gd name="connsiteX3" fmla="*/ 22093 w 65498"/>
                      <a:gd name="connsiteY3" fmla="*/ 18341 h 76682"/>
                      <a:gd name="connsiteX4" fmla="*/ 0 w 65498"/>
                      <a:gd name="connsiteY4" fmla="*/ 18341 h 76682"/>
                      <a:gd name="connsiteX5" fmla="*/ 0 w 65498"/>
                      <a:gd name="connsiteY5" fmla="*/ 0 h 76682"/>
                      <a:gd name="connsiteX6" fmla="*/ 65499 w 65498"/>
                      <a:gd name="connsiteY6" fmla="*/ 0 h 76682"/>
                      <a:gd name="connsiteX7" fmla="*/ 65499 w 65498"/>
                      <a:gd name="connsiteY7" fmla="*/ 18341 h 76682"/>
                      <a:gd name="connsiteX8" fmla="*/ 43405 w 65498"/>
                      <a:gd name="connsiteY8" fmla="*/ 18341 h 766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5498" h="76682">
                        <a:moveTo>
                          <a:pt x="43210" y="18341"/>
                        </a:moveTo>
                        <a:lnTo>
                          <a:pt x="43210" y="76682"/>
                        </a:lnTo>
                        <a:lnTo>
                          <a:pt x="22093" y="76682"/>
                        </a:lnTo>
                        <a:lnTo>
                          <a:pt x="22093" y="18341"/>
                        </a:lnTo>
                        <a:lnTo>
                          <a:pt x="0" y="18341"/>
                        </a:lnTo>
                        <a:lnTo>
                          <a:pt x="0" y="0"/>
                        </a:lnTo>
                        <a:lnTo>
                          <a:pt x="65499" y="0"/>
                        </a:lnTo>
                        <a:lnTo>
                          <a:pt x="65499" y="18341"/>
                        </a:lnTo>
                        <a:lnTo>
                          <a:pt x="43405" y="18341"/>
                        </a:lnTo>
                        <a:close/>
                      </a:path>
                    </a:pathLst>
                  </a:custGeom>
                  <a:solidFill>
                    <a:srgbClr val="FFFFFF"/>
                  </a:solidFill>
                  <a:ln w="19550" cap="flat">
                    <a:noFill/>
                    <a:prstDash val="solid"/>
                    <a:miter/>
                  </a:ln>
                </p:spPr>
                <p:txBody>
                  <a:bodyPr rtlCol="0" anchor="ctr"/>
                  <a:lstStyle/>
                  <a:p>
                    <a:endParaRPr lang="en-US"/>
                  </a:p>
                </p:txBody>
              </p:sp>
              <p:sp>
                <p:nvSpPr>
                  <p:cNvPr id="280" name="Freeform 279">
                    <a:extLst>
                      <a:ext uri="{FF2B5EF4-FFF2-40B4-BE49-F238E27FC236}">
                        <a16:creationId xmlns:a16="http://schemas.microsoft.com/office/drawing/2014/main" id="{BC1B501F-A94C-7340-C79C-78DA57E95253}"/>
                      </a:ext>
                    </a:extLst>
                  </p:cNvPr>
                  <p:cNvSpPr/>
                  <p:nvPr/>
                </p:nvSpPr>
                <p:spPr>
                  <a:xfrm>
                    <a:off x="5439447" y="1669211"/>
                    <a:ext cx="54745" cy="76682"/>
                  </a:xfrm>
                  <a:custGeom>
                    <a:avLst/>
                    <a:gdLst>
                      <a:gd name="connsiteX0" fmla="*/ 54745 w 54745"/>
                      <a:gd name="connsiteY0" fmla="*/ 76682 h 76682"/>
                      <a:gd name="connsiteX1" fmla="*/ 0 w 54745"/>
                      <a:gd name="connsiteY1" fmla="*/ 76682 h 76682"/>
                      <a:gd name="connsiteX2" fmla="*/ 0 w 54745"/>
                      <a:gd name="connsiteY2" fmla="*/ 0 h 76682"/>
                      <a:gd name="connsiteX3" fmla="*/ 53768 w 54745"/>
                      <a:gd name="connsiteY3" fmla="*/ 0 h 76682"/>
                      <a:gd name="connsiteX4" fmla="*/ 53768 w 54745"/>
                      <a:gd name="connsiteY4" fmla="*/ 18341 h 76682"/>
                      <a:gd name="connsiteX5" fmla="*/ 21116 w 54745"/>
                      <a:gd name="connsiteY5" fmla="*/ 18341 h 76682"/>
                      <a:gd name="connsiteX6" fmla="*/ 21116 w 54745"/>
                      <a:gd name="connsiteY6" fmla="*/ 29073 h 76682"/>
                      <a:gd name="connsiteX7" fmla="*/ 49075 w 54745"/>
                      <a:gd name="connsiteY7" fmla="*/ 29073 h 76682"/>
                      <a:gd name="connsiteX8" fmla="*/ 49075 w 54745"/>
                      <a:gd name="connsiteY8" fmla="*/ 46243 h 76682"/>
                      <a:gd name="connsiteX9" fmla="*/ 21116 w 54745"/>
                      <a:gd name="connsiteY9" fmla="*/ 46243 h 76682"/>
                      <a:gd name="connsiteX10" fmla="*/ 21116 w 54745"/>
                      <a:gd name="connsiteY10" fmla="*/ 58341 h 76682"/>
                      <a:gd name="connsiteX11" fmla="*/ 54745 w 54745"/>
                      <a:gd name="connsiteY11" fmla="*/ 58341 h 76682"/>
                      <a:gd name="connsiteX12" fmla="*/ 54745 w 54745"/>
                      <a:gd name="connsiteY12" fmla="*/ 76682 h 766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4745" h="76682">
                        <a:moveTo>
                          <a:pt x="54745" y="76682"/>
                        </a:moveTo>
                        <a:lnTo>
                          <a:pt x="0" y="76682"/>
                        </a:lnTo>
                        <a:lnTo>
                          <a:pt x="0" y="0"/>
                        </a:lnTo>
                        <a:lnTo>
                          <a:pt x="53768" y="0"/>
                        </a:lnTo>
                        <a:lnTo>
                          <a:pt x="53768" y="18341"/>
                        </a:lnTo>
                        <a:lnTo>
                          <a:pt x="21116" y="18341"/>
                        </a:lnTo>
                        <a:lnTo>
                          <a:pt x="21116" y="29073"/>
                        </a:lnTo>
                        <a:lnTo>
                          <a:pt x="49075" y="29073"/>
                        </a:lnTo>
                        <a:lnTo>
                          <a:pt x="49075" y="46243"/>
                        </a:lnTo>
                        <a:lnTo>
                          <a:pt x="21116" y="46243"/>
                        </a:lnTo>
                        <a:lnTo>
                          <a:pt x="21116" y="58341"/>
                        </a:lnTo>
                        <a:lnTo>
                          <a:pt x="54745" y="58341"/>
                        </a:lnTo>
                        <a:lnTo>
                          <a:pt x="54745" y="76682"/>
                        </a:lnTo>
                        <a:close/>
                      </a:path>
                    </a:pathLst>
                  </a:custGeom>
                  <a:solidFill>
                    <a:srgbClr val="FFFFFF"/>
                  </a:solidFill>
                  <a:ln w="19550" cap="flat">
                    <a:noFill/>
                    <a:prstDash val="solid"/>
                    <a:miter/>
                  </a:ln>
                </p:spPr>
                <p:txBody>
                  <a:bodyPr rtlCol="0" anchor="ctr"/>
                  <a:lstStyle/>
                  <a:p>
                    <a:endParaRPr lang="en-US"/>
                  </a:p>
                </p:txBody>
              </p:sp>
            </p:grpSp>
            <p:grpSp>
              <p:nvGrpSpPr>
                <p:cNvPr id="281" name="Graphic 4">
                  <a:extLst>
                    <a:ext uri="{FF2B5EF4-FFF2-40B4-BE49-F238E27FC236}">
                      <a16:creationId xmlns:a16="http://schemas.microsoft.com/office/drawing/2014/main" id="{250E9BE8-C23A-5275-D4C3-442BF6682344}"/>
                    </a:ext>
                  </a:extLst>
                </p:cNvPr>
                <p:cNvGrpSpPr/>
                <p:nvPr/>
              </p:nvGrpSpPr>
              <p:grpSpPr>
                <a:xfrm>
                  <a:off x="5961092" y="1669016"/>
                  <a:ext cx="469441" cy="76877"/>
                  <a:chOff x="5961092" y="1669016"/>
                  <a:chExt cx="469441" cy="76877"/>
                </a:xfrm>
                <a:solidFill>
                  <a:srgbClr val="FFFFFF"/>
                </a:solidFill>
              </p:grpSpPr>
              <p:sp>
                <p:nvSpPr>
                  <p:cNvPr id="282" name="Freeform 281">
                    <a:extLst>
                      <a:ext uri="{FF2B5EF4-FFF2-40B4-BE49-F238E27FC236}">
                        <a16:creationId xmlns:a16="http://schemas.microsoft.com/office/drawing/2014/main" id="{668EDC6A-144A-EAB0-291C-76939875377C}"/>
                      </a:ext>
                    </a:extLst>
                  </p:cNvPr>
                  <p:cNvSpPr/>
                  <p:nvPr/>
                </p:nvSpPr>
                <p:spPr>
                  <a:xfrm>
                    <a:off x="5961092" y="1669016"/>
                    <a:ext cx="59046" cy="76682"/>
                  </a:xfrm>
                  <a:custGeom>
                    <a:avLst/>
                    <a:gdLst>
                      <a:gd name="connsiteX0" fmla="*/ 0 w 59046"/>
                      <a:gd name="connsiteY0" fmla="*/ 0 h 76682"/>
                      <a:gd name="connsiteX1" fmla="*/ 33238 w 59046"/>
                      <a:gd name="connsiteY1" fmla="*/ 0 h 76682"/>
                      <a:gd name="connsiteX2" fmla="*/ 59047 w 59046"/>
                      <a:gd name="connsiteY2" fmla="*/ 26536 h 76682"/>
                      <a:gd name="connsiteX3" fmla="*/ 33629 w 59046"/>
                      <a:gd name="connsiteY3" fmla="*/ 53073 h 76682"/>
                      <a:gd name="connsiteX4" fmla="*/ 21116 w 59046"/>
                      <a:gd name="connsiteY4" fmla="*/ 53073 h 76682"/>
                      <a:gd name="connsiteX5" fmla="*/ 21116 w 59046"/>
                      <a:gd name="connsiteY5" fmla="*/ 76682 h 76682"/>
                      <a:gd name="connsiteX6" fmla="*/ 0 w 59046"/>
                      <a:gd name="connsiteY6" fmla="*/ 76682 h 76682"/>
                      <a:gd name="connsiteX7" fmla="*/ 0 w 59046"/>
                      <a:gd name="connsiteY7" fmla="*/ 0 h 76682"/>
                      <a:gd name="connsiteX8" fmla="*/ 32261 w 59046"/>
                      <a:gd name="connsiteY8" fmla="*/ 34926 h 76682"/>
                      <a:gd name="connsiteX9" fmla="*/ 37539 w 59046"/>
                      <a:gd name="connsiteY9" fmla="*/ 26731 h 76682"/>
                      <a:gd name="connsiteX10" fmla="*/ 31674 w 59046"/>
                      <a:gd name="connsiteY10" fmla="*/ 18536 h 76682"/>
                      <a:gd name="connsiteX11" fmla="*/ 21116 w 59046"/>
                      <a:gd name="connsiteY11" fmla="*/ 18536 h 76682"/>
                      <a:gd name="connsiteX12" fmla="*/ 21116 w 59046"/>
                      <a:gd name="connsiteY12" fmla="*/ 34926 h 76682"/>
                      <a:gd name="connsiteX13" fmla="*/ 32261 w 59046"/>
                      <a:gd name="connsiteY13" fmla="*/ 34926 h 766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9046" h="76682">
                        <a:moveTo>
                          <a:pt x="0" y="0"/>
                        </a:moveTo>
                        <a:lnTo>
                          <a:pt x="33238" y="0"/>
                        </a:lnTo>
                        <a:cubicBezTo>
                          <a:pt x="48293" y="0"/>
                          <a:pt x="59047" y="13463"/>
                          <a:pt x="59047" y="26536"/>
                        </a:cubicBezTo>
                        <a:cubicBezTo>
                          <a:pt x="59047" y="39609"/>
                          <a:pt x="48880" y="53073"/>
                          <a:pt x="33629" y="53073"/>
                        </a:cubicBezTo>
                        <a:lnTo>
                          <a:pt x="21116" y="53073"/>
                        </a:lnTo>
                        <a:lnTo>
                          <a:pt x="21116" y="76682"/>
                        </a:lnTo>
                        <a:lnTo>
                          <a:pt x="0" y="76682"/>
                        </a:lnTo>
                        <a:lnTo>
                          <a:pt x="0" y="0"/>
                        </a:lnTo>
                        <a:close/>
                        <a:moveTo>
                          <a:pt x="32261" y="34926"/>
                        </a:moveTo>
                        <a:cubicBezTo>
                          <a:pt x="34802" y="34926"/>
                          <a:pt x="37539" y="32975"/>
                          <a:pt x="37539" y="26731"/>
                        </a:cubicBezTo>
                        <a:cubicBezTo>
                          <a:pt x="37539" y="20488"/>
                          <a:pt x="34216" y="18536"/>
                          <a:pt x="31674" y="18536"/>
                        </a:cubicBezTo>
                        <a:lnTo>
                          <a:pt x="21116" y="18536"/>
                        </a:lnTo>
                        <a:lnTo>
                          <a:pt x="21116" y="34926"/>
                        </a:lnTo>
                        <a:lnTo>
                          <a:pt x="32261" y="34926"/>
                        </a:lnTo>
                        <a:close/>
                      </a:path>
                    </a:pathLst>
                  </a:custGeom>
                  <a:solidFill>
                    <a:srgbClr val="FFFFFF"/>
                  </a:solidFill>
                  <a:ln w="19550" cap="flat">
                    <a:noFill/>
                    <a:prstDash val="solid"/>
                    <a:miter/>
                  </a:ln>
                </p:spPr>
                <p:txBody>
                  <a:bodyPr rtlCol="0" anchor="ctr"/>
                  <a:lstStyle/>
                  <a:p>
                    <a:endParaRPr lang="en-US"/>
                  </a:p>
                </p:txBody>
              </p:sp>
              <p:sp>
                <p:nvSpPr>
                  <p:cNvPr id="283" name="Freeform 282">
                    <a:extLst>
                      <a:ext uri="{FF2B5EF4-FFF2-40B4-BE49-F238E27FC236}">
                        <a16:creationId xmlns:a16="http://schemas.microsoft.com/office/drawing/2014/main" id="{C32570DD-7C08-172E-B70B-48D2F2CBF238}"/>
                      </a:ext>
                    </a:extLst>
                  </p:cNvPr>
                  <p:cNvSpPr/>
                  <p:nvPr/>
                </p:nvSpPr>
                <p:spPr>
                  <a:xfrm>
                    <a:off x="6029524" y="1669016"/>
                    <a:ext cx="66476" cy="76682"/>
                  </a:xfrm>
                  <a:custGeom>
                    <a:avLst/>
                    <a:gdLst>
                      <a:gd name="connsiteX0" fmla="*/ 195 w 66476"/>
                      <a:gd name="connsiteY0" fmla="*/ 0 h 76682"/>
                      <a:gd name="connsiteX1" fmla="*/ 35585 w 66476"/>
                      <a:gd name="connsiteY1" fmla="*/ 0 h 76682"/>
                      <a:gd name="connsiteX2" fmla="*/ 61393 w 66476"/>
                      <a:gd name="connsiteY2" fmla="*/ 26536 h 76682"/>
                      <a:gd name="connsiteX3" fmla="*/ 50249 w 66476"/>
                      <a:gd name="connsiteY3" fmla="*/ 48390 h 76682"/>
                      <a:gd name="connsiteX4" fmla="*/ 66476 w 66476"/>
                      <a:gd name="connsiteY4" fmla="*/ 76682 h 76682"/>
                      <a:gd name="connsiteX5" fmla="*/ 43210 w 66476"/>
                      <a:gd name="connsiteY5" fmla="*/ 76682 h 76682"/>
                      <a:gd name="connsiteX6" fmla="*/ 29719 w 66476"/>
                      <a:gd name="connsiteY6" fmla="*/ 53073 h 76682"/>
                      <a:gd name="connsiteX7" fmla="*/ 21116 w 66476"/>
                      <a:gd name="connsiteY7" fmla="*/ 53073 h 76682"/>
                      <a:gd name="connsiteX8" fmla="*/ 21116 w 66476"/>
                      <a:gd name="connsiteY8" fmla="*/ 76682 h 76682"/>
                      <a:gd name="connsiteX9" fmla="*/ 0 w 66476"/>
                      <a:gd name="connsiteY9" fmla="*/ 76682 h 76682"/>
                      <a:gd name="connsiteX10" fmla="*/ 0 w 66476"/>
                      <a:gd name="connsiteY10" fmla="*/ 0 h 76682"/>
                      <a:gd name="connsiteX11" fmla="*/ 34607 w 66476"/>
                      <a:gd name="connsiteY11" fmla="*/ 34926 h 76682"/>
                      <a:gd name="connsiteX12" fmla="*/ 39886 w 66476"/>
                      <a:gd name="connsiteY12" fmla="*/ 26731 h 76682"/>
                      <a:gd name="connsiteX13" fmla="*/ 34020 w 66476"/>
                      <a:gd name="connsiteY13" fmla="*/ 18536 h 76682"/>
                      <a:gd name="connsiteX14" fmla="*/ 21312 w 66476"/>
                      <a:gd name="connsiteY14" fmla="*/ 18536 h 76682"/>
                      <a:gd name="connsiteX15" fmla="*/ 21312 w 66476"/>
                      <a:gd name="connsiteY15" fmla="*/ 34926 h 76682"/>
                      <a:gd name="connsiteX16" fmla="*/ 34607 w 66476"/>
                      <a:gd name="connsiteY16" fmla="*/ 34926 h 766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66476" h="76682">
                        <a:moveTo>
                          <a:pt x="195" y="0"/>
                        </a:moveTo>
                        <a:lnTo>
                          <a:pt x="35585" y="0"/>
                        </a:lnTo>
                        <a:cubicBezTo>
                          <a:pt x="50639" y="0"/>
                          <a:pt x="61393" y="13463"/>
                          <a:pt x="61393" y="26536"/>
                        </a:cubicBezTo>
                        <a:cubicBezTo>
                          <a:pt x="61393" y="35317"/>
                          <a:pt x="57287" y="43707"/>
                          <a:pt x="50249" y="48390"/>
                        </a:cubicBezTo>
                        <a:lnTo>
                          <a:pt x="66476" y="76682"/>
                        </a:lnTo>
                        <a:lnTo>
                          <a:pt x="43210" y="76682"/>
                        </a:lnTo>
                        <a:lnTo>
                          <a:pt x="29719" y="53073"/>
                        </a:lnTo>
                        <a:lnTo>
                          <a:pt x="21116" y="53073"/>
                        </a:lnTo>
                        <a:lnTo>
                          <a:pt x="21116" y="76682"/>
                        </a:lnTo>
                        <a:lnTo>
                          <a:pt x="0" y="76682"/>
                        </a:lnTo>
                        <a:lnTo>
                          <a:pt x="0" y="0"/>
                        </a:lnTo>
                        <a:close/>
                        <a:moveTo>
                          <a:pt x="34607" y="34926"/>
                        </a:moveTo>
                        <a:cubicBezTo>
                          <a:pt x="37149" y="34926"/>
                          <a:pt x="39886" y="32000"/>
                          <a:pt x="39886" y="26731"/>
                        </a:cubicBezTo>
                        <a:cubicBezTo>
                          <a:pt x="39886" y="21463"/>
                          <a:pt x="36562" y="18536"/>
                          <a:pt x="34020" y="18536"/>
                        </a:cubicBezTo>
                        <a:lnTo>
                          <a:pt x="21312" y="18536"/>
                        </a:lnTo>
                        <a:lnTo>
                          <a:pt x="21312" y="34926"/>
                        </a:lnTo>
                        <a:lnTo>
                          <a:pt x="34607" y="34926"/>
                        </a:lnTo>
                        <a:close/>
                      </a:path>
                    </a:pathLst>
                  </a:custGeom>
                  <a:solidFill>
                    <a:srgbClr val="FFFFFF"/>
                  </a:solidFill>
                  <a:ln w="19550" cap="flat">
                    <a:noFill/>
                    <a:prstDash val="solid"/>
                    <a:miter/>
                  </a:ln>
                </p:spPr>
                <p:txBody>
                  <a:bodyPr rtlCol="0" anchor="ctr"/>
                  <a:lstStyle/>
                  <a:p>
                    <a:endParaRPr lang="en-US"/>
                  </a:p>
                </p:txBody>
              </p:sp>
              <p:sp>
                <p:nvSpPr>
                  <p:cNvPr id="284" name="Freeform 283">
                    <a:extLst>
                      <a:ext uri="{FF2B5EF4-FFF2-40B4-BE49-F238E27FC236}">
                        <a16:creationId xmlns:a16="http://schemas.microsoft.com/office/drawing/2014/main" id="{3743BA0B-1C6E-56AB-430B-031DD19DBF16}"/>
                      </a:ext>
                    </a:extLst>
                  </p:cNvPr>
                  <p:cNvSpPr/>
                  <p:nvPr/>
                </p:nvSpPr>
                <p:spPr>
                  <a:xfrm>
                    <a:off x="6103821" y="1669211"/>
                    <a:ext cx="54745" cy="76682"/>
                  </a:xfrm>
                  <a:custGeom>
                    <a:avLst/>
                    <a:gdLst>
                      <a:gd name="connsiteX0" fmla="*/ 54746 w 54745"/>
                      <a:gd name="connsiteY0" fmla="*/ 76682 h 76682"/>
                      <a:gd name="connsiteX1" fmla="*/ 0 w 54745"/>
                      <a:gd name="connsiteY1" fmla="*/ 76682 h 76682"/>
                      <a:gd name="connsiteX2" fmla="*/ 0 w 54745"/>
                      <a:gd name="connsiteY2" fmla="*/ 0 h 76682"/>
                      <a:gd name="connsiteX3" fmla="*/ 53768 w 54745"/>
                      <a:gd name="connsiteY3" fmla="*/ 0 h 76682"/>
                      <a:gd name="connsiteX4" fmla="*/ 53768 w 54745"/>
                      <a:gd name="connsiteY4" fmla="*/ 18341 h 76682"/>
                      <a:gd name="connsiteX5" fmla="*/ 21116 w 54745"/>
                      <a:gd name="connsiteY5" fmla="*/ 18341 h 76682"/>
                      <a:gd name="connsiteX6" fmla="*/ 21116 w 54745"/>
                      <a:gd name="connsiteY6" fmla="*/ 29073 h 76682"/>
                      <a:gd name="connsiteX7" fmla="*/ 49076 w 54745"/>
                      <a:gd name="connsiteY7" fmla="*/ 29073 h 76682"/>
                      <a:gd name="connsiteX8" fmla="*/ 49076 w 54745"/>
                      <a:gd name="connsiteY8" fmla="*/ 46243 h 76682"/>
                      <a:gd name="connsiteX9" fmla="*/ 21116 w 54745"/>
                      <a:gd name="connsiteY9" fmla="*/ 46243 h 76682"/>
                      <a:gd name="connsiteX10" fmla="*/ 21116 w 54745"/>
                      <a:gd name="connsiteY10" fmla="*/ 58341 h 76682"/>
                      <a:gd name="connsiteX11" fmla="*/ 54746 w 54745"/>
                      <a:gd name="connsiteY11" fmla="*/ 58341 h 76682"/>
                      <a:gd name="connsiteX12" fmla="*/ 54746 w 54745"/>
                      <a:gd name="connsiteY12" fmla="*/ 76682 h 766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4745" h="76682">
                        <a:moveTo>
                          <a:pt x="54746" y="76682"/>
                        </a:moveTo>
                        <a:lnTo>
                          <a:pt x="0" y="76682"/>
                        </a:lnTo>
                        <a:lnTo>
                          <a:pt x="0" y="0"/>
                        </a:lnTo>
                        <a:lnTo>
                          <a:pt x="53768" y="0"/>
                        </a:lnTo>
                        <a:lnTo>
                          <a:pt x="53768" y="18341"/>
                        </a:lnTo>
                        <a:lnTo>
                          <a:pt x="21116" y="18341"/>
                        </a:lnTo>
                        <a:lnTo>
                          <a:pt x="21116" y="29073"/>
                        </a:lnTo>
                        <a:lnTo>
                          <a:pt x="49076" y="29073"/>
                        </a:lnTo>
                        <a:lnTo>
                          <a:pt x="49076" y="46243"/>
                        </a:lnTo>
                        <a:lnTo>
                          <a:pt x="21116" y="46243"/>
                        </a:lnTo>
                        <a:lnTo>
                          <a:pt x="21116" y="58341"/>
                        </a:lnTo>
                        <a:lnTo>
                          <a:pt x="54746" y="58341"/>
                        </a:lnTo>
                        <a:lnTo>
                          <a:pt x="54746" y="76682"/>
                        </a:lnTo>
                        <a:close/>
                      </a:path>
                    </a:pathLst>
                  </a:custGeom>
                  <a:solidFill>
                    <a:srgbClr val="FFFFFF"/>
                  </a:solidFill>
                  <a:ln w="19550" cap="flat">
                    <a:noFill/>
                    <a:prstDash val="solid"/>
                    <a:miter/>
                  </a:ln>
                </p:spPr>
                <p:txBody>
                  <a:bodyPr rtlCol="0" anchor="ctr"/>
                  <a:lstStyle/>
                  <a:p>
                    <a:endParaRPr lang="en-US"/>
                  </a:p>
                </p:txBody>
              </p:sp>
              <p:sp>
                <p:nvSpPr>
                  <p:cNvPr id="285" name="Freeform 284">
                    <a:extLst>
                      <a:ext uri="{FF2B5EF4-FFF2-40B4-BE49-F238E27FC236}">
                        <a16:creationId xmlns:a16="http://schemas.microsoft.com/office/drawing/2014/main" id="{91D706A2-45B0-AF5B-46C0-4BB0E512BCDF}"/>
                      </a:ext>
                    </a:extLst>
                  </p:cNvPr>
                  <p:cNvSpPr/>
                  <p:nvPr/>
                </p:nvSpPr>
                <p:spPr>
                  <a:xfrm>
                    <a:off x="6169516" y="1669016"/>
                    <a:ext cx="79185" cy="76682"/>
                  </a:xfrm>
                  <a:custGeom>
                    <a:avLst/>
                    <a:gdLst>
                      <a:gd name="connsiteX0" fmla="*/ 58264 w 79185"/>
                      <a:gd name="connsiteY0" fmla="*/ 36292 h 76682"/>
                      <a:gd name="connsiteX1" fmla="*/ 45360 w 79185"/>
                      <a:gd name="connsiteY1" fmla="*/ 64780 h 76682"/>
                      <a:gd name="connsiteX2" fmla="*/ 34020 w 79185"/>
                      <a:gd name="connsiteY2" fmla="*/ 64780 h 76682"/>
                      <a:gd name="connsiteX3" fmla="*/ 21116 w 79185"/>
                      <a:gd name="connsiteY3" fmla="*/ 36292 h 76682"/>
                      <a:gd name="connsiteX4" fmla="*/ 21116 w 79185"/>
                      <a:gd name="connsiteY4" fmla="*/ 76682 h 76682"/>
                      <a:gd name="connsiteX5" fmla="*/ 0 w 79185"/>
                      <a:gd name="connsiteY5" fmla="*/ 76682 h 76682"/>
                      <a:gd name="connsiteX6" fmla="*/ 0 w 79185"/>
                      <a:gd name="connsiteY6" fmla="*/ 0 h 76682"/>
                      <a:gd name="connsiteX7" fmla="*/ 23071 w 79185"/>
                      <a:gd name="connsiteY7" fmla="*/ 0 h 76682"/>
                      <a:gd name="connsiteX8" fmla="*/ 39690 w 79185"/>
                      <a:gd name="connsiteY8" fmla="*/ 36097 h 76682"/>
                      <a:gd name="connsiteX9" fmla="*/ 56310 w 79185"/>
                      <a:gd name="connsiteY9" fmla="*/ 0 h 76682"/>
                      <a:gd name="connsiteX10" fmla="*/ 79185 w 79185"/>
                      <a:gd name="connsiteY10" fmla="*/ 0 h 76682"/>
                      <a:gd name="connsiteX11" fmla="*/ 79185 w 79185"/>
                      <a:gd name="connsiteY11" fmla="*/ 76682 h 76682"/>
                      <a:gd name="connsiteX12" fmla="*/ 58069 w 79185"/>
                      <a:gd name="connsiteY12" fmla="*/ 76682 h 76682"/>
                      <a:gd name="connsiteX13" fmla="*/ 58069 w 79185"/>
                      <a:gd name="connsiteY13" fmla="*/ 36292 h 766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9185" h="76682">
                        <a:moveTo>
                          <a:pt x="58264" y="36292"/>
                        </a:moveTo>
                        <a:lnTo>
                          <a:pt x="45360" y="64780"/>
                        </a:lnTo>
                        <a:lnTo>
                          <a:pt x="34020" y="64780"/>
                        </a:lnTo>
                        <a:lnTo>
                          <a:pt x="21116" y="36292"/>
                        </a:lnTo>
                        <a:lnTo>
                          <a:pt x="21116" y="76682"/>
                        </a:lnTo>
                        <a:lnTo>
                          <a:pt x="0" y="76682"/>
                        </a:lnTo>
                        <a:lnTo>
                          <a:pt x="0" y="0"/>
                        </a:lnTo>
                        <a:lnTo>
                          <a:pt x="23071" y="0"/>
                        </a:lnTo>
                        <a:lnTo>
                          <a:pt x="39690" y="36097"/>
                        </a:lnTo>
                        <a:lnTo>
                          <a:pt x="56310" y="0"/>
                        </a:lnTo>
                        <a:lnTo>
                          <a:pt x="79185" y="0"/>
                        </a:lnTo>
                        <a:lnTo>
                          <a:pt x="79185" y="76682"/>
                        </a:lnTo>
                        <a:lnTo>
                          <a:pt x="58069" y="76682"/>
                        </a:lnTo>
                        <a:lnTo>
                          <a:pt x="58069" y="36292"/>
                        </a:lnTo>
                        <a:close/>
                      </a:path>
                    </a:pathLst>
                  </a:custGeom>
                  <a:solidFill>
                    <a:srgbClr val="FFFFFF"/>
                  </a:solidFill>
                  <a:ln w="19550" cap="flat">
                    <a:noFill/>
                    <a:prstDash val="solid"/>
                    <a:miter/>
                  </a:ln>
                </p:spPr>
                <p:txBody>
                  <a:bodyPr rtlCol="0" anchor="ctr"/>
                  <a:lstStyle/>
                  <a:p>
                    <a:endParaRPr lang="en-US"/>
                  </a:p>
                </p:txBody>
              </p:sp>
              <p:sp>
                <p:nvSpPr>
                  <p:cNvPr id="286" name="Freeform 285">
                    <a:extLst>
                      <a:ext uri="{FF2B5EF4-FFF2-40B4-BE49-F238E27FC236}">
                        <a16:creationId xmlns:a16="http://schemas.microsoft.com/office/drawing/2014/main" id="{B9DF4933-C5FE-955A-918D-001154ACD55F}"/>
                      </a:ext>
                    </a:extLst>
                  </p:cNvPr>
                  <p:cNvSpPr/>
                  <p:nvPr/>
                </p:nvSpPr>
                <p:spPr>
                  <a:xfrm>
                    <a:off x="6263169" y="1669016"/>
                    <a:ext cx="21116" cy="76682"/>
                  </a:xfrm>
                  <a:custGeom>
                    <a:avLst/>
                    <a:gdLst>
                      <a:gd name="connsiteX0" fmla="*/ 0 w 21116"/>
                      <a:gd name="connsiteY0" fmla="*/ 0 h 76682"/>
                      <a:gd name="connsiteX1" fmla="*/ 21116 w 21116"/>
                      <a:gd name="connsiteY1" fmla="*/ 0 h 76682"/>
                      <a:gd name="connsiteX2" fmla="*/ 21116 w 21116"/>
                      <a:gd name="connsiteY2" fmla="*/ 76682 h 76682"/>
                      <a:gd name="connsiteX3" fmla="*/ 0 w 21116"/>
                      <a:gd name="connsiteY3" fmla="*/ 76682 h 76682"/>
                      <a:gd name="connsiteX4" fmla="*/ 0 w 21116"/>
                      <a:gd name="connsiteY4" fmla="*/ 0 h 766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116" h="76682">
                        <a:moveTo>
                          <a:pt x="0" y="0"/>
                        </a:moveTo>
                        <a:lnTo>
                          <a:pt x="21116" y="0"/>
                        </a:lnTo>
                        <a:lnTo>
                          <a:pt x="21116" y="76682"/>
                        </a:lnTo>
                        <a:lnTo>
                          <a:pt x="0" y="76682"/>
                        </a:lnTo>
                        <a:lnTo>
                          <a:pt x="0" y="0"/>
                        </a:lnTo>
                        <a:close/>
                      </a:path>
                    </a:pathLst>
                  </a:custGeom>
                  <a:solidFill>
                    <a:srgbClr val="FFFFFF"/>
                  </a:solidFill>
                  <a:ln w="19550" cap="flat">
                    <a:noFill/>
                    <a:prstDash val="solid"/>
                    <a:miter/>
                  </a:ln>
                </p:spPr>
                <p:txBody>
                  <a:bodyPr rtlCol="0" anchor="ctr"/>
                  <a:lstStyle/>
                  <a:p>
                    <a:endParaRPr lang="en-US"/>
                  </a:p>
                </p:txBody>
              </p:sp>
              <p:sp>
                <p:nvSpPr>
                  <p:cNvPr id="287" name="Freeform 286">
                    <a:extLst>
                      <a:ext uri="{FF2B5EF4-FFF2-40B4-BE49-F238E27FC236}">
                        <a16:creationId xmlns:a16="http://schemas.microsoft.com/office/drawing/2014/main" id="{919430A9-3A10-5C4C-C30F-AF8156ABDE4C}"/>
                      </a:ext>
                    </a:extLst>
                  </p:cNvPr>
                  <p:cNvSpPr/>
                  <p:nvPr/>
                </p:nvSpPr>
                <p:spPr>
                  <a:xfrm>
                    <a:off x="6298558" y="1669211"/>
                    <a:ext cx="54745" cy="76682"/>
                  </a:xfrm>
                  <a:custGeom>
                    <a:avLst/>
                    <a:gdLst>
                      <a:gd name="connsiteX0" fmla="*/ 54746 w 54745"/>
                      <a:gd name="connsiteY0" fmla="*/ 76682 h 76682"/>
                      <a:gd name="connsiteX1" fmla="*/ 0 w 54745"/>
                      <a:gd name="connsiteY1" fmla="*/ 76682 h 76682"/>
                      <a:gd name="connsiteX2" fmla="*/ 0 w 54745"/>
                      <a:gd name="connsiteY2" fmla="*/ 0 h 76682"/>
                      <a:gd name="connsiteX3" fmla="*/ 53768 w 54745"/>
                      <a:gd name="connsiteY3" fmla="*/ 0 h 76682"/>
                      <a:gd name="connsiteX4" fmla="*/ 53768 w 54745"/>
                      <a:gd name="connsiteY4" fmla="*/ 18341 h 76682"/>
                      <a:gd name="connsiteX5" fmla="*/ 21116 w 54745"/>
                      <a:gd name="connsiteY5" fmla="*/ 18341 h 76682"/>
                      <a:gd name="connsiteX6" fmla="*/ 21116 w 54745"/>
                      <a:gd name="connsiteY6" fmla="*/ 29073 h 76682"/>
                      <a:gd name="connsiteX7" fmla="*/ 49076 w 54745"/>
                      <a:gd name="connsiteY7" fmla="*/ 29073 h 76682"/>
                      <a:gd name="connsiteX8" fmla="*/ 49076 w 54745"/>
                      <a:gd name="connsiteY8" fmla="*/ 46243 h 76682"/>
                      <a:gd name="connsiteX9" fmla="*/ 21116 w 54745"/>
                      <a:gd name="connsiteY9" fmla="*/ 46243 h 76682"/>
                      <a:gd name="connsiteX10" fmla="*/ 21116 w 54745"/>
                      <a:gd name="connsiteY10" fmla="*/ 58341 h 76682"/>
                      <a:gd name="connsiteX11" fmla="*/ 54746 w 54745"/>
                      <a:gd name="connsiteY11" fmla="*/ 58341 h 76682"/>
                      <a:gd name="connsiteX12" fmla="*/ 54746 w 54745"/>
                      <a:gd name="connsiteY12" fmla="*/ 76682 h 766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4745" h="76682">
                        <a:moveTo>
                          <a:pt x="54746" y="76682"/>
                        </a:moveTo>
                        <a:lnTo>
                          <a:pt x="0" y="76682"/>
                        </a:lnTo>
                        <a:lnTo>
                          <a:pt x="0" y="0"/>
                        </a:lnTo>
                        <a:lnTo>
                          <a:pt x="53768" y="0"/>
                        </a:lnTo>
                        <a:lnTo>
                          <a:pt x="53768" y="18341"/>
                        </a:lnTo>
                        <a:lnTo>
                          <a:pt x="21116" y="18341"/>
                        </a:lnTo>
                        <a:lnTo>
                          <a:pt x="21116" y="29073"/>
                        </a:lnTo>
                        <a:lnTo>
                          <a:pt x="49076" y="29073"/>
                        </a:lnTo>
                        <a:lnTo>
                          <a:pt x="49076" y="46243"/>
                        </a:lnTo>
                        <a:lnTo>
                          <a:pt x="21116" y="46243"/>
                        </a:lnTo>
                        <a:lnTo>
                          <a:pt x="21116" y="58341"/>
                        </a:lnTo>
                        <a:lnTo>
                          <a:pt x="54746" y="58341"/>
                        </a:lnTo>
                        <a:lnTo>
                          <a:pt x="54746" y="76682"/>
                        </a:lnTo>
                        <a:close/>
                      </a:path>
                    </a:pathLst>
                  </a:custGeom>
                  <a:solidFill>
                    <a:srgbClr val="FFFFFF"/>
                  </a:solidFill>
                  <a:ln w="19550" cap="flat">
                    <a:noFill/>
                    <a:prstDash val="solid"/>
                    <a:miter/>
                  </a:ln>
                </p:spPr>
                <p:txBody>
                  <a:bodyPr rtlCol="0" anchor="ctr"/>
                  <a:lstStyle/>
                  <a:p>
                    <a:endParaRPr lang="en-US"/>
                  </a:p>
                </p:txBody>
              </p:sp>
              <p:sp>
                <p:nvSpPr>
                  <p:cNvPr id="288" name="Freeform 287">
                    <a:extLst>
                      <a:ext uri="{FF2B5EF4-FFF2-40B4-BE49-F238E27FC236}">
                        <a16:creationId xmlns:a16="http://schemas.microsoft.com/office/drawing/2014/main" id="{36F81D24-0D7F-E22A-6B4A-42A3D4539488}"/>
                      </a:ext>
                    </a:extLst>
                  </p:cNvPr>
                  <p:cNvSpPr/>
                  <p:nvPr/>
                </p:nvSpPr>
                <p:spPr>
                  <a:xfrm>
                    <a:off x="6364057" y="1669016"/>
                    <a:ext cx="66476" cy="76682"/>
                  </a:xfrm>
                  <a:custGeom>
                    <a:avLst/>
                    <a:gdLst>
                      <a:gd name="connsiteX0" fmla="*/ 196 w 66476"/>
                      <a:gd name="connsiteY0" fmla="*/ 0 h 76682"/>
                      <a:gd name="connsiteX1" fmla="*/ 35585 w 66476"/>
                      <a:gd name="connsiteY1" fmla="*/ 0 h 76682"/>
                      <a:gd name="connsiteX2" fmla="*/ 61393 w 66476"/>
                      <a:gd name="connsiteY2" fmla="*/ 26536 h 76682"/>
                      <a:gd name="connsiteX3" fmla="*/ 50249 w 66476"/>
                      <a:gd name="connsiteY3" fmla="*/ 48390 h 76682"/>
                      <a:gd name="connsiteX4" fmla="*/ 66476 w 66476"/>
                      <a:gd name="connsiteY4" fmla="*/ 76682 h 76682"/>
                      <a:gd name="connsiteX5" fmla="*/ 43210 w 66476"/>
                      <a:gd name="connsiteY5" fmla="*/ 76682 h 76682"/>
                      <a:gd name="connsiteX6" fmla="*/ 29719 w 66476"/>
                      <a:gd name="connsiteY6" fmla="*/ 53073 h 76682"/>
                      <a:gd name="connsiteX7" fmla="*/ 21116 w 66476"/>
                      <a:gd name="connsiteY7" fmla="*/ 53073 h 76682"/>
                      <a:gd name="connsiteX8" fmla="*/ 21116 w 66476"/>
                      <a:gd name="connsiteY8" fmla="*/ 76682 h 76682"/>
                      <a:gd name="connsiteX9" fmla="*/ 0 w 66476"/>
                      <a:gd name="connsiteY9" fmla="*/ 76682 h 76682"/>
                      <a:gd name="connsiteX10" fmla="*/ 0 w 66476"/>
                      <a:gd name="connsiteY10" fmla="*/ 0 h 76682"/>
                      <a:gd name="connsiteX11" fmla="*/ 34802 w 66476"/>
                      <a:gd name="connsiteY11" fmla="*/ 34926 h 76682"/>
                      <a:gd name="connsiteX12" fmla="*/ 40082 w 66476"/>
                      <a:gd name="connsiteY12" fmla="*/ 26731 h 76682"/>
                      <a:gd name="connsiteX13" fmla="*/ 34216 w 66476"/>
                      <a:gd name="connsiteY13" fmla="*/ 18536 h 76682"/>
                      <a:gd name="connsiteX14" fmla="*/ 21507 w 66476"/>
                      <a:gd name="connsiteY14" fmla="*/ 18536 h 76682"/>
                      <a:gd name="connsiteX15" fmla="*/ 21507 w 66476"/>
                      <a:gd name="connsiteY15" fmla="*/ 34926 h 76682"/>
                      <a:gd name="connsiteX16" fmla="*/ 34802 w 66476"/>
                      <a:gd name="connsiteY16" fmla="*/ 34926 h 766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66476" h="76682">
                        <a:moveTo>
                          <a:pt x="196" y="0"/>
                        </a:moveTo>
                        <a:lnTo>
                          <a:pt x="35585" y="0"/>
                        </a:lnTo>
                        <a:cubicBezTo>
                          <a:pt x="50639" y="0"/>
                          <a:pt x="61393" y="13463"/>
                          <a:pt x="61393" y="26536"/>
                        </a:cubicBezTo>
                        <a:cubicBezTo>
                          <a:pt x="61393" y="35317"/>
                          <a:pt x="57288" y="43707"/>
                          <a:pt x="50249" y="48390"/>
                        </a:cubicBezTo>
                        <a:lnTo>
                          <a:pt x="66476" y="76682"/>
                        </a:lnTo>
                        <a:lnTo>
                          <a:pt x="43210" y="76682"/>
                        </a:lnTo>
                        <a:lnTo>
                          <a:pt x="29719" y="53073"/>
                        </a:lnTo>
                        <a:lnTo>
                          <a:pt x="21116" y="53073"/>
                        </a:lnTo>
                        <a:lnTo>
                          <a:pt x="21116" y="76682"/>
                        </a:lnTo>
                        <a:lnTo>
                          <a:pt x="0" y="76682"/>
                        </a:lnTo>
                        <a:lnTo>
                          <a:pt x="0" y="0"/>
                        </a:lnTo>
                        <a:close/>
                        <a:moveTo>
                          <a:pt x="34802" y="34926"/>
                        </a:moveTo>
                        <a:cubicBezTo>
                          <a:pt x="37344" y="34926"/>
                          <a:pt x="40082" y="32000"/>
                          <a:pt x="40082" y="26731"/>
                        </a:cubicBezTo>
                        <a:cubicBezTo>
                          <a:pt x="40082" y="21463"/>
                          <a:pt x="36758" y="18536"/>
                          <a:pt x="34216" y="18536"/>
                        </a:cubicBezTo>
                        <a:lnTo>
                          <a:pt x="21507" y="18536"/>
                        </a:lnTo>
                        <a:lnTo>
                          <a:pt x="21507" y="34926"/>
                        </a:lnTo>
                        <a:lnTo>
                          <a:pt x="34802" y="34926"/>
                        </a:lnTo>
                        <a:close/>
                      </a:path>
                    </a:pathLst>
                  </a:custGeom>
                  <a:solidFill>
                    <a:srgbClr val="FFFFFF"/>
                  </a:solidFill>
                  <a:ln w="19550" cap="flat">
                    <a:noFill/>
                    <a:prstDash val="solid"/>
                    <a:miter/>
                  </a:ln>
                </p:spPr>
                <p:txBody>
                  <a:bodyPr rtlCol="0" anchor="ctr"/>
                  <a:lstStyle/>
                  <a:p>
                    <a:endParaRPr lang="en-US"/>
                  </a:p>
                </p:txBody>
              </p:sp>
            </p:grpSp>
            <p:grpSp>
              <p:nvGrpSpPr>
                <p:cNvPr id="289" name="Graphic 4">
                  <a:extLst>
                    <a:ext uri="{FF2B5EF4-FFF2-40B4-BE49-F238E27FC236}">
                      <a16:creationId xmlns:a16="http://schemas.microsoft.com/office/drawing/2014/main" id="{16694757-7678-1BA2-D6FC-8EC53FD4F9C0}"/>
                    </a:ext>
                  </a:extLst>
                </p:cNvPr>
                <p:cNvGrpSpPr/>
                <p:nvPr/>
              </p:nvGrpSpPr>
              <p:grpSpPr>
                <a:xfrm>
                  <a:off x="6848359" y="1668236"/>
                  <a:ext cx="378915" cy="78438"/>
                  <a:chOff x="6848359" y="1668236"/>
                  <a:chExt cx="378915" cy="78438"/>
                </a:xfrm>
                <a:solidFill>
                  <a:srgbClr val="FFFFFF"/>
                </a:solidFill>
              </p:grpSpPr>
              <p:sp>
                <p:nvSpPr>
                  <p:cNvPr id="290" name="Freeform 289">
                    <a:extLst>
                      <a:ext uri="{FF2B5EF4-FFF2-40B4-BE49-F238E27FC236}">
                        <a16:creationId xmlns:a16="http://schemas.microsoft.com/office/drawing/2014/main" id="{A1D6AEF3-7CF4-71BB-6718-9734BE06BF69}"/>
                      </a:ext>
                    </a:extLst>
                  </p:cNvPr>
                  <p:cNvSpPr/>
                  <p:nvPr/>
                </p:nvSpPr>
                <p:spPr>
                  <a:xfrm>
                    <a:off x="6848359" y="1668236"/>
                    <a:ext cx="62761" cy="78438"/>
                  </a:xfrm>
                  <a:custGeom>
                    <a:avLst/>
                    <a:gdLst>
                      <a:gd name="connsiteX0" fmla="*/ 31478 w 62761"/>
                      <a:gd name="connsiteY0" fmla="*/ 18927 h 78438"/>
                      <a:gd name="connsiteX1" fmla="*/ 25222 w 62761"/>
                      <a:gd name="connsiteY1" fmla="*/ 22634 h 78438"/>
                      <a:gd name="connsiteX2" fmla="*/ 39495 w 62761"/>
                      <a:gd name="connsiteY2" fmla="*/ 30244 h 78438"/>
                      <a:gd name="connsiteX3" fmla="*/ 62762 w 62761"/>
                      <a:gd name="connsiteY3" fmla="*/ 54048 h 78438"/>
                      <a:gd name="connsiteX4" fmla="*/ 33434 w 62761"/>
                      <a:gd name="connsiteY4" fmla="*/ 78438 h 78438"/>
                      <a:gd name="connsiteX5" fmla="*/ 0 w 62761"/>
                      <a:gd name="connsiteY5" fmla="*/ 69463 h 78438"/>
                      <a:gd name="connsiteX6" fmla="*/ 8994 w 62761"/>
                      <a:gd name="connsiteY6" fmla="*/ 50926 h 78438"/>
                      <a:gd name="connsiteX7" fmla="*/ 33629 w 62761"/>
                      <a:gd name="connsiteY7" fmla="*/ 59316 h 78438"/>
                      <a:gd name="connsiteX8" fmla="*/ 39886 w 62761"/>
                      <a:gd name="connsiteY8" fmla="*/ 55999 h 78438"/>
                      <a:gd name="connsiteX9" fmla="*/ 22680 w 62761"/>
                      <a:gd name="connsiteY9" fmla="*/ 47414 h 78438"/>
                      <a:gd name="connsiteX10" fmla="*/ 3128 w 62761"/>
                      <a:gd name="connsiteY10" fmla="*/ 25951 h 78438"/>
                      <a:gd name="connsiteX11" fmla="*/ 31869 w 62761"/>
                      <a:gd name="connsiteY11" fmla="*/ 0 h 78438"/>
                      <a:gd name="connsiteX12" fmla="*/ 60611 w 62761"/>
                      <a:gd name="connsiteY12" fmla="*/ 8390 h 78438"/>
                      <a:gd name="connsiteX13" fmla="*/ 51617 w 62761"/>
                      <a:gd name="connsiteY13" fmla="*/ 25756 h 78438"/>
                      <a:gd name="connsiteX14" fmla="*/ 31283 w 62761"/>
                      <a:gd name="connsiteY14" fmla="*/ 18732 h 784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2761" h="78438">
                        <a:moveTo>
                          <a:pt x="31478" y="18927"/>
                        </a:moveTo>
                        <a:cubicBezTo>
                          <a:pt x="27763" y="18927"/>
                          <a:pt x="25222" y="20097"/>
                          <a:pt x="25222" y="22634"/>
                        </a:cubicBezTo>
                        <a:cubicBezTo>
                          <a:pt x="25222" y="26731"/>
                          <a:pt x="30696" y="27512"/>
                          <a:pt x="39495" y="30244"/>
                        </a:cubicBezTo>
                        <a:cubicBezTo>
                          <a:pt x="53768" y="34731"/>
                          <a:pt x="62762" y="39609"/>
                          <a:pt x="62762" y="54048"/>
                        </a:cubicBezTo>
                        <a:cubicBezTo>
                          <a:pt x="62762" y="72585"/>
                          <a:pt x="47902" y="78438"/>
                          <a:pt x="33434" y="78438"/>
                        </a:cubicBezTo>
                        <a:cubicBezTo>
                          <a:pt x="22289" y="78438"/>
                          <a:pt x="9189" y="74926"/>
                          <a:pt x="0" y="69463"/>
                        </a:cubicBezTo>
                        <a:lnTo>
                          <a:pt x="8994" y="50926"/>
                        </a:lnTo>
                        <a:cubicBezTo>
                          <a:pt x="8994" y="50926"/>
                          <a:pt x="21898" y="59316"/>
                          <a:pt x="33629" y="59316"/>
                        </a:cubicBezTo>
                        <a:cubicBezTo>
                          <a:pt x="38126" y="59316"/>
                          <a:pt x="39886" y="57951"/>
                          <a:pt x="39886" y="55999"/>
                        </a:cubicBezTo>
                        <a:cubicBezTo>
                          <a:pt x="39886" y="51512"/>
                          <a:pt x="32065" y="50536"/>
                          <a:pt x="22680" y="47414"/>
                        </a:cubicBezTo>
                        <a:cubicBezTo>
                          <a:pt x="9189" y="42926"/>
                          <a:pt x="3128" y="37073"/>
                          <a:pt x="3128" y="25951"/>
                        </a:cubicBezTo>
                        <a:cubicBezTo>
                          <a:pt x="3128" y="8976"/>
                          <a:pt x="16619" y="0"/>
                          <a:pt x="31869" y="0"/>
                        </a:cubicBezTo>
                        <a:cubicBezTo>
                          <a:pt x="43014" y="0"/>
                          <a:pt x="53768" y="4878"/>
                          <a:pt x="60611" y="8390"/>
                        </a:cubicBezTo>
                        <a:lnTo>
                          <a:pt x="51617" y="25756"/>
                        </a:lnTo>
                        <a:cubicBezTo>
                          <a:pt x="51617" y="25756"/>
                          <a:pt x="40472" y="18732"/>
                          <a:pt x="31283" y="18732"/>
                        </a:cubicBezTo>
                        <a:close/>
                      </a:path>
                    </a:pathLst>
                  </a:custGeom>
                  <a:solidFill>
                    <a:srgbClr val="FFFFFF"/>
                  </a:solidFill>
                  <a:ln w="19550" cap="flat">
                    <a:noFill/>
                    <a:prstDash val="solid"/>
                    <a:miter/>
                  </a:ln>
                </p:spPr>
                <p:txBody>
                  <a:bodyPr rtlCol="0" anchor="ctr"/>
                  <a:lstStyle/>
                  <a:p>
                    <a:endParaRPr lang="en-US"/>
                  </a:p>
                </p:txBody>
              </p:sp>
              <p:sp>
                <p:nvSpPr>
                  <p:cNvPr id="291" name="Freeform 290">
                    <a:extLst>
                      <a:ext uri="{FF2B5EF4-FFF2-40B4-BE49-F238E27FC236}">
                        <a16:creationId xmlns:a16="http://schemas.microsoft.com/office/drawing/2014/main" id="{4416AC44-C51D-68BD-6CD7-AC772D2F5E62}"/>
                      </a:ext>
                    </a:extLst>
                  </p:cNvPr>
                  <p:cNvSpPr/>
                  <p:nvPr/>
                </p:nvSpPr>
                <p:spPr>
                  <a:xfrm>
                    <a:off x="6921483" y="1669016"/>
                    <a:ext cx="21115" cy="76682"/>
                  </a:xfrm>
                  <a:custGeom>
                    <a:avLst/>
                    <a:gdLst>
                      <a:gd name="connsiteX0" fmla="*/ 0 w 21115"/>
                      <a:gd name="connsiteY0" fmla="*/ 0 h 76682"/>
                      <a:gd name="connsiteX1" fmla="*/ 21116 w 21115"/>
                      <a:gd name="connsiteY1" fmla="*/ 0 h 76682"/>
                      <a:gd name="connsiteX2" fmla="*/ 21116 w 21115"/>
                      <a:gd name="connsiteY2" fmla="*/ 76682 h 76682"/>
                      <a:gd name="connsiteX3" fmla="*/ 0 w 21115"/>
                      <a:gd name="connsiteY3" fmla="*/ 76682 h 76682"/>
                      <a:gd name="connsiteX4" fmla="*/ 0 w 21115"/>
                      <a:gd name="connsiteY4" fmla="*/ 0 h 766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115" h="76682">
                        <a:moveTo>
                          <a:pt x="0" y="0"/>
                        </a:moveTo>
                        <a:lnTo>
                          <a:pt x="21116" y="0"/>
                        </a:lnTo>
                        <a:lnTo>
                          <a:pt x="21116" y="76682"/>
                        </a:lnTo>
                        <a:lnTo>
                          <a:pt x="0" y="76682"/>
                        </a:lnTo>
                        <a:lnTo>
                          <a:pt x="0" y="0"/>
                        </a:lnTo>
                        <a:close/>
                      </a:path>
                    </a:pathLst>
                  </a:custGeom>
                  <a:solidFill>
                    <a:srgbClr val="FFFFFF"/>
                  </a:solidFill>
                  <a:ln w="19550" cap="flat">
                    <a:noFill/>
                    <a:prstDash val="solid"/>
                    <a:miter/>
                  </a:ln>
                </p:spPr>
                <p:txBody>
                  <a:bodyPr rtlCol="0" anchor="ctr"/>
                  <a:lstStyle/>
                  <a:p>
                    <a:endParaRPr lang="en-US"/>
                  </a:p>
                </p:txBody>
              </p:sp>
              <p:sp>
                <p:nvSpPr>
                  <p:cNvPr id="292" name="Freeform 291">
                    <a:extLst>
                      <a:ext uri="{FF2B5EF4-FFF2-40B4-BE49-F238E27FC236}">
                        <a16:creationId xmlns:a16="http://schemas.microsoft.com/office/drawing/2014/main" id="{90C73C52-8DB3-C48A-9C82-A239AAB14D04}"/>
                      </a:ext>
                    </a:extLst>
                  </p:cNvPr>
                  <p:cNvSpPr/>
                  <p:nvPr/>
                </p:nvSpPr>
                <p:spPr>
                  <a:xfrm>
                    <a:off x="6956872" y="1669016"/>
                    <a:ext cx="55918" cy="76682"/>
                  </a:xfrm>
                  <a:custGeom>
                    <a:avLst/>
                    <a:gdLst>
                      <a:gd name="connsiteX0" fmla="*/ 0 w 55918"/>
                      <a:gd name="connsiteY0" fmla="*/ 0 h 76682"/>
                      <a:gd name="connsiteX1" fmla="*/ 21116 w 55918"/>
                      <a:gd name="connsiteY1" fmla="*/ 0 h 76682"/>
                      <a:gd name="connsiteX2" fmla="*/ 21116 w 55918"/>
                      <a:gd name="connsiteY2" fmla="*/ 58341 h 76682"/>
                      <a:gd name="connsiteX3" fmla="*/ 55919 w 55918"/>
                      <a:gd name="connsiteY3" fmla="*/ 58341 h 76682"/>
                      <a:gd name="connsiteX4" fmla="*/ 55919 w 55918"/>
                      <a:gd name="connsiteY4" fmla="*/ 76682 h 76682"/>
                      <a:gd name="connsiteX5" fmla="*/ 0 w 55918"/>
                      <a:gd name="connsiteY5" fmla="*/ 76682 h 76682"/>
                      <a:gd name="connsiteX6" fmla="*/ 0 w 55918"/>
                      <a:gd name="connsiteY6" fmla="*/ 0 h 766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5918" h="76682">
                        <a:moveTo>
                          <a:pt x="0" y="0"/>
                        </a:moveTo>
                        <a:lnTo>
                          <a:pt x="21116" y="0"/>
                        </a:lnTo>
                        <a:lnTo>
                          <a:pt x="21116" y="58341"/>
                        </a:lnTo>
                        <a:lnTo>
                          <a:pt x="55919" y="58341"/>
                        </a:lnTo>
                        <a:lnTo>
                          <a:pt x="55919" y="76682"/>
                        </a:lnTo>
                        <a:lnTo>
                          <a:pt x="0" y="76682"/>
                        </a:lnTo>
                        <a:lnTo>
                          <a:pt x="0" y="0"/>
                        </a:lnTo>
                        <a:close/>
                      </a:path>
                    </a:pathLst>
                  </a:custGeom>
                  <a:solidFill>
                    <a:srgbClr val="FFFFFF"/>
                  </a:solidFill>
                  <a:ln w="19550" cap="flat">
                    <a:noFill/>
                    <a:prstDash val="solid"/>
                    <a:miter/>
                  </a:ln>
                </p:spPr>
                <p:txBody>
                  <a:bodyPr rtlCol="0" anchor="ctr"/>
                  <a:lstStyle/>
                  <a:p>
                    <a:endParaRPr lang="en-US"/>
                  </a:p>
                </p:txBody>
              </p:sp>
              <p:sp>
                <p:nvSpPr>
                  <p:cNvPr id="293" name="Freeform 292">
                    <a:extLst>
                      <a:ext uri="{FF2B5EF4-FFF2-40B4-BE49-F238E27FC236}">
                        <a16:creationId xmlns:a16="http://schemas.microsoft.com/office/drawing/2014/main" id="{95C9554B-D326-4251-6768-52B5B4480DC3}"/>
                      </a:ext>
                    </a:extLst>
                  </p:cNvPr>
                  <p:cNvSpPr/>
                  <p:nvPr/>
                </p:nvSpPr>
                <p:spPr>
                  <a:xfrm>
                    <a:off x="7013964" y="1669016"/>
                    <a:ext cx="74492" cy="76682"/>
                  </a:xfrm>
                  <a:custGeom>
                    <a:avLst/>
                    <a:gdLst>
                      <a:gd name="connsiteX0" fmla="*/ 37344 w 74492"/>
                      <a:gd name="connsiteY0" fmla="*/ 52487 h 76682"/>
                      <a:gd name="connsiteX1" fmla="*/ 52203 w 74492"/>
                      <a:gd name="connsiteY1" fmla="*/ 0 h 76682"/>
                      <a:gd name="connsiteX2" fmla="*/ 74493 w 74492"/>
                      <a:gd name="connsiteY2" fmla="*/ 0 h 76682"/>
                      <a:gd name="connsiteX3" fmla="*/ 47902 w 74492"/>
                      <a:gd name="connsiteY3" fmla="*/ 76682 h 76682"/>
                      <a:gd name="connsiteX4" fmla="*/ 26786 w 74492"/>
                      <a:gd name="connsiteY4" fmla="*/ 76682 h 76682"/>
                      <a:gd name="connsiteX5" fmla="*/ 0 w 74492"/>
                      <a:gd name="connsiteY5" fmla="*/ 0 h 76682"/>
                      <a:gd name="connsiteX6" fmla="*/ 22289 w 74492"/>
                      <a:gd name="connsiteY6" fmla="*/ 0 h 76682"/>
                      <a:gd name="connsiteX7" fmla="*/ 37344 w 74492"/>
                      <a:gd name="connsiteY7" fmla="*/ 52487 h 766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4492" h="76682">
                        <a:moveTo>
                          <a:pt x="37344" y="52487"/>
                        </a:moveTo>
                        <a:lnTo>
                          <a:pt x="52203" y="0"/>
                        </a:lnTo>
                        <a:lnTo>
                          <a:pt x="74493" y="0"/>
                        </a:lnTo>
                        <a:lnTo>
                          <a:pt x="47902" y="76682"/>
                        </a:lnTo>
                        <a:lnTo>
                          <a:pt x="26786" y="76682"/>
                        </a:lnTo>
                        <a:lnTo>
                          <a:pt x="0" y="0"/>
                        </a:lnTo>
                        <a:lnTo>
                          <a:pt x="22289" y="0"/>
                        </a:lnTo>
                        <a:lnTo>
                          <a:pt x="37344" y="52487"/>
                        </a:lnTo>
                        <a:close/>
                      </a:path>
                    </a:pathLst>
                  </a:custGeom>
                  <a:solidFill>
                    <a:srgbClr val="FFFFFF"/>
                  </a:solidFill>
                  <a:ln w="19550" cap="flat">
                    <a:noFill/>
                    <a:prstDash val="solid"/>
                    <a:miter/>
                  </a:ln>
                </p:spPr>
                <p:txBody>
                  <a:bodyPr rtlCol="0" anchor="ctr"/>
                  <a:lstStyle/>
                  <a:p>
                    <a:endParaRPr lang="en-US"/>
                  </a:p>
                </p:txBody>
              </p:sp>
              <p:sp>
                <p:nvSpPr>
                  <p:cNvPr id="294" name="Freeform 293">
                    <a:extLst>
                      <a:ext uri="{FF2B5EF4-FFF2-40B4-BE49-F238E27FC236}">
                        <a16:creationId xmlns:a16="http://schemas.microsoft.com/office/drawing/2014/main" id="{B7370772-E315-A9B3-F461-DD232C1C4610}"/>
                      </a:ext>
                    </a:extLst>
                  </p:cNvPr>
                  <p:cNvSpPr/>
                  <p:nvPr/>
                </p:nvSpPr>
                <p:spPr>
                  <a:xfrm>
                    <a:off x="7095299" y="1669211"/>
                    <a:ext cx="54745" cy="76682"/>
                  </a:xfrm>
                  <a:custGeom>
                    <a:avLst/>
                    <a:gdLst>
                      <a:gd name="connsiteX0" fmla="*/ 54746 w 54745"/>
                      <a:gd name="connsiteY0" fmla="*/ 76682 h 76682"/>
                      <a:gd name="connsiteX1" fmla="*/ 0 w 54745"/>
                      <a:gd name="connsiteY1" fmla="*/ 76682 h 76682"/>
                      <a:gd name="connsiteX2" fmla="*/ 0 w 54745"/>
                      <a:gd name="connsiteY2" fmla="*/ 0 h 76682"/>
                      <a:gd name="connsiteX3" fmla="*/ 53768 w 54745"/>
                      <a:gd name="connsiteY3" fmla="*/ 0 h 76682"/>
                      <a:gd name="connsiteX4" fmla="*/ 53768 w 54745"/>
                      <a:gd name="connsiteY4" fmla="*/ 18341 h 76682"/>
                      <a:gd name="connsiteX5" fmla="*/ 21116 w 54745"/>
                      <a:gd name="connsiteY5" fmla="*/ 18341 h 76682"/>
                      <a:gd name="connsiteX6" fmla="*/ 21116 w 54745"/>
                      <a:gd name="connsiteY6" fmla="*/ 29073 h 76682"/>
                      <a:gd name="connsiteX7" fmla="*/ 49076 w 54745"/>
                      <a:gd name="connsiteY7" fmla="*/ 29073 h 76682"/>
                      <a:gd name="connsiteX8" fmla="*/ 49076 w 54745"/>
                      <a:gd name="connsiteY8" fmla="*/ 46243 h 76682"/>
                      <a:gd name="connsiteX9" fmla="*/ 21116 w 54745"/>
                      <a:gd name="connsiteY9" fmla="*/ 46243 h 76682"/>
                      <a:gd name="connsiteX10" fmla="*/ 21116 w 54745"/>
                      <a:gd name="connsiteY10" fmla="*/ 58341 h 76682"/>
                      <a:gd name="connsiteX11" fmla="*/ 54746 w 54745"/>
                      <a:gd name="connsiteY11" fmla="*/ 58341 h 76682"/>
                      <a:gd name="connsiteX12" fmla="*/ 54746 w 54745"/>
                      <a:gd name="connsiteY12" fmla="*/ 76682 h 766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4745" h="76682">
                        <a:moveTo>
                          <a:pt x="54746" y="76682"/>
                        </a:moveTo>
                        <a:lnTo>
                          <a:pt x="0" y="76682"/>
                        </a:lnTo>
                        <a:lnTo>
                          <a:pt x="0" y="0"/>
                        </a:lnTo>
                        <a:lnTo>
                          <a:pt x="53768" y="0"/>
                        </a:lnTo>
                        <a:lnTo>
                          <a:pt x="53768" y="18341"/>
                        </a:lnTo>
                        <a:lnTo>
                          <a:pt x="21116" y="18341"/>
                        </a:lnTo>
                        <a:lnTo>
                          <a:pt x="21116" y="29073"/>
                        </a:lnTo>
                        <a:lnTo>
                          <a:pt x="49076" y="29073"/>
                        </a:lnTo>
                        <a:lnTo>
                          <a:pt x="49076" y="46243"/>
                        </a:lnTo>
                        <a:lnTo>
                          <a:pt x="21116" y="46243"/>
                        </a:lnTo>
                        <a:lnTo>
                          <a:pt x="21116" y="58341"/>
                        </a:lnTo>
                        <a:lnTo>
                          <a:pt x="54746" y="58341"/>
                        </a:lnTo>
                        <a:lnTo>
                          <a:pt x="54746" y="76682"/>
                        </a:lnTo>
                        <a:close/>
                      </a:path>
                    </a:pathLst>
                  </a:custGeom>
                  <a:solidFill>
                    <a:srgbClr val="FFFFFF"/>
                  </a:solidFill>
                  <a:ln w="19550" cap="flat">
                    <a:noFill/>
                    <a:prstDash val="solid"/>
                    <a:miter/>
                  </a:ln>
                </p:spPr>
                <p:txBody>
                  <a:bodyPr rtlCol="0" anchor="ctr"/>
                  <a:lstStyle/>
                  <a:p>
                    <a:endParaRPr lang="en-US"/>
                  </a:p>
                </p:txBody>
              </p:sp>
              <p:sp>
                <p:nvSpPr>
                  <p:cNvPr id="295" name="Freeform 294">
                    <a:extLst>
                      <a:ext uri="{FF2B5EF4-FFF2-40B4-BE49-F238E27FC236}">
                        <a16:creationId xmlns:a16="http://schemas.microsoft.com/office/drawing/2014/main" id="{5939FC64-EB0E-1A27-8A99-274695BF6E66}"/>
                      </a:ext>
                    </a:extLst>
                  </p:cNvPr>
                  <p:cNvSpPr/>
                  <p:nvPr/>
                </p:nvSpPr>
                <p:spPr>
                  <a:xfrm>
                    <a:off x="7160798" y="1669016"/>
                    <a:ext cx="66476" cy="76682"/>
                  </a:xfrm>
                  <a:custGeom>
                    <a:avLst/>
                    <a:gdLst>
                      <a:gd name="connsiteX0" fmla="*/ 196 w 66476"/>
                      <a:gd name="connsiteY0" fmla="*/ 0 h 76682"/>
                      <a:gd name="connsiteX1" fmla="*/ 35585 w 66476"/>
                      <a:gd name="connsiteY1" fmla="*/ 0 h 76682"/>
                      <a:gd name="connsiteX2" fmla="*/ 61393 w 66476"/>
                      <a:gd name="connsiteY2" fmla="*/ 26536 h 76682"/>
                      <a:gd name="connsiteX3" fmla="*/ 50249 w 66476"/>
                      <a:gd name="connsiteY3" fmla="*/ 48390 h 76682"/>
                      <a:gd name="connsiteX4" fmla="*/ 66476 w 66476"/>
                      <a:gd name="connsiteY4" fmla="*/ 76682 h 76682"/>
                      <a:gd name="connsiteX5" fmla="*/ 43210 w 66476"/>
                      <a:gd name="connsiteY5" fmla="*/ 76682 h 76682"/>
                      <a:gd name="connsiteX6" fmla="*/ 29719 w 66476"/>
                      <a:gd name="connsiteY6" fmla="*/ 53073 h 76682"/>
                      <a:gd name="connsiteX7" fmla="*/ 21116 w 66476"/>
                      <a:gd name="connsiteY7" fmla="*/ 53073 h 76682"/>
                      <a:gd name="connsiteX8" fmla="*/ 21116 w 66476"/>
                      <a:gd name="connsiteY8" fmla="*/ 76682 h 76682"/>
                      <a:gd name="connsiteX9" fmla="*/ 0 w 66476"/>
                      <a:gd name="connsiteY9" fmla="*/ 76682 h 76682"/>
                      <a:gd name="connsiteX10" fmla="*/ 0 w 66476"/>
                      <a:gd name="connsiteY10" fmla="*/ 0 h 76682"/>
                      <a:gd name="connsiteX11" fmla="*/ 34607 w 66476"/>
                      <a:gd name="connsiteY11" fmla="*/ 34926 h 76682"/>
                      <a:gd name="connsiteX12" fmla="*/ 39886 w 66476"/>
                      <a:gd name="connsiteY12" fmla="*/ 26731 h 76682"/>
                      <a:gd name="connsiteX13" fmla="*/ 34021 w 66476"/>
                      <a:gd name="connsiteY13" fmla="*/ 18536 h 76682"/>
                      <a:gd name="connsiteX14" fmla="*/ 21312 w 66476"/>
                      <a:gd name="connsiteY14" fmla="*/ 18536 h 76682"/>
                      <a:gd name="connsiteX15" fmla="*/ 21312 w 66476"/>
                      <a:gd name="connsiteY15" fmla="*/ 34926 h 76682"/>
                      <a:gd name="connsiteX16" fmla="*/ 34607 w 66476"/>
                      <a:gd name="connsiteY16" fmla="*/ 34926 h 766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66476" h="76682">
                        <a:moveTo>
                          <a:pt x="196" y="0"/>
                        </a:moveTo>
                        <a:lnTo>
                          <a:pt x="35585" y="0"/>
                        </a:lnTo>
                        <a:cubicBezTo>
                          <a:pt x="50639" y="0"/>
                          <a:pt x="61393" y="13463"/>
                          <a:pt x="61393" y="26536"/>
                        </a:cubicBezTo>
                        <a:cubicBezTo>
                          <a:pt x="61393" y="35317"/>
                          <a:pt x="57288" y="43707"/>
                          <a:pt x="50249" y="48390"/>
                        </a:cubicBezTo>
                        <a:lnTo>
                          <a:pt x="66476" y="76682"/>
                        </a:lnTo>
                        <a:lnTo>
                          <a:pt x="43210" y="76682"/>
                        </a:lnTo>
                        <a:lnTo>
                          <a:pt x="29719" y="53073"/>
                        </a:lnTo>
                        <a:lnTo>
                          <a:pt x="21116" y="53073"/>
                        </a:lnTo>
                        <a:lnTo>
                          <a:pt x="21116" y="76682"/>
                        </a:lnTo>
                        <a:lnTo>
                          <a:pt x="0" y="76682"/>
                        </a:lnTo>
                        <a:lnTo>
                          <a:pt x="0" y="0"/>
                        </a:lnTo>
                        <a:close/>
                        <a:moveTo>
                          <a:pt x="34607" y="34926"/>
                        </a:moveTo>
                        <a:cubicBezTo>
                          <a:pt x="37149" y="34926"/>
                          <a:pt x="39886" y="32000"/>
                          <a:pt x="39886" y="26731"/>
                        </a:cubicBezTo>
                        <a:cubicBezTo>
                          <a:pt x="39886" y="21463"/>
                          <a:pt x="36562" y="18536"/>
                          <a:pt x="34021" y="18536"/>
                        </a:cubicBezTo>
                        <a:lnTo>
                          <a:pt x="21312" y="18536"/>
                        </a:lnTo>
                        <a:lnTo>
                          <a:pt x="21312" y="34926"/>
                        </a:lnTo>
                        <a:lnTo>
                          <a:pt x="34607" y="34926"/>
                        </a:lnTo>
                        <a:close/>
                      </a:path>
                    </a:pathLst>
                  </a:custGeom>
                  <a:solidFill>
                    <a:srgbClr val="FFFFFF"/>
                  </a:solidFill>
                  <a:ln w="19550" cap="flat">
                    <a:noFill/>
                    <a:prstDash val="solid"/>
                    <a:miter/>
                  </a:ln>
                </p:spPr>
                <p:txBody>
                  <a:bodyPr rtlCol="0" anchor="ctr"/>
                  <a:lstStyle/>
                  <a:p>
                    <a:endParaRPr lang="en-US"/>
                  </a:p>
                </p:txBody>
              </p:sp>
            </p:grpSp>
            <p:grpSp>
              <p:nvGrpSpPr>
                <p:cNvPr id="296" name="Graphic 4">
                  <a:extLst>
                    <a:ext uri="{FF2B5EF4-FFF2-40B4-BE49-F238E27FC236}">
                      <a16:creationId xmlns:a16="http://schemas.microsoft.com/office/drawing/2014/main" id="{C2E5ED66-539B-F7B6-5AD1-75CD6986F10E}"/>
                    </a:ext>
                  </a:extLst>
                </p:cNvPr>
                <p:cNvGrpSpPr/>
                <p:nvPr/>
              </p:nvGrpSpPr>
              <p:grpSpPr>
                <a:xfrm>
                  <a:off x="7730737" y="1668626"/>
                  <a:ext cx="301881" cy="77657"/>
                  <a:chOff x="7730737" y="1668626"/>
                  <a:chExt cx="301881" cy="77657"/>
                </a:xfrm>
                <a:solidFill>
                  <a:srgbClr val="FFFFFF"/>
                </a:solidFill>
              </p:grpSpPr>
              <p:sp>
                <p:nvSpPr>
                  <p:cNvPr id="297" name="Freeform 296">
                    <a:extLst>
                      <a:ext uri="{FF2B5EF4-FFF2-40B4-BE49-F238E27FC236}">
                        <a16:creationId xmlns:a16="http://schemas.microsoft.com/office/drawing/2014/main" id="{C90B67BA-C603-24C3-662E-9137FC66EB49}"/>
                      </a:ext>
                    </a:extLst>
                  </p:cNvPr>
                  <p:cNvSpPr/>
                  <p:nvPr/>
                </p:nvSpPr>
                <p:spPr>
                  <a:xfrm>
                    <a:off x="7730737" y="1668626"/>
                    <a:ext cx="74101" cy="77462"/>
                  </a:xfrm>
                  <a:custGeom>
                    <a:avLst/>
                    <a:gdLst>
                      <a:gd name="connsiteX0" fmla="*/ 0 w 74101"/>
                      <a:gd name="connsiteY0" fmla="*/ 38244 h 77462"/>
                      <a:gd name="connsiteX1" fmla="*/ 39495 w 74101"/>
                      <a:gd name="connsiteY1" fmla="*/ 0 h 77462"/>
                      <a:gd name="connsiteX2" fmla="*/ 70974 w 74101"/>
                      <a:gd name="connsiteY2" fmla="*/ 16780 h 77462"/>
                      <a:gd name="connsiteX3" fmla="*/ 55332 w 74101"/>
                      <a:gd name="connsiteY3" fmla="*/ 28683 h 77462"/>
                      <a:gd name="connsiteX4" fmla="*/ 38909 w 74101"/>
                      <a:gd name="connsiteY4" fmla="*/ 18732 h 77462"/>
                      <a:gd name="connsiteX5" fmla="*/ 21703 w 74101"/>
                      <a:gd name="connsiteY5" fmla="*/ 39024 h 77462"/>
                      <a:gd name="connsiteX6" fmla="*/ 39495 w 74101"/>
                      <a:gd name="connsiteY6" fmla="*/ 59121 h 77462"/>
                      <a:gd name="connsiteX7" fmla="*/ 55723 w 74101"/>
                      <a:gd name="connsiteY7" fmla="*/ 51512 h 77462"/>
                      <a:gd name="connsiteX8" fmla="*/ 42428 w 74101"/>
                      <a:gd name="connsiteY8" fmla="*/ 51512 h 77462"/>
                      <a:gd name="connsiteX9" fmla="*/ 42428 w 74101"/>
                      <a:gd name="connsiteY9" fmla="*/ 36292 h 77462"/>
                      <a:gd name="connsiteX10" fmla="*/ 74102 w 74101"/>
                      <a:gd name="connsiteY10" fmla="*/ 36292 h 77462"/>
                      <a:gd name="connsiteX11" fmla="*/ 74102 w 74101"/>
                      <a:gd name="connsiteY11" fmla="*/ 77072 h 77462"/>
                      <a:gd name="connsiteX12" fmla="*/ 56701 w 74101"/>
                      <a:gd name="connsiteY12" fmla="*/ 77072 h 77462"/>
                      <a:gd name="connsiteX13" fmla="*/ 56701 w 74101"/>
                      <a:gd name="connsiteY13" fmla="*/ 70633 h 77462"/>
                      <a:gd name="connsiteX14" fmla="*/ 37736 w 74101"/>
                      <a:gd name="connsiteY14" fmla="*/ 77463 h 77462"/>
                      <a:gd name="connsiteX15" fmla="*/ 391 w 74101"/>
                      <a:gd name="connsiteY15" fmla="*/ 37853 h 77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4101" h="77462">
                        <a:moveTo>
                          <a:pt x="0" y="38244"/>
                        </a:moveTo>
                        <a:cubicBezTo>
                          <a:pt x="0" y="16780"/>
                          <a:pt x="17206" y="0"/>
                          <a:pt x="39495" y="0"/>
                        </a:cubicBezTo>
                        <a:cubicBezTo>
                          <a:pt x="53377" y="0"/>
                          <a:pt x="65304" y="6439"/>
                          <a:pt x="70974" y="16780"/>
                        </a:cubicBezTo>
                        <a:lnTo>
                          <a:pt x="55332" y="28683"/>
                        </a:lnTo>
                        <a:cubicBezTo>
                          <a:pt x="52400" y="22634"/>
                          <a:pt x="45556" y="18732"/>
                          <a:pt x="38909" y="18732"/>
                        </a:cubicBezTo>
                        <a:cubicBezTo>
                          <a:pt x="28937" y="18732"/>
                          <a:pt x="21703" y="27122"/>
                          <a:pt x="21703" y="39024"/>
                        </a:cubicBezTo>
                        <a:cubicBezTo>
                          <a:pt x="21703" y="50926"/>
                          <a:pt x="28937" y="59121"/>
                          <a:pt x="39495" y="59121"/>
                        </a:cubicBezTo>
                        <a:cubicBezTo>
                          <a:pt x="45361" y="59121"/>
                          <a:pt x="51031" y="56390"/>
                          <a:pt x="55723" y="51512"/>
                        </a:cubicBezTo>
                        <a:lnTo>
                          <a:pt x="42428" y="51512"/>
                        </a:lnTo>
                        <a:lnTo>
                          <a:pt x="42428" y="36292"/>
                        </a:lnTo>
                        <a:lnTo>
                          <a:pt x="74102" y="36292"/>
                        </a:lnTo>
                        <a:lnTo>
                          <a:pt x="74102" y="77072"/>
                        </a:lnTo>
                        <a:lnTo>
                          <a:pt x="56701" y="77072"/>
                        </a:lnTo>
                        <a:lnTo>
                          <a:pt x="56701" y="70633"/>
                        </a:lnTo>
                        <a:cubicBezTo>
                          <a:pt x="51031" y="75316"/>
                          <a:pt x="45166" y="77463"/>
                          <a:pt x="37736" y="77463"/>
                        </a:cubicBezTo>
                        <a:cubicBezTo>
                          <a:pt x="17792" y="77463"/>
                          <a:pt x="391" y="62829"/>
                          <a:pt x="391" y="37853"/>
                        </a:cubicBezTo>
                        <a:close/>
                      </a:path>
                    </a:pathLst>
                  </a:custGeom>
                  <a:solidFill>
                    <a:srgbClr val="FFFFFF"/>
                  </a:solidFill>
                  <a:ln w="19550" cap="flat">
                    <a:noFill/>
                    <a:prstDash val="solid"/>
                    <a:miter/>
                  </a:ln>
                </p:spPr>
                <p:txBody>
                  <a:bodyPr rtlCol="0" anchor="ctr"/>
                  <a:lstStyle/>
                  <a:p>
                    <a:endParaRPr lang="en-US"/>
                  </a:p>
                </p:txBody>
              </p:sp>
              <p:sp>
                <p:nvSpPr>
                  <p:cNvPr id="298" name="Freeform 297">
                    <a:extLst>
                      <a:ext uri="{FF2B5EF4-FFF2-40B4-BE49-F238E27FC236}">
                        <a16:creationId xmlns:a16="http://schemas.microsoft.com/office/drawing/2014/main" id="{CD63E825-4460-AF85-8C9C-D695F630E450}"/>
                      </a:ext>
                    </a:extLst>
                  </p:cNvPr>
                  <p:cNvSpPr/>
                  <p:nvPr/>
                </p:nvSpPr>
                <p:spPr>
                  <a:xfrm>
                    <a:off x="7811682" y="1668626"/>
                    <a:ext cx="78012" cy="77657"/>
                  </a:xfrm>
                  <a:custGeom>
                    <a:avLst/>
                    <a:gdLst>
                      <a:gd name="connsiteX0" fmla="*/ 0 w 78012"/>
                      <a:gd name="connsiteY0" fmla="*/ 38634 h 77657"/>
                      <a:gd name="connsiteX1" fmla="*/ 39300 w 78012"/>
                      <a:gd name="connsiteY1" fmla="*/ 0 h 77657"/>
                      <a:gd name="connsiteX2" fmla="*/ 78012 w 78012"/>
                      <a:gd name="connsiteY2" fmla="*/ 39024 h 77657"/>
                      <a:gd name="connsiteX3" fmla="*/ 38908 w 78012"/>
                      <a:gd name="connsiteY3" fmla="*/ 77658 h 77657"/>
                      <a:gd name="connsiteX4" fmla="*/ 0 w 78012"/>
                      <a:gd name="connsiteY4" fmla="*/ 38634 h 77657"/>
                      <a:gd name="connsiteX5" fmla="*/ 39104 w 78012"/>
                      <a:gd name="connsiteY5" fmla="*/ 59121 h 77657"/>
                      <a:gd name="connsiteX6" fmla="*/ 56700 w 78012"/>
                      <a:gd name="connsiteY6" fmla="*/ 38634 h 77657"/>
                      <a:gd name="connsiteX7" fmla="*/ 39104 w 78012"/>
                      <a:gd name="connsiteY7" fmla="*/ 18732 h 77657"/>
                      <a:gd name="connsiteX8" fmla="*/ 21507 w 78012"/>
                      <a:gd name="connsiteY8" fmla="*/ 39024 h 77657"/>
                      <a:gd name="connsiteX9" fmla="*/ 39104 w 78012"/>
                      <a:gd name="connsiteY9" fmla="*/ 59316 h 776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8012" h="77657">
                        <a:moveTo>
                          <a:pt x="0" y="38634"/>
                        </a:moveTo>
                        <a:cubicBezTo>
                          <a:pt x="0" y="18341"/>
                          <a:pt x="16424" y="0"/>
                          <a:pt x="39300" y="0"/>
                        </a:cubicBezTo>
                        <a:cubicBezTo>
                          <a:pt x="62175" y="0"/>
                          <a:pt x="78012" y="19512"/>
                          <a:pt x="78012" y="39024"/>
                        </a:cubicBezTo>
                        <a:cubicBezTo>
                          <a:pt x="78012" y="58536"/>
                          <a:pt x="61784" y="77658"/>
                          <a:pt x="38908" y="77658"/>
                        </a:cubicBezTo>
                        <a:cubicBezTo>
                          <a:pt x="16033" y="77658"/>
                          <a:pt x="0" y="58341"/>
                          <a:pt x="0" y="38634"/>
                        </a:cubicBezTo>
                        <a:close/>
                        <a:moveTo>
                          <a:pt x="39104" y="59121"/>
                        </a:moveTo>
                        <a:cubicBezTo>
                          <a:pt x="51422" y="59121"/>
                          <a:pt x="56700" y="48780"/>
                          <a:pt x="56700" y="38634"/>
                        </a:cubicBezTo>
                        <a:cubicBezTo>
                          <a:pt x="56700" y="28488"/>
                          <a:pt x="51030" y="18732"/>
                          <a:pt x="39104" y="18732"/>
                        </a:cubicBezTo>
                        <a:cubicBezTo>
                          <a:pt x="27177" y="18732"/>
                          <a:pt x="21507" y="28878"/>
                          <a:pt x="21507" y="39024"/>
                        </a:cubicBezTo>
                        <a:cubicBezTo>
                          <a:pt x="21507" y="49170"/>
                          <a:pt x="27177" y="59316"/>
                          <a:pt x="39104" y="59316"/>
                        </a:cubicBezTo>
                        <a:close/>
                      </a:path>
                    </a:pathLst>
                  </a:custGeom>
                  <a:solidFill>
                    <a:srgbClr val="FFFFFF"/>
                  </a:solidFill>
                  <a:ln w="19550" cap="flat">
                    <a:noFill/>
                    <a:prstDash val="solid"/>
                    <a:miter/>
                  </a:ln>
                </p:spPr>
                <p:txBody>
                  <a:bodyPr rtlCol="0" anchor="ctr"/>
                  <a:lstStyle/>
                  <a:p>
                    <a:endParaRPr lang="en-US"/>
                  </a:p>
                </p:txBody>
              </p:sp>
              <p:sp>
                <p:nvSpPr>
                  <p:cNvPr id="299" name="Freeform 298">
                    <a:extLst>
                      <a:ext uri="{FF2B5EF4-FFF2-40B4-BE49-F238E27FC236}">
                        <a16:creationId xmlns:a16="http://schemas.microsoft.com/office/drawing/2014/main" id="{50BDC197-22A0-3192-0D55-7582D6949AE9}"/>
                      </a:ext>
                    </a:extLst>
                  </p:cNvPr>
                  <p:cNvSpPr/>
                  <p:nvPr/>
                </p:nvSpPr>
                <p:spPr>
                  <a:xfrm>
                    <a:off x="7899862" y="1669016"/>
                    <a:ext cx="55918" cy="76682"/>
                  </a:xfrm>
                  <a:custGeom>
                    <a:avLst/>
                    <a:gdLst>
                      <a:gd name="connsiteX0" fmla="*/ 0 w 55918"/>
                      <a:gd name="connsiteY0" fmla="*/ 0 h 76682"/>
                      <a:gd name="connsiteX1" fmla="*/ 21116 w 55918"/>
                      <a:gd name="connsiteY1" fmla="*/ 0 h 76682"/>
                      <a:gd name="connsiteX2" fmla="*/ 21116 w 55918"/>
                      <a:gd name="connsiteY2" fmla="*/ 58341 h 76682"/>
                      <a:gd name="connsiteX3" fmla="*/ 55918 w 55918"/>
                      <a:gd name="connsiteY3" fmla="*/ 58341 h 76682"/>
                      <a:gd name="connsiteX4" fmla="*/ 55918 w 55918"/>
                      <a:gd name="connsiteY4" fmla="*/ 76682 h 76682"/>
                      <a:gd name="connsiteX5" fmla="*/ 0 w 55918"/>
                      <a:gd name="connsiteY5" fmla="*/ 76682 h 76682"/>
                      <a:gd name="connsiteX6" fmla="*/ 0 w 55918"/>
                      <a:gd name="connsiteY6" fmla="*/ 0 h 766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5918" h="76682">
                        <a:moveTo>
                          <a:pt x="0" y="0"/>
                        </a:moveTo>
                        <a:lnTo>
                          <a:pt x="21116" y="0"/>
                        </a:lnTo>
                        <a:lnTo>
                          <a:pt x="21116" y="58341"/>
                        </a:lnTo>
                        <a:lnTo>
                          <a:pt x="55918" y="58341"/>
                        </a:lnTo>
                        <a:lnTo>
                          <a:pt x="55918" y="76682"/>
                        </a:lnTo>
                        <a:lnTo>
                          <a:pt x="0" y="76682"/>
                        </a:lnTo>
                        <a:lnTo>
                          <a:pt x="0" y="0"/>
                        </a:lnTo>
                        <a:close/>
                      </a:path>
                    </a:pathLst>
                  </a:custGeom>
                  <a:solidFill>
                    <a:srgbClr val="FFFFFF"/>
                  </a:solidFill>
                  <a:ln w="19550" cap="flat">
                    <a:noFill/>
                    <a:prstDash val="solid"/>
                    <a:miter/>
                  </a:ln>
                </p:spPr>
                <p:txBody>
                  <a:bodyPr rtlCol="0" anchor="ctr"/>
                  <a:lstStyle/>
                  <a:p>
                    <a:endParaRPr lang="en-US"/>
                  </a:p>
                </p:txBody>
              </p:sp>
              <p:sp>
                <p:nvSpPr>
                  <p:cNvPr id="300" name="Freeform 299">
                    <a:extLst>
                      <a:ext uri="{FF2B5EF4-FFF2-40B4-BE49-F238E27FC236}">
                        <a16:creationId xmlns:a16="http://schemas.microsoft.com/office/drawing/2014/main" id="{E9D88ADA-34A5-8C44-814B-A025186ED098}"/>
                      </a:ext>
                    </a:extLst>
                  </p:cNvPr>
                  <p:cNvSpPr/>
                  <p:nvPr/>
                </p:nvSpPr>
                <p:spPr>
                  <a:xfrm>
                    <a:off x="7964383" y="1669016"/>
                    <a:ext cx="68236" cy="76682"/>
                  </a:xfrm>
                  <a:custGeom>
                    <a:avLst/>
                    <a:gdLst>
                      <a:gd name="connsiteX0" fmla="*/ 0 w 68236"/>
                      <a:gd name="connsiteY0" fmla="*/ 0 h 76682"/>
                      <a:gd name="connsiteX1" fmla="*/ 29524 w 68236"/>
                      <a:gd name="connsiteY1" fmla="*/ 0 h 76682"/>
                      <a:gd name="connsiteX2" fmla="*/ 68236 w 68236"/>
                      <a:gd name="connsiteY2" fmla="*/ 38244 h 76682"/>
                      <a:gd name="connsiteX3" fmla="*/ 29524 w 68236"/>
                      <a:gd name="connsiteY3" fmla="*/ 76682 h 76682"/>
                      <a:gd name="connsiteX4" fmla="*/ 0 w 68236"/>
                      <a:gd name="connsiteY4" fmla="*/ 76682 h 76682"/>
                      <a:gd name="connsiteX5" fmla="*/ 0 w 68236"/>
                      <a:gd name="connsiteY5" fmla="*/ 0 h 76682"/>
                      <a:gd name="connsiteX6" fmla="*/ 29524 w 68236"/>
                      <a:gd name="connsiteY6" fmla="*/ 18341 h 76682"/>
                      <a:gd name="connsiteX7" fmla="*/ 21116 w 68236"/>
                      <a:gd name="connsiteY7" fmla="*/ 18341 h 76682"/>
                      <a:gd name="connsiteX8" fmla="*/ 21116 w 68236"/>
                      <a:gd name="connsiteY8" fmla="*/ 58341 h 76682"/>
                      <a:gd name="connsiteX9" fmla="*/ 29524 w 68236"/>
                      <a:gd name="connsiteY9" fmla="*/ 58341 h 76682"/>
                      <a:gd name="connsiteX10" fmla="*/ 46925 w 68236"/>
                      <a:gd name="connsiteY10" fmla="*/ 38244 h 76682"/>
                      <a:gd name="connsiteX11" fmla="*/ 29524 w 68236"/>
                      <a:gd name="connsiteY11" fmla="*/ 18341 h 766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8236" h="76682">
                        <a:moveTo>
                          <a:pt x="0" y="0"/>
                        </a:moveTo>
                        <a:lnTo>
                          <a:pt x="29524" y="0"/>
                        </a:lnTo>
                        <a:cubicBezTo>
                          <a:pt x="55137" y="0"/>
                          <a:pt x="68236" y="17171"/>
                          <a:pt x="68236" y="38244"/>
                        </a:cubicBezTo>
                        <a:cubicBezTo>
                          <a:pt x="68236" y="61463"/>
                          <a:pt x="52790" y="76682"/>
                          <a:pt x="29524" y="76682"/>
                        </a:cubicBezTo>
                        <a:lnTo>
                          <a:pt x="0" y="76682"/>
                        </a:lnTo>
                        <a:lnTo>
                          <a:pt x="0" y="0"/>
                        </a:lnTo>
                        <a:close/>
                        <a:moveTo>
                          <a:pt x="29524" y="18341"/>
                        </a:moveTo>
                        <a:lnTo>
                          <a:pt x="21116" y="18341"/>
                        </a:lnTo>
                        <a:lnTo>
                          <a:pt x="21116" y="58341"/>
                        </a:lnTo>
                        <a:lnTo>
                          <a:pt x="29524" y="58341"/>
                        </a:lnTo>
                        <a:cubicBezTo>
                          <a:pt x="40668" y="58341"/>
                          <a:pt x="46925" y="49756"/>
                          <a:pt x="46925" y="38244"/>
                        </a:cubicBezTo>
                        <a:cubicBezTo>
                          <a:pt x="46925" y="26731"/>
                          <a:pt x="40473" y="18341"/>
                          <a:pt x="29524" y="18341"/>
                        </a:cubicBezTo>
                        <a:close/>
                      </a:path>
                    </a:pathLst>
                  </a:custGeom>
                  <a:solidFill>
                    <a:srgbClr val="FFFFFF"/>
                  </a:solidFill>
                  <a:ln w="19550" cap="flat">
                    <a:noFill/>
                    <a:prstDash val="solid"/>
                    <a:miter/>
                  </a:ln>
                </p:spPr>
                <p:txBody>
                  <a:bodyPr rtlCol="0" anchor="ctr"/>
                  <a:lstStyle/>
                  <a:p>
                    <a:endParaRPr lang="en-US"/>
                  </a:p>
                </p:txBody>
              </p:sp>
            </p:grpSp>
            <p:grpSp>
              <p:nvGrpSpPr>
                <p:cNvPr id="301" name="Graphic 4">
                  <a:extLst>
                    <a:ext uri="{FF2B5EF4-FFF2-40B4-BE49-F238E27FC236}">
                      <a16:creationId xmlns:a16="http://schemas.microsoft.com/office/drawing/2014/main" id="{664FED50-7931-0126-E0AE-C5A9D28D8848}"/>
                    </a:ext>
                  </a:extLst>
                </p:cNvPr>
                <p:cNvGrpSpPr/>
                <p:nvPr/>
              </p:nvGrpSpPr>
              <p:grpSpPr>
                <a:xfrm>
                  <a:off x="8449466" y="1669016"/>
                  <a:ext cx="553710" cy="77267"/>
                  <a:chOff x="8449466" y="1669016"/>
                  <a:chExt cx="553710" cy="77267"/>
                </a:xfrm>
                <a:solidFill>
                  <a:srgbClr val="FFFFFF"/>
                </a:solidFill>
              </p:grpSpPr>
              <p:sp>
                <p:nvSpPr>
                  <p:cNvPr id="302" name="Freeform 301">
                    <a:extLst>
                      <a:ext uri="{FF2B5EF4-FFF2-40B4-BE49-F238E27FC236}">
                        <a16:creationId xmlns:a16="http://schemas.microsoft.com/office/drawing/2014/main" id="{17306FA1-5546-F79E-A58D-FA42EC746552}"/>
                      </a:ext>
                    </a:extLst>
                  </p:cNvPr>
                  <p:cNvSpPr/>
                  <p:nvPr/>
                </p:nvSpPr>
                <p:spPr>
                  <a:xfrm>
                    <a:off x="8449466" y="1669016"/>
                    <a:ext cx="59047" cy="76682"/>
                  </a:xfrm>
                  <a:custGeom>
                    <a:avLst/>
                    <a:gdLst>
                      <a:gd name="connsiteX0" fmla="*/ 0 w 59047"/>
                      <a:gd name="connsiteY0" fmla="*/ 0 h 76682"/>
                      <a:gd name="connsiteX1" fmla="*/ 33239 w 59047"/>
                      <a:gd name="connsiteY1" fmla="*/ 0 h 76682"/>
                      <a:gd name="connsiteX2" fmla="*/ 59047 w 59047"/>
                      <a:gd name="connsiteY2" fmla="*/ 26536 h 76682"/>
                      <a:gd name="connsiteX3" fmla="*/ 33629 w 59047"/>
                      <a:gd name="connsiteY3" fmla="*/ 53073 h 76682"/>
                      <a:gd name="connsiteX4" fmla="*/ 21116 w 59047"/>
                      <a:gd name="connsiteY4" fmla="*/ 53073 h 76682"/>
                      <a:gd name="connsiteX5" fmla="*/ 21116 w 59047"/>
                      <a:gd name="connsiteY5" fmla="*/ 76682 h 76682"/>
                      <a:gd name="connsiteX6" fmla="*/ 0 w 59047"/>
                      <a:gd name="connsiteY6" fmla="*/ 76682 h 76682"/>
                      <a:gd name="connsiteX7" fmla="*/ 0 w 59047"/>
                      <a:gd name="connsiteY7" fmla="*/ 0 h 76682"/>
                      <a:gd name="connsiteX8" fmla="*/ 32261 w 59047"/>
                      <a:gd name="connsiteY8" fmla="*/ 34926 h 76682"/>
                      <a:gd name="connsiteX9" fmla="*/ 37540 w 59047"/>
                      <a:gd name="connsiteY9" fmla="*/ 26731 h 76682"/>
                      <a:gd name="connsiteX10" fmla="*/ 31674 w 59047"/>
                      <a:gd name="connsiteY10" fmla="*/ 18536 h 76682"/>
                      <a:gd name="connsiteX11" fmla="*/ 21116 w 59047"/>
                      <a:gd name="connsiteY11" fmla="*/ 18536 h 76682"/>
                      <a:gd name="connsiteX12" fmla="*/ 21116 w 59047"/>
                      <a:gd name="connsiteY12" fmla="*/ 34926 h 76682"/>
                      <a:gd name="connsiteX13" fmla="*/ 32261 w 59047"/>
                      <a:gd name="connsiteY13" fmla="*/ 34926 h 766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9047" h="76682">
                        <a:moveTo>
                          <a:pt x="0" y="0"/>
                        </a:moveTo>
                        <a:lnTo>
                          <a:pt x="33239" y="0"/>
                        </a:lnTo>
                        <a:cubicBezTo>
                          <a:pt x="48293" y="0"/>
                          <a:pt x="59047" y="13463"/>
                          <a:pt x="59047" y="26536"/>
                        </a:cubicBezTo>
                        <a:cubicBezTo>
                          <a:pt x="59047" y="39609"/>
                          <a:pt x="48880" y="53073"/>
                          <a:pt x="33629" y="53073"/>
                        </a:cubicBezTo>
                        <a:lnTo>
                          <a:pt x="21116" y="53073"/>
                        </a:lnTo>
                        <a:lnTo>
                          <a:pt x="21116" y="76682"/>
                        </a:lnTo>
                        <a:lnTo>
                          <a:pt x="0" y="76682"/>
                        </a:lnTo>
                        <a:lnTo>
                          <a:pt x="0" y="0"/>
                        </a:lnTo>
                        <a:close/>
                        <a:moveTo>
                          <a:pt x="32261" y="34926"/>
                        </a:moveTo>
                        <a:cubicBezTo>
                          <a:pt x="34802" y="34926"/>
                          <a:pt x="37540" y="32975"/>
                          <a:pt x="37540" y="26731"/>
                        </a:cubicBezTo>
                        <a:cubicBezTo>
                          <a:pt x="37540" y="20488"/>
                          <a:pt x="34216" y="18536"/>
                          <a:pt x="31674" y="18536"/>
                        </a:cubicBezTo>
                        <a:lnTo>
                          <a:pt x="21116" y="18536"/>
                        </a:lnTo>
                        <a:lnTo>
                          <a:pt x="21116" y="34926"/>
                        </a:lnTo>
                        <a:lnTo>
                          <a:pt x="32261" y="34926"/>
                        </a:lnTo>
                        <a:close/>
                      </a:path>
                    </a:pathLst>
                  </a:custGeom>
                  <a:solidFill>
                    <a:srgbClr val="FFFFFF"/>
                  </a:solidFill>
                  <a:ln w="19550" cap="flat">
                    <a:noFill/>
                    <a:prstDash val="solid"/>
                    <a:miter/>
                  </a:ln>
                </p:spPr>
                <p:txBody>
                  <a:bodyPr rtlCol="0" anchor="ctr"/>
                  <a:lstStyle/>
                  <a:p>
                    <a:endParaRPr lang="en-US"/>
                  </a:p>
                </p:txBody>
              </p:sp>
              <p:sp>
                <p:nvSpPr>
                  <p:cNvPr id="303" name="Freeform 302">
                    <a:extLst>
                      <a:ext uri="{FF2B5EF4-FFF2-40B4-BE49-F238E27FC236}">
                        <a16:creationId xmlns:a16="http://schemas.microsoft.com/office/drawing/2014/main" id="{4702849D-DCDA-A484-4E65-615AEFCA715C}"/>
                      </a:ext>
                    </a:extLst>
                  </p:cNvPr>
                  <p:cNvSpPr/>
                  <p:nvPr/>
                </p:nvSpPr>
                <p:spPr>
                  <a:xfrm>
                    <a:off x="8517898" y="1669016"/>
                    <a:ext cx="55918" cy="76682"/>
                  </a:xfrm>
                  <a:custGeom>
                    <a:avLst/>
                    <a:gdLst>
                      <a:gd name="connsiteX0" fmla="*/ 0 w 55918"/>
                      <a:gd name="connsiteY0" fmla="*/ 0 h 76682"/>
                      <a:gd name="connsiteX1" fmla="*/ 21116 w 55918"/>
                      <a:gd name="connsiteY1" fmla="*/ 0 h 76682"/>
                      <a:gd name="connsiteX2" fmla="*/ 21116 w 55918"/>
                      <a:gd name="connsiteY2" fmla="*/ 58341 h 76682"/>
                      <a:gd name="connsiteX3" fmla="*/ 55919 w 55918"/>
                      <a:gd name="connsiteY3" fmla="*/ 58341 h 76682"/>
                      <a:gd name="connsiteX4" fmla="*/ 55919 w 55918"/>
                      <a:gd name="connsiteY4" fmla="*/ 76682 h 76682"/>
                      <a:gd name="connsiteX5" fmla="*/ 0 w 55918"/>
                      <a:gd name="connsiteY5" fmla="*/ 76682 h 76682"/>
                      <a:gd name="connsiteX6" fmla="*/ 0 w 55918"/>
                      <a:gd name="connsiteY6" fmla="*/ 0 h 766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5918" h="76682">
                        <a:moveTo>
                          <a:pt x="0" y="0"/>
                        </a:moveTo>
                        <a:lnTo>
                          <a:pt x="21116" y="0"/>
                        </a:lnTo>
                        <a:lnTo>
                          <a:pt x="21116" y="58341"/>
                        </a:lnTo>
                        <a:lnTo>
                          <a:pt x="55919" y="58341"/>
                        </a:lnTo>
                        <a:lnTo>
                          <a:pt x="55919" y="76682"/>
                        </a:lnTo>
                        <a:lnTo>
                          <a:pt x="0" y="76682"/>
                        </a:lnTo>
                        <a:lnTo>
                          <a:pt x="0" y="0"/>
                        </a:lnTo>
                        <a:close/>
                      </a:path>
                    </a:pathLst>
                  </a:custGeom>
                  <a:solidFill>
                    <a:srgbClr val="FFFFFF"/>
                  </a:solidFill>
                  <a:ln w="19550" cap="flat">
                    <a:noFill/>
                    <a:prstDash val="solid"/>
                    <a:miter/>
                  </a:ln>
                </p:spPr>
                <p:txBody>
                  <a:bodyPr rtlCol="0" anchor="ctr"/>
                  <a:lstStyle/>
                  <a:p>
                    <a:endParaRPr lang="en-US"/>
                  </a:p>
                </p:txBody>
              </p:sp>
              <p:sp>
                <p:nvSpPr>
                  <p:cNvPr id="304" name="Freeform 303">
                    <a:extLst>
                      <a:ext uri="{FF2B5EF4-FFF2-40B4-BE49-F238E27FC236}">
                        <a16:creationId xmlns:a16="http://schemas.microsoft.com/office/drawing/2014/main" id="{174D2329-EE47-C3B5-03A3-AA898EB35C1C}"/>
                      </a:ext>
                    </a:extLst>
                  </p:cNvPr>
                  <p:cNvSpPr/>
                  <p:nvPr/>
                </p:nvSpPr>
                <p:spPr>
                  <a:xfrm>
                    <a:off x="8575576" y="1669016"/>
                    <a:ext cx="72733" cy="76682"/>
                  </a:xfrm>
                  <a:custGeom>
                    <a:avLst/>
                    <a:gdLst>
                      <a:gd name="connsiteX0" fmla="*/ 48293 w 72733"/>
                      <a:gd name="connsiteY0" fmla="*/ 0 h 76682"/>
                      <a:gd name="connsiteX1" fmla="*/ 72733 w 72733"/>
                      <a:gd name="connsiteY1" fmla="*/ 76682 h 76682"/>
                      <a:gd name="connsiteX2" fmla="*/ 51226 w 72733"/>
                      <a:gd name="connsiteY2" fmla="*/ 76682 h 76682"/>
                      <a:gd name="connsiteX3" fmla="*/ 46534 w 72733"/>
                      <a:gd name="connsiteY3" fmla="*/ 61658 h 76682"/>
                      <a:gd name="connsiteX4" fmla="*/ 26004 w 72733"/>
                      <a:gd name="connsiteY4" fmla="*/ 61658 h 76682"/>
                      <a:gd name="connsiteX5" fmla="*/ 21507 w 72733"/>
                      <a:gd name="connsiteY5" fmla="*/ 76682 h 76682"/>
                      <a:gd name="connsiteX6" fmla="*/ 0 w 72733"/>
                      <a:gd name="connsiteY6" fmla="*/ 76682 h 76682"/>
                      <a:gd name="connsiteX7" fmla="*/ 24635 w 72733"/>
                      <a:gd name="connsiteY7" fmla="*/ 0 h 76682"/>
                      <a:gd name="connsiteX8" fmla="*/ 48293 w 72733"/>
                      <a:gd name="connsiteY8" fmla="*/ 0 h 76682"/>
                      <a:gd name="connsiteX9" fmla="*/ 36366 w 72733"/>
                      <a:gd name="connsiteY9" fmla="*/ 20683 h 76682"/>
                      <a:gd name="connsiteX10" fmla="*/ 29132 w 72733"/>
                      <a:gd name="connsiteY10" fmla="*/ 47609 h 76682"/>
                      <a:gd name="connsiteX11" fmla="*/ 43014 w 72733"/>
                      <a:gd name="connsiteY11" fmla="*/ 47609 h 76682"/>
                      <a:gd name="connsiteX12" fmla="*/ 36171 w 72733"/>
                      <a:gd name="connsiteY12" fmla="*/ 20683 h 766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2733" h="76682">
                        <a:moveTo>
                          <a:pt x="48293" y="0"/>
                        </a:moveTo>
                        <a:lnTo>
                          <a:pt x="72733" y="76682"/>
                        </a:lnTo>
                        <a:lnTo>
                          <a:pt x="51226" y="76682"/>
                        </a:lnTo>
                        <a:lnTo>
                          <a:pt x="46534" y="61658"/>
                        </a:lnTo>
                        <a:lnTo>
                          <a:pt x="26004" y="61658"/>
                        </a:lnTo>
                        <a:lnTo>
                          <a:pt x="21507" y="76682"/>
                        </a:lnTo>
                        <a:lnTo>
                          <a:pt x="0" y="76682"/>
                        </a:lnTo>
                        <a:lnTo>
                          <a:pt x="24635" y="0"/>
                        </a:lnTo>
                        <a:lnTo>
                          <a:pt x="48293" y="0"/>
                        </a:lnTo>
                        <a:close/>
                        <a:moveTo>
                          <a:pt x="36366" y="20683"/>
                        </a:moveTo>
                        <a:lnTo>
                          <a:pt x="29132" y="47609"/>
                        </a:lnTo>
                        <a:lnTo>
                          <a:pt x="43014" y="47609"/>
                        </a:lnTo>
                        <a:lnTo>
                          <a:pt x="36171" y="20683"/>
                        </a:lnTo>
                        <a:close/>
                      </a:path>
                    </a:pathLst>
                  </a:custGeom>
                  <a:solidFill>
                    <a:srgbClr val="FFFFFF"/>
                  </a:solidFill>
                  <a:ln w="19550" cap="flat">
                    <a:noFill/>
                    <a:prstDash val="solid"/>
                    <a:miter/>
                  </a:ln>
                </p:spPr>
                <p:txBody>
                  <a:bodyPr rtlCol="0" anchor="ctr"/>
                  <a:lstStyle/>
                  <a:p>
                    <a:endParaRPr lang="en-US"/>
                  </a:p>
                </p:txBody>
              </p:sp>
              <p:sp>
                <p:nvSpPr>
                  <p:cNvPr id="305" name="Freeform 304">
                    <a:extLst>
                      <a:ext uri="{FF2B5EF4-FFF2-40B4-BE49-F238E27FC236}">
                        <a16:creationId xmlns:a16="http://schemas.microsoft.com/office/drawing/2014/main" id="{2DFFF057-7AEC-5B62-0A28-D8677B5D5937}"/>
                      </a:ext>
                    </a:extLst>
                  </p:cNvPr>
                  <p:cNvSpPr/>
                  <p:nvPr/>
                </p:nvSpPr>
                <p:spPr>
                  <a:xfrm>
                    <a:off x="8650265" y="1669016"/>
                    <a:ext cx="65498" cy="76682"/>
                  </a:xfrm>
                  <a:custGeom>
                    <a:avLst/>
                    <a:gdLst>
                      <a:gd name="connsiteX0" fmla="*/ 43210 w 65498"/>
                      <a:gd name="connsiteY0" fmla="*/ 18341 h 76682"/>
                      <a:gd name="connsiteX1" fmla="*/ 43210 w 65498"/>
                      <a:gd name="connsiteY1" fmla="*/ 76682 h 76682"/>
                      <a:gd name="connsiteX2" fmla="*/ 22093 w 65498"/>
                      <a:gd name="connsiteY2" fmla="*/ 76682 h 76682"/>
                      <a:gd name="connsiteX3" fmla="*/ 22093 w 65498"/>
                      <a:gd name="connsiteY3" fmla="*/ 18341 h 76682"/>
                      <a:gd name="connsiteX4" fmla="*/ 0 w 65498"/>
                      <a:gd name="connsiteY4" fmla="*/ 18341 h 76682"/>
                      <a:gd name="connsiteX5" fmla="*/ 0 w 65498"/>
                      <a:gd name="connsiteY5" fmla="*/ 0 h 76682"/>
                      <a:gd name="connsiteX6" fmla="*/ 65498 w 65498"/>
                      <a:gd name="connsiteY6" fmla="*/ 0 h 76682"/>
                      <a:gd name="connsiteX7" fmla="*/ 65498 w 65498"/>
                      <a:gd name="connsiteY7" fmla="*/ 18341 h 76682"/>
                      <a:gd name="connsiteX8" fmla="*/ 43405 w 65498"/>
                      <a:gd name="connsiteY8" fmla="*/ 18341 h 766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5498" h="76682">
                        <a:moveTo>
                          <a:pt x="43210" y="18341"/>
                        </a:moveTo>
                        <a:lnTo>
                          <a:pt x="43210" y="76682"/>
                        </a:lnTo>
                        <a:lnTo>
                          <a:pt x="22093" y="76682"/>
                        </a:lnTo>
                        <a:lnTo>
                          <a:pt x="22093" y="18341"/>
                        </a:lnTo>
                        <a:lnTo>
                          <a:pt x="0" y="18341"/>
                        </a:lnTo>
                        <a:lnTo>
                          <a:pt x="0" y="0"/>
                        </a:lnTo>
                        <a:lnTo>
                          <a:pt x="65498" y="0"/>
                        </a:lnTo>
                        <a:lnTo>
                          <a:pt x="65498" y="18341"/>
                        </a:lnTo>
                        <a:lnTo>
                          <a:pt x="43405" y="18341"/>
                        </a:lnTo>
                        <a:close/>
                      </a:path>
                    </a:pathLst>
                  </a:custGeom>
                  <a:solidFill>
                    <a:srgbClr val="FFFFFF"/>
                  </a:solidFill>
                  <a:ln w="19550" cap="flat">
                    <a:noFill/>
                    <a:prstDash val="solid"/>
                    <a:miter/>
                  </a:ln>
                </p:spPr>
                <p:txBody>
                  <a:bodyPr rtlCol="0" anchor="ctr"/>
                  <a:lstStyle/>
                  <a:p>
                    <a:endParaRPr lang="en-US"/>
                  </a:p>
                </p:txBody>
              </p:sp>
              <p:sp>
                <p:nvSpPr>
                  <p:cNvPr id="306" name="Freeform 305">
                    <a:extLst>
                      <a:ext uri="{FF2B5EF4-FFF2-40B4-BE49-F238E27FC236}">
                        <a16:creationId xmlns:a16="http://schemas.microsoft.com/office/drawing/2014/main" id="{403E3EDA-1255-C94A-0FBB-ED7A397803B1}"/>
                      </a:ext>
                    </a:extLst>
                  </p:cNvPr>
                  <p:cNvSpPr/>
                  <p:nvPr/>
                </p:nvSpPr>
                <p:spPr>
                  <a:xfrm>
                    <a:off x="8724366" y="1669016"/>
                    <a:ext cx="21116" cy="76682"/>
                  </a:xfrm>
                  <a:custGeom>
                    <a:avLst/>
                    <a:gdLst>
                      <a:gd name="connsiteX0" fmla="*/ 0 w 21116"/>
                      <a:gd name="connsiteY0" fmla="*/ 0 h 76682"/>
                      <a:gd name="connsiteX1" fmla="*/ 21116 w 21116"/>
                      <a:gd name="connsiteY1" fmla="*/ 0 h 76682"/>
                      <a:gd name="connsiteX2" fmla="*/ 21116 w 21116"/>
                      <a:gd name="connsiteY2" fmla="*/ 76682 h 76682"/>
                      <a:gd name="connsiteX3" fmla="*/ 0 w 21116"/>
                      <a:gd name="connsiteY3" fmla="*/ 76682 h 76682"/>
                      <a:gd name="connsiteX4" fmla="*/ 0 w 21116"/>
                      <a:gd name="connsiteY4" fmla="*/ 0 h 766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116" h="76682">
                        <a:moveTo>
                          <a:pt x="0" y="0"/>
                        </a:moveTo>
                        <a:lnTo>
                          <a:pt x="21116" y="0"/>
                        </a:lnTo>
                        <a:lnTo>
                          <a:pt x="21116" y="76682"/>
                        </a:lnTo>
                        <a:lnTo>
                          <a:pt x="0" y="76682"/>
                        </a:lnTo>
                        <a:lnTo>
                          <a:pt x="0" y="0"/>
                        </a:lnTo>
                        <a:close/>
                      </a:path>
                    </a:pathLst>
                  </a:custGeom>
                  <a:solidFill>
                    <a:srgbClr val="FFFFFF"/>
                  </a:solidFill>
                  <a:ln w="19550" cap="flat">
                    <a:noFill/>
                    <a:prstDash val="solid"/>
                    <a:miter/>
                  </a:ln>
                </p:spPr>
                <p:txBody>
                  <a:bodyPr rtlCol="0" anchor="ctr"/>
                  <a:lstStyle/>
                  <a:p>
                    <a:endParaRPr lang="en-US"/>
                  </a:p>
                </p:txBody>
              </p:sp>
              <p:sp>
                <p:nvSpPr>
                  <p:cNvPr id="307" name="Freeform 306">
                    <a:extLst>
                      <a:ext uri="{FF2B5EF4-FFF2-40B4-BE49-F238E27FC236}">
                        <a16:creationId xmlns:a16="http://schemas.microsoft.com/office/drawing/2014/main" id="{798008B9-A904-3DAB-D2B3-4FE72E847B7E}"/>
                      </a:ext>
                    </a:extLst>
                  </p:cNvPr>
                  <p:cNvSpPr/>
                  <p:nvPr/>
                </p:nvSpPr>
                <p:spPr>
                  <a:xfrm>
                    <a:off x="8759755" y="1669211"/>
                    <a:ext cx="68431" cy="76682"/>
                  </a:xfrm>
                  <a:custGeom>
                    <a:avLst/>
                    <a:gdLst>
                      <a:gd name="connsiteX0" fmla="*/ 21116 w 68431"/>
                      <a:gd name="connsiteY0" fmla="*/ 76682 h 76682"/>
                      <a:gd name="connsiteX1" fmla="*/ 0 w 68431"/>
                      <a:gd name="connsiteY1" fmla="*/ 76682 h 76682"/>
                      <a:gd name="connsiteX2" fmla="*/ 0 w 68431"/>
                      <a:gd name="connsiteY2" fmla="*/ 0 h 76682"/>
                      <a:gd name="connsiteX3" fmla="*/ 16424 w 68431"/>
                      <a:gd name="connsiteY3" fmla="*/ 0 h 76682"/>
                      <a:gd name="connsiteX4" fmla="*/ 47316 w 68431"/>
                      <a:gd name="connsiteY4" fmla="*/ 39024 h 76682"/>
                      <a:gd name="connsiteX5" fmla="*/ 47316 w 68431"/>
                      <a:gd name="connsiteY5" fmla="*/ 0 h 76682"/>
                      <a:gd name="connsiteX6" fmla="*/ 68432 w 68431"/>
                      <a:gd name="connsiteY6" fmla="*/ 0 h 76682"/>
                      <a:gd name="connsiteX7" fmla="*/ 68432 w 68431"/>
                      <a:gd name="connsiteY7" fmla="*/ 76682 h 76682"/>
                      <a:gd name="connsiteX8" fmla="*/ 51617 w 68431"/>
                      <a:gd name="connsiteY8" fmla="*/ 76682 h 76682"/>
                      <a:gd name="connsiteX9" fmla="*/ 21116 w 68431"/>
                      <a:gd name="connsiteY9" fmla="*/ 39024 h 76682"/>
                      <a:gd name="connsiteX10" fmla="*/ 21116 w 68431"/>
                      <a:gd name="connsiteY10" fmla="*/ 76682 h 766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8431" h="76682">
                        <a:moveTo>
                          <a:pt x="21116" y="76682"/>
                        </a:moveTo>
                        <a:lnTo>
                          <a:pt x="0" y="76682"/>
                        </a:lnTo>
                        <a:lnTo>
                          <a:pt x="0" y="0"/>
                        </a:lnTo>
                        <a:lnTo>
                          <a:pt x="16424" y="0"/>
                        </a:lnTo>
                        <a:lnTo>
                          <a:pt x="47316" y="39024"/>
                        </a:lnTo>
                        <a:lnTo>
                          <a:pt x="47316" y="0"/>
                        </a:lnTo>
                        <a:lnTo>
                          <a:pt x="68432" y="0"/>
                        </a:lnTo>
                        <a:lnTo>
                          <a:pt x="68432" y="76682"/>
                        </a:lnTo>
                        <a:lnTo>
                          <a:pt x="51617" y="76682"/>
                        </a:lnTo>
                        <a:lnTo>
                          <a:pt x="21116" y="39024"/>
                        </a:lnTo>
                        <a:lnTo>
                          <a:pt x="21116" y="76682"/>
                        </a:lnTo>
                        <a:close/>
                      </a:path>
                    </a:pathLst>
                  </a:custGeom>
                  <a:solidFill>
                    <a:srgbClr val="FFFFFF"/>
                  </a:solidFill>
                  <a:ln w="19550" cap="flat">
                    <a:noFill/>
                    <a:prstDash val="solid"/>
                    <a:miter/>
                  </a:ln>
                </p:spPr>
                <p:txBody>
                  <a:bodyPr rtlCol="0" anchor="ctr"/>
                  <a:lstStyle/>
                  <a:p>
                    <a:endParaRPr lang="en-US"/>
                  </a:p>
                </p:txBody>
              </p:sp>
              <p:sp>
                <p:nvSpPr>
                  <p:cNvPr id="308" name="Freeform 307">
                    <a:extLst>
                      <a:ext uri="{FF2B5EF4-FFF2-40B4-BE49-F238E27FC236}">
                        <a16:creationId xmlns:a16="http://schemas.microsoft.com/office/drawing/2014/main" id="{F55CC3EB-80A9-AABF-F072-3AF82C683A55}"/>
                      </a:ext>
                    </a:extLst>
                  </p:cNvPr>
                  <p:cNvSpPr/>
                  <p:nvPr/>
                </p:nvSpPr>
                <p:spPr>
                  <a:xfrm>
                    <a:off x="8841483" y="1669016"/>
                    <a:ext cx="69409" cy="77267"/>
                  </a:xfrm>
                  <a:custGeom>
                    <a:avLst/>
                    <a:gdLst>
                      <a:gd name="connsiteX0" fmla="*/ 0 w 69409"/>
                      <a:gd name="connsiteY0" fmla="*/ 39414 h 77267"/>
                      <a:gd name="connsiteX1" fmla="*/ 0 w 69409"/>
                      <a:gd name="connsiteY1" fmla="*/ 0 h 77267"/>
                      <a:gd name="connsiteX2" fmla="*/ 21116 w 69409"/>
                      <a:gd name="connsiteY2" fmla="*/ 0 h 77267"/>
                      <a:gd name="connsiteX3" fmla="*/ 21116 w 69409"/>
                      <a:gd name="connsiteY3" fmla="*/ 39414 h 77267"/>
                      <a:gd name="connsiteX4" fmla="*/ 34607 w 69409"/>
                      <a:gd name="connsiteY4" fmla="*/ 58731 h 77267"/>
                      <a:gd name="connsiteX5" fmla="*/ 48293 w 69409"/>
                      <a:gd name="connsiteY5" fmla="*/ 39414 h 77267"/>
                      <a:gd name="connsiteX6" fmla="*/ 48293 w 69409"/>
                      <a:gd name="connsiteY6" fmla="*/ 0 h 77267"/>
                      <a:gd name="connsiteX7" fmla="*/ 69409 w 69409"/>
                      <a:gd name="connsiteY7" fmla="*/ 0 h 77267"/>
                      <a:gd name="connsiteX8" fmla="*/ 69409 w 69409"/>
                      <a:gd name="connsiteY8" fmla="*/ 39414 h 77267"/>
                      <a:gd name="connsiteX9" fmla="*/ 34607 w 69409"/>
                      <a:gd name="connsiteY9" fmla="*/ 77268 h 77267"/>
                      <a:gd name="connsiteX10" fmla="*/ 0 w 69409"/>
                      <a:gd name="connsiteY10" fmla="*/ 39414 h 772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409" h="77267">
                        <a:moveTo>
                          <a:pt x="0" y="39414"/>
                        </a:moveTo>
                        <a:lnTo>
                          <a:pt x="0" y="0"/>
                        </a:lnTo>
                        <a:lnTo>
                          <a:pt x="21116" y="0"/>
                        </a:lnTo>
                        <a:lnTo>
                          <a:pt x="21116" y="39414"/>
                        </a:lnTo>
                        <a:cubicBezTo>
                          <a:pt x="21116" y="49560"/>
                          <a:pt x="24831" y="58731"/>
                          <a:pt x="34607" y="58731"/>
                        </a:cubicBezTo>
                        <a:cubicBezTo>
                          <a:pt x="44383" y="58731"/>
                          <a:pt x="48293" y="49365"/>
                          <a:pt x="48293" y="39414"/>
                        </a:cubicBezTo>
                        <a:lnTo>
                          <a:pt x="48293" y="0"/>
                        </a:lnTo>
                        <a:lnTo>
                          <a:pt x="69409" y="0"/>
                        </a:lnTo>
                        <a:lnTo>
                          <a:pt x="69409" y="39414"/>
                        </a:lnTo>
                        <a:cubicBezTo>
                          <a:pt x="69409" y="60877"/>
                          <a:pt x="58460" y="77268"/>
                          <a:pt x="34607" y="77268"/>
                        </a:cubicBezTo>
                        <a:cubicBezTo>
                          <a:pt x="10753" y="77268"/>
                          <a:pt x="0" y="59707"/>
                          <a:pt x="0" y="39414"/>
                        </a:cubicBezTo>
                        <a:close/>
                      </a:path>
                    </a:pathLst>
                  </a:custGeom>
                  <a:solidFill>
                    <a:srgbClr val="FFFFFF"/>
                  </a:solidFill>
                  <a:ln w="19550" cap="flat">
                    <a:noFill/>
                    <a:prstDash val="solid"/>
                    <a:miter/>
                  </a:ln>
                </p:spPr>
                <p:txBody>
                  <a:bodyPr rtlCol="0" anchor="ctr"/>
                  <a:lstStyle/>
                  <a:p>
                    <a:endParaRPr lang="en-US"/>
                  </a:p>
                </p:txBody>
              </p:sp>
              <p:sp>
                <p:nvSpPr>
                  <p:cNvPr id="309" name="Freeform 308">
                    <a:extLst>
                      <a:ext uri="{FF2B5EF4-FFF2-40B4-BE49-F238E27FC236}">
                        <a16:creationId xmlns:a16="http://schemas.microsoft.com/office/drawing/2014/main" id="{CA47B0FD-DD21-01EE-AE7D-6636F42CEF73}"/>
                      </a:ext>
                    </a:extLst>
                  </p:cNvPr>
                  <p:cNvSpPr/>
                  <p:nvPr/>
                </p:nvSpPr>
                <p:spPr>
                  <a:xfrm>
                    <a:off x="8923992" y="1669016"/>
                    <a:ext cx="79185" cy="76682"/>
                  </a:xfrm>
                  <a:custGeom>
                    <a:avLst/>
                    <a:gdLst>
                      <a:gd name="connsiteX0" fmla="*/ 58264 w 79185"/>
                      <a:gd name="connsiteY0" fmla="*/ 36292 h 76682"/>
                      <a:gd name="connsiteX1" fmla="*/ 45360 w 79185"/>
                      <a:gd name="connsiteY1" fmla="*/ 64780 h 76682"/>
                      <a:gd name="connsiteX2" fmla="*/ 34020 w 79185"/>
                      <a:gd name="connsiteY2" fmla="*/ 64780 h 76682"/>
                      <a:gd name="connsiteX3" fmla="*/ 21116 w 79185"/>
                      <a:gd name="connsiteY3" fmla="*/ 36292 h 76682"/>
                      <a:gd name="connsiteX4" fmla="*/ 21116 w 79185"/>
                      <a:gd name="connsiteY4" fmla="*/ 76682 h 76682"/>
                      <a:gd name="connsiteX5" fmla="*/ 0 w 79185"/>
                      <a:gd name="connsiteY5" fmla="*/ 76682 h 76682"/>
                      <a:gd name="connsiteX6" fmla="*/ 0 w 79185"/>
                      <a:gd name="connsiteY6" fmla="*/ 0 h 76682"/>
                      <a:gd name="connsiteX7" fmla="*/ 23071 w 79185"/>
                      <a:gd name="connsiteY7" fmla="*/ 0 h 76682"/>
                      <a:gd name="connsiteX8" fmla="*/ 39690 w 79185"/>
                      <a:gd name="connsiteY8" fmla="*/ 36097 h 76682"/>
                      <a:gd name="connsiteX9" fmla="*/ 56309 w 79185"/>
                      <a:gd name="connsiteY9" fmla="*/ 0 h 76682"/>
                      <a:gd name="connsiteX10" fmla="*/ 79185 w 79185"/>
                      <a:gd name="connsiteY10" fmla="*/ 0 h 76682"/>
                      <a:gd name="connsiteX11" fmla="*/ 79185 w 79185"/>
                      <a:gd name="connsiteY11" fmla="*/ 76682 h 76682"/>
                      <a:gd name="connsiteX12" fmla="*/ 58069 w 79185"/>
                      <a:gd name="connsiteY12" fmla="*/ 76682 h 76682"/>
                      <a:gd name="connsiteX13" fmla="*/ 58069 w 79185"/>
                      <a:gd name="connsiteY13" fmla="*/ 36292 h 766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9185" h="76682">
                        <a:moveTo>
                          <a:pt x="58264" y="36292"/>
                        </a:moveTo>
                        <a:lnTo>
                          <a:pt x="45360" y="64780"/>
                        </a:lnTo>
                        <a:lnTo>
                          <a:pt x="34020" y="64780"/>
                        </a:lnTo>
                        <a:lnTo>
                          <a:pt x="21116" y="36292"/>
                        </a:lnTo>
                        <a:lnTo>
                          <a:pt x="21116" y="76682"/>
                        </a:lnTo>
                        <a:lnTo>
                          <a:pt x="0" y="76682"/>
                        </a:lnTo>
                        <a:lnTo>
                          <a:pt x="0" y="0"/>
                        </a:lnTo>
                        <a:lnTo>
                          <a:pt x="23071" y="0"/>
                        </a:lnTo>
                        <a:lnTo>
                          <a:pt x="39690" y="36097"/>
                        </a:lnTo>
                        <a:lnTo>
                          <a:pt x="56309" y="0"/>
                        </a:lnTo>
                        <a:lnTo>
                          <a:pt x="79185" y="0"/>
                        </a:lnTo>
                        <a:lnTo>
                          <a:pt x="79185" y="76682"/>
                        </a:lnTo>
                        <a:lnTo>
                          <a:pt x="58069" y="76682"/>
                        </a:lnTo>
                        <a:lnTo>
                          <a:pt x="58069" y="36292"/>
                        </a:lnTo>
                        <a:close/>
                      </a:path>
                    </a:pathLst>
                  </a:custGeom>
                  <a:solidFill>
                    <a:srgbClr val="FFFFFF"/>
                  </a:solidFill>
                  <a:ln w="19550" cap="flat">
                    <a:noFill/>
                    <a:prstDash val="solid"/>
                    <a:miter/>
                  </a:ln>
                </p:spPr>
                <p:txBody>
                  <a:bodyPr rtlCol="0" anchor="ctr"/>
                  <a:lstStyle/>
                  <a:p>
                    <a:endParaRPr lang="en-US"/>
                  </a:p>
                </p:txBody>
              </p:sp>
            </p:grpSp>
            <p:grpSp>
              <p:nvGrpSpPr>
                <p:cNvPr id="310" name="Graphic 4">
                  <a:extLst>
                    <a:ext uri="{FF2B5EF4-FFF2-40B4-BE49-F238E27FC236}">
                      <a16:creationId xmlns:a16="http://schemas.microsoft.com/office/drawing/2014/main" id="{8EE41555-D761-CC11-8566-9CD568A53D73}"/>
                    </a:ext>
                  </a:extLst>
                </p:cNvPr>
                <p:cNvGrpSpPr/>
                <p:nvPr/>
              </p:nvGrpSpPr>
              <p:grpSpPr>
                <a:xfrm>
                  <a:off x="9315031" y="1668626"/>
                  <a:ext cx="515779" cy="77657"/>
                  <a:chOff x="9315031" y="1668626"/>
                  <a:chExt cx="515779" cy="77657"/>
                </a:xfrm>
                <a:solidFill>
                  <a:srgbClr val="FFFFFF"/>
                </a:solidFill>
              </p:grpSpPr>
              <p:sp>
                <p:nvSpPr>
                  <p:cNvPr id="311" name="Freeform 310">
                    <a:extLst>
                      <a:ext uri="{FF2B5EF4-FFF2-40B4-BE49-F238E27FC236}">
                        <a16:creationId xmlns:a16="http://schemas.microsoft.com/office/drawing/2014/main" id="{8D8F7D95-5DAB-AA7D-D035-D704E60C0898}"/>
                      </a:ext>
                    </a:extLst>
                  </p:cNvPr>
                  <p:cNvSpPr/>
                  <p:nvPr/>
                </p:nvSpPr>
                <p:spPr>
                  <a:xfrm>
                    <a:off x="9315031" y="1669016"/>
                    <a:ext cx="68236" cy="76682"/>
                  </a:xfrm>
                  <a:custGeom>
                    <a:avLst/>
                    <a:gdLst>
                      <a:gd name="connsiteX0" fmla="*/ 0 w 68236"/>
                      <a:gd name="connsiteY0" fmla="*/ 0 h 76682"/>
                      <a:gd name="connsiteX1" fmla="*/ 29523 w 68236"/>
                      <a:gd name="connsiteY1" fmla="*/ 0 h 76682"/>
                      <a:gd name="connsiteX2" fmla="*/ 68236 w 68236"/>
                      <a:gd name="connsiteY2" fmla="*/ 38244 h 76682"/>
                      <a:gd name="connsiteX3" fmla="*/ 29523 w 68236"/>
                      <a:gd name="connsiteY3" fmla="*/ 76682 h 76682"/>
                      <a:gd name="connsiteX4" fmla="*/ 0 w 68236"/>
                      <a:gd name="connsiteY4" fmla="*/ 76682 h 76682"/>
                      <a:gd name="connsiteX5" fmla="*/ 0 w 68236"/>
                      <a:gd name="connsiteY5" fmla="*/ 0 h 76682"/>
                      <a:gd name="connsiteX6" fmla="*/ 29523 w 68236"/>
                      <a:gd name="connsiteY6" fmla="*/ 18341 h 76682"/>
                      <a:gd name="connsiteX7" fmla="*/ 21116 w 68236"/>
                      <a:gd name="connsiteY7" fmla="*/ 18341 h 76682"/>
                      <a:gd name="connsiteX8" fmla="*/ 21116 w 68236"/>
                      <a:gd name="connsiteY8" fmla="*/ 58341 h 76682"/>
                      <a:gd name="connsiteX9" fmla="*/ 29523 w 68236"/>
                      <a:gd name="connsiteY9" fmla="*/ 58341 h 76682"/>
                      <a:gd name="connsiteX10" fmla="*/ 46925 w 68236"/>
                      <a:gd name="connsiteY10" fmla="*/ 38244 h 76682"/>
                      <a:gd name="connsiteX11" fmla="*/ 29523 w 68236"/>
                      <a:gd name="connsiteY11" fmla="*/ 18341 h 766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8236" h="76682">
                        <a:moveTo>
                          <a:pt x="0" y="0"/>
                        </a:moveTo>
                        <a:lnTo>
                          <a:pt x="29523" y="0"/>
                        </a:lnTo>
                        <a:cubicBezTo>
                          <a:pt x="55136" y="0"/>
                          <a:pt x="68236" y="17171"/>
                          <a:pt x="68236" y="38244"/>
                        </a:cubicBezTo>
                        <a:cubicBezTo>
                          <a:pt x="68236" y="61463"/>
                          <a:pt x="52790" y="76682"/>
                          <a:pt x="29523" y="76682"/>
                        </a:cubicBezTo>
                        <a:lnTo>
                          <a:pt x="0" y="76682"/>
                        </a:lnTo>
                        <a:lnTo>
                          <a:pt x="0" y="0"/>
                        </a:lnTo>
                        <a:close/>
                        <a:moveTo>
                          <a:pt x="29523" y="18341"/>
                        </a:moveTo>
                        <a:lnTo>
                          <a:pt x="21116" y="18341"/>
                        </a:lnTo>
                        <a:lnTo>
                          <a:pt x="21116" y="58341"/>
                        </a:lnTo>
                        <a:lnTo>
                          <a:pt x="29523" y="58341"/>
                        </a:lnTo>
                        <a:cubicBezTo>
                          <a:pt x="40668" y="58341"/>
                          <a:pt x="46925" y="49756"/>
                          <a:pt x="46925" y="38244"/>
                        </a:cubicBezTo>
                        <a:cubicBezTo>
                          <a:pt x="46925" y="26731"/>
                          <a:pt x="40472" y="18341"/>
                          <a:pt x="29523" y="18341"/>
                        </a:cubicBezTo>
                        <a:close/>
                      </a:path>
                    </a:pathLst>
                  </a:custGeom>
                  <a:solidFill>
                    <a:srgbClr val="FFFFFF"/>
                  </a:solidFill>
                  <a:ln w="19550" cap="flat">
                    <a:noFill/>
                    <a:prstDash val="solid"/>
                    <a:miter/>
                  </a:ln>
                </p:spPr>
                <p:txBody>
                  <a:bodyPr rtlCol="0" anchor="ctr"/>
                  <a:lstStyle/>
                  <a:p>
                    <a:endParaRPr lang="en-US"/>
                  </a:p>
                </p:txBody>
              </p:sp>
              <p:sp>
                <p:nvSpPr>
                  <p:cNvPr id="312" name="Freeform 311">
                    <a:extLst>
                      <a:ext uri="{FF2B5EF4-FFF2-40B4-BE49-F238E27FC236}">
                        <a16:creationId xmlns:a16="http://schemas.microsoft.com/office/drawing/2014/main" id="{6450A2C4-EDE5-A601-3F7C-50BCEC78B918}"/>
                      </a:ext>
                    </a:extLst>
                  </p:cNvPr>
                  <p:cNvSpPr/>
                  <p:nvPr/>
                </p:nvSpPr>
                <p:spPr>
                  <a:xfrm>
                    <a:off x="9393629" y="1669016"/>
                    <a:ext cx="21115" cy="76682"/>
                  </a:xfrm>
                  <a:custGeom>
                    <a:avLst/>
                    <a:gdLst>
                      <a:gd name="connsiteX0" fmla="*/ 0 w 21115"/>
                      <a:gd name="connsiteY0" fmla="*/ 0 h 76682"/>
                      <a:gd name="connsiteX1" fmla="*/ 21116 w 21115"/>
                      <a:gd name="connsiteY1" fmla="*/ 0 h 76682"/>
                      <a:gd name="connsiteX2" fmla="*/ 21116 w 21115"/>
                      <a:gd name="connsiteY2" fmla="*/ 76682 h 76682"/>
                      <a:gd name="connsiteX3" fmla="*/ 0 w 21115"/>
                      <a:gd name="connsiteY3" fmla="*/ 76682 h 76682"/>
                      <a:gd name="connsiteX4" fmla="*/ 0 w 21115"/>
                      <a:gd name="connsiteY4" fmla="*/ 0 h 766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115" h="76682">
                        <a:moveTo>
                          <a:pt x="0" y="0"/>
                        </a:moveTo>
                        <a:lnTo>
                          <a:pt x="21116" y="0"/>
                        </a:lnTo>
                        <a:lnTo>
                          <a:pt x="21116" y="76682"/>
                        </a:lnTo>
                        <a:lnTo>
                          <a:pt x="0" y="76682"/>
                        </a:lnTo>
                        <a:lnTo>
                          <a:pt x="0" y="0"/>
                        </a:lnTo>
                        <a:close/>
                      </a:path>
                    </a:pathLst>
                  </a:custGeom>
                  <a:solidFill>
                    <a:srgbClr val="FFFFFF"/>
                  </a:solidFill>
                  <a:ln w="19550" cap="flat">
                    <a:noFill/>
                    <a:prstDash val="solid"/>
                    <a:miter/>
                  </a:ln>
                </p:spPr>
                <p:txBody>
                  <a:bodyPr rtlCol="0" anchor="ctr"/>
                  <a:lstStyle/>
                  <a:p>
                    <a:endParaRPr lang="en-US"/>
                  </a:p>
                </p:txBody>
              </p:sp>
              <p:sp>
                <p:nvSpPr>
                  <p:cNvPr id="313" name="Freeform 312">
                    <a:extLst>
                      <a:ext uri="{FF2B5EF4-FFF2-40B4-BE49-F238E27FC236}">
                        <a16:creationId xmlns:a16="http://schemas.microsoft.com/office/drawing/2014/main" id="{CF74CB9C-CE55-FF9C-1CDB-37E2441D832A}"/>
                      </a:ext>
                    </a:extLst>
                  </p:cNvPr>
                  <p:cNvSpPr/>
                  <p:nvPr/>
                </p:nvSpPr>
                <p:spPr>
                  <a:xfrm>
                    <a:off x="9422175" y="1669016"/>
                    <a:ext cx="72733" cy="76682"/>
                  </a:xfrm>
                  <a:custGeom>
                    <a:avLst/>
                    <a:gdLst>
                      <a:gd name="connsiteX0" fmla="*/ 48293 w 72733"/>
                      <a:gd name="connsiteY0" fmla="*/ 0 h 76682"/>
                      <a:gd name="connsiteX1" fmla="*/ 72733 w 72733"/>
                      <a:gd name="connsiteY1" fmla="*/ 76682 h 76682"/>
                      <a:gd name="connsiteX2" fmla="*/ 51226 w 72733"/>
                      <a:gd name="connsiteY2" fmla="*/ 76682 h 76682"/>
                      <a:gd name="connsiteX3" fmla="*/ 46534 w 72733"/>
                      <a:gd name="connsiteY3" fmla="*/ 61658 h 76682"/>
                      <a:gd name="connsiteX4" fmla="*/ 26004 w 72733"/>
                      <a:gd name="connsiteY4" fmla="*/ 61658 h 76682"/>
                      <a:gd name="connsiteX5" fmla="*/ 21507 w 72733"/>
                      <a:gd name="connsiteY5" fmla="*/ 76682 h 76682"/>
                      <a:gd name="connsiteX6" fmla="*/ 0 w 72733"/>
                      <a:gd name="connsiteY6" fmla="*/ 76682 h 76682"/>
                      <a:gd name="connsiteX7" fmla="*/ 24636 w 72733"/>
                      <a:gd name="connsiteY7" fmla="*/ 0 h 76682"/>
                      <a:gd name="connsiteX8" fmla="*/ 48293 w 72733"/>
                      <a:gd name="connsiteY8" fmla="*/ 0 h 76682"/>
                      <a:gd name="connsiteX9" fmla="*/ 36367 w 72733"/>
                      <a:gd name="connsiteY9" fmla="*/ 20683 h 76682"/>
                      <a:gd name="connsiteX10" fmla="*/ 29132 w 72733"/>
                      <a:gd name="connsiteY10" fmla="*/ 47609 h 76682"/>
                      <a:gd name="connsiteX11" fmla="*/ 43014 w 72733"/>
                      <a:gd name="connsiteY11" fmla="*/ 47609 h 76682"/>
                      <a:gd name="connsiteX12" fmla="*/ 36171 w 72733"/>
                      <a:gd name="connsiteY12" fmla="*/ 20683 h 766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2733" h="76682">
                        <a:moveTo>
                          <a:pt x="48293" y="0"/>
                        </a:moveTo>
                        <a:lnTo>
                          <a:pt x="72733" y="76682"/>
                        </a:lnTo>
                        <a:lnTo>
                          <a:pt x="51226" y="76682"/>
                        </a:lnTo>
                        <a:lnTo>
                          <a:pt x="46534" y="61658"/>
                        </a:lnTo>
                        <a:lnTo>
                          <a:pt x="26004" y="61658"/>
                        </a:lnTo>
                        <a:lnTo>
                          <a:pt x="21507" y="76682"/>
                        </a:lnTo>
                        <a:lnTo>
                          <a:pt x="0" y="76682"/>
                        </a:lnTo>
                        <a:lnTo>
                          <a:pt x="24636" y="0"/>
                        </a:lnTo>
                        <a:lnTo>
                          <a:pt x="48293" y="0"/>
                        </a:lnTo>
                        <a:close/>
                        <a:moveTo>
                          <a:pt x="36367" y="20683"/>
                        </a:moveTo>
                        <a:lnTo>
                          <a:pt x="29132" y="47609"/>
                        </a:lnTo>
                        <a:lnTo>
                          <a:pt x="43014" y="47609"/>
                        </a:lnTo>
                        <a:lnTo>
                          <a:pt x="36171" y="20683"/>
                        </a:lnTo>
                        <a:close/>
                      </a:path>
                    </a:pathLst>
                  </a:custGeom>
                  <a:solidFill>
                    <a:srgbClr val="FFFFFF"/>
                  </a:solidFill>
                  <a:ln w="19550" cap="flat">
                    <a:noFill/>
                    <a:prstDash val="solid"/>
                    <a:miter/>
                  </a:ln>
                </p:spPr>
                <p:txBody>
                  <a:bodyPr rtlCol="0" anchor="ctr"/>
                  <a:lstStyle/>
                  <a:p>
                    <a:endParaRPr lang="en-US"/>
                  </a:p>
                </p:txBody>
              </p:sp>
              <p:sp>
                <p:nvSpPr>
                  <p:cNvPr id="314" name="Freeform 313">
                    <a:extLst>
                      <a:ext uri="{FF2B5EF4-FFF2-40B4-BE49-F238E27FC236}">
                        <a16:creationId xmlns:a16="http://schemas.microsoft.com/office/drawing/2014/main" id="{7A5D5E24-5CB9-4F29-6ECF-EE5128B20D53}"/>
                      </a:ext>
                    </a:extLst>
                  </p:cNvPr>
                  <p:cNvSpPr/>
                  <p:nvPr/>
                </p:nvSpPr>
                <p:spPr>
                  <a:xfrm>
                    <a:off x="9502338" y="1669016"/>
                    <a:ext cx="79185" cy="76682"/>
                  </a:xfrm>
                  <a:custGeom>
                    <a:avLst/>
                    <a:gdLst>
                      <a:gd name="connsiteX0" fmla="*/ 58265 w 79185"/>
                      <a:gd name="connsiteY0" fmla="*/ 36292 h 76682"/>
                      <a:gd name="connsiteX1" fmla="*/ 45361 w 79185"/>
                      <a:gd name="connsiteY1" fmla="*/ 64780 h 76682"/>
                      <a:gd name="connsiteX2" fmla="*/ 34020 w 79185"/>
                      <a:gd name="connsiteY2" fmla="*/ 64780 h 76682"/>
                      <a:gd name="connsiteX3" fmla="*/ 21116 w 79185"/>
                      <a:gd name="connsiteY3" fmla="*/ 36292 h 76682"/>
                      <a:gd name="connsiteX4" fmla="*/ 21116 w 79185"/>
                      <a:gd name="connsiteY4" fmla="*/ 76682 h 76682"/>
                      <a:gd name="connsiteX5" fmla="*/ 0 w 79185"/>
                      <a:gd name="connsiteY5" fmla="*/ 76682 h 76682"/>
                      <a:gd name="connsiteX6" fmla="*/ 0 w 79185"/>
                      <a:gd name="connsiteY6" fmla="*/ 0 h 76682"/>
                      <a:gd name="connsiteX7" fmla="*/ 23071 w 79185"/>
                      <a:gd name="connsiteY7" fmla="*/ 0 h 76682"/>
                      <a:gd name="connsiteX8" fmla="*/ 39690 w 79185"/>
                      <a:gd name="connsiteY8" fmla="*/ 36097 h 76682"/>
                      <a:gd name="connsiteX9" fmla="*/ 56310 w 79185"/>
                      <a:gd name="connsiteY9" fmla="*/ 0 h 76682"/>
                      <a:gd name="connsiteX10" fmla="*/ 79185 w 79185"/>
                      <a:gd name="connsiteY10" fmla="*/ 0 h 76682"/>
                      <a:gd name="connsiteX11" fmla="*/ 79185 w 79185"/>
                      <a:gd name="connsiteY11" fmla="*/ 76682 h 76682"/>
                      <a:gd name="connsiteX12" fmla="*/ 58069 w 79185"/>
                      <a:gd name="connsiteY12" fmla="*/ 76682 h 76682"/>
                      <a:gd name="connsiteX13" fmla="*/ 58069 w 79185"/>
                      <a:gd name="connsiteY13" fmla="*/ 36292 h 766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9185" h="76682">
                        <a:moveTo>
                          <a:pt x="58265" y="36292"/>
                        </a:moveTo>
                        <a:lnTo>
                          <a:pt x="45361" y="64780"/>
                        </a:lnTo>
                        <a:lnTo>
                          <a:pt x="34020" y="64780"/>
                        </a:lnTo>
                        <a:lnTo>
                          <a:pt x="21116" y="36292"/>
                        </a:lnTo>
                        <a:lnTo>
                          <a:pt x="21116" y="76682"/>
                        </a:lnTo>
                        <a:lnTo>
                          <a:pt x="0" y="76682"/>
                        </a:lnTo>
                        <a:lnTo>
                          <a:pt x="0" y="0"/>
                        </a:lnTo>
                        <a:lnTo>
                          <a:pt x="23071" y="0"/>
                        </a:lnTo>
                        <a:lnTo>
                          <a:pt x="39690" y="36097"/>
                        </a:lnTo>
                        <a:lnTo>
                          <a:pt x="56310" y="0"/>
                        </a:lnTo>
                        <a:lnTo>
                          <a:pt x="79185" y="0"/>
                        </a:lnTo>
                        <a:lnTo>
                          <a:pt x="79185" y="76682"/>
                        </a:lnTo>
                        <a:lnTo>
                          <a:pt x="58069" y="76682"/>
                        </a:lnTo>
                        <a:lnTo>
                          <a:pt x="58069" y="36292"/>
                        </a:lnTo>
                        <a:close/>
                      </a:path>
                    </a:pathLst>
                  </a:custGeom>
                  <a:solidFill>
                    <a:srgbClr val="FFFFFF"/>
                  </a:solidFill>
                  <a:ln w="19550" cap="flat">
                    <a:noFill/>
                    <a:prstDash val="solid"/>
                    <a:miter/>
                  </a:ln>
                </p:spPr>
                <p:txBody>
                  <a:bodyPr rtlCol="0" anchor="ctr"/>
                  <a:lstStyle/>
                  <a:p>
                    <a:endParaRPr lang="en-US"/>
                  </a:p>
                </p:txBody>
              </p:sp>
              <p:sp>
                <p:nvSpPr>
                  <p:cNvPr id="315" name="Freeform 314">
                    <a:extLst>
                      <a:ext uri="{FF2B5EF4-FFF2-40B4-BE49-F238E27FC236}">
                        <a16:creationId xmlns:a16="http://schemas.microsoft.com/office/drawing/2014/main" id="{167DA103-D68F-B98D-A5AA-926F80DEAE1A}"/>
                      </a:ext>
                    </a:extLst>
                  </p:cNvPr>
                  <p:cNvSpPr/>
                  <p:nvPr/>
                </p:nvSpPr>
                <p:spPr>
                  <a:xfrm>
                    <a:off x="9591690" y="1668626"/>
                    <a:ext cx="78012" cy="77657"/>
                  </a:xfrm>
                  <a:custGeom>
                    <a:avLst/>
                    <a:gdLst>
                      <a:gd name="connsiteX0" fmla="*/ 0 w 78012"/>
                      <a:gd name="connsiteY0" fmla="*/ 38634 h 77657"/>
                      <a:gd name="connsiteX1" fmla="*/ 39299 w 78012"/>
                      <a:gd name="connsiteY1" fmla="*/ 0 h 77657"/>
                      <a:gd name="connsiteX2" fmla="*/ 78012 w 78012"/>
                      <a:gd name="connsiteY2" fmla="*/ 39024 h 77657"/>
                      <a:gd name="connsiteX3" fmla="*/ 38908 w 78012"/>
                      <a:gd name="connsiteY3" fmla="*/ 77658 h 77657"/>
                      <a:gd name="connsiteX4" fmla="*/ 0 w 78012"/>
                      <a:gd name="connsiteY4" fmla="*/ 38634 h 77657"/>
                      <a:gd name="connsiteX5" fmla="*/ 39104 w 78012"/>
                      <a:gd name="connsiteY5" fmla="*/ 59121 h 77657"/>
                      <a:gd name="connsiteX6" fmla="*/ 56700 w 78012"/>
                      <a:gd name="connsiteY6" fmla="*/ 38634 h 77657"/>
                      <a:gd name="connsiteX7" fmla="*/ 39104 w 78012"/>
                      <a:gd name="connsiteY7" fmla="*/ 18732 h 77657"/>
                      <a:gd name="connsiteX8" fmla="*/ 21507 w 78012"/>
                      <a:gd name="connsiteY8" fmla="*/ 39024 h 77657"/>
                      <a:gd name="connsiteX9" fmla="*/ 39104 w 78012"/>
                      <a:gd name="connsiteY9" fmla="*/ 59316 h 776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8012" h="77657">
                        <a:moveTo>
                          <a:pt x="0" y="38634"/>
                        </a:moveTo>
                        <a:cubicBezTo>
                          <a:pt x="0" y="18341"/>
                          <a:pt x="16424" y="0"/>
                          <a:pt x="39299" y="0"/>
                        </a:cubicBezTo>
                        <a:cubicBezTo>
                          <a:pt x="62175" y="0"/>
                          <a:pt x="78012" y="19512"/>
                          <a:pt x="78012" y="39024"/>
                        </a:cubicBezTo>
                        <a:cubicBezTo>
                          <a:pt x="78012" y="58536"/>
                          <a:pt x="61784" y="77658"/>
                          <a:pt x="38908" y="77658"/>
                        </a:cubicBezTo>
                        <a:cubicBezTo>
                          <a:pt x="16032" y="77658"/>
                          <a:pt x="0" y="58341"/>
                          <a:pt x="0" y="38634"/>
                        </a:cubicBezTo>
                        <a:close/>
                        <a:moveTo>
                          <a:pt x="39104" y="59121"/>
                        </a:moveTo>
                        <a:cubicBezTo>
                          <a:pt x="51422" y="59121"/>
                          <a:pt x="56700" y="48780"/>
                          <a:pt x="56700" y="38634"/>
                        </a:cubicBezTo>
                        <a:cubicBezTo>
                          <a:pt x="56700" y="28488"/>
                          <a:pt x="51030" y="18732"/>
                          <a:pt x="39104" y="18732"/>
                        </a:cubicBezTo>
                        <a:cubicBezTo>
                          <a:pt x="27177" y="18732"/>
                          <a:pt x="21507" y="28878"/>
                          <a:pt x="21507" y="39024"/>
                        </a:cubicBezTo>
                        <a:cubicBezTo>
                          <a:pt x="21507" y="49170"/>
                          <a:pt x="27177" y="59316"/>
                          <a:pt x="39104" y="59316"/>
                        </a:cubicBezTo>
                        <a:close/>
                      </a:path>
                    </a:pathLst>
                  </a:custGeom>
                  <a:solidFill>
                    <a:srgbClr val="FFFFFF"/>
                  </a:solidFill>
                  <a:ln w="19550" cap="flat">
                    <a:noFill/>
                    <a:prstDash val="solid"/>
                    <a:miter/>
                  </a:ln>
                </p:spPr>
                <p:txBody>
                  <a:bodyPr rtlCol="0" anchor="ctr"/>
                  <a:lstStyle/>
                  <a:p>
                    <a:endParaRPr lang="en-US"/>
                  </a:p>
                </p:txBody>
              </p:sp>
              <p:sp>
                <p:nvSpPr>
                  <p:cNvPr id="316" name="Freeform 315">
                    <a:extLst>
                      <a:ext uri="{FF2B5EF4-FFF2-40B4-BE49-F238E27FC236}">
                        <a16:creationId xmlns:a16="http://schemas.microsoft.com/office/drawing/2014/main" id="{7048BF01-0105-AF7B-601A-95AA44B10AD8}"/>
                      </a:ext>
                    </a:extLst>
                  </p:cNvPr>
                  <p:cNvSpPr/>
                  <p:nvPr/>
                </p:nvSpPr>
                <p:spPr>
                  <a:xfrm>
                    <a:off x="9679869" y="1669211"/>
                    <a:ext cx="68431" cy="76682"/>
                  </a:xfrm>
                  <a:custGeom>
                    <a:avLst/>
                    <a:gdLst>
                      <a:gd name="connsiteX0" fmla="*/ 21116 w 68431"/>
                      <a:gd name="connsiteY0" fmla="*/ 76682 h 76682"/>
                      <a:gd name="connsiteX1" fmla="*/ 0 w 68431"/>
                      <a:gd name="connsiteY1" fmla="*/ 76682 h 76682"/>
                      <a:gd name="connsiteX2" fmla="*/ 0 w 68431"/>
                      <a:gd name="connsiteY2" fmla="*/ 0 h 76682"/>
                      <a:gd name="connsiteX3" fmla="*/ 16424 w 68431"/>
                      <a:gd name="connsiteY3" fmla="*/ 0 h 76682"/>
                      <a:gd name="connsiteX4" fmla="*/ 47316 w 68431"/>
                      <a:gd name="connsiteY4" fmla="*/ 39024 h 76682"/>
                      <a:gd name="connsiteX5" fmla="*/ 47316 w 68431"/>
                      <a:gd name="connsiteY5" fmla="*/ 0 h 76682"/>
                      <a:gd name="connsiteX6" fmla="*/ 68432 w 68431"/>
                      <a:gd name="connsiteY6" fmla="*/ 0 h 76682"/>
                      <a:gd name="connsiteX7" fmla="*/ 68432 w 68431"/>
                      <a:gd name="connsiteY7" fmla="*/ 76682 h 76682"/>
                      <a:gd name="connsiteX8" fmla="*/ 51617 w 68431"/>
                      <a:gd name="connsiteY8" fmla="*/ 76682 h 76682"/>
                      <a:gd name="connsiteX9" fmla="*/ 21116 w 68431"/>
                      <a:gd name="connsiteY9" fmla="*/ 39024 h 76682"/>
                      <a:gd name="connsiteX10" fmla="*/ 21116 w 68431"/>
                      <a:gd name="connsiteY10" fmla="*/ 76682 h 766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8431" h="76682">
                        <a:moveTo>
                          <a:pt x="21116" y="76682"/>
                        </a:moveTo>
                        <a:lnTo>
                          <a:pt x="0" y="76682"/>
                        </a:lnTo>
                        <a:lnTo>
                          <a:pt x="0" y="0"/>
                        </a:lnTo>
                        <a:lnTo>
                          <a:pt x="16424" y="0"/>
                        </a:lnTo>
                        <a:lnTo>
                          <a:pt x="47316" y="39024"/>
                        </a:lnTo>
                        <a:lnTo>
                          <a:pt x="47316" y="0"/>
                        </a:lnTo>
                        <a:lnTo>
                          <a:pt x="68432" y="0"/>
                        </a:lnTo>
                        <a:lnTo>
                          <a:pt x="68432" y="76682"/>
                        </a:lnTo>
                        <a:lnTo>
                          <a:pt x="51617" y="76682"/>
                        </a:lnTo>
                        <a:lnTo>
                          <a:pt x="21116" y="39024"/>
                        </a:lnTo>
                        <a:lnTo>
                          <a:pt x="21116" y="76682"/>
                        </a:lnTo>
                        <a:close/>
                      </a:path>
                    </a:pathLst>
                  </a:custGeom>
                  <a:solidFill>
                    <a:srgbClr val="FFFFFF"/>
                  </a:solidFill>
                  <a:ln w="19550" cap="flat">
                    <a:noFill/>
                    <a:prstDash val="solid"/>
                    <a:miter/>
                  </a:ln>
                </p:spPr>
                <p:txBody>
                  <a:bodyPr rtlCol="0" anchor="ctr"/>
                  <a:lstStyle/>
                  <a:p>
                    <a:endParaRPr lang="en-US"/>
                  </a:p>
                </p:txBody>
              </p:sp>
              <p:sp>
                <p:nvSpPr>
                  <p:cNvPr id="317" name="Freeform 316">
                    <a:extLst>
                      <a:ext uri="{FF2B5EF4-FFF2-40B4-BE49-F238E27FC236}">
                        <a16:creationId xmlns:a16="http://schemas.microsoft.com/office/drawing/2014/main" id="{A3F381A0-F9D7-2970-12E2-562A8E19085F}"/>
                      </a:ext>
                    </a:extLst>
                  </p:cNvPr>
                  <p:cNvSpPr/>
                  <p:nvPr/>
                </p:nvSpPr>
                <p:spPr>
                  <a:xfrm>
                    <a:off x="9762574" y="1669016"/>
                    <a:ext cx="68236" cy="76682"/>
                  </a:xfrm>
                  <a:custGeom>
                    <a:avLst/>
                    <a:gdLst>
                      <a:gd name="connsiteX0" fmla="*/ 0 w 68236"/>
                      <a:gd name="connsiteY0" fmla="*/ 0 h 76682"/>
                      <a:gd name="connsiteX1" fmla="*/ 29524 w 68236"/>
                      <a:gd name="connsiteY1" fmla="*/ 0 h 76682"/>
                      <a:gd name="connsiteX2" fmla="*/ 68236 w 68236"/>
                      <a:gd name="connsiteY2" fmla="*/ 38244 h 76682"/>
                      <a:gd name="connsiteX3" fmla="*/ 29524 w 68236"/>
                      <a:gd name="connsiteY3" fmla="*/ 76682 h 76682"/>
                      <a:gd name="connsiteX4" fmla="*/ 0 w 68236"/>
                      <a:gd name="connsiteY4" fmla="*/ 76682 h 76682"/>
                      <a:gd name="connsiteX5" fmla="*/ 0 w 68236"/>
                      <a:gd name="connsiteY5" fmla="*/ 0 h 76682"/>
                      <a:gd name="connsiteX6" fmla="*/ 29524 w 68236"/>
                      <a:gd name="connsiteY6" fmla="*/ 18341 h 76682"/>
                      <a:gd name="connsiteX7" fmla="*/ 21116 w 68236"/>
                      <a:gd name="connsiteY7" fmla="*/ 18341 h 76682"/>
                      <a:gd name="connsiteX8" fmla="*/ 21116 w 68236"/>
                      <a:gd name="connsiteY8" fmla="*/ 58341 h 76682"/>
                      <a:gd name="connsiteX9" fmla="*/ 29524 w 68236"/>
                      <a:gd name="connsiteY9" fmla="*/ 58341 h 76682"/>
                      <a:gd name="connsiteX10" fmla="*/ 46925 w 68236"/>
                      <a:gd name="connsiteY10" fmla="*/ 38244 h 76682"/>
                      <a:gd name="connsiteX11" fmla="*/ 29524 w 68236"/>
                      <a:gd name="connsiteY11" fmla="*/ 18341 h 766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8236" h="76682">
                        <a:moveTo>
                          <a:pt x="0" y="0"/>
                        </a:moveTo>
                        <a:lnTo>
                          <a:pt x="29524" y="0"/>
                        </a:lnTo>
                        <a:cubicBezTo>
                          <a:pt x="55137" y="0"/>
                          <a:pt x="68236" y="17171"/>
                          <a:pt x="68236" y="38244"/>
                        </a:cubicBezTo>
                        <a:cubicBezTo>
                          <a:pt x="68236" y="61463"/>
                          <a:pt x="52790" y="76682"/>
                          <a:pt x="29524" y="76682"/>
                        </a:cubicBezTo>
                        <a:lnTo>
                          <a:pt x="0" y="76682"/>
                        </a:lnTo>
                        <a:lnTo>
                          <a:pt x="0" y="0"/>
                        </a:lnTo>
                        <a:close/>
                        <a:moveTo>
                          <a:pt x="29524" y="18341"/>
                        </a:moveTo>
                        <a:lnTo>
                          <a:pt x="21116" y="18341"/>
                        </a:lnTo>
                        <a:lnTo>
                          <a:pt x="21116" y="58341"/>
                        </a:lnTo>
                        <a:lnTo>
                          <a:pt x="29524" y="58341"/>
                        </a:lnTo>
                        <a:cubicBezTo>
                          <a:pt x="40668" y="58341"/>
                          <a:pt x="46925" y="49756"/>
                          <a:pt x="46925" y="38244"/>
                        </a:cubicBezTo>
                        <a:cubicBezTo>
                          <a:pt x="46925" y="26731"/>
                          <a:pt x="40473" y="18341"/>
                          <a:pt x="29524" y="18341"/>
                        </a:cubicBezTo>
                        <a:close/>
                      </a:path>
                    </a:pathLst>
                  </a:custGeom>
                  <a:solidFill>
                    <a:srgbClr val="FFFFFF"/>
                  </a:solidFill>
                  <a:ln w="19550" cap="flat">
                    <a:noFill/>
                    <a:prstDash val="solid"/>
                    <a:miter/>
                  </a:ln>
                </p:spPr>
                <p:txBody>
                  <a:bodyPr rtlCol="0" anchor="ctr"/>
                  <a:lstStyle/>
                  <a:p>
                    <a:endParaRPr lang="en-US"/>
                  </a:p>
                </p:txBody>
              </p:sp>
            </p:grpSp>
            <p:grpSp>
              <p:nvGrpSpPr>
                <p:cNvPr id="318" name="Graphic 4">
                  <a:extLst>
                    <a:ext uri="{FF2B5EF4-FFF2-40B4-BE49-F238E27FC236}">
                      <a16:creationId xmlns:a16="http://schemas.microsoft.com/office/drawing/2014/main" id="{07F08B95-35D1-7ABE-5884-A41269E3BFE6}"/>
                    </a:ext>
                  </a:extLst>
                </p:cNvPr>
                <p:cNvGrpSpPr/>
                <p:nvPr/>
              </p:nvGrpSpPr>
              <p:grpSpPr>
                <a:xfrm>
                  <a:off x="10164562" y="1596431"/>
                  <a:ext cx="515975" cy="200973"/>
                  <a:chOff x="10164562" y="1596431"/>
                  <a:chExt cx="515975" cy="200973"/>
                </a:xfrm>
                <a:solidFill>
                  <a:srgbClr val="FFFFFF"/>
                </a:solidFill>
              </p:grpSpPr>
              <p:sp>
                <p:nvSpPr>
                  <p:cNvPr id="319" name="Freeform 318">
                    <a:extLst>
                      <a:ext uri="{FF2B5EF4-FFF2-40B4-BE49-F238E27FC236}">
                        <a16:creationId xmlns:a16="http://schemas.microsoft.com/office/drawing/2014/main" id="{5F842F63-C648-DD27-55BF-22D7876BBA3F}"/>
                      </a:ext>
                    </a:extLst>
                  </p:cNvPr>
                  <p:cNvSpPr/>
                  <p:nvPr/>
                </p:nvSpPr>
                <p:spPr>
                  <a:xfrm>
                    <a:off x="10284024" y="1596431"/>
                    <a:ext cx="65303" cy="76877"/>
                  </a:xfrm>
                  <a:custGeom>
                    <a:avLst/>
                    <a:gdLst>
                      <a:gd name="connsiteX0" fmla="*/ 37735 w 65303"/>
                      <a:gd name="connsiteY0" fmla="*/ 76682 h 76877"/>
                      <a:gd name="connsiteX1" fmla="*/ 0 w 65303"/>
                      <a:gd name="connsiteY1" fmla="*/ 76682 h 76877"/>
                      <a:gd name="connsiteX2" fmla="*/ 0 w 65303"/>
                      <a:gd name="connsiteY2" fmla="*/ 0 h 76877"/>
                      <a:gd name="connsiteX3" fmla="*/ 44578 w 65303"/>
                      <a:gd name="connsiteY3" fmla="*/ 0 h 76877"/>
                      <a:gd name="connsiteX4" fmla="*/ 62175 w 65303"/>
                      <a:gd name="connsiteY4" fmla="*/ 19707 h 76877"/>
                      <a:gd name="connsiteX5" fmla="*/ 51030 w 65303"/>
                      <a:gd name="connsiteY5" fmla="*/ 37463 h 76877"/>
                      <a:gd name="connsiteX6" fmla="*/ 65303 w 65303"/>
                      <a:gd name="connsiteY6" fmla="*/ 57170 h 76877"/>
                      <a:gd name="connsiteX7" fmla="*/ 37735 w 65303"/>
                      <a:gd name="connsiteY7" fmla="*/ 76877 h 76877"/>
                      <a:gd name="connsiteX8" fmla="*/ 20920 w 65303"/>
                      <a:gd name="connsiteY8" fmla="*/ 29658 h 76877"/>
                      <a:gd name="connsiteX9" fmla="*/ 35389 w 65303"/>
                      <a:gd name="connsiteY9" fmla="*/ 29658 h 76877"/>
                      <a:gd name="connsiteX10" fmla="*/ 41059 w 65303"/>
                      <a:gd name="connsiteY10" fmla="*/ 23805 h 76877"/>
                      <a:gd name="connsiteX11" fmla="*/ 35975 w 65303"/>
                      <a:gd name="connsiteY11" fmla="*/ 17951 h 76877"/>
                      <a:gd name="connsiteX12" fmla="*/ 20920 w 65303"/>
                      <a:gd name="connsiteY12" fmla="*/ 17951 h 76877"/>
                      <a:gd name="connsiteX13" fmla="*/ 20920 w 65303"/>
                      <a:gd name="connsiteY13" fmla="*/ 29658 h 76877"/>
                      <a:gd name="connsiteX14" fmla="*/ 38517 w 65303"/>
                      <a:gd name="connsiteY14" fmla="*/ 46048 h 76877"/>
                      <a:gd name="connsiteX15" fmla="*/ 21116 w 65303"/>
                      <a:gd name="connsiteY15" fmla="*/ 46048 h 76877"/>
                      <a:gd name="connsiteX16" fmla="*/ 21116 w 65303"/>
                      <a:gd name="connsiteY16" fmla="*/ 58926 h 76877"/>
                      <a:gd name="connsiteX17" fmla="*/ 37735 w 65303"/>
                      <a:gd name="connsiteY17" fmla="*/ 58926 h 76877"/>
                      <a:gd name="connsiteX18" fmla="*/ 43992 w 65303"/>
                      <a:gd name="connsiteY18" fmla="*/ 52682 h 76877"/>
                      <a:gd name="connsiteX19" fmla="*/ 38517 w 65303"/>
                      <a:gd name="connsiteY19" fmla="*/ 46048 h 768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65303" h="76877">
                        <a:moveTo>
                          <a:pt x="37735" y="76682"/>
                        </a:moveTo>
                        <a:lnTo>
                          <a:pt x="0" y="76682"/>
                        </a:lnTo>
                        <a:lnTo>
                          <a:pt x="0" y="0"/>
                        </a:lnTo>
                        <a:lnTo>
                          <a:pt x="44578" y="0"/>
                        </a:lnTo>
                        <a:cubicBezTo>
                          <a:pt x="55332" y="0"/>
                          <a:pt x="62175" y="9951"/>
                          <a:pt x="62175" y="19707"/>
                        </a:cubicBezTo>
                        <a:cubicBezTo>
                          <a:pt x="62175" y="26927"/>
                          <a:pt x="58460" y="34146"/>
                          <a:pt x="51030" y="37463"/>
                        </a:cubicBezTo>
                        <a:cubicBezTo>
                          <a:pt x="59829" y="40000"/>
                          <a:pt x="65303" y="46439"/>
                          <a:pt x="65303" y="57170"/>
                        </a:cubicBezTo>
                        <a:cubicBezTo>
                          <a:pt x="65303" y="71024"/>
                          <a:pt x="52790" y="76877"/>
                          <a:pt x="37735" y="76877"/>
                        </a:cubicBezTo>
                        <a:close/>
                        <a:moveTo>
                          <a:pt x="20920" y="29658"/>
                        </a:moveTo>
                        <a:lnTo>
                          <a:pt x="35389" y="29658"/>
                        </a:lnTo>
                        <a:cubicBezTo>
                          <a:pt x="38126" y="29658"/>
                          <a:pt x="41059" y="28488"/>
                          <a:pt x="41059" y="23805"/>
                        </a:cubicBezTo>
                        <a:cubicBezTo>
                          <a:pt x="41059" y="19512"/>
                          <a:pt x="38712" y="17951"/>
                          <a:pt x="35975" y="17951"/>
                        </a:cubicBezTo>
                        <a:lnTo>
                          <a:pt x="20920" y="17951"/>
                        </a:lnTo>
                        <a:lnTo>
                          <a:pt x="20920" y="29658"/>
                        </a:lnTo>
                        <a:close/>
                        <a:moveTo>
                          <a:pt x="38517" y="46048"/>
                        </a:moveTo>
                        <a:lnTo>
                          <a:pt x="21116" y="46048"/>
                        </a:lnTo>
                        <a:lnTo>
                          <a:pt x="21116" y="58926"/>
                        </a:lnTo>
                        <a:lnTo>
                          <a:pt x="37735" y="58926"/>
                        </a:lnTo>
                        <a:cubicBezTo>
                          <a:pt x="41254" y="58926"/>
                          <a:pt x="43992" y="56585"/>
                          <a:pt x="43992" y="52682"/>
                        </a:cubicBezTo>
                        <a:cubicBezTo>
                          <a:pt x="43992" y="48975"/>
                          <a:pt x="41645" y="46048"/>
                          <a:pt x="38517" y="46048"/>
                        </a:cubicBezTo>
                        <a:close/>
                      </a:path>
                    </a:pathLst>
                  </a:custGeom>
                  <a:solidFill>
                    <a:srgbClr val="FFFFFF"/>
                  </a:solidFill>
                  <a:ln w="19550" cap="flat">
                    <a:noFill/>
                    <a:prstDash val="solid"/>
                    <a:miter/>
                  </a:ln>
                </p:spPr>
                <p:txBody>
                  <a:bodyPr rtlCol="0" anchor="ctr"/>
                  <a:lstStyle/>
                  <a:p>
                    <a:endParaRPr lang="en-US"/>
                  </a:p>
                </p:txBody>
              </p:sp>
              <p:sp>
                <p:nvSpPr>
                  <p:cNvPr id="320" name="Freeform 319">
                    <a:extLst>
                      <a:ext uri="{FF2B5EF4-FFF2-40B4-BE49-F238E27FC236}">
                        <a16:creationId xmlns:a16="http://schemas.microsoft.com/office/drawing/2014/main" id="{F21425EF-0A1B-F1FF-9180-A31384EBE658}"/>
                      </a:ext>
                    </a:extLst>
                  </p:cNvPr>
                  <p:cNvSpPr/>
                  <p:nvPr/>
                </p:nvSpPr>
                <p:spPr>
                  <a:xfrm>
                    <a:off x="10359690" y="1596431"/>
                    <a:ext cx="55918" cy="76682"/>
                  </a:xfrm>
                  <a:custGeom>
                    <a:avLst/>
                    <a:gdLst>
                      <a:gd name="connsiteX0" fmla="*/ 0 w 55918"/>
                      <a:gd name="connsiteY0" fmla="*/ 0 h 76682"/>
                      <a:gd name="connsiteX1" fmla="*/ 21116 w 55918"/>
                      <a:gd name="connsiteY1" fmla="*/ 0 h 76682"/>
                      <a:gd name="connsiteX2" fmla="*/ 21116 w 55918"/>
                      <a:gd name="connsiteY2" fmla="*/ 58341 h 76682"/>
                      <a:gd name="connsiteX3" fmla="*/ 55918 w 55918"/>
                      <a:gd name="connsiteY3" fmla="*/ 58341 h 76682"/>
                      <a:gd name="connsiteX4" fmla="*/ 55918 w 55918"/>
                      <a:gd name="connsiteY4" fmla="*/ 76682 h 76682"/>
                      <a:gd name="connsiteX5" fmla="*/ 0 w 55918"/>
                      <a:gd name="connsiteY5" fmla="*/ 76682 h 76682"/>
                      <a:gd name="connsiteX6" fmla="*/ 0 w 55918"/>
                      <a:gd name="connsiteY6" fmla="*/ 0 h 766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5918" h="76682">
                        <a:moveTo>
                          <a:pt x="0" y="0"/>
                        </a:moveTo>
                        <a:lnTo>
                          <a:pt x="21116" y="0"/>
                        </a:lnTo>
                        <a:lnTo>
                          <a:pt x="21116" y="58341"/>
                        </a:lnTo>
                        <a:lnTo>
                          <a:pt x="55918" y="58341"/>
                        </a:lnTo>
                        <a:lnTo>
                          <a:pt x="55918" y="76682"/>
                        </a:lnTo>
                        <a:lnTo>
                          <a:pt x="0" y="76682"/>
                        </a:lnTo>
                        <a:lnTo>
                          <a:pt x="0" y="0"/>
                        </a:lnTo>
                        <a:close/>
                      </a:path>
                    </a:pathLst>
                  </a:custGeom>
                  <a:solidFill>
                    <a:srgbClr val="FFFFFF"/>
                  </a:solidFill>
                  <a:ln w="19550" cap="flat">
                    <a:noFill/>
                    <a:prstDash val="solid"/>
                    <a:miter/>
                  </a:ln>
                </p:spPr>
                <p:txBody>
                  <a:bodyPr rtlCol="0" anchor="ctr"/>
                  <a:lstStyle/>
                  <a:p>
                    <a:endParaRPr lang="en-US"/>
                  </a:p>
                </p:txBody>
              </p:sp>
              <p:sp>
                <p:nvSpPr>
                  <p:cNvPr id="321" name="Freeform 320">
                    <a:extLst>
                      <a:ext uri="{FF2B5EF4-FFF2-40B4-BE49-F238E27FC236}">
                        <a16:creationId xmlns:a16="http://schemas.microsoft.com/office/drawing/2014/main" id="{AA20ED21-498C-5F42-2D86-21CE48C97469}"/>
                      </a:ext>
                    </a:extLst>
                  </p:cNvPr>
                  <p:cNvSpPr/>
                  <p:nvPr/>
                </p:nvSpPr>
                <p:spPr>
                  <a:xfrm>
                    <a:off x="10423038" y="1596431"/>
                    <a:ext cx="69409" cy="77267"/>
                  </a:xfrm>
                  <a:custGeom>
                    <a:avLst/>
                    <a:gdLst>
                      <a:gd name="connsiteX0" fmla="*/ 0 w 69409"/>
                      <a:gd name="connsiteY0" fmla="*/ 39414 h 77267"/>
                      <a:gd name="connsiteX1" fmla="*/ 0 w 69409"/>
                      <a:gd name="connsiteY1" fmla="*/ 0 h 77267"/>
                      <a:gd name="connsiteX2" fmla="*/ 21116 w 69409"/>
                      <a:gd name="connsiteY2" fmla="*/ 0 h 77267"/>
                      <a:gd name="connsiteX3" fmla="*/ 21116 w 69409"/>
                      <a:gd name="connsiteY3" fmla="*/ 39414 h 77267"/>
                      <a:gd name="connsiteX4" fmla="*/ 34607 w 69409"/>
                      <a:gd name="connsiteY4" fmla="*/ 58731 h 77267"/>
                      <a:gd name="connsiteX5" fmla="*/ 48293 w 69409"/>
                      <a:gd name="connsiteY5" fmla="*/ 39414 h 77267"/>
                      <a:gd name="connsiteX6" fmla="*/ 48293 w 69409"/>
                      <a:gd name="connsiteY6" fmla="*/ 0 h 77267"/>
                      <a:gd name="connsiteX7" fmla="*/ 69409 w 69409"/>
                      <a:gd name="connsiteY7" fmla="*/ 0 h 77267"/>
                      <a:gd name="connsiteX8" fmla="*/ 69409 w 69409"/>
                      <a:gd name="connsiteY8" fmla="*/ 39414 h 77267"/>
                      <a:gd name="connsiteX9" fmla="*/ 34607 w 69409"/>
                      <a:gd name="connsiteY9" fmla="*/ 77268 h 77267"/>
                      <a:gd name="connsiteX10" fmla="*/ 0 w 69409"/>
                      <a:gd name="connsiteY10" fmla="*/ 39414 h 772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409" h="77267">
                        <a:moveTo>
                          <a:pt x="0" y="39414"/>
                        </a:moveTo>
                        <a:lnTo>
                          <a:pt x="0" y="0"/>
                        </a:lnTo>
                        <a:lnTo>
                          <a:pt x="21116" y="0"/>
                        </a:lnTo>
                        <a:lnTo>
                          <a:pt x="21116" y="39414"/>
                        </a:lnTo>
                        <a:cubicBezTo>
                          <a:pt x="21116" y="49560"/>
                          <a:pt x="24831" y="58731"/>
                          <a:pt x="34607" y="58731"/>
                        </a:cubicBezTo>
                        <a:cubicBezTo>
                          <a:pt x="44383" y="58731"/>
                          <a:pt x="48293" y="49365"/>
                          <a:pt x="48293" y="39414"/>
                        </a:cubicBezTo>
                        <a:lnTo>
                          <a:pt x="48293" y="0"/>
                        </a:lnTo>
                        <a:lnTo>
                          <a:pt x="69409" y="0"/>
                        </a:lnTo>
                        <a:lnTo>
                          <a:pt x="69409" y="39414"/>
                        </a:lnTo>
                        <a:cubicBezTo>
                          <a:pt x="69409" y="60877"/>
                          <a:pt x="58460" y="77268"/>
                          <a:pt x="34607" y="77268"/>
                        </a:cubicBezTo>
                        <a:cubicBezTo>
                          <a:pt x="10753" y="77268"/>
                          <a:pt x="0" y="59707"/>
                          <a:pt x="0" y="39414"/>
                        </a:cubicBezTo>
                        <a:close/>
                      </a:path>
                    </a:pathLst>
                  </a:custGeom>
                  <a:solidFill>
                    <a:srgbClr val="FFFFFF"/>
                  </a:solidFill>
                  <a:ln w="19550" cap="flat">
                    <a:noFill/>
                    <a:prstDash val="solid"/>
                    <a:miter/>
                  </a:ln>
                </p:spPr>
                <p:txBody>
                  <a:bodyPr rtlCol="0" anchor="ctr"/>
                  <a:lstStyle/>
                  <a:p>
                    <a:endParaRPr lang="en-US"/>
                  </a:p>
                </p:txBody>
              </p:sp>
              <p:sp>
                <p:nvSpPr>
                  <p:cNvPr id="322" name="Freeform 321">
                    <a:extLst>
                      <a:ext uri="{FF2B5EF4-FFF2-40B4-BE49-F238E27FC236}">
                        <a16:creationId xmlns:a16="http://schemas.microsoft.com/office/drawing/2014/main" id="{B1E093C6-7942-0415-ACAF-CA9CFE4C5C81}"/>
                      </a:ext>
                    </a:extLst>
                  </p:cNvPr>
                  <p:cNvSpPr/>
                  <p:nvPr/>
                </p:nvSpPr>
                <p:spPr>
                  <a:xfrm>
                    <a:off x="10505743" y="1596431"/>
                    <a:ext cx="54745" cy="76682"/>
                  </a:xfrm>
                  <a:custGeom>
                    <a:avLst/>
                    <a:gdLst>
                      <a:gd name="connsiteX0" fmla="*/ 54746 w 54745"/>
                      <a:gd name="connsiteY0" fmla="*/ 76682 h 76682"/>
                      <a:gd name="connsiteX1" fmla="*/ 0 w 54745"/>
                      <a:gd name="connsiteY1" fmla="*/ 76682 h 76682"/>
                      <a:gd name="connsiteX2" fmla="*/ 0 w 54745"/>
                      <a:gd name="connsiteY2" fmla="*/ 0 h 76682"/>
                      <a:gd name="connsiteX3" fmla="*/ 53767 w 54745"/>
                      <a:gd name="connsiteY3" fmla="*/ 0 h 76682"/>
                      <a:gd name="connsiteX4" fmla="*/ 53767 w 54745"/>
                      <a:gd name="connsiteY4" fmla="*/ 18341 h 76682"/>
                      <a:gd name="connsiteX5" fmla="*/ 21116 w 54745"/>
                      <a:gd name="connsiteY5" fmla="*/ 18341 h 76682"/>
                      <a:gd name="connsiteX6" fmla="*/ 21116 w 54745"/>
                      <a:gd name="connsiteY6" fmla="*/ 29073 h 76682"/>
                      <a:gd name="connsiteX7" fmla="*/ 49075 w 54745"/>
                      <a:gd name="connsiteY7" fmla="*/ 29073 h 76682"/>
                      <a:gd name="connsiteX8" fmla="*/ 49075 w 54745"/>
                      <a:gd name="connsiteY8" fmla="*/ 46243 h 76682"/>
                      <a:gd name="connsiteX9" fmla="*/ 21116 w 54745"/>
                      <a:gd name="connsiteY9" fmla="*/ 46243 h 76682"/>
                      <a:gd name="connsiteX10" fmla="*/ 21116 w 54745"/>
                      <a:gd name="connsiteY10" fmla="*/ 58341 h 76682"/>
                      <a:gd name="connsiteX11" fmla="*/ 54746 w 54745"/>
                      <a:gd name="connsiteY11" fmla="*/ 58341 h 76682"/>
                      <a:gd name="connsiteX12" fmla="*/ 54746 w 54745"/>
                      <a:gd name="connsiteY12" fmla="*/ 76682 h 766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4745" h="76682">
                        <a:moveTo>
                          <a:pt x="54746" y="76682"/>
                        </a:moveTo>
                        <a:lnTo>
                          <a:pt x="0" y="76682"/>
                        </a:lnTo>
                        <a:lnTo>
                          <a:pt x="0" y="0"/>
                        </a:lnTo>
                        <a:lnTo>
                          <a:pt x="53767" y="0"/>
                        </a:lnTo>
                        <a:lnTo>
                          <a:pt x="53767" y="18341"/>
                        </a:lnTo>
                        <a:lnTo>
                          <a:pt x="21116" y="18341"/>
                        </a:lnTo>
                        <a:lnTo>
                          <a:pt x="21116" y="29073"/>
                        </a:lnTo>
                        <a:lnTo>
                          <a:pt x="49075" y="29073"/>
                        </a:lnTo>
                        <a:lnTo>
                          <a:pt x="49075" y="46243"/>
                        </a:lnTo>
                        <a:lnTo>
                          <a:pt x="21116" y="46243"/>
                        </a:lnTo>
                        <a:lnTo>
                          <a:pt x="21116" y="58341"/>
                        </a:lnTo>
                        <a:lnTo>
                          <a:pt x="54746" y="58341"/>
                        </a:lnTo>
                        <a:lnTo>
                          <a:pt x="54746" y="76682"/>
                        </a:lnTo>
                        <a:close/>
                      </a:path>
                    </a:pathLst>
                  </a:custGeom>
                  <a:solidFill>
                    <a:srgbClr val="FFFFFF"/>
                  </a:solidFill>
                  <a:ln w="19550" cap="flat">
                    <a:noFill/>
                    <a:prstDash val="solid"/>
                    <a:miter/>
                  </a:ln>
                </p:spPr>
                <p:txBody>
                  <a:bodyPr rtlCol="0" anchor="ctr"/>
                  <a:lstStyle/>
                  <a:p>
                    <a:endParaRPr lang="en-US"/>
                  </a:p>
                </p:txBody>
              </p:sp>
              <p:sp>
                <p:nvSpPr>
                  <p:cNvPr id="323" name="Freeform 322">
                    <a:extLst>
                      <a:ext uri="{FF2B5EF4-FFF2-40B4-BE49-F238E27FC236}">
                        <a16:creationId xmlns:a16="http://schemas.microsoft.com/office/drawing/2014/main" id="{7A6444AB-52F4-D228-E638-155FFF1226FD}"/>
                      </a:ext>
                    </a:extLst>
                  </p:cNvPr>
                  <p:cNvSpPr/>
                  <p:nvPr/>
                </p:nvSpPr>
                <p:spPr>
                  <a:xfrm>
                    <a:off x="10164562" y="1719942"/>
                    <a:ext cx="68236" cy="76682"/>
                  </a:xfrm>
                  <a:custGeom>
                    <a:avLst/>
                    <a:gdLst>
                      <a:gd name="connsiteX0" fmla="*/ 0 w 68236"/>
                      <a:gd name="connsiteY0" fmla="*/ 0 h 76682"/>
                      <a:gd name="connsiteX1" fmla="*/ 29524 w 68236"/>
                      <a:gd name="connsiteY1" fmla="*/ 0 h 76682"/>
                      <a:gd name="connsiteX2" fmla="*/ 68236 w 68236"/>
                      <a:gd name="connsiteY2" fmla="*/ 38244 h 76682"/>
                      <a:gd name="connsiteX3" fmla="*/ 29524 w 68236"/>
                      <a:gd name="connsiteY3" fmla="*/ 76682 h 76682"/>
                      <a:gd name="connsiteX4" fmla="*/ 0 w 68236"/>
                      <a:gd name="connsiteY4" fmla="*/ 76682 h 76682"/>
                      <a:gd name="connsiteX5" fmla="*/ 0 w 68236"/>
                      <a:gd name="connsiteY5" fmla="*/ 0 h 76682"/>
                      <a:gd name="connsiteX6" fmla="*/ 29524 w 68236"/>
                      <a:gd name="connsiteY6" fmla="*/ 18341 h 76682"/>
                      <a:gd name="connsiteX7" fmla="*/ 21116 w 68236"/>
                      <a:gd name="connsiteY7" fmla="*/ 18341 h 76682"/>
                      <a:gd name="connsiteX8" fmla="*/ 21116 w 68236"/>
                      <a:gd name="connsiteY8" fmla="*/ 58341 h 76682"/>
                      <a:gd name="connsiteX9" fmla="*/ 29524 w 68236"/>
                      <a:gd name="connsiteY9" fmla="*/ 58341 h 76682"/>
                      <a:gd name="connsiteX10" fmla="*/ 46925 w 68236"/>
                      <a:gd name="connsiteY10" fmla="*/ 38244 h 76682"/>
                      <a:gd name="connsiteX11" fmla="*/ 29524 w 68236"/>
                      <a:gd name="connsiteY11" fmla="*/ 18341 h 766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8236" h="76682">
                        <a:moveTo>
                          <a:pt x="0" y="0"/>
                        </a:moveTo>
                        <a:lnTo>
                          <a:pt x="29524" y="0"/>
                        </a:lnTo>
                        <a:cubicBezTo>
                          <a:pt x="55137" y="0"/>
                          <a:pt x="68236" y="17171"/>
                          <a:pt x="68236" y="38244"/>
                        </a:cubicBezTo>
                        <a:cubicBezTo>
                          <a:pt x="68236" y="61463"/>
                          <a:pt x="52790" y="76682"/>
                          <a:pt x="29524" y="76682"/>
                        </a:cubicBezTo>
                        <a:lnTo>
                          <a:pt x="0" y="76682"/>
                        </a:lnTo>
                        <a:lnTo>
                          <a:pt x="0" y="0"/>
                        </a:lnTo>
                        <a:close/>
                        <a:moveTo>
                          <a:pt x="29524" y="18341"/>
                        </a:moveTo>
                        <a:lnTo>
                          <a:pt x="21116" y="18341"/>
                        </a:lnTo>
                        <a:lnTo>
                          <a:pt x="21116" y="58341"/>
                        </a:lnTo>
                        <a:lnTo>
                          <a:pt x="29524" y="58341"/>
                        </a:lnTo>
                        <a:cubicBezTo>
                          <a:pt x="40668" y="58341"/>
                          <a:pt x="46925" y="49756"/>
                          <a:pt x="46925" y="38244"/>
                        </a:cubicBezTo>
                        <a:cubicBezTo>
                          <a:pt x="46925" y="26731"/>
                          <a:pt x="40473" y="18341"/>
                          <a:pt x="29524" y="18341"/>
                        </a:cubicBezTo>
                        <a:close/>
                      </a:path>
                    </a:pathLst>
                  </a:custGeom>
                  <a:solidFill>
                    <a:srgbClr val="FFFFFF"/>
                  </a:solidFill>
                  <a:ln w="19550" cap="flat">
                    <a:noFill/>
                    <a:prstDash val="solid"/>
                    <a:miter/>
                  </a:ln>
                </p:spPr>
                <p:txBody>
                  <a:bodyPr rtlCol="0" anchor="ctr"/>
                  <a:lstStyle/>
                  <a:p>
                    <a:endParaRPr lang="en-US"/>
                  </a:p>
                </p:txBody>
              </p:sp>
              <p:sp>
                <p:nvSpPr>
                  <p:cNvPr id="324" name="Freeform 323">
                    <a:extLst>
                      <a:ext uri="{FF2B5EF4-FFF2-40B4-BE49-F238E27FC236}">
                        <a16:creationId xmlns:a16="http://schemas.microsoft.com/office/drawing/2014/main" id="{CA4687DA-62CC-112F-805F-F09B32D094D8}"/>
                      </a:ext>
                    </a:extLst>
                  </p:cNvPr>
                  <p:cNvSpPr/>
                  <p:nvPr/>
                </p:nvSpPr>
                <p:spPr>
                  <a:xfrm>
                    <a:off x="10243160" y="1719942"/>
                    <a:ext cx="21116" cy="76682"/>
                  </a:xfrm>
                  <a:custGeom>
                    <a:avLst/>
                    <a:gdLst>
                      <a:gd name="connsiteX0" fmla="*/ 0 w 21116"/>
                      <a:gd name="connsiteY0" fmla="*/ 0 h 76682"/>
                      <a:gd name="connsiteX1" fmla="*/ 21116 w 21116"/>
                      <a:gd name="connsiteY1" fmla="*/ 0 h 76682"/>
                      <a:gd name="connsiteX2" fmla="*/ 21116 w 21116"/>
                      <a:gd name="connsiteY2" fmla="*/ 76682 h 76682"/>
                      <a:gd name="connsiteX3" fmla="*/ 0 w 21116"/>
                      <a:gd name="connsiteY3" fmla="*/ 76682 h 76682"/>
                      <a:gd name="connsiteX4" fmla="*/ 0 w 21116"/>
                      <a:gd name="connsiteY4" fmla="*/ 0 h 766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116" h="76682">
                        <a:moveTo>
                          <a:pt x="0" y="0"/>
                        </a:moveTo>
                        <a:lnTo>
                          <a:pt x="21116" y="0"/>
                        </a:lnTo>
                        <a:lnTo>
                          <a:pt x="21116" y="76682"/>
                        </a:lnTo>
                        <a:lnTo>
                          <a:pt x="0" y="76682"/>
                        </a:lnTo>
                        <a:lnTo>
                          <a:pt x="0" y="0"/>
                        </a:lnTo>
                        <a:close/>
                      </a:path>
                    </a:pathLst>
                  </a:custGeom>
                  <a:solidFill>
                    <a:srgbClr val="FFFFFF"/>
                  </a:solidFill>
                  <a:ln w="19550" cap="flat">
                    <a:noFill/>
                    <a:prstDash val="solid"/>
                    <a:miter/>
                  </a:ln>
                </p:spPr>
                <p:txBody>
                  <a:bodyPr rtlCol="0" anchor="ctr"/>
                  <a:lstStyle/>
                  <a:p>
                    <a:endParaRPr lang="en-US"/>
                  </a:p>
                </p:txBody>
              </p:sp>
              <p:sp>
                <p:nvSpPr>
                  <p:cNvPr id="325" name="Freeform 324">
                    <a:extLst>
                      <a:ext uri="{FF2B5EF4-FFF2-40B4-BE49-F238E27FC236}">
                        <a16:creationId xmlns:a16="http://schemas.microsoft.com/office/drawing/2014/main" id="{6CA2F865-AFE1-35D8-4C61-9B81EB46C9C6}"/>
                      </a:ext>
                    </a:extLst>
                  </p:cNvPr>
                  <p:cNvSpPr/>
                  <p:nvPr/>
                </p:nvSpPr>
                <p:spPr>
                  <a:xfrm>
                    <a:off x="10271706" y="1719942"/>
                    <a:ext cx="72733" cy="76682"/>
                  </a:xfrm>
                  <a:custGeom>
                    <a:avLst/>
                    <a:gdLst>
                      <a:gd name="connsiteX0" fmla="*/ 48293 w 72733"/>
                      <a:gd name="connsiteY0" fmla="*/ 0 h 76682"/>
                      <a:gd name="connsiteX1" fmla="*/ 72733 w 72733"/>
                      <a:gd name="connsiteY1" fmla="*/ 76682 h 76682"/>
                      <a:gd name="connsiteX2" fmla="*/ 51226 w 72733"/>
                      <a:gd name="connsiteY2" fmla="*/ 76682 h 76682"/>
                      <a:gd name="connsiteX3" fmla="*/ 46534 w 72733"/>
                      <a:gd name="connsiteY3" fmla="*/ 61658 h 76682"/>
                      <a:gd name="connsiteX4" fmla="*/ 26004 w 72733"/>
                      <a:gd name="connsiteY4" fmla="*/ 61658 h 76682"/>
                      <a:gd name="connsiteX5" fmla="*/ 21507 w 72733"/>
                      <a:gd name="connsiteY5" fmla="*/ 76682 h 76682"/>
                      <a:gd name="connsiteX6" fmla="*/ 0 w 72733"/>
                      <a:gd name="connsiteY6" fmla="*/ 76682 h 76682"/>
                      <a:gd name="connsiteX7" fmla="*/ 24635 w 72733"/>
                      <a:gd name="connsiteY7" fmla="*/ 0 h 76682"/>
                      <a:gd name="connsiteX8" fmla="*/ 48293 w 72733"/>
                      <a:gd name="connsiteY8" fmla="*/ 0 h 76682"/>
                      <a:gd name="connsiteX9" fmla="*/ 36366 w 72733"/>
                      <a:gd name="connsiteY9" fmla="*/ 20683 h 76682"/>
                      <a:gd name="connsiteX10" fmla="*/ 29132 w 72733"/>
                      <a:gd name="connsiteY10" fmla="*/ 47609 h 76682"/>
                      <a:gd name="connsiteX11" fmla="*/ 43014 w 72733"/>
                      <a:gd name="connsiteY11" fmla="*/ 47609 h 76682"/>
                      <a:gd name="connsiteX12" fmla="*/ 36171 w 72733"/>
                      <a:gd name="connsiteY12" fmla="*/ 20683 h 766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2733" h="76682">
                        <a:moveTo>
                          <a:pt x="48293" y="0"/>
                        </a:moveTo>
                        <a:lnTo>
                          <a:pt x="72733" y="76682"/>
                        </a:lnTo>
                        <a:lnTo>
                          <a:pt x="51226" y="76682"/>
                        </a:lnTo>
                        <a:lnTo>
                          <a:pt x="46534" y="61658"/>
                        </a:lnTo>
                        <a:lnTo>
                          <a:pt x="26004" y="61658"/>
                        </a:lnTo>
                        <a:lnTo>
                          <a:pt x="21507" y="76682"/>
                        </a:lnTo>
                        <a:lnTo>
                          <a:pt x="0" y="76682"/>
                        </a:lnTo>
                        <a:lnTo>
                          <a:pt x="24635" y="0"/>
                        </a:lnTo>
                        <a:lnTo>
                          <a:pt x="48293" y="0"/>
                        </a:lnTo>
                        <a:close/>
                        <a:moveTo>
                          <a:pt x="36366" y="20683"/>
                        </a:moveTo>
                        <a:lnTo>
                          <a:pt x="29132" y="47609"/>
                        </a:lnTo>
                        <a:lnTo>
                          <a:pt x="43014" y="47609"/>
                        </a:lnTo>
                        <a:lnTo>
                          <a:pt x="36171" y="20683"/>
                        </a:lnTo>
                        <a:close/>
                      </a:path>
                    </a:pathLst>
                  </a:custGeom>
                  <a:solidFill>
                    <a:srgbClr val="FFFFFF"/>
                  </a:solidFill>
                  <a:ln w="19550" cap="flat">
                    <a:noFill/>
                    <a:prstDash val="solid"/>
                    <a:miter/>
                  </a:ln>
                </p:spPr>
                <p:txBody>
                  <a:bodyPr rtlCol="0" anchor="ctr"/>
                  <a:lstStyle/>
                  <a:p>
                    <a:endParaRPr lang="en-US"/>
                  </a:p>
                </p:txBody>
              </p:sp>
              <p:sp>
                <p:nvSpPr>
                  <p:cNvPr id="326" name="Freeform 325">
                    <a:extLst>
                      <a:ext uri="{FF2B5EF4-FFF2-40B4-BE49-F238E27FC236}">
                        <a16:creationId xmlns:a16="http://schemas.microsoft.com/office/drawing/2014/main" id="{DFA3A5C9-785B-C1F5-F3D1-D625739613F1}"/>
                      </a:ext>
                    </a:extLst>
                  </p:cNvPr>
                  <p:cNvSpPr/>
                  <p:nvPr/>
                </p:nvSpPr>
                <p:spPr>
                  <a:xfrm>
                    <a:off x="10351869" y="1719942"/>
                    <a:ext cx="79185" cy="76682"/>
                  </a:xfrm>
                  <a:custGeom>
                    <a:avLst/>
                    <a:gdLst>
                      <a:gd name="connsiteX0" fmla="*/ 58264 w 79185"/>
                      <a:gd name="connsiteY0" fmla="*/ 36292 h 76682"/>
                      <a:gd name="connsiteX1" fmla="*/ 45360 w 79185"/>
                      <a:gd name="connsiteY1" fmla="*/ 64780 h 76682"/>
                      <a:gd name="connsiteX2" fmla="*/ 34020 w 79185"/>
                      <a:gd name="connsiteY2" fmla="*/ 64780 h 76682"/>
                      <a:gd name="connsiteX3" fmla="*/ 21116 w 79185"/>
                      <a:gd name="connsiteY3" fmla="*/ 36292 h 76682"/>
                      <a:gd name="connsiteX4" fmla="*/ 21116 w 79185"/>
                      <a:gd name="connsiteY4" fmla="*/ 76682 h 76682"/>
                      <a:gd name="connsiteX5" fmla="*/ 0 w 79185"/>
                      <a:gd name="connsiteY5" fmla="*/ 76682 h 76682"/>
                      <a:gd name="connsiteX6" fmla="*/ 0 w 79185"/>
                      <a:gd name="connsiteY6" fmla="*/ 0 h 76682"/>
                      <a:gd name="connsiteX7" fmla="*/ 23071 w 79185"/>
                      <a:gd name="connsiteY7" fmla="*/ 0 h 76682"/>
                      <a:gd name="connsiteX8" fmla="*/ 39690 w 79185"/>
                      <a:gd name="connsiteY8" fmla="*/ 36097 h 76682"/>
                      <a:gd name="connsiteX9" fmla="*/ 56309 w 79185"/>
                      <a:gd name="connsiteY9" fmla="*/ 0 h 76682"/>
                      <a:gd name="connsiteX10" fmla="*/ 79185 w 79185"/>
                      <a:gd name="connsiteY10" fmla="*/ 0 h 76682"/>
                      <a:gd name="connsiteX11" fmla="*/ 79185 w 79185"/>
                      <a:gd name="connsiteY11" fmla="*/ 76682 h 76682"/>
                      <a:gd name="connsiteX12" fmla="*/ 58069 w 79185"/>
                      <a:gd name="connsiteY12" fmla="*/ 76682 h 76682"/>
                      <a:gd name="connsiteX13" fmla="*/ 58069 w 79185"/>
                      <a:gd name="connsiteY13" fmla="*/ 36292 h 766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9185" h="76682">
                        <a:moveTo>
                          <a:pt x="58264" y="36292"/>
                        </a:moveTo>
                        <a:lnTo>
                          <a:pt x="45360" y="64780"/>
                        </a:lnTo>
                        <a:lnTo>
                          <a:pt x="34020" y="64780"/>
                        </a:lnTo>
                        <a:lnTo>
                          <a:pt x="21116" y="36292"/>
                        </a:lnTo>
                        <a:lnTo>
                          <a:pt x="21116" y="76682"/>
                        </a:lnTo>
                        <a:lnTo>
                          <a:pt x="0" y="76682"/>
                        </a:lnTo>
                        <a:lnTo>
                          <a:pt x="0" y="0"/>
                        </a:lnTo>
                        <a:lnTo>
                          <a:pt x="23071" y="0"/>
                        </a:lnTo>
                        <a:lnTo>
                          <a:pt x="39690" y="36097"/>
                        </a:lnTo>
                        <a:lnTo>
                          <a:pt x="56309" y="0"/>
                        </a:lnTo>
                        <a:lnTo>
                          <a:pt x="79185" y="0"/>
                        </a:lnTo>
                        <a:lnTo>
                          <a:pt x="79185" y="76682"/>
                        </a:lnTo>
                        <a:lnTo>
                          <a:pt x="58069" y="76682"/>
                        </a:lnTo>
                        <a:lnTo>
                          <a:pt x="58069" y="36292"/>
                        </a:lnTo>
                        <a:close/>
                      </a:path>
                    </a:pathLst>
                  </a:custGeom>
                  <a:solidFill>
                    <a:srgbClr val="FFFFFF"/>
                  </a:solidFill>
                  <a:ln w="19550" cap="flat">
                    <a:noFill/>
                    <a:prstDash val="solid"/>
                    <a:miter/>
                  </a:ln>
                </p:spPr>
                <p:txBody>
                  <a:bodyPr rtlCol="0" anchor="ctr"/>
                  <a:lstStyle/>
                  <a:p>
                    <a:endParaRPr lang="en-US"/>
                  </a:p>
                </p:txBody>
              </p:sp>
              <p:sp>
                <p:nvSpPr>
                  <p:cNvPr id="327" name="Freeform 326">
                    <a:extLst>
                      <a:ext uri="{FF2B5EF4-FFF2-40B4-BE49-F238E27FC236}">
                        <a16:creationId xmlns:a16="http://schemas.microsoft.com/office/drawing/2014/main" id="{DD05E334-FF88-EC04-BF16-8350EB8D5FEE}"/>
                      </a:ext>
                    </a:extLst>
                  </p:cNvPr>
                  <p:cNvSpPr/>
                  <p:nvPr/>
                </p:nvSpPr>
                <p:spPr>
                  <a:xfrm>
                    <a:off x="10441221" y="1719552"/>
                    <a:ext cx="78012" cy="77852"/>
                  </a:xfrm>
                  <a:custGeom>
                    <a:avLst/>
                    <a:gdLst>
                      <a:gd name="connsiteX0" fmla="*/ 0 w 78012"/>
                      <a:gd name="connsiteY0" fmla="*/ 38634 h 77852"/>
                      <a:gd name="connsiteX1" fmla="*/ 39300 w 78012"/>
                      <a:gd name="connsiteY1" fmla="*/ 0 h 77852"/>
                      <a:gd name="connsiteX2" fmla="*/ 78013 w 78012"/>
                      <a:gd name="connsiteY2" fmla="*/ 39219 h 77852"/>
                      <a:gd name="connsiteX3" fmla="*/ 38909 w 78012"/>
                      <a:gd name="connsiteY3" fmla="*/ 77853 h 77852"/>
                      <a:gd name="connsiteX4" fmla="*/ 0 w 78012"/>
                      <a:gd name="connsiteY4" fmla="*/ 38829 h 77852"/>
                      <a:gd name="connsiteX5" fmla="*/ 39104 w 78012"/>
                      <a:gd name="connsiteY5" fmla="*/ 59121 h 77852"/>
                      <a:gd name="connsiteX6" fmla="*/ 56701 w 78012"/>
                      <a:gd name="connsiteY6" fmla="*/ 38634 h 77852"/>
                      <a:gd name="connsiteX7" fmla="*/ 39104 w 78012"/>
                      <a:gd name="connsiteY7" fmla="*/ 18732 h 77852"/>
                      <a:gd name="connsiteX8" fmla="*/ 21507 w 78012"/>
                      <a:gd name="connsiteY8" fmla="*/ 39024 h 77852"/>
                      <a:gd name="connsiteX9" fmla="*/ 39104 w 78012"/>
                      <a:gd name="connsiteY9" fmla="*/ 59316 h 778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8012" h="77852">
                        <a:moveTo>
                          <a:pt x="0" y="38634"/>
                        </a:moveTo>
                        <a:cubicBezTo>
                          <a:pt x="0" y="18341"/>
                          <a:pt x="16424" y="0"/>
                          <a:pt x="39300" y="0"/>
                        </a:cubicBezTo>
                        <a:cubicBezTo>
                          <a:pt x="62176" y="0"/>
                          <a:pt x="78013" y="19512"/>
                          <a:pt x="78013" y="39219"/>
                        </a:cubicBezTo>
                        <a:cubicBezTo>
                          <a:pt x="78013" y="58926"/>
                          <a:pt x="61784" y="77853"/>
                          <a:pt x="38909" y="77853"/>
                        </a:cubicBezTo>
                        <a:cubicBezTo>
                          <a:pt x="16033" y="77853"/>
                          <a:pt x="0" y="58536"/>
                          <a:pt x="0" y="38829"/>
                        </a:cubicBezTo>
                        <a:close/>
                        <a:moveTo>
                          <a:pt x="39104" y="59121"/>
                        </a:moveTo>
                        <a:cubicBezTo>
                          <a:pt x="51422" y="59121"/>
                          <a:pt x="56701" y="48780"/>
                          <a:pt x="56701" y="38634"/>
                        </a:cubicBezTo>
                        <a:cubicBezTo>
                          <a:pt x="56701" y="28488"/>
                          <a:pt x="51031" y="18732"/>
                          <a:pt x="39104" y="18732"/>
                        </a:cubicBezTo>
                        <a:cubicBezTo>
                          <a:pt x="27177" y="18732"/>
                          <a:pt x="21507" y="28878"/>
                          <a:pt x="21507" y="39024"/>
                        </a:cubicBezTo>
                        <a:cubicBezTo>
                          <a:pt x="21507" y="49170"/>
                          <a:pt x="27177" y="59316"/>
                          <a:pt x="39104" y="59316"/>
                        </a:cubicBezTo>
                        <a:close/>
                      </a:path>
                    </a:pathLst>
                  </a:custGeom>
                  <a:solidFill>
                    <a:srgbClr val="FFFFFF"/>
                  </a:solidFill>
                  <a:ln w="19550" cap="flat">
                    <a:noFill/>
                    <a:prstDash val="solid"/>
                    <a:miter/>
                  </a:ln>
                </p:spPr>
                <p:txBody>
                  <a:bodyPr rtlCol="0" anchor="ctr"/>
                  <a:lstStyle/>
                  <a:p>
                    <a:endParaRPr lang="en-US"/>
                  </a:p>
                </p:txBody>
              </p:sp>
              <p:sp>
                <p:nvSpPr>
                  <p:cNvPr id="328" name="Freeform 327">
                    <a:extLst>
                      <a:ext uri="{FF2B5EF4-FFF2-40B4-BE49-F238E27FC236}">
                        <a16:creationId xmlns:a16="http://schemas.microsoft.com/office/drawing/2014/main" id="{F4531382-79A1-F38A-13A7-B7EDA0E7D7CA}"/>
                      </a:ext>
                    </a:extLst>
                  </p:cNvPr>
                  <p:cNvSpPr/>
                  <p:nvPr/>
                </p:nvSpPr>
                <p:spPr>
                  <a:xfrm>
                    <a:off x="10529401" y="1719942"/>
                    <a:ext cx="68431" cy="76682"/>
                  </a:xfrm>
                  <a:custGeom>
                    <a:avLst/>
                    <a:gdLst>
                      <a:gd name="connsiteX0" fmla="*/ 21116 w 68431"/>
                      <a:gd name="connsiteY0" fmla="*/ 76682 h 76682"/>
                      <a:gd name="connsiteX1" fmla="*/ 0 w 68431"/>
                      <a:gd name="connsiteY1" fmla="*/ 76682 h 76682"/>
                      <a:gd name="connsiteX2" fmla="*/ 0 w 68431"/>
                      <a:gd name="connsiteY2" fmla="*/ 0 h 76682"/>
                      <a:gd name="connsiteX3" fmla="*/ 16424 w 68431"/>
                      <a:gd name="connsiteY3" fmla="*/ 0 h 76682"/>
                      <a:gd name="connsiteX4" fmla="*/ 47315 w 68431"/>
                      <a:gd name="connsiteY4" fmla="*/ 39024 h 76682"/>
                      <a:gd name="connsiteX5" fmla="*/ 47315 w 68431"/>
                      <a:gd name="connsiteY5" fmla="*/ 0 h 76682"/>
                      <a:gd name="connsiteX6" fmla="*/ 68432 w 68431"/>
                      <a:gd name="connsiteY6" fmla="*/ 0 h 76682"/>
                      <a:gd name="connsiteX7" fmla="*/ 68432 w 68431"/>
                      <a:gd name="connsiteY7" fmla="*/ 76682 h 76682"/>
                      <a:gd name="connsiteX8" fmla="*/ 51617 w 68431"/>
                      <a:gd name="connsiteY8" fmla="*/ 76682 h 76682"/>
                      <a:gd name="connsiteX9" fmla="*/ 21116 w 68431"/>
                      <a:gd name="connsiteY9" fmla="*/ 39024 h 76682"/>
                      <a:gd name="connsiteX10" fmla="*/ 21116 w 68431"/>
                      <a:gd name="connsiteY10" fmla="*/ 76682 h 766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8431" h="76682">
                        <a:moveTo>
                          <a:pt x="21116" y="76682"/>
                        </a:moveTo>
                        <a:lnTo>
                          <a:pt x="0" y="76682"/>
                        </a:lnTo>
                        <a:lnTo>
                          <a:pt x="0" y="0"/>
                        </a:lnTo>
                        <a:lnTo>
                          <a:pt x="16424" y="0"/>
                        </a:lnTo>
                        <a:lnTo>
                          <a:pt x="47315" y="39024"/>
                        </a:lnTo>
                        <a:lnTo>
                          <a:pt x="47315" y="0"/>
                        </a:lnTo>
                        <a:lnTo>
                          <a:pt x="68432" y="0"/>
                        </a:lnTo>
                        <a:lnTo>
                          <a:pt x="68432" y="76682"/>
                        </a:lnTo>
                        <a:lnTo>
                          <a:pt x="51617" y="76682"/>
                        </a:lnTo>
                        <a:lnTo>
                          <a:pt x="21116" y="39024"/>
                        </a:lnTo>
                        <a:lnTo>
                          <a:pt x="21116" y="76682"/>
                        </a:lnTo>
                        <a:close/>
                      </a:path>
                    </a:pathLst>
                  </a:custGeom>
                  <a:solidFill>
                    <a:srgbClr val="FFFFFF"/>
                  </a:solidFill>
                  <a:ln w="19550" cap="flat">
                    <a:noFill/>
                    <a:prstDash val="solid"/>
                    <a:miter/>
                  </a:ln>
                </p:spPr>
                <p:txBody>
                  <a:bodyPr rtlCol="0" anchor="ctr"/>
                  <a:lstStyle/>
                  <a:p>
                    <a:endParaRPr lang="en-US"/>
                  </a:p>
                </p:txBody>
              </p:sp>
              <p:sp>
                <p:nvSpPr>
                  <p:cNvPr id="329" name="Freeform 328">
                    <a:extLst>
                      <a:ext uri="{FF2B5EF4-FFF2-40B4-BE49-F238E27FC236}">
                        <a16:creationId xmlns:a16="http://schemas.microsoft.com/office/drawing/2014/main" id="{B75E47A9-6538-BFA9-840F-7162C0B6F3C9}"/>
                      </a:ext>
                    </a:extLst>
                  </p:cNvPr>
                  <p:cNvSpPr/>
                  <p:nvPr/>
                </p:nvSpPr>
                <p:spPr>
                  <a:xfrm>
                    <a:off x="10612301" y="1719942"/>
                    <a:ext cx="68236" cy="76682"/>
                  </a:xfrm>
                  <a:custGeom>
                    <a:avLst/>
                    <a:gdLst>
                      <a:gd name="connsiteX0" fmla="*/ 0 w 68236"/>
                      <a:gd name="connsiteY0" fmla="*/ 0 h 76682"/>
                      <a:gd name="connsiteX1" fmla="*/ 29524 w 68236"/>
                      <a:gd name="connsiteY1" fmla="*/ 0 h 76682"/>
                      <a:gd name="connsiteX2" fmla="*/ 68236 w 68236"/>
                      <a:gd name="connsiteY2" fmla="*/ 38244 h 76682"/>
                      <a:gd name="connsiteX3" fmla="*/ 29524 w 68236"/>
                      <a:gd name="connsiteY3" fmla="*/ 76682 h 76682"/>
                      <a:gd name="connsiteX4" fmla="*/ 0 w 68236"/>
                      <a:gd name="connsiteY4" fmla="*/ 76682 h 76682"/>
                      <a:gd name="connsiteX5" fmla="*/ 0 w 68236"/>
                      <a:gd name="connsiteY5" fmla="*/ 0 h 76682"/>
                      <a:gd name="connsiteX6" fmla="*/ 29524 w 68236"/>
                      <a:gd name="connsiteY6" fmla="*/ 18341 h 76682"/>
                      <a:gd name="connsiteX7" fmla="*/ 21116 w 68236"/>
                      <a:gd name="connsiteY7" fmla="*/ 18341 h 76682"/>
                      <a:gd name="connsiteX8" fmla="*/ 21116 w 68236"/>
                      <a:gd name="connsiteY8" fmla="*/ 58341 h 76682"/>
                      <a:gd name="connsiteX9" fmla="*/ 29524 w 68236"/>
                      <a:gd name="connsiteY9" fmla="*/ 58341 h 76682"/>
                      <a:gd name="connsiteX10" fmla="*/ 46925 w 68236"/>
                      <a:gd name="connsiteY10" fmla="*/ 38244 h 76682"/>
                      <a:gd name="connsiteX11" fmla="*/ 29524 w 68236"/>
                      <a:gd name="connsiteY11" fmla="*/ 18341 h 766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8236" h="76682">
                        <a:moveTo>
                          <a:pt x="0" y="0"/>
                        </a:moveTo>
                        <a:lnTo>
                          <a:pt x="29524" y="0"/>
                        </a:lnTo>
                        <a:cubicBezTo>
                          <a:pt x="55137" y="0"/>
                          <a:pt x="68236" y="17171"/>
                          <a:pt x="68236" y="38244"/>
                        </a:cubicBezTo>
                        <a:cubicBezTo>
                          <a:pt x="68236" y="61463"/>
                          <a:pt x="52790" y="76682"/>
                          <a:pt x="29524" y="76682"/>
                        </a:cubicBezTo>
                        <a:lnTo>
                          <a:pt x="0" y="76682"/>
                        </a:lnTo>
                        <a:lnTo>
                          <a:pt x="0" y="0"/>
                        </a:lnTo>
                        <a:close/>
                        <a:moveTo>
                          <a:pt x="29524" y="18341"/>
                        </a:moveTo>
                        <a:lnTo>
                          <a:pt x="21116" y="18341"/>
                        </a:lnTo>
                        <a:lnTo>
                          <a:pt x="21116" y="58341"/>
                        </a:lnTo>
                        <a:lnTo>
                          <a:pt x="29524" y="58341"/>
                        </a:lnTo>
                        <a:cubicBezTo>
                          <a:pt x="40668" y="58341"/>
                          <a:pt x="46925" y="49756"/>
                          <a:pt x="46925" y="38244"/>
                        </a:cubicBezTo>
                        <a:cubicBezTo>
                          <a:pt x="46925" y="26731"/>
                          <a:pt x="40473" y="18341"/>
                          <a:pt x="29524" y="18341"/>
                        </a:cubicBezTo>
                        <a:close/>
                      </a:path>
                    </a:pathLst>
                  </a:custGeom>
                  <a:solidFill>
                    <a:srgbClr val="FFFFFF"/>
                  </a:solidFill>
                  <a:ln w="19550" cap="flat">
                    <a:noFill/>
                    <a:prstDash val="solid"/>
                    <a:miter/>
                  </a:ln>
                </p:spPr>
                <p:txBody>
                  <a:bodyPr rtlCol="0" anchor="ctr"/>
                  <a:lstStyle/>
                  <a:p>
                    <a:endParaRPr lang="en-US"/>
                  </a:p>
                </p:txBody>
              </p:sp>
            </p:grpSp>
            <p:grpSp>
              <p:nvGrpSpPr>
                <p:cNvPr id="330" name="Graphic 4">
                  <a:extLst>
                    <a:ext uri="{FF2B5EF4-FFF2-40B4-BE49-F238E27FC236}">
                      <a16:creationId xmlns:a16="http://schemas.microsoft.com/office/drawing/2014/main" id="{3BBBE1E7-BAD8-D75E-E744-0E997CC49142}"/>
                    </a:ext>
                  </a:extLst>
                </p:cNvPr>
                <p:cNvGrpSpPr/>
                <p:nvPr/>
              </p:nvGrpSpPr>
              <p:grpSpPr>
                <a:xfrm>
                  <a:off x="10917311" y="1601309"/>
                  <a:ext cx="717164" cy="203705"/>
                  <a:chOff x="10917311" y="1601309"/>
                  <a:chExt cx="717164" cy="203705"/>
                </a:xfrm>
                <a:solidFill>
                  <a:srgbClr val="FFFFFF"/>
                </a:solidFill>
              </p:grpSpPr>
              <p:sp>
                <p:nvSpPr>
                  <p:cNvPr id="331" name="Freeform 330">
                    <a:extLst>
                      <a:ext uri="{FF2B5EF4-FFF2-40B4-BE49-F238E27FC236}">
                        <a16:creationId xmlns:a16="http://schemas.microsoft.com/office/drawing/2014/main" id="{F7EA8A50-44DF-693B-5025-60D9394EA463}"/>
                      </a:ext>
                    </a:extLst>
                  </p:cNvPr>
                  <p:cNvSpPr/>
                  <p:nvPr/>
                </p:nvSpPr>
                <p:spPr>
                  <a:xfrm>
                    <a:off x="10917311" y="1601895"/>
                    <a:ext cx="54745" cy="71218"/>
                  </a:xfrm>
                  <a:custGeom>
                    <a:avLst/>
                    <a:gdLst>
                      <a:gd name="connsiteX0" fmla="*/ 0 w 54745"/>
                      <a:gd name="connsiteY0" fmla="*/ 0 h 71218"/>
                      <a:gd name="connsiteX1" fmla="*/ 30695 w 54745"/>
                      <a:gd name="connsiteY1" fmla="*/ 0 h 71218"/>
                      <a:gd name="connsiteX2" fmla="*/ 54745 w 54745"/>
                      <a:gd name="connsiteY2" fmla="*/ 24780 h 71218"/>
                      <a:gd name="connsiteX3" fmla="*/ 31283 w 54745"/>
                      <a:gd name="connsiteY3" fmla="*/ 49365 h 71218"/>
                      <a:gd name="connsiteX4" fmla="*/ 19552 w 54745"/>
                      <a:gd name="connsiteY4" fmla="*/ 49365 h 71218"/>
                      <a:gd name="connsiteX5" fmla="*/ 19552 w 54745"/>
                      <a:gd name="connsiteY5" fmla="*/ 71219 h 71218"/>
                      <a:gd name="connsiteX6" fmla="*/ 0 w 54745"/>
                      <a:gd name="connsiteY6" fmla="*/ 71219 h 71218"/>
                      <a:gd name="connsiteX7" fmla="*/ 0 w 54745"/>
                      <a:gd name="connsiteY7" fmla="*/ 0 h 71218"/>
                      <a:gd name="connsiteX8" fmla="*/ 29914 w 54745"/>
                      <a:gd name="connsiteY8" fmla="*/ 32390 h 71218"/>
                      <a:gd name="connsiteX9" fmla="*/ 34802 w 54745"/>
                      <a:gd name="connsiteY9" fmla="*/ 24780 h 71218"/>
                      <a:gd name="connsiteX10" fmla="*/ 29328 w 54745"/>
                      <a:gd name="connsiteY10" fmla="*/ 17171 h 71218"/>
                      <a:gd name="connsiteX11" fmla="*/ 19552 w 54745"/>
                      <a:gd name="connsiteY11" fmla="*/ 17171 h 71218"/>
                      <a:gd name="connsiteX12" fmla="*/ 19552 w 54745"/>
                      <a:gd name="connsiteY12" fmla="*/ 32390 h 71218"/>
                      <a:gd name="connsiteX13" fmla="*/ 29914 w 54745"/>
                      <a:gd name="connsiteY13" fmla="*/ 32390 h 712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4745" h="71218">
                        <a:moveTo>
                          <a:pt x="0" y="0"/>
                        </a:moveTo>
                        <a:lnTo>
                          <a:pt x="30695" y="0"/>
                        </a:lnTo>
                        <a:cubicBezTo>
                          <a:pt x="44578" y="0"/>
                          <a:pt x="54745" y="12488"/>
                          <a:pt x="54745" y="24780"/>
                        </a:cubicBezTo>
                        <a:cubicBezTo>
                          <a:pt x="54745" y="37073"/>
                          <a:pt x="45359" y="49365"/>
                          <a:pt x="31283" y="49365"/>
                        </a:cubicBezTo>
                        <a:lnTo>
                          <a:pt x="19552" y="49365"/>
                        </a:lnTo>
                        <a:lnTo>
                          <a:pt x="19552" y="71219"/>
                        </a:lnTo>
                        <a:lnTo>
                          <a:pt x="0" y="71219"/>
                        </a:lnTo>
                        <a:lnTo>
                          <a:pt x="0" y="0"/>
                        </a:lnTo>
                        <a:close/>
                        <a:moveTo>
                          <a:pt x="29914" y="32390"/>
                        </a:moveTo>
                        <a:cubicBezTo>
                          <a:pt x="32260" y="32390"/>
                          <a:pt x="34802" y="30439"/>
                          <a:pt x="34802" y="24780"/>
                        </a:cubicBezTo>
                        <a:cubicBezTo>
                          <a:pt x="34802" y="19122"/>
                          <a:pt x="31869" y="17171"/>
                          <a:pt x="29328" y="17171"/>
                        </a:cubicBezTo>
                        <a:lnTo>
                          <a:pt x="19552" y="17171"/>
                        </a:lnTo>
                        <a:lnTo>
                          <a:pt x="19552" y="32390"/>
                        </a:lnTo>
                        <a:lnTo>
                          <a:pt x="29914" y="32390"/>
                        </a:lnTo>
                        <a:close/>
                      </a:path>
                    </a:pathLst>
                  </a:custGeom>
                  <a:solidFill>
                    <a:srgbClr val="FFFFFF"/>
                  </a:solidFill>
                  <a:ln w="19550" cap="flat">
                    <a:noFill/>
                    <a:prstDash val="solid"/>
                    <a:miter/>
                  </a:ln>
                </p:spPr>
                <p:txBody>
                  <a:bodyPr rtlCol="0" anchor="ctr"/>
                  <a:lstStyle/>
                  <a:p>
                    <a:endParaRPr lang="en-US"/>
                  </a:p>
                </p:txBody>
              </p:sp>
              <p:sp>
                <p:nvSpPr>
                  <p:cNvPr id="332" name="Freeform 331">
                    <a:extLst>
                      <a:ext uri="{FF2B5EF4-FFF2-40B4-BE49-F238E27FC236}">
                        <a16:creationId xmlns:a16="http://schemas.microsoft.com/office/drawing/2014/main" id="{2A0C02F4-303D-FC63-794F-5932D564D25A}"/>
                      </a:ext>
                    </a:extLst>
                  </p:cNvPr>
                  <p:cNvSpPr/>
                  <p:nvPr/>
                </p:nvSpPr>
                <p:spPr>
                  <a:xfrm>
                    <a:off x="10981050" y="1601895"/>
                    <a:ext cx="61784" cy="71218"/>
                  </a:xfrm>
                  <a:custGeom>
                    <a:avLst/>
                    <a:gdLst>
                      <a:gd name="connsiteX0" fmla="*/ 0 w 61784"/>
                      <a:gd name="connsiteY0" fmla="*/ 0 h 71218"/>
                      <a:gd name="connsiteX1" fmla="*/ 32848 w 61784"/>
                      <a:gd name="connsiteY1" fmla="*/ 0 h 71218"/>
                      <a:gd name="connsiteX2" fmla="*/ 56897 w 61784"/>
                      <a:gd name="connsiteY2" fmla="*/ 24780 h 71218"/>
                      <a:gd name="connsiteX3" fmla="*/ 46729 w 61784"/>
                      <a:gd name="connsiteY3" fmla="*/ 45073 h 71218"/>
                      <a:gd name="connsiteX4" fmla="*/ 61785 w 61784"/>
                      <a:gd name="connsiteY4" fmla="*/ 71219 h 71218"/>
                      <a:gd name="connsiteX5" fmla="*/ 40277 w 61784"/>
                      <a:gd name="connsiteY5" fmla="*/ 71219 h 71218"/>
                      <a:gd name="connsiteX6" fmla="*/ 27765 w 61784"/>
                      <a:gd name="connsiteY6" fmla="*/ 49365 h 71218"/>
                      <a:gd name="connsiteX7" fmla="*/ 19748 w 61784"/>
                      <a:gd name="connsiteY7" fmla="*/ 49365 h 71218"/>
                      <a:gd name="connsiteX8" fmla="*/ 19748 w 61784"/>
                      <a:gd name="connsiteY8" fmla="*/ 71219 h 71218"/>
                      <a:gd name="connsiteX9" fmla="*/ 196 w 61784"/>
                      <a:gd name="connsiteY9" fmla="*/ 71219 h 71218"/>
                      <a:gd name="connsiteX10" fmla="*/ 196 w 61784"/>
                      <a:gd name="connsiteY10" fmla="*/ 0 h 71218"/>
                      <a:gd name="connsiteX11" fmla="*/ 31870 w 61784"/>
                      <a:gd name="connsiteY11" fmla="*/ 32390 h 71218"/>
                      <a:gd name="connsiteX12" fmla="*/ 36758 w 61784"/>
                      <a:gd name="connsiteY12" fmla="*/ 24780 h 71218"/>
                      <a:gd name="connsiteX13" fmla="*/ 31284 w 61784"/>
                      <a:gd name="connsiteY13" fmla="*/ 17171 h 71218"/>
                      <a:gd name="connsiteX14" fmla="*/ 19357 w 61784"/>
                      <a:gd name="connsiteY14" fmla="*/ 17171 h 71218"/>
                      <a:gd name="connsiteX15" fmla="*/ 19357 w 61784"/>
                      <a:gd name="connsiteY15" fmla="*/ 32390 h 71218"/>
                      <a:gd name="connsiteX16" fmla="*/ 31674 w 61784"/>
                      <a:gd name="connsiteY16" fmla="*/ 32390 h 712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61784" h="71218">
                        <a:moveTo>
                          <a:pt x="0" y="0"/>
                        </a:moveTo>
                        <a:lnTo>
                          <a:pt x="32848" y="0"/>
                        </a:lnTo>
                        <a:cubicBezTo>
                          <a:pt x="46729" y="0"/>
                          <a:pt x="56897" y="12488"/>
                          <a:pt x="56897" y="24780"/>
                        </a:cubicBezTo>
                        <a:cubicBezTo>
                          <a:pt x="56897" y="32975"/>
                          <a:pt x="52986" y="40585"/>
                          <a:pt x="46729" y="45073"/>
                        </a:cubicBezTo>
                        <a:lnTo>
                          <a:pt x="61785" y="71219"/>
                        </a:lnTo>
                        <a:lnTo>
                          <a:pt x="40277" y="71219"/>
                        </a:lnTo>
                        <a:lnTo>
                          <a:pt x="27765" y="49365"/>
                        </a:lnTo>
                        <a:lnTo>
                          <a:pt x="19748" y="49365"/>
                        </a:lnTo>
                        <a:lnTo>
                          <a:pt x="19748" y="71219"/>
                        </a:lnTo>
                        <a:lnTo>
                          <a:pt x="196" y="71219"/>
                        </a:lnTo>
                        <a:lnTo>
                          <a:pt x="196" y="0"/>
                        </a:lnTo>
                        <a:close/>
                        <a:moveTo>
                          <a:pt x="31870" y="32390"/>
                        </a:moveTo>
                        <a:cubicBezTo>
                          <a:pt x="34216" y="32390"/>
                          <a:pt x="36758" y="29658"/>
                          <a:pt x="36758" y="24780"/>
                        </a:cubicBezTo>
                        <a:cubicBezTo>
                          <a:pt x="36758" y="19902"/>
                          <a:pt x="33826" y="17171"/>
                          <a:pt x="31284" y="17171"/>
                        </a:cubicBezTo>
                        <a:lnTo>
                          <a:pt x="19357" y="17171"/>
                        </a:lnTo>
                        <a:lnTo>
                          <a:pt x="19357" y="32390"/>
                        </a:lnTo>
                        <a:lnTo>
                          <a:pt x="31674" y="32390"/>
                        </a:lnTo>
                        <a:close/>
                      </a:path>
                    </a:pathLst>
                  </a:custGeom>
                  <a:solidFill>
                    <a:srgbClr val="FFFFFF"/>
                  </a:solidFill>
                  <a:ln w="19550" cap="flat">
                    <a:noFill/>
                    <a:prstDash val="solid"/>
                    <a:miter/>
                  </a:ln>
                </p:spPr>
                <p:txBody>
                  <a:bodyPr rtlCol="0" anchor="ctr"/>
                  <a:lstStyle/>
                  <a:p>
                    <a:endParaRPr lang="en-US"/>
                  </a:p>
                </p:txBody>
              </p:sp>
              <p:sp>
                <p:nvSpPr>
                  <p:cNvPr id="333" name="Freeform 332">
                    <a:extLst>
                      <a:ext uri="{FF2B5EF4-FFF2-40B4-BE49-F238E27FC236}">
                        <a16:creationId xmlns:a16="http://schemas.microsoft.com/office/drawing/2014/main" id="{1F6FAE20-5996-9B1F-1E49-39EE072E5B64}"/>
                      </a:ext>
                    </a:extLst>
                  </p:cNvPr>
                  <p:cNvSpPr/>
                  <p:nvPr/>
                </p:nvSpPr>
                <p:spPr>
                  <a:xfrm>
                    <a:off x="11049873" y="1601895"/>
                    <a:ext cx="51030" cy="71218"/>
                  </a:xfrm>
                  <a:custGeom>
                    <a:avLst/>
                    <a:gdLst>
                      <a:gd name="connsiteX0" fmla="*/ 50835 w 51030"/>
                      <a:gd name="connsiteY0" fmla="*/ 71219 h 71218"/>
                      <a:gd name="connsiteX1" fmla="*/ 0 w 51030"/>
                      <a:gd name="connsiteY1" fmla="*/ 71219 h 71218"/>
                      <a:gd name="connsiteX2" fmla="*/ 0 w 51030"/>
                      <a:gd name="connsiteY2" fmla="*/ 0 h 71218"/>
                      <a:gd name="connsiteX3" fmla="*/ 50053 w 51030"/>
                      <a:gd name="connsiteY3" fmla="*/ 0 h 71218"/>
                      <a:gd name="connsiteX4" fmla="*/ 50053 w 51030"/>
                      <a:gd name="connsiteY4" fmla="*/ 17171 h 71218"/>
                      <a:gd name="connsiteX5" fmla="*/ 19748 w 51030"/>
                      <a:gd name="connsiteY5" fmla="*/ 17171 h 71218"/>
                      <a:gd name="connsiteX6" fmla="*/ 19748 w 51030"/>
                      <a:gd name="connsiteY6" fmla="*/ 27122 h 71218"/>
                      <a:gd name="connsiteX7" fmla="*/ 45752 w 51030"/>
                      <a:gd name="connsiteY7" fmla="*/ 27122 h 71218"/>
                      <a:gd name="connsiteX8" fmla="*/ 45752 w 51030"/>
                      <a:gd name="connsiteY8" fmla="*/ 42926 h 71218"/>
                      <a:gd name="connsiteX9" fmla="*/ 19748 w 51030"/>
                      <a:gd name="connsiteY9" fmla="*/ 42926 h 71218"/>
                      <a:gd name="connsiteX10" fmla="*/ 19748 w 51030"/>
                      <a:gd name="connsiteY10" fmla="*/ 54243 h 71218"/>
                      <a:gd name="connsiteX11" fmla="*/ 51030 w 51030"/>
                      <a:gd name="connsiteY11" fmla="*/ 54243 h 71218"/>
                      <a:gd name="connsiteX12" fmla="*/ 51030 w 51030"/>
                      <a:gd name="connsiteY12" fmla="*/ 71219 h 712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1030" h="71218">
                        <a:moveTo>
                          <a:pt x="50835" y="71219"/>
                        </a:moveTo>
                        <a:lnTo>
                          <a:pt x="0" y="71219"/>
                        </a:lnTo>
                        <a:lnTo>
                          <a:pt x="0" y="0"/>
                        </a:lnTo>
                        <a:lnTo>
                          <a:pt x="50053" y="0"/>
                        </a:lnTo>
                        <a:lnTo>
                          <a:pt x="50053" y="17171"/>
                        </a:lnTo>
                        <a:lnTo>
                          <a:pt x="19748" y="17171"/>
                        </a:lnTo>
                        <a:lnTo>
                          <a:pt x="19748" y="27122"/>
                        </a:lnTo>
                        <a:lnTo>
                          <a:pt x="45752" y="27122"/>
                        </a:lnTo>
                        <a:lnTo>
                          <a:pt x="45752" y="42926"/>
                        </a:lnTo>
                        <a:lnTo>
                          <a:pt x="19748" y="42926"/>
                        </a:lnTo>
                        <a:lnTo>
                          <a:pt x="19748" y="54243"/>
                        </a:lnTo>
                        <a:lnTo>
                          <a:pt x="51030" y="54243"/>
                        </a:lnTo>
                        <a:lnTo>
                          <a:pt x="51030" y="71219"/>
                        </a:lnTo>
                        <a:close/>
                      </a:path>
                    </a:pathLst>
                  </a:custGeom>
                  <a:solidFill>
                    <a:srgbClr val="FFFFFF"/>
                  </a:solidFill>
                  <a:ln w="19550" cap="flat">
                    <a:noFill/>
                    <a:prstDash val="solid"/>
                    <a:miter/>
                  </a:ln>
                </p:spPr>
                <p:txBody>
                  <a:bodyPr rtlCol="0" anchor="ctr"/>
                  <a:lstStyle/>
                  <a:p>
                    <a:endParaRPr lang="en-US"/>
                  </a:p>
                </p:txBody>
              </p:sp>
              <p:sp>
                <p:nvSpPr>
                  <p:cNvPr id="334" name="Freeform 333">
                    <a:extLst>
                      <a:ext uri="{FF2B5EF4-FFF2-40B4-BE49-F238E27FC236}">
                        <a16:creationId xmlns:a16="http://schemas.microsoft.com/office/drawing/2014/main" id="{36C96748-32F2-8040-2051-9A33080FB433}"/>
                      </a:ext>
                    </a:extLst>
                  </p:cNvPr>
                  <p:cNvSpPr/>
                  <p:nvPr/>
                </p:nvSpPr>
                <p:spPr>
                  <a:xfrm>
                    <a:off x="11106183" y="1601309"/>
                    <a:ext cx="58264" cy="72779"/>
                  </a:xfrm>
                  <a:custGeom>
                    <a:avLst/>
                    <a:gdLst>
                      <a:gd name="connsiteX0" fmla="*/ 29132 w 58264"/>
                      <a:gd name="connsiteY0" fmla="*/ 17366 h 72779"/>
                      <a:gd name="connsiteX1" fmla="*/ 23463 w 58264"/>
                      <a:gd name="connsiteY1" fmla="*/ 20878 h 72779"/>
                      <a:gd name="connsiteX2" fmla="*/ 36758 w 58264"/>
                      <a:gd name="connsiteY2" fmla="*/ 28097 h 72779"/>
                      <a:gd name="connsiteX3" fmla="*/ 58264 w 58264"/>
                      <a:gd name="connsiteY3" fmla="*/ 50146 h 72779"/>
                      <a:gd name="connsiteX4" fmla="*/ 31088 w 58264"/>
                      <a:gd name="connsiteY4" fmla="*/ 72780 h 72779"/>
                      <a:gd name="connsiteX5" fmla="*/ 0 w 58264"/>
                      <a:gd name="connsiteY5" fmla="*/ 64390 h 72779"/>
                      <a:gd name="connsiteX6" fmla="*/ 8407 w 58264"/>
                      <a:gd name="connsiteY6" fmla="*/ 47219 h 72779"/>
                      <a:gd name="connsiteX7" fmla="*/ 31283 w 58264"/>
                      <a:gd name="connsiteY7" fmla="*/ 55024 h 72779"/>
                      <a:gd name="connsiteX8" fmla="*/ 36953 w 58264"/>
                      <a:gd name="connsiteY8" fmla="*/ 51902 h 72779"/>
                      <a:gd name="connsiteX9" fmla="*/ 21116 w 58264"/>
                      <a:gd name="connsiteY9" fmla="*/ 43902 h 72779"/>
                      <a:gd name="connsiteX10" fmla="*/ 3128 w 58264"/>
                      <a:gd name="connsiteY10" fmla="*/ 24000 h 72779"/>
                      <a:gd name="connsiteX11" fmla="*/ 29719 w 58264"/>
                      <a:gd name="connsiteY11" fmla="*/ 0 h 72779"/>
                      <a:gd name="connsiteX12" fmla="*/ 56505 w 58264"/>
                      <a:gd name="connsiteY12" fmla="*/ 7805 h 72779"/>
                      <a:gd name="connsiteX13" fmla="*/ 48098 w 58264"/>
                      <a:gd name="connsiteY13" fmla="*/ 24000 h 72779"/>
                      <a:gd name="connsiteX14" fmla="*/ 29132 w 58264"/>
                      <a:gd name="connsiteY14" fmla="*/ 17561 h 72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8264" h="72779">
                        <a:moveTo>
                          <a:pt x="29132" y="17366"/>
                        </a:moveTo>
                        <a:cubicBezTo>
                          <a:pt x="25809" y="17366"/>
                          <a:pt x="23463" y="18341"/>
                          <a:pt x="23463" y="20878"/>
                        </a:cubicBezTo>
                        <a:cubicBezTo>
                          <a:pt x="23463" y="24585"/>
                          <a:pt x="28546" y="25366"/>
                          <a:pt x="36758" y="28097"/>
                        </a:cubicBezTo>
                        <a:cubicBezTo>
                          <a:pt x="49857" y="32195"/>
                          <a:pt x="58264" y="36878"/>
                          <a:pt x="58264" y="50146"/>
                        </a:cubicBezTo>
                        <a:cubicBezTo>
                          <a:pt x="58264" y="67316"/>
                          <a:pt x="44383" y="72780"/>
                          <a:pt x="31088" y="72780"/>
                        </a:cubicBezTo>
                        <a:cubicBezTo>
                          <a:pt x="20725" y="72780"/>
                          <a:pt x="8603" y="69463"/>
                          <a:pt x="0" y="64390"/>
                        </a:cubicBezTo>
                        <a:lnTo>
                          <a:pt x="8407" y="47219"/>
                        </a:lnTo>
                        <a:cubicBezTo>
                          <a:pt x="8407" y="47219"/>
                          <a:pt x="20334" y="55024"/>
                          <a:pt x="31283" y="55024"/>
                        </a:cubicBezTo>
                        <a:cubicBezTo>
                          <a:pt x="35585" y="55024"/>
                          <a:pt x="36953" y="53853"/>
                          <a:pt x="36953" y="51902"/>
                        </a:cubicBezTo>
                        <a:cubicBezTo>
                          <a:pt x="36953" y="47804"/>
                          <a:pt x="29524" y="46829"/>
                          <a:pt x="21116" y="43902"/>
                        </a:cubicBezTo>
                        <a:cubicBezTo>
                          <a:pt x="8603" y="39609"/>
                          <a:pt x="3128" y="34341"/>
                          <a:pt x="3128" y="24000"/>
                        </a:cubicBezTo>
                        <a:cubicBezTo>
                          <a:pt x="3128" y="8195"/>
                          <a:pt x="15641" y="0"/>
                          <a:pt x="29719" y="0"/>
                        </a:cubicBezTo>
                        <a:cubicBezTo>
                          <a:pt x="40081" y="0"/>
                          <a:pt x="50053" y="4488"/>
                          <a:pt x="56505" y="7805"/>
                        </a:cubicBezTo>
                        <a:lnTo>
                          <a:pt x="48098" y="24000"/>
                        </a:lnTo>
                        <a:cubicBezTo>
                          <a:pt x="48098" y="24000"/>
                          <a:pt x="37735" y="17561"/>
                          <a:pt x="29132" y="17561"/>
                        </a:cubicBezTo>
                        <a:close/>
                      </a:path>
                    </a:pathLst>
                  </a:custGeom>
                  <a:solidFill>
                    <a:srgbClr val="FFFFFF"/>
                  </a:solidFill>
                  <a:ln w="19550" cap="flat">
                    <a:noFill/>
                    <a:prstDash val="solid"/>
                    <a:miter/>
                  </a:ln>
                </p:spPr>
                <p:txBody>
                  <a:bodyPr rtlCol="0" anchor="ctr"/>
                  <a:lstStyle/>
                  <a:p>
                    <a:endParaRPr lang="en-US"/>
                  </a:p>
                </p:txBody>
              </p:sp>
              <p:sp>
                <p:nvSpPr>
                  <p:cNvPr id="335" name="Freeform 334">
                    <a:extLst>
                      <a:ext uri="{FF2B5EF4-FFF2-40B4-BE49-F238E27FC236}">
                        <a16:creationId xmlns:a16="http://schemas.microsoft.com/office/drawing/2014/main" id="{A97B04A3-DEE9-A6BE-ADBD-24907F8E8204}"/>
                      </a:ext>
                    </a:extLst>
                  </p:cNvPr>
                  <p:cNvSpPr/>
                  <p:nvPr/>
                </p:nvSpPr>
                <p:spPr>
                  <a:xfrm>
                    <a:off x="11174027" y="1601895"/>
                    <a:ext cx="19551" cy="71218"/>
                  </a:xfrm>
                  <a:custGeom>
                    <a:avLst/>
                    <a:gdLst>
                      <a:gd name="connsiteX0" fmla="*/ 0 w 19551"/>
                      <a:gd name="connsiteY0" fmla="*/ 0 h 71218"/>
                      <a:gd name="connsiteX1" fmla="*/ 19552 w 19551"/>
                      <a:gd name="connsiteY1" fmla="*/ 0 h 71218"/>
                      <a:gd name="connsiteX2" fmla="*/ 19552 w 19551"/>
                      <a:gd name="connsiteY2" fmla="*/ 71219 h 71218"/>
                      <a:gd name="connsiteX3" fmla="*/ 0 w 19551"/>
                      <a:gd name="connsiteY3" fmla="*/ 71219 h 71218"/>
                      <a:gd name="connsiteX4" fmla="*/ 0 w 19551"/>
                      <a:gd name="connsiteY4" fmla="*/ 0 h 712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551" h="71218">
                        <a:moveTo>
                          <a:pt x="0" y="0"/>
                        </a:moveTo>
                        <a:lnTo>
                          <a:pt x="19552" y="0"/>
                        </a:lnTo>
                        <a:lnTo>
                          <a:pt x="19552" y="71219"/>
                        </a:lnTo>
                        <a:lnTo>
                          <a:pt x="0" y="71219"/>
                        </a:lnTo>
                        <a:lnTo>
                          <a:pt x="0" y="0"/>
                        </a:lnTo>
                        <a:close/>
                      </a:path>
                    </a:pathLst>
                  </a:custGeom>
                  <a:solidFill>
                    <a:srgbClr val="FFFFFF"/>
                  </a:solidFill>
                  <a:ln w="19550" cap="flat">
                    <a:noFill/>
                    <a:prstDash val="solid"/>
                    <a:miter/>
                  </a:ln>
                </p:spPr>
                <p:txBody>
                  <a:bodyPr rtlCol="0" anchor="ctr"/>
                  <a:lstStyle/>
                  <a:p>
                    <a:endParaRPr lang="en-US"/>
                  </a:p>
                </p:txBody>
              </p:sp>
              <p:sp>
                <p:nvSpPr>
                  <p:cNvPr id="336" name="Freeform 335">
                    <a:extLst>
                      <a:ext uri="{FF2B5EF4-FFF2-40B4-BE49-F238E27FC236}">
                        <a16:creationId xmlns:a16="http://schemas.microsoft.com/office/drawing/2014/main" id="{5D5F2AAD-3B18-D1B6-FBE5-982D83AFB85A}"/>
                      </a:ext>
                    </a:extLst>
                  </p:cNvPr>
                  <p:cNvSpPr/>
                  <p:nvPr/>
                </p:nvSpPr>
                <p:spPr>
                  <a:xfrm>
                    <a:off x="11206875" y="1601895"/>
                    <a:ext cx="63348" cy="71218"/>
                  </a:xfrm>
                  <a:custGeom>
                    <a:avLst/>
                    <a:gdLst>
                      <a:gd name="connsiteX0" fmla="*/ 0 w 63348"/>
                      <a:gd name="connsiteY0" fmla="*/ 0 h 71218"/>
                      <a:gd name="connsiteX1" fmla="*/ 27372 w 63348"/>
                      <a:gd name="connsiteY1" fmla="*/ 0 h 71218"/>
                      <a:gd name="connsiteX2" fmla="*/ 63348 w 63348"/>
                      <a:gd name="connsiteY2" fmla="*/ 35512 h 71218"/>
                      <a:gd name="connsiteX3" fmla="*/ 27372 w 63348"/>
                      <a:gd name="connsiteY3" fmla="*/ 71219 h 71218"/>
                      <a:gd name="connsiteX4" fmla="*/ 0 w 63348"/>
                      <a:gd name="connsiteY4" fmla="*/ 71219 h 71218"/>
                      <a:gd name="connsiteX5" fmla="*/ 0 w 63348"/>
                      <a:gd name="connsiteY5" fmla="*/ 0 h 71218"/>
                      <a:gd name="connsiteX6" fmla="*/ 27372 w 63348"/>
                      <a:gd name="connsiteY6" fmla="*/ 17171 h 71218"/>
                      <a:gd name="connsiteX7" fmla="*/ 19552 w 63348"/>
                      <a:gd name="connsiteY7" fmla="*/ 17171 h 71218"/>
                      <a:gd name="connsiteX8" fmla="*/ 19552 w 63348"/>
                      <a:gd name="connsiteY8" fmla="*/ 54243 h 71218"/>
                      <a:gd name="connsiteX9" fmla="*/ 27372 w 63348"/>
                      <a:gd name="connsiteY9" fmla="*/ 54243 h 71218"/>
                      <a:gd name="connsiteX10" fmla="*/ 43405 w 63348"/>
                      <a:gd name="connsiteY10" fmla="*/ 35512 h 71218"/>
                      <a:gd name="connsiteX11" fmla="*/ 27372 w 63348"/>
                      <a:gd name="connsiteY11" fmla="*/ 16975 h 712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3348" h="71218">
                        <a:moveTo>
                          <a:pt x="0" y="0"/>
                        </a:moveTo>
                        <a:lnTo>
                          <a:pt x="27372" y="0"/>
                        </a:lnTo>
                        <a:cubicBezTo>
                          <a:pt x="51030" y="0"/>
                          <a:pt x="63348" y="15805"/>
                          <a:pt x="63348" y="35512"/>
                        </a:cubicBezTo>
                        <a:cubicBezTo>
                          <a:pt x="63348" y="57170"/>
                          <a:pt x="49074" y="71219"/>
                          <a:pt x="27372" y="71219"/>
                        </a:cubicBezTo>
                        <a:lnTo>
                          <a:pt x="0" y="71219"/>
                        </a:lnTo>
                        <a:lnTo>
                          <a:pt x="0" y="0"/>
                        </a:lnTo>
                        <a:close/>
                        <a:moveTo>
                          <a:pt x="27372" y="17171"/>
                        </a:moveTo>
                        <a:lnTo>
                          <a:pt x="19552" y="17171"/>
                        </a:lnTo>
                        <a:lnTo>
                          <a:pt x="19552" y="54243"/>
                        </a:lnTo>
                        <a:lnTo>
                          <a:pt x="27372" y="54243"/>
                        </a:lnTo>
                        <a:cubicBezTo>
                          <a:pt x="37539" y="54243"/>
                          <a:pt x="43405" y="46243"/>
                          <a:pt x="43405" y="35512"/>
                        </a:cubicBezTo>
                        <a:cubicBezTo>
                          <a:pt x="43405" y="24780"/>
                          <a:pt x="37344" y="16975"/>
                          <a:pt x="27372" y="16975"/>
                        </a:cubicBezTo>
                        <a:close/>
                      </a:path>
                    </a:pathLst>
                  </a:custGeom>
                  <a:solidFill>
                    <a:srgbClr val="FFFFFF"/>
                  </a:solidFill>
                  <a:ln w="19550" cap="flat">
                    <a:noFill/>
                    <a:prstDash val="solid"/>
                    <a:miter/>
                  </a:ln>
                </p:spPr>
                <p:txBody>
                  <a:bodyPr rtlCol="0" anchor="ctr"/>
                  <a:lstStyle/>
                  <a:p>
                    <a:endParaRPr lang="en-US"/>
                  </a:p>
                </p:txBody>
              </p:sp>
              <p:sp>
                <p:nvSpPr>
                  <p:cNvPr id="337" name="Freeform 336">
                    <a:extLst>
                      <a:ext uri="{FF2B5EF4-FFF2-40B4-BE49-F238E27FC236}">
                        <a16:creationId xmlns:a16="http://schemas.microsoft.com/office/drawing/2014/main" id="{2BC00B16-EB58-8B3F-73A6-F5EB61C1C778}"/>
                      </a:ext>
                    </a:extLst>
                  </p:cNvPr>
                  <p:cNvSpPr/>
                  <p:nvPr/>
                </p:nvSpPr>
                <p:spPr>
                  <a:xfrm>
                    <a:off x="11279999" y="1601895"/>
                    <a:ext cx="51030" cy="71218"/>
                  </a:xfrm>
                  <a:custGeom>
                    <a:avLst/>
                    <a:gdLst>
                      <a:gd name="connsiteX0" fmla="*/ 50835 w 51030"/>
                      <a:gd name="connsiteY0" fmla="*/ 71219 h 71218"/>
                      <a:gd name="connsiteX1" fmla="*/ 0 w 51030"/>
                      <a:gd name="connsiteY1" fmla="*/ 71219 h 71218"/>
                      <a:gd name="connsiteX2" fmla="*/ 0 w 51030"/>
                      <a:gd name="connsiteY2" fmla="*/ 0 h 71218"/>
                      <a:gd name="connsiteX3" fmla="*/ 50053 w 51030"/>
                      <a:gd name="connsiteY3" fmla="*/ 0 h 71218"/>
                      <a:gd name="connsiteX4" fmla="*/ 50053 w 51030"/>
                      <a:gd name="connsiteY4" fmla="*/ 17171 h 71218"/>
                      <a:gd name="connsiteX5" fmla="*/ 19748 w 51030"/>
                      <a:gd name="connsiteY5" fmla="*/ 17171 h 71218"/>
                      <a:gd name="connsiteX6" fmla="*/ 19748 w 51030"/>
                      <a:gd name="connsiteY6" fmla="*/ 27122 h 71218"/>
                      <a:gd name="connsiteX7" fmla="*/ 45751 w 51030"/>
                      <a:gd name="connsiteY7" fmla="*/ 27122 h 71218"/>
                      <a:gd name="connsiteX8" fmla="*/ 45751 w 51030"/>
                      <a:gd name="connsiteY8" fmla="*/ 42926 h 71218"/>
                      <a:gd name="connsiteX9" fmla="*/ 19748 w 51030"/>
                      <a:gd name="connsiteY9" fmla="*/ 42926 h 71218"/>
                      <a:gd name="connsiteX10" fmla="*/ 19748 w 51030"/>
                      <a:gd name="connsiteY10" fmla="*/ 54243 h 71218"/>
                      <a:gd name="connsiteX11" fmla="*/ 51030 w 51030"/>
                      <a:gd name="connsiteY11" fmla="*/ 54243 h 71218"/>
                      <a:gd name="connsiteX12" fmla="*/ 51030 w 51030"/>
                      <a:gd name="connsiteY12" fmla="*/ 71219 h 712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1030" h="71218">
                        <a:moveTo>
                          <a:pt x="50835" y="71219"/>
                        </a:moveTo>
                        <a:lnTo>
                          <a:pt x="0" y="71219"/>
                        </a:lnTo>
                        <a:lnTo>
                          <a:pt x="0" y="0"/>
                        </a:lnTo>
                        <a:lnTo>
                          <a:pt x="50053" y="0"/>
                        </a:lnTo>
                        <a:lnTo>
                          <a:pt x="50053" y="17171"/>
                        </a:lnTo>
                        <a:lnTo>
                          <a:pt x="19748" y="17171"/>
                        </a:lnTo>
                        <a:lnTo>
                          <a:pt x="19748" y="27122"/>
                        </a:lnTo>
                        <a:lnTo>
                          <a:pt x="45751" y="27122"/>
                        </a:lnTo>
                        <a:lnTo>
                          <a:pt x="45751" y="42926"/>
                        </a:lnTo>
                        <a:lnTo>
                          <a:pt x="19748" y="42926"/>
                        </a:lnTo>
                        <a:lnTo>
                          <a:pt x="19748" y="54243"/>
                        </a:lnTo>
                        <a:lnTo>
                          <a:pt x="51030" y="54243"/>
                        </a:lnTo>
                        <a:lnTo>
                          <a:pt x="51030" y="71219"/>
                        </a:lnTo>
                        <a:close/>
                      </a:path>
                    </a:pathLst>
                  </a:custGeom>
                  <a:solidFill>
                    <a:srgbClr val="FFFFFF"/>
                  </a:solidFill>
                  <a:ln w="19550" cap="flat">
                    <a:noFill/>
                    <a:prstDash val="solid"/>
                    <a:miter/>
                  </a:ln>
                </p:spPr>
                <p:txBody>
                  <a:bodyPr rtlCol="0" anchor="ctr"/>
                  <a:lstStyle/>
                  <a:p>
                    <a:endParaRPr lang="en-US"/>
                  </a:p>
                </p:txBody>
              </p:sp>
              <p:sp>
                <p:nvSpPr>
                  <p:cNvPr id="338" name="Freeform 337">
                    <a:extLst>
                      <a:ext uri="{FF2B5EF4-FFF2-40B4-BE49-F238E27FC236}">
                        <a16:creationId xmlns:a16="http://schemas.microsoft.com/office/drawing/2014/main" id="{208FBACA-BA22-612E-1C9D-58B261A9BCA2}"/>
                      </a:ext>
                    </a:extLst>
                  </p:cNvPr>
                  <p:cNvSpPr/>
                  <p:nvPr/>
                </p:nvSpPr>
                <p:spPr>
                  <a:xfrm>
                    <a:off x="11341001" y="1601895"/>
                    <a:ext cx="63348" cy="71218"/>
                  </a:xfrm>
                  <a:custGeom>
                    <a:avLst/>
                    <a:gdLst>
                      <a:gd name="connsiteX0" fmla="*/ 19552 w 63348"/>
                      <a:gd name="connsiteY0" fmla="*/ 71219 h 71218"/>
                      <a:gd name="connsiteX1" fmla="*/ 0 w 63348"/>
                      <a:gd name="connsiteY1" fmla="*/ 71219 h 71218"/>
                      <a:gd name="connsiteX2" fmla="*/ 0 w 63348"/>
                      <a:gd name="connsiteY2" fmla="*/ 0 h 71218"/>
                      <a:gd name="connsiteX3" fmla="*/ 15250 w 63348"/>
                      <a:gd name="connsiteY3" fmla="*/ 0 h 71218"/>
                      <a:gd name="connsiteX4" fmla="*/ 43796 w 63348"/>
                      <a:gd name="connsiteY4" fmla="*/ 36292 h 71218"/>
                      <a:gd name="connsiteX5" fmla="*/ 43796 w 63348"/>
                      <a:gd name="connsiteY5" fmla="*/ 0 h 71218"/>
                      <a:gd name="connsiteX6" fmla="*/ 63348 w 63348"/>
                      <a:gd name="connsiteY6" fmla="*/ 0 h 71218"/>
                      <a:gd name="connsiteX7" fmla="*/ 63348 w 63348"/>
                      <a:gd name="connsiteY7" fmla="*/ 71219 h 71218"/>
                      <a:gd name="connsiteX8" fmla="*/ 47707 w 63348"/>
                      <a:gd name="connsiteY8" fmla="*/ 71219 h 71218"/>
                      <a:gd name="connsiteX9" fmla="*/ 19356 w 63348"/>
                      <a:gd name="connsiteY9" fmla="*/ 36292 h 71218"/>
                      <a:gd name="connsiteX10" fmla="*/ 19356 w 63348"/>
                      <a:gd name="connsiteY10" fmla="*/ 71219 h 712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3348" h="71218">
                        <a:moveTo>
                          <a:pt x="19552" y="71219"/>
                        </a:moveTo>
                        <a:lnTo>
                          <a:pt x="0" y="71219"/>
                        </a:lnTo>
                        <a:lnTo>
                          <a:pt x="0" y="0"/>
                        </a:lnTo>
                        <a:lnTo>
                          <a:pt x="15250" y="0"/>
                        </a:lnTo>
                        <a:lnTo>
                          <a:pt x="43796" y="36292"/>
                        </a:lnTo>
                        <a:lnTo>
                          <a:pt x="43796" y="0"/>
                        </a:lnTo>
                        <a:lnTo>
                          <a:pt x="63348" y="0"/>
                        </a:lnTo>
                        <a:lnTo>
                          <a:pt x="63348" y="71219"/>
                        </a:lnTo>
                        <a:lnTo>
                          <a:pt x="47707" y="71219"/>
                        </a:lnTo>
                        <a:lnTo>
                          <a:pt x="19356" y="36292"/>
                        </a:lnTo>
                        <a:lnTo>
                          <a:pt x="19356" y="71219"/>
                        </a:lnTo>
                        <a:close/>
                      </a:path>
                    </a:pathLst>
                  </a:custGeom>
                  <a:solidFill>
                    <a:srgbClr val="FFFFFF"/>
                  </a:solidFill>
                  <a:ln w="19550" cap="flat">
                    <a:noFill/>
                    <a:prstDash val="solid"/>
                    <a:miter/>
                  </a:ln>
                </p:spPr>
                <p:txBody>
                  <a:bodyPr rtlCol="0" anchor="ctr"/>
                  <a:lstStyle/>
                  <a:p>
                    <a:endParaRPr lang="en-US"/>
                  </a:p>
                </p:txBody>
              </p:sp>
              <p:sp>
                <p:nvSpPr>
                  <p:cNvPr id="339" name="Freeform 338">
                    <a:extLst>
                      <a:ext uri="{FF2B5EF4-FFF2-40B4-BE49-F238E27FC236}">
                        <a16:creationId xmlns:a16="http://schemas.microsoft.com/office/drawing/2014/main" id="{9FFDCD34-ED27-AD3A-C370-E3098E4D8140}"/>
                      </a:ext>
                    </a:extLst>
                  </p:cNvPr>
                  <p:cNvSpPr/>
                  <p:nvPr/>
                </p:nvSpPr>
                <p:spPr>
                  <a:xfrm>
                    <a:off x="11412757" y="1601895"/>
                    <a:ext cx="60806" cy="71413"/>
                  </a:xfrm>
                  <a:custGeom>
                    <a:avLst/>
                    <a:gdLst>
                      <a:gd name="connsiteX0" fmla="*/ 40081 w 60806"/>
                      <a:gd name="connsiteY0" fmla="*/ 17171 h 71413"/>
                      <a:gd name="connsiteX1" fmla="*/ 40081 w 60806"/>
                      <a:gd name="connsiteY1" fmla="*/ 71414 h 71413"/>
                      <a:gd name="connsiteX2" fmla="*/ 20529 w 60806"/>
                      <a:gd name="connsiteY2" fmla="*/ 71414 h 71413"/>
                      <a:gd name="connsiteX3" fmla="*/ 20529 w 60806"/>
                      <a:gd name="connsiteY3" fmla="*/ 17171 h 71413"/>
                      <a:gd name="connsiteX4" fmla="*/ 0 w 60806"/>
                      <a:gd name="connsiteY4" fmla="*/ 17171 h 71413"/>
                      <a:gd name="connsiteX5" fmla="*/ 0 w 60806"/>
                      <a:gd name="connsiteY5" fmla="*/ 0 h 71413"/>
                      <a:gd name="connsiteX6" fmla="*/ 60806 w 60806"/>
                      <a:gd name="connsiteY6" fmla="*/ 0 h 71413"/>
                      <a:gd name="connsiteX7" fmla="*/ 60806 w 60806"/>
                      <a:gd name="connsiteY7" fmla="*/ 17171 h 71413"/>
                      <a:gd name="connsiteX8" fmla="*/ 40277 w 60806"/>
                      <a:gd name="connsiteY8" fmla="*/ 17171 h 714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0806" h="71413">
                        <a:moveTo>
                          <a:pt x="40081" y="17171"/>
                        </a:moveTo>
                        <a:lnTo>
                          <a:pt x="40081" y="71414"/>
                        </a:lnTo>
                        <a:lnTo>
                          <a:pt x="20529" y="71414"/>
                        </a:lnTo>
                        <a:lnTo>
                          <a:pt x="20529" y="17171"/>
                        </a:lnTo>
                        <a:lnTo>
                          <a:pt x="0" y="17171"/>
                        </a:lnTo>
                        <a:lnTo>
                          <a:pt x="0" y="0"/>
                        </a:lnTo>
                        <a:lnTo>
                          <a:pt x="60806" y="0"/>
                        </a:lnTo>
                        <a:lnTo>
                          <a:pt x="60806" y="17171"/>
                        </a:lnTo>
                        <a:lnTo>
                          <a:pt x="40277" y="17171"/>
                        </a:lnTo>
                        <a:close/>
                      </a:path>
                    </a:pathLst>
                  </a:custGeom>
                  <a:solidFill>
                    <a:srgbClr val="FFFFFF"/>
                  </a:solidFill>
                  <a:ln w="19550" cap="flat">
                    <a:noFill/>
                    <a:prstDash val="solid"/>
                    <a:miter/>
                  </a:ln>
                </p:spPr>
                <p:txBody>
                  <a:bodyPr rtlCol="0" anchor="ctr"/>
                  <a:lstStyle/>
                  <a:p>
                    <a:endParaRPr lang="en-US"/>
                  </a:p>
                </p:txBody>
              </p:sp>
              <p:sp>
                <p:nvSpPr>
                  <p:cNvPr id="340" name="Freeform 339">
                    <a:extLst>
                      <a:ext uri="{FF2B5EF4-FFF2-40B4-BE49-F238E27FC236}">
                        <a16:creationId xmlns:a16="http://schemas.microsoft.com/office/drawing/2014/main" id="{A18DB747-DEFA-3D82-6F37-5FE6DAFB74E0}"/>
                      </a:ext>
                    </a:extLst>
                  </p:cNvPr>
                  <p:cNvSpPr/>
                  <p:nvPr/>
                </p:nvSpPr>
                <p:spPr>
                  <a:xfrm>
                    <a:off x="11481580" y="1601895"/>
                    <a:ext cx="19551" cy="71218"/>
                  </a:xfrm>
                  <a:custGeom>
                    <a:avLst/>
                    <a:gdLst>
                      <a:gd name="connsiteX0" fmla="*/ 0 w 19551"/>
                      <a:gd name="connsiteY0" fmla="*/ 0 h 71218"/>
                      <a:gd name="connsiteX1" fmla="*/ 19552 w 19551"/>
                      <a:gd name="connsiteY1" fmla="*/ 0 h 71218"/>
                      <a:gd name="connsiteX2" fmla="*/ 19552 w 19551"/>
                      <a:gd name="connsiteY2" fmla="*/ 71219 h 71218"/>
                      <a:gd name="connsiteX3" fmla="*/ 0 w 19551"/>
                      <a:gd name="connsiteY3" fmla="*/ 71219 h 71218"/>
                      <a:gd name="connsiteX4" fmla="*/ 0 w 19551"/>
                      <a:gd name="connsiteY4" fmla="*/ 0 h 712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551" h="71218">
                        <a:moveTo>
                          <a:pt x="0" y="0"/>
                        </a:moveTo>
                        <a:lnTo>
                          <a:pt x="19552" y="0"/>
                        </a:lnTo>
                        <a:lnTo>
                          <a:pt x="19552" y="71219"/>
                        </a:lnTo>
                        <a:lnTo>
                          <a:pt x="0" y="71219"/>
                        </a:lnTo>
                        <a:lnTo>
                          <a:pt x="0" y="0"/>
                        </a:lnTo>
                        <a:close/>
                      </a:path>
                    </a:pathLst>
                  </a:custGeom>
                  <a:solidFill>
                    <a:srgbClr val="FFFFFF"/>
                  </a:solidFill>
                  <a:ln w="19550" cap="flat">
                    <a:noFill/>
                    <a:prstDash val="solid"/>
                    <a:miter/>
                  </a:ln>
                </p:spPr>
                <p:txBody>
                  <a:bodyPr rtlCol="0" anchor="ctr"/>
                  <a:lstStyle/>
                  <a:p>
                    <a:endParaRPr lang="en-US"/>
                  </a:p>
                </p:txBody>
              </p:sp>
              <p:sp>
                <p:nvSpPr>
                  <p:cNvPr id="341" name="Freeform 340">
                    <a:extLst>
                      <a:ext uri="{FF2B5EF4-FFF2-40B4-BE49-F238E27FC236}">
                        <a16:creationId xmlns:a16="http://schemas.microsoft.com/office/drawing/2014/main" id="{C5B7E9CF-EC45-DCA8-9681-BFDC811B6909}"/>
                      </a:ext>
                    </a:extLst>
                  </p:cNvPr>
                  <p:cNvSpPr/>
                  <p:nvPr/>
                </p:nvSpPr>
                <p:spPr>
                  <a:xfrm>
                    <a:off x="11507974" y="1601895"/>
                    <a:ext cx="67454" cy="71218"/>
                  </a:xfrm>
                  <a:custGeom>
                    <a:avLst/>
                    <a:gdLst>
                      <a:gd name="connsiteX0" fmla="*/ 44775 w 67454"/>
                      <a:gd name="connsiteY0" fmla="*/ 0 h 71218"/>
                      <a:gd name="connsiteX1" fmla="*/ 67454 w 67454"/>
                      <a:gd name="connsiteY1" fmla="*/ 71219 h 71218"/>
                      <a:gd name="connsiteX2" fmla="*/ 47511 w 67454"/>
                      <a:gd name="connsiteY2" fmla="*/ 71219 h 71218"/>
                      <a:gd name="connsiteX3" fmla="*/ 43210 w 67454"/>
                      <a:gd name="connsiteY3" fmla="*/ 57365 h 71218"/>
                      <a:gd name="connsiteX4" fmla="*/ 24244 w 67454"/>
                      <a:gd name="connsiteY4" fmla="*/ 57365 h 71218"/>
                      <a:gd name="connsiteX5" fmla="*/ 19943 w 67454"/>
                      <a:gd name="connsiteY5" fmla="*/ 71219 h 71218"/>
                      <a:gd name="connsiteX6" fmla="*/ 0 w 67454"/>
                      <a:gd name="connsiteY6" fmla="*/ 71219 h 71218"/>
                      <a:gd name="connsiteX7" fmla="*/ 22875 w 67454"/>
                      <a:gd name="connsiteY7" fmla="*/ 0 h 71218"/>
                      <a:gd name="connsiteX8" fmla="*/ 44775 w 67454"/>
                      <a:gd name="connsiteY8" fmla="*/ 0 h 71218"/>
                      <a:gd name="connsiteX9" fmla="*/ 33826 w 67454"/>
                      <a:gd name="connsiteY9" fmla="*/ 19122 h 71218"/>
                      <a:gd name="connsiteX10" fmla="*/ 27177 w 67454"/>
                      <a:gd name="connsiteY10" fmla="*/ 44292 h 71218"/>
                      <a:gd name="connsiteX11" fmla="*/ 40081 w 67454"/>
                      <a:gd name="connsiteY11" fmla="*/ 44292 h 71218"/>
                      <a:gd name="connsiteX12" fmla="*/ 33826 w 67454"/>
                      <a:gd name="connsiteY12" fmla="*/ 19122 h 712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7454" h="71218">
                        <a:moveTo>
                          <a:pt x="44775" y="0"/>
                        </a:moveTo>
                        <a:lnTo>
                          <a:pt x="67454" y="71219"/>
                        </a:lnTo>
                        <a:lnTo>
                          <a:pt x="47511" y="71219"/>
                        </a:lnTo>
                        <a:lnTo>
                          <a:pt x="43210" y="57365"/>
                        </a:lnTo>
                        <a:lnTo>
                          <a:pt x="24244" y="57365"/>
                        </a:lnTo>
                        <a:lnTo>
                          <a:pt x="19943" y="71219"/>
                        </a:lnTo>
                        <a:lnTo>
                          <a:pt x="0" y="71219"/>
                        </a:lnTo>
                        <a:lnTo>
                          <a:pt x="22875" y="0"/>
                        </a:lnTo>
                        <a:lnTo>
                          <a:pt x="44775" y="0"/>
                        </a:lnTo>
                        <a:close/>
                        <a:moveTo>
                          <a:pt x="33826" y="19122"/>
                        </a:moveTo>
                        <a:lnTo>
                          <a:pt x="27177" y="44292"/>
                        </a:lnTo>
                        <a:lnTo>
                          <a:pt x="40081" y="44292"/>
                        </a:lnTo>
                        <a:lnTo>
                          <a:pt x="33826" y="19122"/>
                        </a:lnTo>
                        <a:close/>
                      </a:path>
                    </a:pathLst>
                  </a:custGeom>
                  <a:solidFill>
                    <a:srgbClr val="FFFFFF"/>
                  </a:solidFill>
                  <a:ln w="19550" cap="flat">
                    <a:noFill/>
                    <a:prstDash val="solid"/>
                    <a:miter/>
                  </a:ln>
                </p:spPr>
                <p:txBody>
                  <a:bodyPr rtlCol="0" anchor="ctr"/>
                  <a:lstStyle/>
                  <a:p>
                    <a:endParaRPr lang="en-US"/>
                  </a:p>
                </p:txBody>
              </p:sp>
              <p:sp>
                <p:nvSpPr>
                  <p:cNvPr id="342" name="Freeform 341">
                    <a:extLst>
                      <a:ext uri="{FF2B5EF4-FFF2-40B4-BE49-F238E27FC236}">
                        <a16:creationId xmlns:a16="http://schemas.microsoft.com/office/drawing/2014/main" id="{030C5E41-E2AD-BD97-CF98-36428BA82E4B}"/>
                      </a:ext>
                    </a:extLst>
                  </p:cNvPr>
                  <p:cNvSpPr/>
                  <p:nvPr/>
                </p:nvSpPr>
                <p:spPr>
                  <a:xfrm>
                    <a:off x="11582467" y="1601895"/>
                    <a:ext cx="52008" cy="71218"/>
                  </a:xfrm>
                  <a:custGeom>
                    <a:avLst/>
                    <a:gdLst>
                      <a:gd name="connsiteX0" fmla="*/ 0 w 52008"/>
                      <a:gd name="connsiteY0" fmla="*/ 0 h 71218"/>
                      <a:gd name="connsiteX1" fmla="*/ 19552 w 52008"/>
                      <a:gd name="connsiteY1" fmla="*/ 0 h 71218"/>
                      <a:gd name="connsiteX2" fmla="*/ 19552 w 52008"/>
                      <a:gd name="connsiteY2" fmla="*/ 54243 h 71218"/>
                      <a:gd name="connsiteX3" fmla="*/ 52009 w 52008"/>
                      <a:gd name="connsiteY3" fmla="*/ 54243 h 71218"/>
                      <a:gd name="connsiteX4" fmla="*/ 52009 w 52008"/>
                      <a:gd name="connsiteY4" fmla="*/ 71219 h 71218"/>
                      <a:gd name="connsiteX5" fmla="*/ 0 w 52008"/>
                      <a:gd name="connsiteY5" fmla="*/ 71219 h 71218"/>
                      <a:gd name="connsiteX6" fmla="*/ 0 w 52008"/>
                      <a:gd name="connsiteY6" fmla="*/ 0 h 712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2008" h="71218">
                        <a:moveTo>
                          <a:pt x="0" y="0"/>
                        </a:moveTo>
                        <a:lnTo>
                          <a:pt x="19552" y="0"/>
                        </a:lnTo>
                        <a:lnTo>
                          <a:pt x="19552" y="54243"/>
                        </a:lnTo>
                        <a:lnTo>
                          <a:pt x="52009" y="54243"/>
                        </a:lnTo>
                        <a:lnTo>
                          <a:pt x="52009" y="71219"/>
                        </a:lnTo>
                        <a:lnTo>
                          <a:pt x="0" y="71219"/>
                        </a:lnTo>
                        <a:lnTo>
                          <a:pt x="0" y="0"/>
                        </a:lnTo>
                        <a:close/>
                      </a:path>
                    </a:pathLst>
                  </a:custGeom>
                  <a:solidFill>
                    <a:srgbClr val="FFFFFF"/>
                  </a:solidFill>
                  <a:ln w="19550" cap="flat">
                    <a:noFill/>
                    <a:prstDash val="solid"/>
                    <a:miter/>
                  </a:ln>
                </p:spPr>
                <p:txBody>
                  <a:bodyPr rtlCol="0" anchor="ctr"/>
                  <a:lstStyle/>
                  <a:p>
                    <a:endParaRPr lang="en-US"/>
                  </a:p>
                </p:txBody>
              </p:sp>
              <p:sp>
                <p:nvSpPr>
                  <p:cNvPr id="343" name="Freeform 342">
                    <a:extLst>
                      <a:ext uri="{FF2B5EF4-FFF2-40B4-BE49-F238E27FC236}">
                        <a16:creationId xmlns:a16="http://schemas.microsoft.com/office/drawing/2014/main" id="{1113D2E1-252E-6D84-2092-D2971F270FDB}"/>
                      </a:ext>
                    </a:extLst>
                  </p:cNvPr>
                  <p:cNvSpPr/>
                  <p:nvPr/>
                </p:nvSpPr>
                <p:spPr>
                  <a:xfrm>
                    <a:off x="11017222" y="1727747"/>
                    <a:ext cx="68236" cy="76682"/>
                  </a:xfrm>
                  <a:custGeom>
                    <a:avLst/>
                    <a:gdLst>
                      <a:gd name="connsiteX0" fmla="*/ 0 w 68236"/>
                      <a:gd name="connsiteY0" fmla="*/ 0 h 76682"/>
                      <a:gd name="connsiteX1" fmla="*/ 29524 w 68236"/>
                      <a:gd name="connsiteY1" fmla="*/ 0 h 76682"/>
                      <a:gd name="connsiteX2" fmla="*/ 68236 w 68236"/>
                      <a:gd name="connsiteY2" fmla="*/ 38244 h 76682"/>
                      <a:gd name="connsiteX3" fmla="*/ 29524 w 68236"/>
                      <a:gd name="connsiteY3" fmla="*/ 76682 h 76682"/>
                      <a:gd name="connsiteX4" fmla="*/ 0 w 68236"/>
                      <a:gd name="connsiteY4" fmla="*/ 76682 h 76682"/>
                      <a:gd name="connsiteX5" fmla="*/ 0 w 68236"/>
                      <a:gd name="connsiteY5" fmla="*/ 0 h 76682"/>
                      <a:gd name="connsiteX6" fmla="*/ 29524 w 68236"/>
                      <a:gd name="connsiteY6" fmla="*/ 18341 h 76682"/>
                      <a:gd name="connsiteX7" fmla="*/ 21116 w 68236"/>
                      <a:gd name="connsiteY7" fmla="*/ 18341 h 76682"/>
                      <a:gd name="connsiteX8" fmla="*/ 21116 w 68236"/>
                      <a:gd name="connsiteY8" fmla="*/ 58341 h 76682"/>
                      <a:gd name="connsiteX9" fmla="*/ 29524 w 68236"/>
                      <a:gd name="connsiteY9" fmla="*/ 58341 h 76682"/>
                      <a:gd name="connsiteX10" fmla="*/ 46924 w 68236"/>
                      <a:gd name="connsiteY10" fmla="*/ 38244 h 76682"/>
                      <a:gd name="connsiteX11" fmla="*/ 29524 w 68236"/>
                      <a:gd name="connsiteY11" fmla="*/ 18341 h 766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8236" h="76682">
                        <a:moveTo>
                          <a:pt x="0" y="0"/>
                        </a:moveTo>
                        <a:lnTo>
                          <a:pt x="29524" y="0"/>
                        </a:lnTo>
                        <a:cubicBezTo>
                          <a:pt x="55137" y="0"/>
                          <a:pt x="68236" y="17171"/>
                          <a:pt x="68236" y="38244"/>
                        </a:cubicBezTo>
                        <a:cubicBezTo>
                          <a:pt x="68236" y="61463"/>
                          <a:pt x="52790" y="76682"/>
                          <a:pt x="29524" y="76682"/>
                        </a:cubicBezTo>
                        <a:lnTo>
                          <a:pt x="0" y="76682"/>
                        </a:lnTo>
                        <a:lnTo>
                          <a:pt x="0" y="0"/>
                        </a:lnTo>
                        <a:close/>
                        <a:moveTo>
                          <a:pt x="29524" y="18341"/>
                        </a:moveTo>
                        <a:lnTo>
                          <a:pt x="21116" y="18341"/>
                        </a:lnTo>
                        <a:lnTo>
                          <a:pt x="21116" y="58341"/>
                        </a:lnTo>
                        <a:lnTo>
                          <a:pt x="29524" y="58341"/>
                        </a:lnTo>
                        <a:cubicBezTo>
                          <a:pt x="40668" y="58341"/>
                          <a:pt x="46924" y="49756"/>
                          <a:pt x="46924" y="38244"/>
                        </a:cubicBezTo>
                        <a:cubicBezTo>
                          <a:pt x="46924" y="26731"/>
                          <a:pt x="40473" y="18341"/>
                          <a:pt x="29524" y="18341"/>
                        </a:cubicBezTo>
                        <a:close/>
                      </a:path>
                    </a:pathLst>
                  </a:custGeom>
                  <a:solidFill>
                    <a:srgbClr val="FFFFFF"/>
                  </a:solidFill>
                  <a:ln w="19550" cap="flat">
                    <a:noFill/>
                    <a:prstDash val="solid"/>
                    <a:miter/>
                  </a:ln>
                </p:spPr>
                <p:txBody>
                  <a:bodyPr rtlCol="0" anchor="ctr"/>
                  <a:lstStyle/>
                  <a:p>
                    <a:endParaRPr lang="en-US"/>
                  </a:p>
                </p:txBody>
              </p:sp>
              <p:sp>
                <p:nvSpPr>
                  <p:cNvPr id="344" name="Freeform 343">
                    <a:extLst>
                      <a:ext uri="{FF2B5EF4-FFF2-40B4-BE49-F238E27FC236}">
                        <a16:creationId xmlns:a16="http://schemas.microsoft.com/office/drawing/2014/main" id="{33C890F7-77A5-A084-F86A-D274BB4CB6EC}"/>
                      </a:ext>
                    </a:extLst>
                  </p:cNvPr>
                  <p:cNvSpPr/>
                  <p:nvPr/>
                </p:nvSpPr>
                <p:spPr>
                  <a:xfrm>
                    <a:off x="11095819" y="1727747"/>
                    <a:ext cx="21116" cy="76682"/>
                  </a:xfrm>
                  <a:custGeom>
                    <a:avLst/>
                    <a:gdLst>
                      <a:gd name="connsiteX0" fmla="*/ 0 w 21116"/>
                      <a:gd name="connsiteY0" fmla="*/ 0 h 76682"/>
                      <a:gd name="connsiteX1" fmla="*/ 21116 w 21116"/>
                      <a:gd name="connsiteY1" fmla="*/ 0 h 76682"/>
                      <a:gd name="connsiteX2" fmla="*/ 21116 w 21116"/>
                      <a:gd name="connsiteY2" fmla="*/ 76682 h 76682"/>
                      <a:gd name="connsiteX3" fmla="*/ 0 w 21116"/>
                      <a:gd name="connsiteY3" fmla="*/ 76682 h 76682"/>
                      <a:gd name="connsiteX4" fmla="*/ 0 w 21116"/>
                      <a:gd name="connsiteY4" fmla="*/ 0 h 766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116" h="76682">
                        <a:moveTo>
                          <a:pt x="0" y="0"/>
                        </a:moveTo>
                        <a:lnTo>
                          <a:pt x="21116" y="0"/>
                        </a:lnTo>
                        <a:lnTo>
                          <a:pt x="21116" y="76682"/>
                        </a:lnTo>
                        <a:lnTo>
                          <a:pt x="0" y="76682"/>
                        </a:lnTo>
                        <a:lnTo>
                          <a:pt x="0" y="0"/>
                        </a:lnTo>
                        <a:close/>
                      </a:path>
                    </a:pathLst>
                  </a:custGeom>
                  <a:solidFill>
                    <a:srgbClr val="FFFFFF"/>
                  </a:solidFill>
                  <a:ln w="19550" cap="flat">
                    <a:noFill/>
                    <a:prstDash val="solid"/>
                    <a:miter/>
                  </a:ln>
                </p:spPr>
                <p:txBody>
                  <a:bodyPr rtlCol="0" anchor="ctr"/>
                  <a:lstStyle/>
                  <a:p>
                    <a:endParaRPr lang="en-US"/>
                  </a:p>
                </p:txBody>
              </p:sp>
              <p:sp>
                <p:nvSpPr>
                  <p:cNvPr id="345" name="Freeform 344">
                    <a:extLst>
                      <a:ext uri="{FF2B5EF4-FFF2-40B4-BE49-F238E27FC236}">
                        <a16:creationId xmlns:a16="http://schemas.microsoft.com/office/drawing/2014/main" id="{715EBA09-FFE3-AFC9-F655-AC9CC7E91321}"/>
                      </a:ext>
                    </a:extLst>
                  </p:cNvPr>
                  <p:cNvSpPr/>
                  <p:nvPr/>
                </p:nvSpPr>
                <p:spPr>
                  <a:xfrm>
                    <a:off x="11124366" y="1727747"/>
                    <a:ext cx="72733" cy="76682"/>
                  </a:xfrm>
                  <a:custGeom>
                    <a:avLst/>
                    <a:gdLst>
                      <a:gd name="connsiteX0" fmla="*/ 48294 w 72733"/>
                      <a:gd name="connsiteY0" fmla="*/ 0 h 76682"/>
                      <a:gd name="connsiteX1" fmla="*/ 72734 w 72733"/>
                      <a:gd name="connsiteY1" fmla="*/ 76682 h 76682"/>
                      <a:gd name="connsiteX2" fmla="*/ 51226 w 72733"/>
                      <a:gd name="connsiteY2" fmla="*/ 76682 h 76682"/>
                      <a:gd name="connsiteX3" fmla="*/ 46534 w 72733"/>
                      <a:gd name="connsiteY3" fmla="*/ 61658 h 76682"/>
                      <a:gd name="connsiteX4" fmla="*/ 26004 w 72733"/>
                      <a:gd name="connsiteY4" fmla="*/ 61658 h 76682"/>
                      <a:gd name="connsiteX5" fmla="*/ 21508 w 72733"/>
                      <a:gd name="connsiteY5" fmla="*/ 76682 h 76682"/>
                      <a:gd name="connsiteX6" fmla="*/ 0 w 72733"/>
                      <a:gd name="connsiteY6" fmla="*/ 76682 h 76682"/>
                      <a:gd name="connsiteX7" fmla="*/ 24636 w 72733"/>
                      <a:gd name="connsiteY7" fmla="*/ 0 h 76682"/>
                      <a:gd name="connsiteX8" fmla="*/ 48294 w 72733"/>
                      <a:gd name="connsiteY8" fmla="*/ 0 h 76682"/>
                      <a:gd name="connsiteX9" fmla="*/ 36366 w 72733"/>
                      <a:gd name="connsiteY9" fmla="*/ 20488 h 76682"/>
                      <a:gd name="connsiteX10" fmla="*/ 29132 w 72733"/>
                      <a:gd name="connsiteY10" fmla="*/ 47414 h 76682"/>
                      <a:gd name="connsiteX11" fmla="*/ 43014 w 72733"/>
                      <a:gd name="connsiteY11" fmla="*/ 47414 h 76682"/>
                      <a:gd name="connsiteX12" fmla="*/ 36172 w 72733"/>
                      <a:gd name="connsiteY12" fmla="*/ 20488 h 766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2733" h="76682">
                        <a:moveTo>
                          <a:pt x="48294" y="0"/>
                        </a:moveTo>
                        <a:lnTo>
                          <a:pt x="72734" y="76682"/>
                        </a:lnTo>
                        <a:lnTo>
                          <a:pt x="51226" y="76682"/>
                        </a:lnTo>
                        <a:lnTo>
                          <a:pt x="46534" y="61658"/>
                        </a:lnTo>
                        <a:lnTo>
                          <a:pt x="26004" y="61658"/>
                        </a:lnTo>
                        <a:lnTo>
                          <a:pt x="21508" y="76682"/>
                        </a:lnTo>
                        <a:lnTo>
                          <a:pt x="0" y="76682"/>
                        </a:lnTo>
                        <a:lnTo>
                          <a:pt x="24636" y="0"/>
                        </a:lnTo>
                        <a:lnTo>
                          <a:pt x="48294" y="0"/>
                        </a:lnTo>
                        <a:close/>
                        <a:moveTo>
                          <a:pt x="36366" y="20488"/>
                        </a:moveTo>
                        <a:lnTo>
                          <a:pt x="29132" y="47414"/>
                        </a:lnTo>
                        <a:lnTo>
                          <a:pt x="43014" y="47414"/>
                        </a:lnTo>
                        <a:lnTo>
                          <a:pt x="36172" y="20488"/>
                        </a:lnTo>
                        <a:close/>
                      </a:path>
                    </a:pathLst>
                  </a:custGeom>
                  <a:solidFill>
                    <a:srgbClr val="FFFFFF"/>
                  </a:solidFill>
                  <a:ln w="19550" cap="flat">
                    <a:noFill/>
                    <a:prstDash val="solid"/>
                    <a:miter/>
                  </a:ln>
                </p:spPr>
                <p:txBody>
                  <a:bodyPr rtlCol="0" anchor="ctr"/>
                  <a:lstStyle/>
                  <a:p>
                    <a:endParaRPr lang="en-US"/>
                  </a:p>
                </p:txBody>
              </p:sp>
              <p:sp>
                <p:nvSpPr>
                  <p:cNvPr id="346" name="Freeform 345">
                    <a:extLst>
                      <a:ext uri="{FF2B5EF4-FFF2-40B4-BE49-F238E27FC236}">
                        <a16:creationId xmlns:a16="http://schemas.microsoft.com/office/drawing/2014/main" id="{66C80C2A-1EB4-3259-3CC3-EF557A00AE22}"/>
                      </a:ext>
                    </a:extLst>
                  </p:cNvPr>
                  <p:cNvSpPr/>
                  <p:nvPr/>
                </p:nvSpPr>
                <p:spPr>
                  <a:xfrm>
                    <a:off x="11204529" y="1727747"/>
                    <a:ext cx="79185" cy="76682"/>
                  </a:xfrm>
                  <a:custGeom>
                    <a:avLst/>
                    <a:gdLst>
                      <a:gd name="connsiteX0" fmla="*/ 58264 w 79185"/>
                      <a:gd name="connsiteY0" fmla="*/ 36292 h 76682"/>
                      <a:gd name="connsiteX1" fmla="*/ 45359 w 79185"/>
                      <a:gd name="connsiteY1" fmla="*/ 64780 h 76682"/>
                      <a:gd name="connsiteX2" fmla="*/ 34020 w 79185"/>
                      <a:gd name="connsiteY2" fmla="*/ 64780 h 76682"/>
                      <a:gd name="connsiteX3" fmla="*/ 21115 w 79185"/>
                      <a:gd name="connsiteY3" fmla="*/ 36292 h 76682"/>
                      <a:gd name="connsiteX4" fmla="*/ 21115 w 79185"/>
                      <a:gd name="connsiteY4" fmla="*/ 76682 h 76682"/>
                      <a:gd name="connsiteX5" fmla="*/ 0 w 79185"/>
                      <a:gd name="connsiteY5" fmla="*/ 76682 h 76682"/>
                      <a:gd name="connsiteX6" fmla="*/ 0 w 79185"/>
                      <a:gd name="connsiteY6" fmla="*/ 0 h 76682"/>
                      <a:gd name="connsiteX7" fmla="*/ 23071 w 79185"/>
                      <a:gd name="connsiteY7" fmla="*/ 0 h 76682"/>
                      <a:gd name="connsiteX8" fmla="*/ 39690 w 79185"/>
                      <a:gd name="connsiteY8" fmla="*/ 36097 h 76682"/>
                      <a:gd name="connsiteX9" fmla="*/ 56308 w 79185"/>
                      <a:gd name="connsiteY9" fmla="*/ 0 h 76682"/>
                      <a:gd name="connsiteX10" fmla="*/ 79185 w 79185"/>
                      <a:gd name="connsiteY10" fmla="*/ 0 h 76682"/>
                      <a:gd name="connsiteX11" fmla="*/ 79185 w 79185"/>
                      <a:gd name="connsiteY11" fmla="*/ 76682 h 76682"/>
                      <a:gd name="connsiteX12" fmla="*/ 58069 w 79185"/>
                      <a:gd name="connsiteY12" fmla="*/ 76682 h 76682"/>
                      <a:gd name="connsiteX13" fmla="*/ 58069 w 79185"/>
                      <a:gd name="connsiteY13" fmla="*/ 36292 h 766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9185" h="76682">
                        <a:moveTo>
                          <a:pt x="58264" y="36292"/>
                        </a:moveTo>
                        <a:lnTo>
                          <a:pt x="45359" y="64780"/>
                        </a:lnTo>
                        <a:lnTo>
                          <a:pt x="34020" y="64780"/>
                        </a:lnTo>
                        <a:lnTo>
                          <a:pt x="21115" y="36292"/>
                        </a:lnTo>
                        <a:lnTo>
                          <a:pt x="21115" y="76682"/>
                        </a:lnTo>
                        <a:lnTo>
                          <a:pt x="0" y="76682"/>
                        </a:lnTo>
                        <a:lnTo>
                          <a:pt x="0" y="0"/>
                        </a:lnTo>
                        <a:lnTo>
                          <a:pt x="23071" y="0"/>
                        </a:lnTo>
                        <a:lnTo>
                          <a:pt x="39690" y="36097"/>
                        </a:lnTo>
                        <a:lnTo>
                          <a:pt x="56308" y="0"/>
                        </a:lnTo>
                        <a:lnTo>
                          <a:pt x="79185" y="0"/>
                        </a:lnTo>
                        <a:lnTo>
                          <a:pt x="79185" y="76682"/>
                        </a:lnTo>
                        <a:lnTo>
                          <a:pt x="58069" y="76682"/>
                        </a:lnTo>
                        <a:lnTo>
                          <a:pt x="58069" y="36292"/>
                        </a:lnTo>
                        <a:close/>
                      </a:path>
                    </a:pathLst>
                  </a:custGeom>
                  <a:solidFill>
                    <a:srgbClr val="FFFFFF"/>
                  </a:solidFill>
                  <a:ln w="19550" cap="flat">
                    <a:noFill/>
                    <a:prstDash val="solid"/>
                    <a:miter/>
                  </a:ln>
                </p:spPr>
                <p:txBody>
                  <a:bodyPr rtlCol="0" anchor="ctr"/>
                  <a:lstStyle/>
                  <a:p>
                    <a:endParaRPr lang="en-US"/>
                  </a:p>
                </p:txBody>
              </p:sp>
              <p:sp>
                <p:nvSpPr>
                  <p:cNvPr id="347" name="Freeform 346">
                    <a:extLst>
                      <a:ext uri="{FF2B5EF4-FFF2-40B4-BE49-F238E27FC236}">
                        <a16:creationId xmlns:a16="http://schemas.microsoft.com/office/drawing/2014/main" id="{19AAC91C-2D2F-0723-EBC5-683A6453DCE5}"/>
                      </a:ext>
                    </a:extLst>
                  </p:cNvPr>
                  <p:cNvSpPr/>
                  <p:nvPr/>
                </p:nvSpPr>
                <p:spPr>
                  <a:xfrm>
                    <a:off x="11293881" y="1727357"/>
                    <a:ext cx="78013" cy="77657"/>
                  </a:xfrm>
                  <a:custGeom>
                    <a:avLst/>
                    <a:gdLst>
                      <a:gd name="connsiteX0" fmla="*/ 0 w 78013"/>
                      <a:gd name="connsiteY0" fmla="*/ 38634 h 77657"/>
                      <a:gd name="connsiteX1" fmla="*/ 39300 w 78013"/>
                      <a:gd name="connsiteY1" fmla="*/ 0 h 77657"/>
                      <a:gd name="connsiteX2" fmla="*/ 78013 w 78013"/>
                      <a:gd name="connsiteY2" fmla="*/ 39024 h 77657"/>
                      <a:gd name="connsiteX3" fmla="*/ 38909 w 78013"/>
                      <a:gd name="connsiteY3" fmla="*/ 77658 h 77657"/>
                      <a:gd name="connsiteX4" fmla="*/ 0 w 78013"/>
                      <a:gd name="connsiteY4" fmla="*/ 38634 h 77657"/>
                      <a:gd name="connsiteX5" fmla="*/ 39104 w 78013"/>
                      <a:gd name="connsiteY5" fmla="*/ 58926 h 77657"/>
                      <a:gd name="connsiteX6" fmla="*/ 56701 w 78013"/>
                      <a:gd name="connsiteY6" fmla="*/ 38439 h 77657"/>
                      <a:gd name="connsiteX7" fmla="*/ 39104 w 78013"/>
                      <a:gd name="connsiteY7" fmla="*/ 18536 h 77657"/>
                      <a:gd name="connsiteX8" fmla="*/ 21508 w 78013"/>
                      <a:gd name="connsiteY8" fmla="*/ 38829 h 77657"/>
                      <a:gd name="connsiteX9" fmla="*/ 39104 w 78013"/>
                      <a:gd name="connsiteY9" fmla="*/ 59121 h 776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8013" h="77657">
                        <a:moveTo>
                          <a:pt x="0" y="38634"/>
                        </a:moveTo>
                        <a:cubicBezTo>
                          <a:pt x="0" y="18341"/>
                          <a:pt x="16424" y="0"/>
                          <a:pt x="39300" y="0"/>
                        </a:cubicBezTo>
                        <a:cubicBezTo>
                          <a:pt x="62176" y="0"/>
                          <a:pt x="78013" y="19512"/>
                          <a:pt x="78013" y="39024"/>
                        </a:cubicBezTo>
                        <a:cubicBezTo>
                          <a:pt x="78013" y="58536"/>
                          <a:pt x="61785" y="77658"/>
                          <a:pt x="38909" y="77658"/>
                        </a:cubicBezTo>
                        <a:cubicBezTo>
                          <a:pt x="16033" y="77658"/>
                          <a:pt x="0" y="58341"/>
                          <a:pt x="0" y="38634"/>
                        </a:cubicBezTo>
                        <a:close/>
                        <a:moveTo>
                          <a:pt x="39104" y="58926"/>
                        </a:moveTo>
                        <a:cubicBezTo>
                          <a:pt x="51422" y="58926"/>
                          <a:pt x="56701" y="48585"/>
                          <a:pt x="56701" y="38439"/>
                        </a:cubicBezTo>
                        <a:cubicBezTo>
                          <a:pt x="56701" y="28292"/>
                          <a:pt x="51031" y="18536"/>
                          <a:pt x="39104" y="18536"/>
                        </a:cubicBezTo>
                        <a:cubicBezTo>
                          <a:pt x="27177" y="18536"/>
                          <a:pt x="21508" y="28683"/>
                          <a:pt x="21508" y="38829"/>
                        </a:cubicBezTo>
                        <a:cubicBezTo>
                          <a:pt x="21508" y="48975"/>
                          <a:pt x="27177" y="59121"/>
                          <a:pt x="39104" y="59121"/>
                        </a:cubicBezTo>
                        <a:close/>
                      </a:path>
                    </a:pathLst>
                  </a:custGeom>
                  <a:solidFill>
                    <a:srgbClr val="FFFFFF"/>
                  </a:solidFill>
                  <a:ln w="19550" cap="flat">
                    <a:noFill/>
                    <a:prstDash val="solid"/>
                    <a:miter/>
                  </a:ln>
                </p:spPr>
                <p:txBody>
                  <a:bodyPr rtlCol="0" anchor="ctr"/>
                  <a:lstStyle/>
                  <a:p>
                    <a:endParaRPr lang="en-US"/>
                  </a:p>
                </p:txBody>
              </p:sp>
              <p:sp>
                <p:nvSpPr>
                  <p:cNvPr id="348" name="Freeform 347">
                    <a:extLst>
                      <a:ext uri="{FF2B5EF4-FFF2-40B4-BE49-F238E27FC236}">
                        <a16:creationId xmlns:a16="http://schemas.microsoft.com/office/drawing/2014/main" id="{7FCC6F3A-E2C8-23B9-471A-939935FF9749}"/>
                      </a:ext>
                    </a:extLst>
                  </p:cNvPr>
                  <p:cNvSpPr/>
                  <p:nvPr/>
                </p:nvSpPr>
                <p:spPr>
                  <a:xfrm>
                    <a:off x="11382060" y="1727747"/>
                    <a:ext cx="68431" cy="76682"/>
                  </a:xfrm>
                  <a:custGeom>
                    <a:avLst/>
                    <a:gdLst>
                      <a:gd name="connsiteX0" fmla="*/ 21116 w 68431"/>
                      <a:gd name="connsiteY0" fmla="*/ 76682 h 76682"/>
                      <a:gd name="connsiteX1" fmla="*/ 0 w 68431"/>
                      <a:gd name="connsiteY1" fmla="*/ 76682 h 76682"/>
                      <a:gd name="connsiteX2" fmla="*/ 0 w 68431"/>
                      <a:gd name="connsiteY2" fmla="*/ 0 h 76682"/>
                      <a:gd name="connsiteX3" fmla="*/ 16424 w 68431"/>
                      <a:gd name="connsiteY3" fmla="*/ 0 h 76682"/>
                      <a:gd name="connsiteX4" fmla="*/ 47317 w 68431"/>
                      <a:gd name="connsiteY4" fmla="*/ 39024 h 76682"/>
                      <a:gd name="connsiteX5" fmla="*/ 47317 w 68431"/>
                      <a:gd name="connsiteY5" fmla="*/ 0 h 76682"/>
                      <a:gd name="connsiteX6" fmla="*/ 68432 w 68431"/>
                      <a:gd name="connsiteY6" fmla="*/ 0 h 76682"/>
                      <a:gd name="connsiteX7" fmla="*/ 68432 w 68431"/>
                      <a:gd name="connsiteY7" fmla="*/ 76682 h 76682"/>
                      <a:gd name="connsiteX8" fmla="*/ 51617 w 68431"/>
                      <a:gd name="connsiteY8" fmla="*/ 76682 h 76682"/>
                      <a:gd name="connsiteX9" fmla="*/ 21116 w 68431"/>
                      <a:gd name="connsiteY9" fmla="*/ 39024 h 76682"/>
                      <a:gd name="connsiteX10" fmla="*/ 21116 w 68431"/>
                      <a:gd name="connsiteY10" fmla="*/ 76682 h 766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8431" h="76682">
                        <a:moveTo>
                          <a:pt x="21116" y="76682"/>
                        </a:moveTo>
                        <a:lnTo>
                          <a:pt x="0" y="76682"/>
                        </a:lnTo>
                        <a:lnTo>
                          <a:pt x="0" y="0"/>
                        </a:lnTo>
                        <a:lnTo>
                          <a:pt x="16424" y="0"/>
                        </a:lnTo>
                        <a:lnTo>
                          <a:pt x="47317" y="39024"/>
                        </a:lnTo>
                        <a:lnTo>
                          <a:pt x="47317" y="0"/>
                        </a:lnTo>
                        <a:lnTo>
                          <a:pt x="68432" y="0"/>
                        </a:lnTo>
                        <a:lnTo>
                          <a:pt x="68432" y="76682"/>
                        </a:lnTo>
                        <a:lnTo>
                          <a:pt x="51617" y="76682"/>
                        </a:lnTo>
                        <a:lnTo>
                          <a:pt x="21116" y="39024"/>
                        </a:lnTo>
                        <a:lnTo>
                          <a:pt x="21116" y="76682"/>
                        </a:lnTo>
                        <a:close/>
                      </a:path>
                    </a:pathLst>
                  </a:custGeom>
                  <a:solidFill>
                    <a:srgbClr val="FFFFFF"/>
                  </a:solidFill>
                  <a:ln w="19550" cap="flat">
                    <a:noFill/>
                    <a:prstDash val="solid"/>
                    <a:miter/>
                  </a:ln>
                </p:spPr>
                <p:txBody>
                  <a:bodyPr rtlCol="0" anchor="ctr"/>
                  <a:lstStyle/>
                  <a:p>
                    <a:endParaRPr lang="en-US"/>
                  </a:p>
                </p:txBody>
              </p:sp>
              <p:sp>
                <p:nvSpPr>
                  <p:cNvPr id="349" name="Freeform 348">
                    <a:extLst>
                      <a:ext uri="{FF2B5EF4-FFF2-40B4-BE49-F238E27FC236}">
                        <a16:creationId xmlns:a16="http://schemas.microsoft.com/office/drawing/2014/main" id="{D5C0953C-D989-C1EC-FF5F-AF4584BFB021}"/>
                      </a:ext>
                    </a:extLst>
                  </p:cNvPr>
                  <p:cNvSpPr/>
                  <p:nvPr/>
                </p:nvSpPr>
                <p:spPr>
                  <a:xfrm>
                    <a:off x="11464765" y="1727747"/>
                    <a:ext cx="68236" cy="76682"/>
                  </a:xfrm>
                  <a:custGeom>
                    <a:avLst/>
                    <a:gdLst>
                      <a:gd name="connsiteX0" fmla="*/ 0 w 68236"/>
                      <a:gd name="connsiteY0" fmla="*/ 0 h 76682"/>
                      <a:gd name="connsiteX1" fmla="*/ 29522 w 68236"/>
                      <a:gd name="connsiteY1" fmla="*/ 0 h 76682"/>
                      <a:gd name="connsiteX2" fmla="*/ 68236 w 68236"/>
                      <a:gd name="connsiteY2" fmla="*/ 38244 h 76682"/>
                      <a:gd name="connsiteX3" fmla="*/ 29522 w 68236"/>
                      <a:gd name="connsiteY3" fmla="*/ 76682 h 76682"/>
                      <a:gd name="connsiteX4" fmla="*/ 0 w 68236"/>
                      <a:gd name="connsiteY4" fmla="*/ 76682 h 76682"/>
                      <a:gd name="connsiteX5" fmla="*/ 0 w 68236"/>
                      <a:gd name="connsiteY5" fmla="*/ 0 h 76682"/>
                      <a:gd name="connsiteX6" fmla="*/ 29718 w 68236"/>
                      <a:gd name="connsiteY6" fmla="*/ 18341 h 76682"/>
                      <a:gd name="connsiteX7" fmla="*/ 21311 w 68236"/>
                      <a:gd name="connsiteY7" fmla="*/ 18341 h 76682"/>
                      <a:gd name="connsiteX8" fmla="*/ 21311 w 68236"/>
                      <a:gd name="connsiteY8" fmla="*/ 58341 h 76682"/>
                      <a:gd name="connsiteX9" fmla="*/ 29718 w 68236"/>
                      <a:gd name="connsiteY9" fmla="*/ 58341 h 76682"/>
                      <a:gd name="connsiteX10" fmla="*/ 47120 w 68236"/>
                      <a:gd name="connsiteY10" fmla="*/ 38244 h 76682"/>
                      <a:gd name="connsiteX11" fmla="*/ 29718 w 68236"/>
                      <a:gd name="connsiteY11" fmla="*/ 18341 h 766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8236" h="76682">
                        <a:moveTo>
                          <a:pt x="0" y="0"/>
                        </a:moveTo>
                        <a:lnTo>
                          <a:pt x="29522" y="0"/>
                        </a:lnTo>
                        <a:cubicBezTo>
                          <a:pt x="55135" y="0"/>
                          <a:pt x="68236" y="17171"/>
                          <a:pt x="68236" y="38244"/>
                        </a:cubicBezTo>
                        <a:cubicBezTo>
                          <a:pt x="68236" y="61463"/>
                          <a:pt x="52789" y="76682"/>
                          <a:pt x="29522" y="76682"/>
                        </a:cubicBezTo>
                        <a:lnTo>
                          <a:pt x="0" y="76682"/>
                        </a:lnTo>
                        <a:lnTo>
                          <a:pt x="0" y="0"/>
                        </a:lnTo>
                        <a:close/>
                        <a:moveTo>
                          <a:pt x="29718" y="18341"/>
                        </a:moveTo>
                        <a:lnTo>
                          <a:pt x="21311" y="18341"/>
                        </a:lnTo>
                        <a:lnTo>
                          <a:pt x="21311" y="58341"/>
                        </a:lnTo>
                        <a:lnTo>
                          <a:pt x="29718" y="58341"/>
                        </a:lnTo>
                        <a:cubicBezTo>
                          <a:pt x="40863" y="58341"/>
                          <a:pt x="47120" y="49756"/>
                          <a:pt x="47120" y="38244"/>
                        </a:cubicBezTo>
                        <a:cubicBezTo>
                          <a:pt x="47120" y="26731"/>
                          <a:pt x="40667" y="18341"/>
                          <a:pt x="29718" y="18341"/>
                        </a:cubicBezTo>
                        <a:close/>
                      </a:path>
                    </a:pathLst>
                  </a:custGeom>
                  <a:solidFill>
                    <a:srgbClr val="FFFFFF"/>
                  </a:solidFill>
                  <a:ln w="19550" cap="flat">
                    <a:noFill/>
                    <a:prstDash val="solid"/>
                    <a:miter/>
                  </a:ln>
                </p:spPr>
                <p:txBody>
                  <a:bodyPr rtlCol="0" anchor="ctr"/>
                  <a:lstStyle/>
                  <a:p>
                    <a:endParaRPr lang="en-US"/>
                  </a:p>
                </p:txBody>
              </p:sp>
            </p:grpSp>
            <p:grpSp>
              <p:nvGrpSpPr>
                <p:cNvPr id="350" name="Graphic 4">
                  <a:extLst>
                    <a:ext uri="{FF2B5EF4-FFF2-40B4-BE49-F238E27FC236}">
                      <a16:creationId xmlns:a16="http://schemas.microsoft.com/office/drawing/2014/main" id="{D8F683CF-62CF-BD5C-632D-0825C0590F76}"/>
                    </a:ext>
                  </a:extLst>
                </p:cNvPr>
                <p:cNvGrpSpPr/>
                <p:nvPr/>
              </p:nvGrpSpPr>
              <p:grpSpPr>
                <a:xfrm>
                  <a:off x="3387667" y="1668626"/>
                  <a:ext cx="548822" cy="77852"/>
                  <a:chOff x="3387667" y="1668626"/>
                  <a:chExt cx="548822" cy="77852"/>
                </a:xfrm>
                <a:solidFill>
                  <a:srgbClr val="FFFFFF"/>
                </a:solidFill>
              </p:grpSpPr>
              <p:sp>
                <p:nvSpPr>
                  <p:cNvPr id="351" name="Freeform 350">
                    <a:extLst>
                      <a:ext uri="{FF2B5EF4-FFF2-40B4-BE49-F238E27FC236}">
                        <a16:creationId xmlns:a16="http://schemas.microsoft.com/office/drawing/2014/main" id="{37191FD6-7286-9AC3-179A-23BF0AFD9D6B}"/>
                      </a:ext>
                    </a:extLst>
                  </p:cNvPr>
                  <p:cNvSpPr/>
                  <p:nvPr/>
                </p:nvSpPr>
                <p:spPr>
                  <a:xfrm>
                    <a:off x="3387667" y="1669016"/>
                    <a:ext cx="68236" cy="76682"/>
                  </a:xfrm>
                  <a:custGeom>
                    <a:avLst/>
                    <a:gdLst>
                      <a:gd name="connsiteX0" fmla="*/ 0 w 68236"/>
                      <a:gd name="connsiteY0" fmla="*/ 0 h 76682"/>
                      <a:gd name="connsiteX1" fmla="*/ 29524 w 68236"/>
                      <a:gd name="connsiteY1" fmla="*/ 0 h 76682"/>
                      <a:gd name="connsiteX2" fmla="*/ 68236 w 68236"/>
                      <a:gd name="connsiteY2" fmla="*/ 38244 h 76682"/>
                      <a:gd name="connsiteX3" fmla="*/ 29524 w 68236"/>
                      <a:gd name="connsiteY3" fmla="*/ 76682 h 76682"/>
                      <a:gd name="connsiteX4" fmla="*/ 0 w 68236"/>
                      <a:gd name="connsiteY4" fmla="*/ 76682 h 76682"/>
                      <a:gd name="connsiteX5" fmla="*/ 0 w 68236"/>
                      <a:gd name="connsiteY5" fmla="*/ 0 h 76682"/>
                      <a:gd name="connsiteX6" fmla="*/ 29524 w 68236"/>
                      <a:gd name="connsiteY6" fmla="*/ 18341 h 76682"/>
                      <a:gd name="connsiteX7" fmla="*/ 21116 w 68236"/>
                      <a:gd name="connsiteY7" fmla="*/ 18341 h 76682"/>
                      <a:gd name="connsiteX8" fmla="*/ 21116 w 68236"/>
                      <a:gd name="connsiteY8" fmla="*/ 58341 h 76682"/>
                      <a:gd name="connsiteX9" fmla="*/ 29524 w 68236"/>
                      <a:gd name="connsiteY9" fmla="*/ 58341 h 76682"/>
                      <a:gd name="connsiteX10" fmla="*/ 46925 w 68236"/>
                      <a:gd name="connsiteY10" fmla="*/ 38244 h 76682"/>
                      <a:gd name="connsiteX11" fmla="*/ 29524 w 68236"/>
                      <a:gd name="connsiteY11" fmla="*/ 18341 h 766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8236" h="76682">
                        <a:moveTo>
                          <a:pt x="0" y="0"/>
                        </a:moveTo>
                        <a:lnTo>
                          <a:pt x="29524" y="0"/>
                        </a:lnTo>
                        <a:cubicBezTo>
                          <a:pt x="55137" y="0"/>
                          <a:pt x="68236" y="17171"/>
                          <a:pt x="68236" y="38244"/>
                        </a:cubicBezTo>
                        <a:cubicBezTo>
                          <a:pt x="68236" y="61463"/>
                          <a:pt x="52790" y="76682"/>
                          <a:pt x="29524" y="76682"/>
                        </a:cubicBezTo>
                        <a:lnTo>
                          <a:pt x="0" y="76682"/>
                        </a:lnTo>
                        <a:lnTo>
                          <a:pt x="0" y="0"/>
                        </a:lnTo>
                        <a:close/>
                        <a:moveTo>
                          <a:pt x="29524" y="18341"/>
                        </a:moveTo>
                        <a:lnTo>
                          <a:pt x="21116" y="18341"/>
                        </a:lnTo>
                        <a:lnTo>
                          <a:pt x="21116" y="58341"/>
                        </a:lnTo>
                        <a:lnTo>
                          <a:pt x="29524" y="58341"/>
                        </a:lnTo>
                        <a:cubicBezTo>
                          <a:pt x="40668" y="58341"/>
                          <a:pt x="46925" y="49756"/>
                          <a:pt x="46925" y="38244"/>
                        </a:cubicBezTo>
                        <a:cubicBezTo>
                          <a:pt x="46925" y="26731"/>
                          <a:pt x="40473" y="18341"/>
                          <a:pt x="29524" y="18341"/>
                        </a:cubicBezTo>
                        <a:close/>
                      </a:path>
                    </a:pathLst>
                  </a:custGeom>
                  <a:solidFill>
                    <a:srgbClr val="FFFFFF"/>
                  </a:solidFill>
                  <a:ln w="19550" cap="flat">
                    <a:noFill/>
                    <a:prstDash val="solid"/>
                    <a:miter/>
                  </a:ln>
                </p:spPr>
                <p:txBody>
                  <a:bodyPr rtlCol="0" anchor="ctr"/>
                  <a:lstStyle/>
                  <a:p>
                    <a:endParaRPr lang="en-US"/>
                  </a:p>
                </p:txBody>
              </p:sp>
              <p:sp>
                <p:nvSpPr>
                  <p:cNvPr id="352" name="Freeform 351">
                    <a:extLst>
                      <a:ext uri="{FF2B5EF4-FFF2-40B4-BE49-F238E27FC236}">
                        <a16:creationId xmlns:a16="http://schemas.microsoft.com/office/drawing/2014/main" id="{172C1426-00BF-91C1-E997-A417DFE822B2}"/>
                      </a:ext>
                    </a:extLst>
                  </p:cNvPr>
                  <p:cNvSpPr/>
                  <p:nvPr/>
                </p:nvSpPr>
                <p:spPr>
                  <a:xfrm>
                    <a:off x="3466266" y="1669016"/>
                    <a:ext cx="21116" cy="76682"/>
                  </a:xfrm>
                  <a:custGeom>
                    <a:avLst/>
                    <a:gdLst>
                      <a:gd name="connsiteX0" fmla="*/ 0 w 21116"/>
                      <a:gd name="connsiteY0" fmla="*/ 0 h 76682"/>
                      <a:gd name="connsiteX1" fmla="*/ 21116 w 21116"/>
                      <a:gd name="connsiteY1" fmla="*/ 0 h 76682"/>
                      <a:gd name="connsiteX2" fmla="*/ 21116 w 21116"/>
                      <a:gd name="connsiteY2" fmla="*/ 76682 h 76682"/>
                      <a:gd name="connsiteX3" fmla="*/ 0 w 21116"/>
                      <a:gd name="connsiteY3" fmla="*/ 76682 h 76682"/>
                      <a:gd name="connsiteX4" fmla="*/ 0 w 21116"/>
                      <a:gd name="connsiteY4" fmla="*/ 0 h 766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116" h="76682">
                        <a:moveTo>
                          <a:pt x="0" y="0"/>
                        </a:moveTo>
                        <a:lnTo>
                          <a:pt x="21116" y="0"/>
                        </a:lnTo>
                        <a:lnTo>
                          <a:pt x="21116" y="76682"/>
                        </a:lnTo>
                        <a:lnTo>
                          <a:pt x="0" y="76682"/>
                        </a:lnTo>
                        <a:lnTo>
                          <a:pt x="0" y="0"/>
                        </a:lnTo>
                        <a:close/>
                      </a:path>
                    </a:pathLst>
                  </a:custGeom>
                  <a:solidFill>
                    <a:srgbClr val="FFFFFF"/>
                  </a:solidFill>
                  <a:ln w="19550" cap="flat">
                    <a:noFill/>
                    <a:prstDash val="solid"/>
                    <a:miter/>
                  </a:ln>
                </p:spPr>
                <p:txBody>
                  <a:bodyPr rtlCol="0" anchor="ctr"/>
                  <a:lstStyle/>
                  <a:p>
                    <a:endParaRPr lang="en-US"/>
                  </a:p>
                </p:txBody>
              </p:sp>
              <p:sp>
                <p:nvSpPr>
                  <p:cNvPr id="353" name="Freeform 352">
                    <a:extLst>
                      <a:ext uri="{FF2B5EF4-FFF2-40B4-BE49-F238E27FC236}">
                        <a16:creationId xmlns:a16="http://schemas.microsoft.com/office/drawing/2014/main" id="{05B43A1B-7D2A-18C3-8786-9C992714B78F}"/>
                      </a:ext>
                    </a:extLst>
                  </p:cNvPr>
                  <p:cNvSpPr/>
                  <p:nvPr/>
                </p:nvSpPr>
                <p:spPr>
                  <a:xfrm>
                    <a:off x="3501459" y="1669016"/>
                    <a:ext cx="66476" cy="76682"/>
                  </a:xfrm>
                  <a:custGeom>
                    <a:avLst/>
                    <a:gdLst>
                      <a:gd name="connsiteX0" fmla="*/ 195 w 66476"/>
                      <a:gd name="connsiteY0" fmla="*/ 0 h 76682"/>
                      <a:gd name="connsiteX1" fmla="*/ 35584 w 66476"/>
                      <a:gd name="connsiteY1" fmla="*/ 0 h 76682"/>
                      <a:gd name="connsiteX2" fmla="*/ 61393 w 66476"/>
                      <a:gd name="connsiteY2" fmla="*/ 26536 h 76682"/>
                      <a:gd name="connsiteX3" fmla="*/ 50248 w 66476"/>
                      <a:gd name="connsiteY3" fmla="*/ 48390 h 76682"/>
                      <a:gd name="connsiteX4" fmla="*/ 66476 w 66476"/>
                      <a:gd name="connsiteY4" fmla="*/ 76682 h 76682"/>
                      <a:gd name="connsiteX5" fmla="*/ 43210 w 66476"/>
                      <a:gd name="connsiteY5" fmla="*/ 76682 h 76682"/>
                      <a:gd name="connsiteX6" fmla="*/ 29719 w 66476"/>
                      <a:gd name="connsiteY6" fmla="*/ 53073 h 76682"/>
                      <a:gd name="connsiteX7" fmla="*/ 21116 w 66476"/>
                      <a:gd name="connsiteY7" fmla="*/ 53073 h 76682"/>
                      <a:gd name="connsiteX8" fmla="*/ 21116 w 66476"/>
                      <a:gd name="connsiteY8" fmla="*/ 76682 h 76682"/>
                      <a:gd name="connsiteX9" fmla="*/ 0 w 66476"/>
                      <a:gd name="connsiteY9" fmla="*/ 76682 h 76682"/>
                      <a:gd name="connsiteX10" fmla="*/ 0 w 66476"/>
                      <a:gd name="connsiteY10" fmla="*/ 0 h 76682"/>
                      <a:gd name="connsiteX11" fmla="*/ 34802 w 66476"/>
                      <a:gd name="connsiteY11" fmla="*/ 34926 h 76682"/>
                      <a:gd name="connsiteX12" fmla="*/ 40082 w 66476"/>
                      <a:gd name="connsiteY12" fmla="*/ 26731 h 76682"/>
                      <a:gd name="connsiteX13" fmla="*/ 34216 w 66476"/>
                      <a:gd name="connsiteY13" fmla="*/ 18536 h 76682"/>
                      <a:gd name="connsiteX14" fmla="*/ 21507 w 66476"/>
                      <a:gd name="connsiteY14" fmla="*/ 18536 h 76682"/>
                      <a:gd name="connsiteX15" fmla="*/ 21507 w 66476"/>
                      <a:gd name="connsiteY15" fmla="*/ 34926 h 76682"/>
                      <a:gd name="connsiteX16" fmla="*/ 34802 w 66476"/>
                      <a:gd name="connsiteY16" fmla="*/ 34926 h 766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66476" h="76682">
                        <a:moveTo>
                          <a:pt x="195" y="0"/>
                        </a:moveTo>
                        <a:lnTo>
                          <a:pt x="35584" y="0"/>
                        </a:lnTo>
                        <a:cubicBezTo>
                          <a:pt x="50639" y="0"/>
                          <a:pt x="61393" y="13463"/>
                          <a:pt x="61393" y="26536"/>
                        </a:cubicBezTo>
                        <a:cubicBezTo>
                          <a:pt x="61393" y="35317"/>
                          <a:pt x="57287" y="43707"/>
                          <a:pt x="50248" y="48390"/>
                        </a:cubicBezTo>
                        <a:lnTo>
                          <a:pt x="66476" y="76682"/>
                        </a:lnTo>
                        <a:lnTo>
                          <a:pt x="43210" y="76682"/>
                        </a:lnTo>
                        <a:lnTo>
                          <a:pt x="29719" y="53073"/>
                        </a:lnTo>
                        <a:lnTo>
                          <a:pt x="21116" y="53073"/>
                        </a:lnTo>
                        <a:lnTo>
                          <a:pt x="21116" y="76682"/>
                        </a:lnTo>
                        <a:lnTo>
                          <a:pt x="0" y="76682"/>
                        </a:lnTo>
                        <a:lnTo>
                          <a:pt x="0" y="0"/>
                        </a:lnTo>
                        <a:close/>
                        <a:moveTo>
                          <a:pt x="34802" y="34926"/>
                        </a:moveTo>
                        <a:cubicBezTo>
                          <a:pt x="37344" y="34926"/>
                          <a:pt x="40082" y="32000"/>
                          <a:pt x="40082" y="26731"/>
                        </a:cubicBezTo>
                        <a:cubicBezTo>
                          <a:pt x="40082" y="21463"/>
                          <a:pt x="36757" y="18536"/>
                          <a:pt x="34216" y="18536"/>
                        </a:cubicBezTo>
                        <a:lnTo>
                          <a:pt x="21507" y="18536"/>
                        </a:lnTo>
                        <a:lnTo>
                          <a:pt x="21507" y="34926"/>
                        </a:lnTo>
                        <a:lnTo>
                          <a:pt x="34802" y="34926"/>
                        </a:lnTo>
                        <a:close/>
                      </a:path>
                    </a:pathLst>
                  </a:custGeom>
                  <a:solidFill>
                    <a:srgbClr val="FFFFFF"/>
                  </a:solidFill>
                  <a:ln w="19550" cap="flat">
                    <a:noFill/>
                    <a:prstDash val="solid"/>
                    <a:miter/>
                  </a:ln>
                </p:spPr>
                <p:txBody>
                  <a:bodyPr rtlCol="0" anchor="ctr"/>
                  <a:lstStyle/>
                  <a:p>
                    <a:endParaRPr lang="en-US"/>
                  </a:p>
                </p:txBody>
              </p:sp>
              <p:sp>
                <p:nvSpPr>
                  <p:cNvPr id="354" name="Freeform 353">
                    <a:extLst>
                      <a:ext uri="{FF2B5EF4-FFF2-40B4-BE49-F238E27FC236}">
                        <a16:creationId xmlns:a16="http://schemas.microsoft.com/office/drawing/2014/main" id="{F57CC479-E3D1-3D15-91A6-3BE71BE86845}"/>
                      </a:ext>
                    </a:extLst>
                  </p:cNvPr>
                  <p:cNvSpPr/>
                  <p:nvPr/>
                </p:nvSpPr>
                <p:spPr>
                  <a:xfrm>
                    <a:off x="3575952" y="1669211"/>
                    <a:ext cx="54745" cy="76682"/>
                  </a:xfrm>
                  <a:custGeom>
                    <a:avLst/>
                    <a:gdLst>
                      <a:gd name="connsiteX0" fmla="*/ 54745 w 54745"/>
                      <a:gd name="connsiteY0" fmla="*/ 76682 h 76682"/>
                      <a:gd name="connsiteX1" fmla="*/ 0 w 54745"/>
                      <a:gd name="connsiteY1" fmla="*/ 76682 h 76682"/>
                      <a:gd name="connsiteX2" fmla="*/ 0 w 54745"/>
                      <a:gd name="connsiteY2" fmla="*/ 0 h 76682"/>
                      <a:gd name="connsiteX3" fmla="*/ 53768 w 54745"/>
                      <a:gd name="connsiteY3" fmla="*/ 0 h 76682"/>
                      <a:gd name="connsiteX4" fmla="*/ 53768 w 54745"/>
                      <a:gd name="connsiteY4" fmla="*/ 18341 h 76682"/>
                      <a:gd name="connsiteX5" fmla="*/ 21116 w 54745"/>
                      <a:gd name="connsiteY5" fmla="*/ 18341 h 76682"/>
                      <a:gd name="connsiteX6" fmla="*/ 21116 w 54745"/>
                      <a:gd name="connsiteY6" fmla="*/ 29073 h 76682"/>
                      <a:gd name="connsiteX7" fmla="*/ 49075 w 54745"/>
                      <a:gd name="connsiteY7" fmla="*/ 29073 h 76682"/>
                      <a:gd name="connsiteX8" fmla="*/ 49075 w 54745"/>
                      <a:gd name="connsiteY8" fmla="*/ 46243 h 76682"/>
                      <a:gd name="connsiteX9" fmla="*/ 21116 w 54745"/>
                      <a:gd name="connsiteY9" fmla="*/ 46243 h 76682"/>
                      <a:gd name="connsiteX10" fmla="*/ 21116 w 54745"/>
                      <a:gd name="connsiteY10" fmla="*/ 58341 h 76682"/>
                      <a:gd name="connsiteX11" fmla="*/ 54745 w 54745"/>
                      <a:gd name="connsiteY11" fmla="*/ 58341 h 76682"/>
                      <a:gd name="connsiteX12" fmla="*/ 54745 w 54745"/>
                      <a:gd name="connsiteY12" fmla="*/ 76682 h 766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4745" h="76682">
                        <a:moveTo>
                          <a:pt x="54745" y="76682"/>
                        </a:moveTo>
                        <a:lnTo>
                          <a:pt x="0" y="76682"/>
                        </a:lnTo>
                        <a:lnTo>
                          <a:pt x="0" y="0"/>
                        </a:lnTo>
                        <a:lnTo>
                          <a:pt x="53768" y="0"/>
                        </a:lnTo>
                        <a:lnTo>
                          <a:pt x="53768" y="18341"/>
                        </a:lnTo>
                        <a:lnTo>
                          <a:pt x="21116" y="18341"/>
                        </a:lnTo>
                        <a:lnTo>
                          <a:pt x="21116" y="29073"/>
                        </a:lnTo>
                        <a:lnTo>
                          <a:pt x="49075" y="29073"/>
                        </a:lnTo>
                        <a:lnTo>
                          <a:pt x="49075" y="46243"/>
                        </a:lnTo>
                        <a:lnTo>
                          <a:pt x="21116" y="46243"/>
                        </a:lnTo>
                        <a:lnTo>
                          <a:pt x="21116" y="58341"/>
                        </a:lnTo>
                        <a:lnTo>
                          <a:pt x="54745" y="58341"/>
                        </a:lnTo>
                        <a:lnTo>
                          <a:pt x="54745" y="76682"/>
                        </a:lnTo>
                        <a:close/>
                      </a:path>
                    </a:pathLst>
                  </a:custGeom>
                  <a:solidFill>
                    <a:srgbClr val="FFFFFF"/>
                  </a:solidFill>
                  <a:ln w="19550" cap="flat">
                    <a:noFill/>
                    <a:prstDash val="solid"/>
                    <a:miter/>
                  </a:ln>
                </p:spPr>
                <p:txBody>
                  <a:bodyPr rtlCol="0" anchor="ctr"/>
                  <a:lstStyle/>
                  <a:p>
                    <a:endParaRPr lang="en-US"/>
                  </a:p>
                </p:txBody>
              </p:sp>
              <p:sp>
                <p:nvSpPr>
                  <p:cNvPr id="355" name="Freeform 354">
                    <a:extLst>
                      <a:ext uri="{FF2B5EF4-FFF2-40B4-BE49-F238E27FC236}">
                        <a16:creationId xmlns:a16="http://schemas.microsoft.com/office/drawing/2014/main" id="{58C9FFF1-08C5-82AC-D29D-E02C7DB48DD9}"/>
                      </a:ext>
                    </a:extLst>
                  </p:cNvPr>
                  <p:cNvSpPr/>
                  <p:nvPr/>
                </p:nvSpPr>
                <p:spPr>
                  <a:xfrm>
                    <a:off x="3637345" y="1668626"/>
                    <a:ext cx="71560" cy="77852"/>
                  </a:xfrm>
                  <a:custGeom>
                    <a:avLst/>
                    <a:gdLst>
                      <a:gd name="connsiteX0" fmla="*/ 39495 w 71560"/>
                      <a:gd name="connsiteY0" fmla="*/ 0 h 77852"/>
                      <a:gd name="connsiteX1" fmla="*/ 70974 w 71560"/>
                      <a:gd name="connsiteY1" fmla="*/ 16780 h 77852"/>
                      <a:gd name="connsiteX2" fmla="*/ 54745 w 71560"/>
                      <a:gd name="connsiteY2" fmla="*/ 28292 h 77852"/>
                      <a:gd name="connsiteX3" fmla="*/ 38908 w 71560"/>
                      <a:gd name="connsiteY3" fmla="*/ 18732 h 77852"/>
                      <a:gd name="connsiteX4" fmla="*/ 21507 w 71560"/>
                      <a:gd name="connsiteY4" fmla="*/ 38829 h 77852"/>
                      <a:gd name="connsiteX5" fmla="*/ 39104 w 71560"/>
                      <a:gd name="connsiteY5" fmla="*/ 59121 h 77852"/>
                      <a:gd name="connsiteX6" fmla="*/ 54354 w 71560"/>
                      <a:gd name="connsiteY6" fmla="*/ 49756 h 77852"/>
                      <a:gd name="connsiteX7" fmla="*/ 71560 w 71560"/>
                      <a:gd name="connsiteY7" fmla="*/ 60097 h 77852"/>
                      <a:gd name="connsiteX8" fmla="*/ 38713 w 71560"/>
                      <a:gd name="connsiteY8" fmla="*/ 77853 h 77852"/>
                      <a:gd name="connsiteX9" fmla="*/ 0 w 71560"/>
                      <a:gd name="connsiteY9" fmla="*/ 38244 h 77852"/>
                      <a:gd name="connsiteX10" fmla="*/ 39299 w 71560"/>
                      <a:gd name="connsiteY10" fmla="*/ 0 h 778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1560" h="77852">
                        <a:moveTo>
                          <a:pt x="39495" y="0"/>
                        </a:moveTo>
                        <a:cubicBezTo>
                          <a:pt x="54159" y="0"/>
                          <a:pt x="65695" y="6634"/>
                          <a:pt x="70974" y="16780"/>
                        </a:cubicBezTo>
                        <a:lnTo>
                          <a:pt x="54745" y="28292"/>
                        </a:lnTo>
                        <a:cubicBezTo>
                          <a:pt x="51812" y="20878"/>
                          <a:pt x="44774" y="18732"/>
                          <a:pt x="38908" y="18732"/>
                        </a:cubicBezTo>
                        <a:cubicBezTo>
                          <a:pt x="26786" y="18732"/>
                          <a:pt x="21507" y="29268"/>
                          <a:pt x="21507" y="38829"/>
                        </a:cubicBezTo>
                        <a:cubicBezTo>
                          <a:pt x="21507" y="49560"/>
                          <a:pt x="28155" y="59121"/>
                          <a:pt x="39104" y="59121"/>
                        </a:cubicBezTo>
                        <a:cubicBezTo>
                          <a:pt x="44774" y="59121"/>
                          <a:pt x="51812" y="56585"/>
                          <a:pt x="54354" y="49756"/>
                        </a:cubicBezTo>
                        <a:lnTo>
                          <a:pt x="71560" y="60097"/>
                        </a:lnTo>
                        <a:cubicBezTo>
                          <a:pt x="67063" y="71414"/>
                          <a:pt x="51812" y="77853"/>
                          <a:pt x="38713" y="77853"/>
                        </a:cubicBezTo>
                        <a:cubicBezTo>
                          <a:pt x="16033" y="77853"/>
                          <a:pt x="0" y="57951"/>
                          <a:pt x="0" y="38244"/>
                        </a:cubicBezTo>
                        <a:cubicBezTo>
                          <a:pt x="0" y="18536"/>
                          <a:pt x="14664" y="0"/>
                          <a:pt x="39299" y="0"/>
                        </a:cubicBezTo>
                        <a:close/>
                      </a:path>
                    </a:pathLst>
                  </a:custGeom>
                  <a:solidFill>
                    <a:srgbClr val="FFFFFF"/>
                  </a:solidFill>
                  <a:ln w="19550" cap="flat">
                    <a:noFill/>
                    <a:prstDash val="solid"/>
                    <a:miter/>
                  </a:ln>
                </p:spPr>
                <p:txBody>
                  <a:bodyPr rtlCol="0" anchor="ctr"/>
                  <a:lstStyle/>
                  <a:p>
                    <a:endParaRPr lang="en-US"/>
                  </a:p>
                </p:txBody>
              </p:sp>
              <p:sp>
                <p:nvSpPr>
                  <p:cNvPr id="356" name="Freeform 355">
                    <a:extLst>
                      <a:ext uri="{FF2B5EF4-FFF2-40B4-BE49-F238E27FC236}">
                        <a16:creationId xmlns:a16="http://schemas.microsoft.com/office/drawing/2014/main" id="{A754BD3C-6AAB-3AB3-A943-9E3F53FD3959}"/>
                      </a:ext>
                    </a:extLst>
                  </p:cNvPr>
                  <p:cNvSpPr/>
                  <p:nvPr/>
                </p:nvSpPr>
                <p:spPr>
                  <a:xfrm>
                    <a:off x="3712229" y="1669016"/>
                    <a:ext cx="65498" cy="76682"/>
                  </a:xfrm>
                  <a:custGeom>
                    <a:avLst/>
                    <a:gdLst>
                      <a:gd name="connsiteX0" fmla="*/ 43210 w 65498"/>
                      <a:gd name="connsiteY0" fmla="*/ 18341 h 76682"/>
                      <a:gd name="connsiteX1" fmla="*/ 43210 w 65498"/>
                      <a:gd name="connsiteY1" fmla="*/ 76682 h 76682"/>
                      <a:gd name="connsiteX2" fmla="*/ 22094 w 65498"/>
                      <a:gd name="connsiteY2" fmla="*/ 76682 h 76682"/>
                      <a:gd name="connsiteX3" fmla="*/ 22094 w 65498"/>
                      <a:gd name="connsiteY3" fmla="*/ 18341 h 76682"/>
                      <a:gd name="connsiteX4" fmla="*/ 0 w 65498"/>
                      <a:gd name="connsiteY4" fmla="*/ 18341 h 76682"/>
                      <a:gd name="connsiteX5" fmla="*/ 0 w 65498"/>
                      <a:gd name="connsiteY5" fmla="*/ 0 h 76682"/>
                      <a:gd name="connsiteX6" fmla="*/ 65499 w 65498"/>
                      <a:gd name="connsiteY6" fmla="*/ 0 h 76682"/>
                      <a:gd name="connsiteX7" fmla="*/ 65499 w 65498"/>
                      <a:gd name="connsiteY7" fmla="*/ 18341 h 76682"/>
                      <a:gd name="connsiteX8" fmla="*/ 43405 w 65498"/>
                      <a:gd name="connsiteY8" fmla="*/ 18341 h 766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5498" h="76682">
                        <a:moveTo>
                          <a:pt x="43210" y="18341"/>
                        </a:moveTo>
                        <a:lnTo>
                          <a:pt x="43210" y="76682"/>
                        </a:lnTo>
                        <a:lnTo>
                          <a:pt x="22094" y="76682"/>
                        </a:lnTo>
                        <a:lnTo>
                          <a:pt x="22094" y="18341"/>
                        </a:lnTo>
                        <a:lnTo>
                          <a:pt x="0" y="18341"/>
                        </a:lnTo>
                        <a:lnTo>
                          <a:pt x="0" y="0"/>
                        </a:lnTo>
                        <a:lnTo>
                          <a:pt x="65499" y="0"/>
                        </a:lnTo>
                        <a:lnTo>
                          <a:pt x="65499" y="18341"/>
                        </a:lnTo>
                        <a:lnTo>
                          <a:pt x="43405" y="18341"/>
                        </a:lnTo>
                        <a:close/>
                      </a:path>
                    </a:pathLst>
                  </a:custGeom>
                  <a:solidFill>
                    <a:srgbClr val="FFFFFF"/>
                  </a:solidFill>
                  <a:ln w="19550" cap="flat">
                    <a:noFill/>
                    <a:prstDash val="solid"/>
                    <a:miter/>
                  </a:ln>
                </p:spPr>
                <p:txBody>
                  <a:bodyPr rtlCol="0" anchor="ctr"/>
                  <a:lstStyle/>
                  <a:p>
                    <a:endParaRPr lang="en-US"/>
                  </a:p>
                </p:txBody>
              </p:sp>
              <p:sp>
                <p:nvSpPr>
                  <p:cNvPr id="357" name="Freeform 356">
                    <a:extLst>
                      <a:ext uri="{FF2B5EF4-FFF2-40B4-BE49-F238E27FC236}">
                        <a16:creationId xmlns:a16="http://schemas.microsoft.com/office/drawing/2014/main" id="{211358A8-5C6B-0ED4-59FA-4EAA43060D59}"/>
                      </a:ext>
                    </a:extLst>
                  </p:cNvPr>
                  <p:cNvSpPr/>
                  <p:nvPr/>
                </p:nvSpPr>
                <p:spPr>
                  <a:xfrm>
                    <a:off x="3782029" y="1668626"/>
                    <a:ext cx="78012" cy="77657"/>
                  </a:xfrm>
                  <a:custGeom>
                    <a:avLst/>
                    <a:gdLst>
                      <a:gd name="connsiteX0" fmla="*/ 0 w 78012"/>
                      <a:gd name="connsiteY0" fmla="*/ 38634 h 77657"/>
                      <a:gd name="connsiteX1" fmla="*/ 39300 w 78012"/>
                      <a:gd name="connsiteY1" fmla="*/ 0 h 77657"/>
                      <a:gd name="connsiteX2" fmla="*/ 78012 w 78012"/>
                      <a:gd name="connsiteY2" fmla="*/ 39024 h 77657"/>
                      <a:gd name="connsiteX3" fmla="*/ 38908 w 78012"/>
                      <a:gd name="connsiteY3" fmla="*/ 77658 h 77657"/>
                      <a:gd name="connsiteX4" fmla="*/ 0 w 78012"/>
                      <a:gd name="connsiteY4" fmla="*/ 38634 h 77657"/>
                      <a:gd name="connsiteX5" fmla="*/ 39104 w 78012"/>
                      <a:gd name="connsiteY5" fmla="*/ 59121 h 77657"/>
                      <a:gd name="connsiteX6" fmla="*/ 56701 w 78012"/>
                      <a:gd name="connsiteY6" fmla="*/ 38634 h 77657"/>
                      <a:gd name="connsiteX7" fmla="*/ 39104 w 78012"/>
                      <a:gd name="connsiteY7" fmla="*/ 18732 h 77657"/>
                      <a:gd name="connsiteX8" fmla="*/ 21507 w 78012"/>
                      <a:gd name="connsiteY8" fmla="*/ 39024 h 77657"/>
                      <a:gd name="connsiteX9" fmla="*/ 39104 w 78012"/>
                      <a:gd name="connsiteY9" fmla="*/ 59316 h 776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8012" h="77657">
                        <a:moveTo>
                          <a:pt x="0" y="38634"/>
                        </a:moveTo>
                        <a:cubicBezTo>
                          <a:pt x="0" y="18341"/>
                          <a:pt x="16424" y="0"/>
                          <a:pt x="39300" y="0"/>
                        </a:cubicBezTo>
                        <a:cubicBezTo>
                          <a:pt x="62175" y="0"/>
                          <a:pt x="78012" y="19512"/>
                          <a:pt x="78012" y="39024"/>
                        </a:cubicBezTo>
                        <a:cubicBezTo>
                          <a:pt x="78012" y="58536"/>
                          <a:pt x="61784" y="77658"/>
                          <a:pt x="38908" y="77658"/>
                        </a:cubicBezTo>
                        <a:cubicBezTo>
                          <a:pt x="16033" y="77658"/>
                          <a:pt x="0" y="58341"/>
                          <a:pt x="0" y="38634"/>
                        </a:cubicBezTo>
                        <a:close/>
                        <a:moveTo>
                          <a:pt x="39104" y="59121"/>
                        </a:moveTo>
                        <a:cubicBezTo>
                          <a:pt x="51422" y="59121"/>
                          <a:pt x="56701" y="48780"/>
                          <a:pt x="56701" y="38634"/>
                        </a:cubicBezTo>
                        <a:cubicBezTo>
                          <a:pt x="56701" y="28488"/>
                          <a:pt x="51031" y="18732"/>
                          <a:pt x="39104" y="18732"/>
                        </a:cubicBezTo>
                        <a:cubicBezTo>
                          <a:pt x="27177" y="18732"/>
                          <a:pt x="21507" y="28878"/>
                          <a:pt x="21507" y="39024"/>
                        </a:cubicBezTo>
                        <a:cubicBezTo>
                          <a:pt x="21507" y="49170"/>
                          <a:pt x="27177" y="59316"/>
                          <a:pt x="39104" y="59316"/>
                        </a:cubicBezTo>
                        <a:close/>
                      </a:path>
                    </a:pathLst>
                  </a:custGeom>
                  <a:solidFill>
                    <a:srgbClr val="FFFFFF"/>
                  </a:solidFill>
                  <a:ln w="19550" cap="flat">
                    <a:noFill/>
                    <a:prstDash val="solid"/>
                    <a:miter/>
                  </a:ln>
                </p:spPr>
                <p:txBody>
                  <a:bodyPr rtlCol="0" anchor="ctr"/>
                  <a:lstStyle/>
                  <a:p>
                    <a:endParaRPr lang="en-US"/>
                  </a:p>
                </p:txBody>
              </p:sp>
              <p:sp>
                <p:nvSpPr>
                  <p:cNvPr id="358" name="Freeform 357">
                    <a:extLst>
                      <a:ext uri="{FF2B5EF4-FFF2-40B4-BE49-F238E27FC236}">
                        <a16:creationId xmlns:a16="http://schemas.microsoft.com/office/drawing/2014/main" id="{D1025664-1974-0A64-77A5-08B5482F6BE0}"/>
                      </a:ext>
                    </a:extLst>
                  </p:cNvPr>
                  <p:cNvSpPr/>
                  <p:nvPr/>
                </p:nvSpPr>
                <p:spPr>
                  <a:xfrm>
                    <a:off x="3870013" y="1669016"/>
                    <a:ext cx="66476" cy="76682"/>
                  </a:xfrm>
                  <a:custGeom>
                    <a:avLst/>
                    <a:gdLst>
                      <a:gd name="connsiteX0" fmla="*/ 196 w 66476"/>
                      <a:gd name="connsiteY0" fmla="*/ 0 h 76682"/>
                      <a:gd name="connsiteX1" fmla="*/ 35585 w 66476"/>
                      <a:gd name="connsiteY1" fmla="*/ 0 h 76682"/>
                      <a:gd name="connsiteX2" fmla="*/ 61393 w 66476"/>
                      <a:gd name="connsiteY2" fmla="*/ 26536 h 76682"/>
                      <a:gd name="connsiteX3" fmla="*/ 50249 w 66476"/>
                      <a:gd name="connsiteY3" fmla="*/ 48390 h 76682"/>
                      <a:gd name="connsiteX4" fmla="*/ 66477 w 66476"/>
                      <a:gd name="connsiteY4" fmla="*/ 76682 h 76682"/>
                      <a:gd name="connsiteX5" fmla="*/ 43210 w 66476"/>
                      <a:gd name="connsiteY5" fmla="*/ 76682 h 76682"/>
                      <a:gd name="connsiteX6" fmla="*/ 29719 w 66476"/>
                      <a:gd name="connsiteY6" fmla="*/ 53073 h 76682"/>
                      <a:gd name="connsiteX7" fmla="*/ 21116 w 66476"/>
                      <a:gd name="connsiteY7" fmla="*/ 53073 h 76682"/>
                      <a:gd name="connsiteX8" fmla="*/ 21116 w 66476"/>
                      <a:gd name="connsiteY8" fmla="*/ 76682 h 76682"/>
                      <a:gd name="connsiteX9" fmla="*/ 0 w 66476"/>
                      <a:gd name="connsiteY9" fmla="*/ 76682 h 76682"/>
                      <a:gd name="connsiteX10" fmla="*/ 0 w 66476"/>
                      <a:gd name="connsiteY10" fmla="*/ 0 h 76682"/>
                      <a:gd name="connsiteX11" fmla="*/ 34607 w 66476"/>
                      <a:gd name="connsiteY11" fmla="*/ 34926 h 76682"/>
                      <a:gd name="connsiteX12" fmla="*/ 39886 w 66476"/>
                      <a:gd name="connsiteY12" fmla="*/ 26731 h 76682"/>
                      <a:gd name="connsiteX13" fmla="*/ 34020 w 66476"/>
                      <a:gd name="connsiteY13" fmla="*/ 18536 h 76682"/>
                      <a:gd name="connsiteX14" fmla="*/ 21312 w 66476"/>
                      <a:gd name="connsiteY14" fmla="*/ 18536 h 76682"/>
                      <a:gd name="connsiteX15" fmla="*/ 21312 w 66476"/>
                      <a:gd name="connsiteY15" fmla="*/ 34926 h 76682"/>
                      <a:gd name="connsiteX16" fmla="*/ 34607 w 66476"/>
                      <a:gd name="connsiteY16" fmla="*/ 34926 h 766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66476" h="76682">
                        <a:moveTo>
                          <a:pt x="196" y="0"/>
                        </a:moveTo>
                        <a:lnTo>
                          <a:pt x="35585" y="0"/>
                        </a:lnTo>
                        <a:cubicBezTo>
                          <a:pt x="50640" y="0"/>
                          <a:pt x="61393" y="13463"/>
                          <a:pt x="61393" y="26536"/>
                        </a:cubicBezTo>
                        <a:cubicBezTo>
                          <a:pt x="61393" y="35317"/>
                          <a:pt x="57287" y="43707"/>
                          <a:pt x="50249" y="48390"/>
                        </a:cubicBezTo>
                        <a:lnTo>
                          <a:pt x="66477" y="76682"/>
                        </a:lnTo>
                        <a:lnTo>
                          <a:pt x="43210" y="76682"/>
                        </a:lnTo>
                        <a:lnTo>
                          <a:pt x="29719" y="53073"/>
                        </a:lnTo>
                        <a:lnTo>
                          <a:pt x="21116" y="53073"/>
                        </a:lnTo>
                        <a:lnTo>
                          <a:pt x="21116" y="76682"/>
                        </a:lnTo>
                        <a:lnTo>
                          <a:pt x="0" y="76682"/>
                        </a:lnTo>
                        <a:lnTo>
                          <a:pt x="0" y="0"/>
                        </a:lnTo>
                        <a:close/>
                        <a:moveTo>
                          <a:pt x="34607" y="34926"/>
                        </a:moveTo>
                        <a:cubicBezTo>
                          <a:pt x="37149" y="34926"/>
                          <a:pt x="39886" y="32000"/>
                          <a:pt x="39886" y="26731"/>
                        </a:cubicBezTo>
                        <a:cubicBezTo>
                          <a:pt x="39886" y="21463"/>
                          <a:pt x="36562" y="18536"/>
                          <a:pt x="34020" y="18536"/>
                        </a:cubicBezTo>
                        <a:lnTo>
                          <a:pt x="21312" y="18536"/>
                        </a:lnTo>
                        <a:lnTo>
                          <a:pt x="21312" y="34926"/>
                        </a:lnTo>
                        <a:lnTo>
                          <a:pt x="34607" y="34926"/>
                        </a:lnTo>
                        <a:close/>
                      </a:path>
                    </a:pathLst>
                  </a:custGeom>
                  <a:solidFill>
                    <a:srgbClr val="FFFFFF"/>
                  </a:solidFill>
                  <a:ln w="19550" cap="flat">
                    <a:noFill/>
                    <a:prstDash val="solid"/>
                    <a:miter/>
                  </a:ln>
                </p:spPr>
                <p:txBody>
                  <a:bodyPr rtlCol="0" anchor="ctr"/>
                  <a:lstStyle/>
                  <a:p>
                    <a:endParaRPr lang="en-US"/>
                  </a:p>
                </p:txBody>
              </p:sp>
            </p:grpSp>
            <p:sp>
              <p:nvSpPr>
                <p:cNvPr id="359" name="Freeform 358">
                  <a:extLst>
                    <a:ext uri="{FF2B5EF4-FFF2-40B4-BE49-F238E27FC236}">
                      <a16:creationId xmlns:a16="http://schemas.microsoft.com/office/drawing/2014/main" id="{A4B8C0F3-C464-303E-264F-C5C3893BD3E1}"/>
                    </a:ext>
                  </a:extLst>
                </p:cNvPr>
                <p:cNvSpPr/>
                <p:nvPr/>
              </p:nvSpPr>
              <p:spPr>
                <a:xfrm>
                  <a:off x="2409484" y="1927745"/>
                  <a:ext cx="799282" cy="1672763"/>
                </a:xfrm>
                <a:custGeom>
                  <a:avLst/>
                  <a:gdLst>
                    <a:gd name="connsiteX0" fmla="*/ 740823 w 799282"/>
                    <a:gd name="connsiteY0" fmla="*/ 1672764 h 1672763"/>
                    <a:gd name="connsiteX1" fmla="*/ 58460 w 799282"/>
                    <a:gd name="connsiteY1" fmla="*/ 1672764 h 1672763"/>
                    <a:gd name="connsiteX2" fmla="*/ 0 w 799282"/>
                    <a:gd name="connsiteY2" fmla="*/ 1610911 h 1672763"/>
                    <a:gd name="connsiteX3" fmla="*/ 0 w 799282"/>
                    <a:gd name="connsiteY3" fmla="*/ 0 h 1672763"/>
                    <a:gd name="connsiteX4" fmla="*/ 799283 w 799282"/>
                    <a:gd name="connsiteY4" fmla="*/ 0 h 1672763"/>
                    <a:gd name="connsiteX5" fmla="*/ 799283 w 799282"/>
                    <a:gd name="connsiteY5" fmla="*/ 1610911 h 1672763"/>
                    <a:gd name="connsiteX6" fmla="*/ 740823 w 799282"/>
                    <a:gd name="connsiteY6" fmla="*/ 1672764 h 1672763"/>
                    <a:gd name="connsiteX7" fmla="*/ 740823 w 799282"/>
                    <a:gd name="connsiteY7" fmla="*/ 1672764 h 16727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99282" h="1672763">
                      <a:moveTo>
                        <a:pt x="740823" y="1672764"/>
                      </a:moveTo>
                      <a:lnTo>
                        <a:pt x="58460" y="1672764"/>
                      </a:lnTo>
                      <a:cubicBezTo>
                        <a:pt x="26200" y="1672764"/>
                        <a:pt x="0" y="1645057"/>
                        <a:pt x="0" y="1610911"/>
                      </a:cubicBezTo>
                      <a:lnTo>
                        <a:pt x="0" y="0"/>
                      </a:lnTo>
                      <a:lnTo>
                        <a:pt x="799283" y="0"/>
                      </a:lnTo>
                      <a:lnTo>
                        <a:pt x="799283" y="1610911"/>
                      </a:lnTo>
                      <a:cubicBezTo>
                        <a:pt x="799283" y="1645057"/>
                        <a:pt x="773084" y="1672764"/>
                        <a:pt x="740823" y="1672764"/>
                      </a:cubicBezTo>
                      <a:lnTo>
                        <a:pt x="740823" y="1672764"/>
                      </a:lnTo>
                      <a:close/>
                    </a:path>
                  </a:pathLst>
                </a:custGeom>
                <a:solidFill>
                  <a:srgbClr val="C9E5C9"/>
                </a:solidFill>
                <a:ln w="19550" cap="flat">
                  <a:noFill/>
                  <a:prstDash val="solid"/>
                  <a:miter/>
                </a:ln>
              </p:spPr>
              <p:txBody>
                <a:bodyPr rtlCol="0" anchor="ctr"/>
                <a:lstStyle/>
                <a:p>
                  <a:endParaRPr lang="en-US"/>
                </a:p>
              </p:txBody>
            </p:sp>
            <p:sp>
              <p:nvSpPr>
                <p:cNvPr id="364" name="Freeform 363">
                  <a:extLst>
                    <a:ext uri="{FF2B5EF4-FFF2-40B4-BE49-F238E27FC236}">
                      <a16:creationId xmlns:a16="http://schemas.microsoft.com/office/drawing/2014/main" id="{B87D5028-43BC-17D5-17D3-BE7EB4BBCD0A}"/>
                    </a:ext>
                  </a:extLst>
                </p:cNvPr>
                <p:cNvSpPr/>
                <p:nvPr/>
              </p:nvSpPr>
              <p:spPr>
                <a:xfrm>
                  <a:off x="4098575" y="1927745"/>
                  <a:ext cx="799282" cy="1672763"/>
                </a:xfrm>
                <a:custGeom>
                  <a:avLst/>
                  <a:gdLst>
                    <a:gd name="connsiteX0" fmla="*/ 740823 w 799282"/>
                    <a:gd name="connsiteY0" fmla="*/ 1672764 h 1672763"/>
                    <a:gd name="connsiteX1" fmla="*/ 58460 w 799282"/>
                    <a:gd name="connsiteY1" fmla="*/ 1672764 h 1672763"/>
                    <a:gd name="connsiteX2" fmla="*/ 0 w 799282"/>
                    <a:gd name="connsiteY2" fmla="*/ 1610911 h 1672763"/>
                    <a:gd name="connsiteX3" fmla="*/ 0 w 799282"/>
                    <a:gd name="connsiteY3" fmla="*/ 0 h 1672763"/>
                    <a:gd name="connsiteX4" fmla="*/ 799283 w 799282"/>
                    <a:gd name="connsiteY4" fmla="*/ 0 h 1672763"/>
                    <a:gd name="connsiteX5" fmla="*/ 799283 w 799282"/>
                    <a:gd name="connsiteY5" fmla="*/ 1610911 h 1672763"/>
                    <a:gd name="connsiteX6" fmla="*/ 740823 w 799282"/>
                    <a:gd name="connsiteY6" fmla="*/ 1672764 h 1672763"/>
                    <a:gd name="connsiteX7" fmla="*/ 740823 w 799282"/>
                    <a:gd name="connsiteY7" fmla="*/ 1672764 h 16727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99282" h="1672763">
                      <a:moveTo>
                        <a:pt x="740823" y="1672764"/>
                      </a:moveTo>
                      <a:lnTo>
                        <a:pt x="58460" y="1672764"/>
                      </a:lnTo>
                      <a:cubicBezTo>
                        <a:pt x="26200" y="1672764"/>
                        <a:pt x="0" y="1645057"/>
                        <a:pt x="0" y="1610911"/>
                      </a:cubicBezTo>
                      <a:lnTo>
                        <a:pt x="0" y="0"/>
                      </a:lnTo>
                      <a:lnTo>
                        <a:pt x="799283" y="0"/>
                      </a:lnTo>
                      <a:lnTo>
                        <a:pt x="799283" y="1610911"/>
                      </a:lnTo>
                      <a:cubicBezTo>
                        <a:pt x="799283" y="1645057"/>
                        <a:pt x="773084" y="1672764"/>
                        <a:pt x="740823" y="1672764"/>
                      </a:cubicBezTo>
                      <a:lnTo>
                        <a:pt x="740823" y="1672764"/>
                      </a:lnTo>
                      <a:close/>
                    </a:path>
                  </a:pathLst>
                </a:custGeom>
                <a:solidFill>
                  <a:srgbClr val="C9E5C9"/>
                </a:solidFill>
                <a:ln w="19550" cap="flat">
                  <a:noFill/>
                  <a:prstDash val="solid"/>
                  <a:miter/>
                </a:ln>
              </p:spPr>
              <p:txBody>
                <a:bodyPr rtlCol="0" anchor="ctr"/>
                <a:lstStyle/>
                <a:p>
                  <a:endParaRPr lang="en-US"/>
                </a:p>
              </p:txBody>
            </p:sp>
            <p:sp>
              <p:nvSpPr>
                <p:cNvPr id="371" name="Freeform 370">
                  <a:extLst>
                    <a:ext uri="{FF2B5EF4-FFF2-40B4-BE49-F238E27FC236}">
                      <a16:creationId xmlns:a16="http://schemas.microsoft.com/office/drawing/2014/main" id="{38783D45-9E2F-B4F7-4286-C9CD1971699E}"/>
                    </a:ext>
                  </a:extLst>
                </p:cNvPr>
                <p:cNvSpPr/>
                <p:nvPr/>
              </p:nvSpPr>
              <p:spPr>
                <a:xfrm>
                  <a:off x="4943219" y="1927745"/>
                  <a:ext cx="799283" cy="1672763"/>
                </a:xfrm>
                <a:custGeom>
                  <a:avLst/>
                  <a:gdLst>
                    <a:gd name="connsiteX0" fmla="*/ 740823 w 799283"/>
                    <a:gd name="connsiteY0" fmla="*/ 1672764 h 1672763"/>
                    <a:gd name="connsiteX1" fmla="*/ 58460 w 799283"/>
                    <a:gd name="connsiteY1" fmla="*/ 1672764 h 1672763"/>
                    <a:gd name="connsiteX2" fmla="*/ 0 w 799283"/>
                    <a:gd name="connsiteY2" fmla="*/ 1610911 h 1672763"/>
                    <a:gd name="connsiteX3" fmla="*/ 0 w 799283"/>
                    <a:gd name="connsiteY3" fmla="*/ 0 h 1672763"/>
                    <a:gd name="connsiteX4" fmla="*/ 799283 w 799283"/>
                    <a:gd name="connsiteY4" fmla="*/ 0 h 1672763"/>
                    <a:gd name="connsiteX5" fmla="*/ 799283 w 799283"/>
                    <a:gd name="connsiteY5" fmla="*/ 1610911 h 1672763"/>
                    <a:gd name="connsiteX6" fmla="*/ 740823 w 799283"/>
                    <a:gd name="connsiteY6" fmla="*/ 1672764 h 1672763"/>
                    <a:gd name="connsiteX7" fmla="*/ 740823 w 799283"/>
                    <a:gd name="connsiteY7" fmla="*/ 1672764 h 16727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99283" h="1672763">
                      <a:moveTo>
                        <a:pt x="740823" y="1672764"/>
                      </a:moveTo>
                      <a:lnTo>
                        <a:pt x="58460" y="1672764"/>
                      </a:lnTo>
                      <a:cubicBezTo>
                        <a:pt x="26200" y="1672764"/>
                        <a:pt x="0" y="1645057"/>
                        <a:pt x="0" y="1610911"/>
                      </a:cubicBezTo>
                      <a:lnTo>
                        <a:pt x="0" y="0"/>
                      </a:lnTo>
                      <a:lnTo>
                        <a:pt x="799283" y="0"/>
                      </a:lnTo>
                      <a:lnTo>
                        <a:pt x="799283" y="1610911"/>
                      </a:lnTo>
                      <a:cubicBezTo>
                        <a:pt x="799283" y="1645057"/>
                        <a:pt x="773083" y="1672764"/>
                        <a:pt x="740823" y="1672764"/>
                      </a:cubicBezTo>
                      <a:lnTo>
                        <a:pt x="740823" y="1672764"/>
                      </a:lnTo>
                      <a:close/>
                    </a:path>
                  </a:pathLst>
                </a:custGeom>
                <a:solidFill>
                  <a:srgbClr val="A4D5A7"/>
                </a:solidFill>
                <a:ln w="19550" cap="flat">
                  <a:noFill/>
                  <a:prstDash val="solid"/>
                  <a:miter/>
                </a:ln>
              </p:spPr>
              <p:txBody>
                <a:bodyPr rtlCol="0" anchor="ctr"/>
                <a:lstStyle/>
                <a:p>
                  <a:endParaRPr lang="en-US"/>
                </a:p>
              </p:txBody>
            </p:sp>
            <p:sp>
              <p:nvSpPr>
                <p:cNvPr id="378" name="Freeform 377">
                  <a:extLst>
                    <a:ext uri="{FF2B5EF4-FFF2-40B4-BE49-F238E27FC236}">
                      <a16:creationId xmlns:a16="http://schemas.microsoft.com/office/drawing/2014/main" id="{48B3B088-E36B-05A8-ACCF-9DBBCEAFD4E7}"/>
                    </a:ext>
                  </a:extLst>
                </p:cNvPr>
                <p:cNvSpPr/>
                <p:nvPr/>
              </p:nvSpPr>
              <p:spPr>
                <a:xfrm>
                  <a:off x="5787667" y="1927745"/>
                  <a:ext cx="799282" cy="1672763"/>
                </a:xfrm>
                <a:custGeom>
                  <a:avLst/>
                  <a:gdLst>
                    <a:gd name="connsiteX0" fmla="*/ 740822 w 799282"/>
                    <a:gd name="connsiteY0" fmla="*/ 1672764 h 1672763"/>
                    <a:gd name="connsiteX1" fmla="*/ 58460 w 799282"/>
                    <a:gd name="connsiteY1" fmla="*/ 1672764 h 1672763"/>
                    <a:gd name="connsiteX2" fmla="*/ 0 w 799282"/>
                    <a:gd name="connsiteY2" fmla="*/ 1610911 h 1672763"/>
                    <a:gd name="connsiteX3" fmla="*/ 0 w 799282"/>
                    <a:gd name="connsiteY3" fmla="*/ 0 h 1672763"/>
                    <a:gd name="connsiteX4" fmla="*/ 799282 w 799282"/>
                    <a:gd name="connsiteY4" fmla="*/ 0 h 1672763"/>
                    <a:gd name="connsiteX5" fmla="*/ 799282 w 799282"/>
                    <a:gd name="connsiteY5" fmla="*/ 1610911 h 1672763"/>
                    <a:gd name="connsiteX6" fmla="*/ 740822 w 799282"/>
                    <a:gd name="connsiteY6" fmla="*/ 1672764 h 1672763"/>
                    <a:gd name="connsiteX7" fmla="*/ 740822 w 799282"/>
                    <a:gd name="connsiteY7" fmla="*/ 1672764 h 16727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99282" h="1672763">
                      <a:moveTo>
                        <a:pt x="740822" y="1672764"/>
                      </a:moveTo>
                      <a:lnTo>
                        <a:pt x="58460" y="1672764"/>
                      </a:lnTo>
                      <a:cubicBezTo>
                        <a:pt x="26200" y="1672764"/>
                        <a:pt x="0" y="1645057"/>
                        <a:pt x="0" y="1610911"/>
                      </a:cubicBezTo>
                      <a:lnTo>
                        <a:pt x="0" y="0"/>
                      </a:lnTo>
                      <a:lnTo>
                        <a:pt x="799282" y="0"/>
                      </a:lnTo>
                      <a:lnTo>
                        <a:pt x="799282" y="1610911"/>
                      </a:lnTo>
                      <a:cubicBezTo>
                        <a:pt x="799282" y="1645057"/>
                        <a:pt x="773083" y="1672764"/>
                        <a:pt x="740822" y="1672764"/>
                      </a:cubicBezTo>
                      <a:lnTo>
                        <a:pt x="740822" y="1672764"/>
                      </a:lnTo>
                      <a:close/>
                    </a:path>
                  </a:pathLst>
                </a:custGeom>
                <a:solidFill>
                  <a:srgbClr val="C9E5C9"/>
                </a:solidFill>
                <a:ln w="19550" cap="flat">
                  <a:noFill/>
                  <a:prstDash val="solid"/>
                  <a:miter/>
                </a:ln>
              </p:spPr>
              <p:txBody>
                <a:bodyPr rtlCol="0" anchor="ctr"/>
                <a:lstStyle/>
                <a:p>
                  <a:endParaRPr lang="en-US"/>
                </a:p>
              </p:txBody>
            </p:sp>
            <p:grpSp>
              <p:nvGrpSpPr>
                <p:cNvPr id="385" name="Graphic 4">
                  <a:extLst>
                    <a:ext uri="{FF2B5EF4-FFF2-40B4-BE49-F238E27FC236}">
                      <a16:creationId xmlns:a16="http://schemas.microsoft.com/office/drawing/2014/main" id="{8AFE8FDB-46E5-3D61-46A0-0200B449A30E}"/>
                    </a:ext>
                  </a:extLst>
                </p:cNvPr>
                <p:cNvGrpSpPr/>
                <p:nvPr/>
              </p:nvGrpSpPr>
              <p:grpSpPr>
                <a:xfrm>
                  <a:off x="5841825" y="3082075"/>
                  <a:ext cx="698590" cy="325460"/>
                  <a:chOff x="5841825" y="3082075"/>
                  <a:chExt cx="698590" cy="325460"/>
                </a:xfrm>
                <a:solidFill>
                  <a:srgbClr val="231F20"/>
                </a:solidFill>
              </p:grpSpPr>
              <p:sp>
                <p:nvSpPr>
                  <p:cNvPr id="386" name="Freeform 385">
                    <a:extLst>
                      <a:ext uri="{FF2B5EF4-FFF2-40B4-BE49-F238E27FC236}">
                        <a16:creationId xmlns:a16="http://schemas.microsoft.com/office/drawing/2014/main" id="{8007DAB3-1C05-D565-78D3-9B00D7222D76}"/>
                      </a:ext>
                    </a:extLst>
                  </p:cNvPr>
                  <p:cNvSpPr/>
                  <p:nvPr/>
                </p:nvSpPr>
                <p:spPr>
                  <a:xfrm>
                    <a:off x="6130412" y="3088514"/>
                    <a:ext cx="103820" cy="144193"/>
                  </a:xfrm>
                  <a:custGeom>
                    <a:avLst/>
                    <a:gdLst>
                      <a:gd name="connsiteX0" fmla="*/ 29719 w 103820"/>
                      <a:gd name="connsiteY0" fmla="*/ 82341 h 144193"/>
                      <a:gd name="connsiteX1" fmla="*/ 73124 w 103820"/>
                      <a:gd name="connsiteY1" fmla="*/ 43707 h 144193"/>
                      <a:gd name="connsiteX2" fmla="*/ 52008 w 103820"/>
                      <a:gd name="connsiteY2" fmla="*/ 24195 h 144193"/>
                      <a:gd name="connsiteX3" fmla="*/ 17401 w 103820"/>
                      <a:gd name="connsiteY3" fmla="*/ 41170 h 144193"/>
                      <a:gd name="connsiteX4" fmla="*/ 587 w 103820"/>
                      <a:gd name="connsiteY4" fmla="*/ 23610 h 144193"/>
                      <a:gd name="connsiteX5" fmla="*/ 55527 w 103820"/>
                      <a:gd name="connsiteY5" fmla="*/ 0 h 144193"/>
                      <a:gd name="connsiteX6" fmla="*/ 103625 w 103820"/>
                      <a:gd name="connsiteY6" fmla="*/ 42536 h 144193"/>
                      <a:gd name="connsiteX7" fmla="*/ 68627 w 103820"/>
                      <a:gd name="connsiteY7" fmla="*/ 87804 h 144193"/>
                      <a:gd name="connsiteX8" fmla="*/ 32651 w 103820"/>
                      <a:gd name="connsiteY8" fmla="*/ 119999 h 144193"/>
                      <a:gd name="connsiteX9" fmla="*/ 103821 w 103820"/>
                      <a:gd name="connsiteY9" fmla="*/ 119999 h 144193"/>
                      <a:gd name="connsiteX10" fmla="*/ 103821 w 103820"/>
                      <a:gd name="connsiteY10" fmla="*/ 144194 h 144193"/>
                      <a:gd name="connsiteX11" fmla="*/ 0 w 103820"/>
                      <a:gd name="connsiteY11" fmla="*/ 144194 h 144193"/>
                      <a:gd name="connsiteX12" fmla="*/ 29719 w 103820"/>
                      <a:gd name="connsiteY12" fmla="*/ 82341 h 1441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03820" h="144193">
                        <a:moveTo>
                          <a:pt x="29719" y="82341"/>
                        </a:moveTo>
                        <a:cubicBezTo>
                          <a:pt x="48488" y="71024"/>
                          <a:pt x="73124" y="64390"/>
                          <a:pt x="73124" y="43707"/>
                        </a:cubicBezTo>
                        <a:cubicBezTo>
                          <a:pt x="73124" y="32000"/>
                          <a:pt x="65303" y="24195"/>
                          <a:pt x="52008" y="24195"/>
                        </a:cubicBezTo>
                        <a:cubicBezTo>
                          <a:pt x="36953" y="24195"/>
                          <a:pt x="24440" y="33561"/>
                          <a:pt x="17401" y="41170"/>
                        </a:cubicBezTo>
                        <a:lnTo>
                          <a:pt x="587" y="23610"/>
                        </a:lnTo>
                        <a:cubicBezTo>
                          <a:pt x="7821" y="15219"/>
                          <a:pt x="27373" y="0"/>
                          <a:pt x="55527" y="0"/>
                        </a:cubicBezTo>
                        <a:cubicBezTo>
                          <a:pt x="86615" y="0"/>
                          <a:pt x="103625" y="17951"/>
                          <a:pt x="103625" y="42536"/>
                        </a:cubicBezTo>
                        <a:cubicBezTo>
                          <a:pt x="103625" y="67121"/>
                          <a:pt x="86224" y="78048"/>
                          <a:pt x="68627" y="87804"/>
                        </a:cubicBezTo>
                        <a:cubicBezTo>
                          <a:pt x="40863" y="102438"/>
                          <a:pt x="35975" y="109462"/>
                          <a:pt x="32651" y="119999"/>
                        </a:cubicBezTo>
                        <a:lnTo>
                          <a:pt x="103821" y="119999"/>
                        </a:lnTo>
                        <a:lnTo>
                          <a:pt x="103821" y="144194"/>
                        </a:lnTo>
                        <a:lnTo>
                          <a:pt x="0" y="144194"/>
                        </a:lnTo>
                        <a:cubicBezTo>
                          <a:pt x="0" y="111414"/>
                          <a:pt x="8016" y="95609"/>
                          <a:pt x="29719" y="82341"/>
                        </a:cubicBezTo>
                        <a:close/>
                      </a:path>
                    </a:pathLst>
                  </a:custGeom>
                  <a:solidFill>
                    <a:srgbClr val="231F20"/>
                  </a:solidFill>
                  <a:ln w="19550" cap="flat">
                    <a:noFill/>
                    <a:prstDash val="solid"/>
                    <a:miter/>
                  </a:ln>
                </p:spPr>
                <p:txBody>
                  <a:bodyPr rtlCol="0" anchor="ctr"/>
                  <a:lstStyle/>
                  <a:p>
                    <a:endParaRPr lang="en-US"/>
                  </a:p>
                </p:txBody>
              </p:sp>
              <p:sp>
                <p:nvSpPr>
                  <p:cNvPr id="387" name="Freeform 386">
                    <a:extLst>
                      <a:ext uri="{FF2B5EF4-FFF2-40B4-BE49-F238E27FC236}">
                        <a16:creationId xmlns:a16="http://schemas.microsoft.com/office/drawing/2014/main" id="{DE26CF44-E4E7-B915-D75C-F7C871F84A6D}"/>
                      </a:ext>
                    </a:extLst>
                  </p:cNvPr>
                  <p:cNvSpPr/>
                  <p:nvPr/>
                </p:nvSpPr>
                <p:spPr>
                  <a:xfrm>
                    <a:off x="6250266" y="3082075"/>
                    <a:ext cx="28545" cy="26926"/>
                  </a:xfrm>
                  <a:custGeom>
                    <a:avLst/>
                    <a:gdLst>
                      <a:gd name="connsiteX0" fmla="*/ 8407 w 28545"/>
                      <a:gd name="connsiteY0" fmla="*/ 14634 h 26926"/>
                      <a:gd name="connsiteX1" fmla="*/ 0 w 28545"/>
                      <a:gd name="connsiteY1" fmla="*/ 12097 h 26926"/>
                      <a:gd name="connsiteX2" fmla="*/ 2150 w 28545"/>
                      <a:gd name="connsiteY2" fmla="*/ 5268 h 26926"/>
                      <a:gd name="connsiteX3" fmla="*/ 10753 w 28545"/>
                      <a:gd name="connsiteY3" fmla="*/ 8976 h 26926"/>
                      <a:gd name="connsiteX4" fmla="*/ 10167 w 28545"/>
                      <a:gd name="connsiteY4" fmla="*/ 0 h 26926"/>
                      <a:gd name="connsiteX5" fmla="*/ 18574 w 28545"/>
                      <a:gd name="connsiteY5" fmla="*/ 0 h 26926"/>
                      <a:gd name="connsiteX6" fmla="*/ 17987 w 28545"/>
                      <a:gd name="connsiteY6" fmla="*/ 8976 h 26926"/>
                      <a:gd name="connsiteX7" fmla="*/ 26395 w 28545"/>
                      <a:gd name="connsiteY7" fmla="*/ 5268 h 26926"/>
                      <a:gd name="connsiteX8" fmla="*/ 28546 w 28545"/>
                      <a:gd name="connsiteY8" fmla="*/ 12097 h 26926"/>
                      <a:gd name="connsiteX9" fmla="*/ 20334 w 28545"/>
                      <a:gd name="connsiteY9" fmla="*/ 14634 h 26926"/>
                      <a:gd name="connsiteX10" fmla="*/ 25808 w 28545"/>
                      <a:gd name="connsiteY10" fmla="*/ 23024 h 26926"/>
                      <a:gd name="connsiteX11" fmla="*/ 19747 w 28545"/>
                      <a:gd name="connsiteY11" fmla="*/ 26927 h 26926"/>
                      <a:gd name="connsiteX12" fmla="*/ 14468 w 28545"/>
                      <a:gd name="connsiteY12" fmla="*/ 18146 h 26926"/>
                      <a:gd name="connsiteX13" fmla="*/ 8994 w 28545"/>
                      <a:gd name="connsiteY13" fmla="*/ 26927 h 26926"/>
                      <a:gd name="connsiteX14" fmla="*/ 2933 w 28545"/>
                      <a:gd name="connsiteY14" fmla="*/ 23024 h 26926"/>
                      <a:gd name="connsiteX15" fmla="*/ 8407 w 28545"/>
                      <a:gd name="connsiteY15" fmla="*/ 14634 h 269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8545" h="26926">
                        <a:moveTo>
                          <a:pt x="8407" y="14634"/>
                        </a:moveTo>
                        <a:lnTo>
                          <a:pt x="0" y="12097"/>
                        </a:lnTo>
                        <a:lnTo>
                          <a:pt x="2150" y="5268"/>
                        </a:lnTo>
                        <a:lnTo>
                          <a:pt x="10753" y="8976"/>
                        </a:lnTo>
                        <a:lnTo>
                          <a:pt x="10167" y="0"/>
                        </a:lnTo>
                        <a:lnTo>
                          <a:pt x="18574" y="0"/>
                        </a:lnTo>
                        <a:lnTo>
                          <a:pt x="17987" y="8976"/>
                        </a:lnTo>
                        <a:lnTo>
                          <a:pt x="26395" y="5268"/>
                        </a:lnTo>
                        <a:lnTo>
                          <a:pt x="28546" y="12097"/>
                        </a:lnTo>
                        <a:lnTo>
                          <a:pt x="20334" y="14634"/>
                        </a:lnTo>
                        <a:lnTo>
                          <a:pt x="25808" y="23024"/>
                        </a:lnTo>
                        <a:lnTo>
                          <a:pt x="19747" y="26927"/>
                        </a:lnTo>
                        <a:lnTo>
                          <a:pt x="14468" y="18146"/>
                        </a:lnTo>
                        <a:lnTo>
                          <a:pt x="8994" y="26927"/>
                        </a:lnTo>
                        <a:lnTo>
                          <a:pt x="2933" y="23024"/>
                        </a:lnTo>
                        <a:lnTo>
                          <a:pt x="8407" y="14634"/>
                        </a:lnTo>
                        <a:close/>
                      </a:path>
                    </a:pathLst>
                  </a:custGeom>
                  <a:solidFill>
                    <a:srgbClr val="231F20"/>
                  </a:solidFill>
                  <a:ln w="19550" cap="flat">
                    <a:noFill/>
                    <a:prstDash val="solid"/>
                    <a:miter/>
                  </a:ln>
                </p:spPr>
                <p:txBody>
                  <a:bodyPr rtlCol="0" anchor="ctr"/>
                  <a:lstStyle/>
                  <a:p>
                    <a:endParaRPr lang="en-US"/>
                  </a:p>
                </p:txBody>
              </p:sp>
              <p:sp>
                <p:nvSpPr>
                  <p:cNvPr id="388" name="Freeform 387">
                    <a:extLst>
                      <a:ext uri="{FF2B5EF4-FFF2-40B4-BE49-F238E27FC236}">
                        <a16:creationId xmlns:a16="http://schemas.microsoft.com/office/drawing/2014/main" id="{57F3B2FB-A6AB-9A07-64D2-98C6BBAEA01E}"/>
                      </a:ext>
                    </a:extLst>
                  </p:cNvPr>
                  <p:cNvSpPr/>
                  <p:nvPr/>
                </p:nvSpPr>
                <p:spPr>
                  <a:xfrm>
                    <a:off x="5841825" y="3303341"/>
                    <a:ext cx="69018" cy="102633"/>
                  </a:xfrm>
                  <a:custGeom>
                    <a:avLst/>
                    <a:gdLst>
                      <a:gd name="connsiteX0" fmla="*/ 69018 w 69018"/>
                      <a:gd name="connsiteY0" fmla="*/ 102438 h 102633"/>
                      <a:gd name="connsiteX1" fmla="*/ 0 w 69018"/>
                      <a:gd name="connsiteY1" fmla="*/ 102438 h 102633"/>
                      <a:gd name="connsiteX2" fmla="*/ 0 w 69018"/>
                      <a:gd name="connsiteY2" fmla="*/ 0 h 102633"/>
                      <a:gd name="connsiteX3" fmla="*/ 67650 w 69018"/>
                      <a:gd name="connsiteY3" fmla="*/ 0 h 102633"/>
                      <a:gd name="connsiteX4" fmla="*/ 67650 w 69018"/>
                      <a:gd name="connsiteY4" fmla="*/ 8976 h 102633"/>
                      <a:gd name="connsiteX5" fmla="*/ 9972 w 69018"/>
                      <a:gd name="connsiteY5" fmla="*/ 8976 h 102633"/>
                      <a:gd name="connsiteX6" fmla="*/ 9972 w 69018"/>
                      <a:gd name="connsiteY6" fmla="*/ 45853 h 102633"/>
                      <a:gd name="connsiteX7" fmla="*/ 60220 w 69018"/>
                      <a:gd name="connsiteY7" fmla="*/ 45853 h 102633"/>
                      <a:gd name="connsiteX8" fmla="*/ 60220 w 69018"/>
                      <a:gd name="connsiteY8" fmla="*/ 54438 h 102633"/>
                      <a:gd name="connsiteX9" fmla="*/ 9972 w 69018"/>
                      <a:gd name="connsiteY9" fmla="*/ 54438 h 102633"/>
                      <a:gd name="connsiteX10" fmla="*/ 9972 w 69018"/>
                      <a:gd name="connsiteY10" fmla="*/ 93658 h 102633"/>
                      <a:gd name="connsiteX11" fmla="*/ 68823 w 69018"/>
                      <a:gd name="connsiteY11" fmla="*/ 93658 h 102633"/>
                      <a:gd name="connsiteX12" fmla="*/ 68823 w 69018"/>
                      <a:gd name="connsiteY12" fmla="*/ 102633 h 1026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9018" h="102633">
                        <a:moveTo>
                          <a:pt x="69018" y="102438"/>
                        </a:moveTo>
                        <a:lnTo>
                          <a:pt x="0" y="102438"/>
                        </a:lnTo>
                        <a:lnTo>
                          <a:pt x="0" y="0"/>
                        </a:lnTo>
                        <a:lnTo>
                          <a:pt x="67650" y="0"/>
                        </a:lnTo>
                        <a:lnTo>
                          <a:pt x="67650" y="8976"/>
                        </a:lnTo>
                        <a:lnTo>
                          <a:pt x="9972" y="8976"/>
                        </a:lnTo>
                        <a:lnTo>
                          <a:pt x="9972" y="45853"/>
                        </a:lnTo>
                        <a:lnTo>
                          <a:pt x="60220" y="45853"/>
                        </a:lnTo>
                        <a:lnTo>
                          <a:pt x="60220" y="54438"/>
                        </a:lnTo>
                        <a:lnTo>
                          <a:pt x="9972" y="54438"/>
                        </a:lnTo>
                        <a:lnTo>
                          <a:pt x="9972" y="93658"/>
                        </a:lnTo>
                        <a:lnTo>
                          <a:pt x="68823" y="93658"/>
                        </a:lnTo>
                        <a:lnTo>
                          <a:pt x="68823" y="102633"/>
                        </a:lnTo>
                        <a:close/>
                      </a:path>
                    </a:pathLst>
                  </a:custGeom>
                  <a:solidFill>
                    <a:srgbClr val="231F20"/>
                  </a:solidFill>
                  <a:ln w="19550" cap="flat">
                    <a:noFill/>
                    <a:prstDash val="solid"/>
                    <a:miter/>
                  </a:ln>
                </p:spPr>
                <p:txBody>
                  <a:bodyPr rtlCol="0" anchor="ctr"/>
                  <a:lstStyle/>
                  <a:p>
                    <a:endParaRPr lang="en-US"/>
                  </a:p>
                </p:txBody>
              </p:sp>
              <p:sp>
                <p:nvSpPr>
                  <p:cNvPr id="389" name="Freeform 388">
                    <a:extLst>
                      <a:ext uri="{FF2B5EF4-FFF2-40B4-BE49-F238E27FC236}">
                        <a16:creationId xmlns:a16="http://schemas.microsoft.com/office/drawing/2014/main" id="{F6709801-3F2F-9B23-52D3-4D8BC309522A}"/>
                      </a:ext>
                    </a:extLst>
                  </p:cNvPr>
                  <p:cNvSpPr/>
                  <p:nvPr/>
                </p:nvSpPr>
                <p:spPr>
                  <a:xfrm>
                    <a:off x="5919251" y="3330658"/>
                    <a:ext cx="68431" cy="75316"/>
                  </a:xfrm>
                  <a:custGeom>
                    <a:avLst/>
                    <a:gdLst>
                      <a:gd name="connsiteX0" fmla="*/ 33043 w 68431"/>
                      <a:gd name="connsiteY0" fmla="*/ 29463 h 75316"/>
                      <a:gd name="connsiteX1" fmla="*/ 34216 w 68431"/>
                      <a:gd name="connsiteY1" fmla="*/ 31609 h 75316"/>
                      <a:gd name="connsiteX2" fmla="*/ 35389 w 68431"/>
                      <a:gd name="connsiteY2" fmla="*/ 29463 h 75316"/>
                      <a:gd name="connsiteX3" fmla="*/ 57288 w 68431"/>
                      <a:gd name="connsiteY3" fmla="*/ 0 h 75316"/>
                      <a:gd name="connsiteX4" fmla="*/ 68432 w 68431"/>
                      <a:gd name="connsiteY4" fmla="*/ 0 h 75316"/>
                      <a:gd name="connsiteX5" fmla="*/ 39690 w 68431"/>
                      <a:gd name="connsiteY5" fmla="*/ 37853 h 75316"/>
                      <a:gd name="connsiteX6" fmla="*/ 68432 w 68431"/>
                      <a:gd name="connsiteY6" fmla="*/ 75316 h 75316"/>
                      <a:gd name="connsiteX7" fmla="*/ 57288 w 68431"/>
                      <a:gd name="connsiteY7" fmla="*/ 75316 h 75316"/>
                      <a:gd name="connsiteX8" fmla="*/ 35389 w 68431"/>
                      <a:gd name="connsiteY8" fmla="*/ 46048 h 75316"/>
                      <a:gd name="connsiteX9" fmla="*/ 34216 w 68431"/>
                      <a:gd name="connsiteY9" fmla="*/ 44097 h 75316"/>
                      <a:gd name="connsiteX10" fmla="*/ 33043 w 68431"/>
                      <a:gd name="connsiteY10" fmla="*/ 46048 h 75316"/>
                      <a:gd name="connsiteX11" fmla="*/ 11145 w 68431"/>
                      <a:gd name="connsiteY11" fmla="*/ 75316 h 75316"/>
                      <a:gd name="connsiteX12" fmla="*/ 0 w 68431"/>
                      <a:gd name="connsiteY12" fmla="*/ 75316 h 75316"/>
                      <a:gd name="connsiteX13" fmla="*/ 28546 w 68431"/>
                      <a:gd name="connsiteY13" fmla="*/ 37853 h 75316"/>
                      <a:gd name="connsiteX14" fmla="*/ 0 w 68431"/>
                      <a:gd name="connsiteY14" fmla="*/ 0 h 75316"/>
                      <a:gd name="connsiteX15" fmla="*/ 10949 w 68431"/>
                      <a:gd name="connsiteY15" fmla="*/ 0 h 75316"/>
                      <a:gd name="connsiteX16" fmla="*/ 33043 w 68431"/>
                      <a:gd name="connsiteY16" fmla="*/ 29463 h 753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68431" h="75316">
                        <a:moveTo>
                          <a:pt x="33043" y="29463"/>
                        </a:moveTo>
                        <a:lnTo>
                          <a:pt x="34216" y="31609"/>
                        </a:lnTo>
                        <a:lnTo>
                          <a:pt x="35389" y="29463"/>
                        </a:lnTo>
                        <a:lnTo>
                          <a:pt x="57288" y="0"/>
                        </a:lnTo>
                        <a:lnTo>
                          <a:pt x="68432" y="0"/>
                        </a:lnTo>
                        <a:lnTo>
                          <a:pt x="39690" y="37853"/>
                        </a:lnTo>
                        <a:lnTo>
                          <a:pt x="68432" y="75316"/>
                        </a:lnTo>
                        <a:lnTo>
                          <a:pt x="57288" y="75316"/>
                        </a:lnTo>
                        <a:lnTo>
                          <a:pt x="35389" y="46048"/>
                        </a:lnTo>
                        <a:lnTo>
                          <a:pt x="34216" y="44097"/>
                        </a:lnTo>
                        <a:lnTo>
                          <a:pt x="33043" y="46048"/>
                        </a:lnTo>
                        <a:lnTo>
                          <a:pt x="11145" y="75316"/>
                        </a:lnTo>
                        <a:lnTo>
                          <a:pt x="0" y="75316"/>
                        </a:lnTo>
                        <a:lnTo>
                          <a:pt x="28546" y="37853"/>
                        </a:lnTo>
                        <a:lnTo>
                          <a:pt x="0" y="0"/>
                        </a:lnTo>
                        <a:lnTo>
                          <a:pt x="10949" y="0"/>
                        </a:lnTo>
                        <a:lnTo>
                          <a:pt x="33043" y="29463"/>
                        </a:lnTo>
                        <a:close/>
                      </a:path>
                    </a:pathLst>
                  </a:custGeom>
                  <a:solidFill>
                    <a:srgbClr val="231F20"/>
                  </a:solidFill>
                  <a:ln w="19550" cap="flat">
                    <a:noFill/>
                    <a:prstDash val="solid"/>
                    <a:miter/>
                  </a:ln>
                </p:spPr>
                <p:txBody>
                  <a:bodyPr rtlCol="0" anchor="ctr"/>
                  <a:lstStyle/>
                  <a:p>
                    <a:endParaRPr lang="en-US"/>
                  </a:p>
                </p:txBody>
              </p:sp>
              <p:sp>
                <p:nvSpPr>
                  <p:cNvPr id="390" name="Freeform 389">
                    <a:extLst>
                      <a:ext uri="{FF2B5EF4-FFF2-40B4-BE49-F238E27FC236}">
                        <a16:creationId xmlns:a16="http://schemas.microsoft.com/office/drawing/2014/main" id="{32602185-A6C6-14D4-28B2-C102B0F30A50}"/>
                      </a:ext>
                    </a:extLst>
                  </p:cNvPr>
                  <p:cNvSpPr/>
                  <p:nvPr/>
                </p:nvSpPr>
                <p:spPr>
                  <a:xfrm>
                    <a:off x="5992180" y="3329292"/>
                    <a:ext cx="74883" cy="78048"/>
                  </a:xfrm>
                  <a:custGeom>
                    <a:avLst/>
                    <a:gdLst>
                      <a:gd name="connsiteX0" fmla="*/ 0 w 74883"/>
                      <a:gd name="connsiteY0" fmla="*/ 38634 h 78048"/>
                      <a:gd name="connsiteX1" fmla="*/ 37539 w 74883"/>
                      <a:gd name="connsiteY1" fmla="*/ 0 h 78048"/>
                      <a:gd name="connsiteX2" fmla="*/ 74884 w 74883"/>
                      <a:gd name="connsiteY2" fmla="*/ 38634 h 78048"/>
                      <a:gd name="connsiteX3" fmla="*/ 74884 w 74883"/>
                      <a:gd name="connsiteY3" fmla="*/ 42536 h 78048"/>
                      <a:gd name="connsiteX4" fmla="*/ 10362 w 74883"/>
                      <a:gd name="connsiteY4" fmla="*/ 42536 h 78048"/>
                      <a:gd name="connsiteX5" fmla="*/ 38322 w 74883"/>
                      <a:gd name="connsiteY5" fmla="*/ 70633 h 78048"/>
                      <a:gd name="connsiteX6" fmla="*/ 61393 w 74883"/>
                      <a:gd name="connsiteY6" fmla="*/ 56975 h 78048"/>
                      <a:gd name="connsiteX7" fmla="*/ 69996 w 74883"/>
                      <a:gd name="connsiteY7" fmla="*/ 59316 h 78048"/>
                      <a:gd name="connsiteX8" fmla="*/ 37931 w 74883"/>
                      <a:gd name="connsiteY8" fmla="*/ 78048 h 78048"/>
                      <a:gd name="connsiteX9" fmla="*/ 196 w 74883"/>
                      <a:gd name="connsiteY9" fmla="*/ 38829 h 78048"/>
                      <a:gd name="connsiteX10" fmla="*/ 65694 w 74883"/>
                      <a:gd name="connsiteY10" fmla="*/ 35317 h 78048"/>
                      <a:gd name="connsiteX11" fmla="*/ 37735 w 74883"/>
                      <a:gd name="connsiteY11" fmla="*/ 7610 h 78048"/>
                      <a:gd name="connsiteX12" fmla="*/ 9972 w 74883"/>
                      <a:gd name="connsiteY12" fmla="*/ 35317 h 78048"/>
                      <a:gd name="connsiteX13" fmla="*/ 65694 w 74883"/>
                      <a:gd name="connsiteY13" fmla="*/ 35317 h 780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4883" h="78048">
                        <a:moveTo>
                          <a:pt x="0" y="38634"/>
                        </a:moveTo>
                        <a:cubicBezTo>
                          <a:pt x="0" y="17561"/>
                          <a:pt x="15837" y="0"/>
                          <a:pt x="37539" y="0"/>
                        </a:cubicBezTo>
                        <a:cubicBezTo>
                          <a:pt x="59242" y="0"/>
                          <a:pt x="74884" y="17951"/>
                          <a:pt x="74884" y="38634"/>
                        </a:cubicBezTo>
                        <a:cubicBezTo>
                          <a:pt x="74884" y="40195"/>
                          <a:pt x="74884" y="41756"/>
                          <a:pt x="74884" y="42536"/>
                        </a:cubicBezTo>
                        <a:lnTo>
                          <a:pt x="10362" y="42536"/>
                        </a:lnTo>
                        <a:cubicBezTo>
                          <a:pt x="11731" y="58731"/>
                          <a:pt x="23853" y="70633"/>
                          <a:pt x="38322" y="70633"/>
                        </a:cubicBezTo>
                        <a:cubicBezTo>
                          <a:pt x="48098" y="70633"/>
                          <a:pt x="57874" y="65170"/>
                          <a:pt x="61393" y="56975"/>
                        </a:cubicBezTo>
                        <a:lnTo>
                          <a:pt x="69996" y="59316"/>
                        </a:lnTo>
                        <a:cubicBezTo>
                          <a:pt x="65303" y="70243"/>
                          <a:pt x="52399" y="78048"/>
                          <a:pt x="37931" y="78048"/>
                        </a:cubicBezTo>
                        <a:cubicBezTo>
                          <a:pt x="16033" y="78048"/>
                          <a:pt x="196" y="60097"/>
                          <a:pt x="196" y="38829"/>
                        </a:cubicBezTo>
                        <a:close/>
                        <a:moveTo>
                          <a:pt x="65694" y="35317"/>
                        </a:moveTo>
                        <a:cubicBezTo>
                          <a:pt x="64326" y="18927"/>
                          <a:pt x="52595" y="7610"/>
                          <a:pt x="37735" y="7610"/>
                        </a:cubicBezTo>
                        <a:cubicBezTo>
                          <a:pt x="22875" y="7610"/>
                          <a:pt x="10949" y="19122"/>
                          <a:pt x="9972" y="35317"/>
                        </a:cubicBezTo>
                        <a:lnTo>
                          <a:pt x="65694" y="35317"/>
                        </a:lnTo>
                        <a:close/>
                      </a:path>
                    </a:pathLst>
                  </a:custGeom>
                  <a:solidFill>
                    <a:srgbClr val="231F20"/>
                  </a:solidFill>
                  <a:ln w="19550" cap="flat">
                    <a:noFill/>
                    <a:prstDash val="solid"/>
                    <a:miter/>
                  </a:ln>
                </p:spPr>
                <p:txBody>
                  <a:bodyPr rtlCol="0" anchor="ctr"/>
                  <a:lstStyle/>
                  <a:p>
                    <a:endParaRPr lang="en-US"/>
                  </a:p>
                </p:txBody>
              </p:sp>
              <p:sp>
                <p:nvSpPr>
                  <p:cNvPr id="391" name="Freeform 390">
                    <a:extLst>
                      <a:ext uri="{FF2B5EF4-FFF2-40B4-BE49-F238E27FC236}">
                        <a16:creationId xmlns:a16="http://schemas.microsoft.com/office/drawing/2014/main" id="{9A150E75-5C1F-A8BB-DD0E-58796B39A1BB}"/>
                      </a:ext>
                    </a:extLst>
                  </p:cNvPr>
                  <p:cNvSpPr/>
                  <p:nvPr/>
                </p:nvSpPr>
                <p:spPr>
                  <a:xfrm>
                    <a:off x="6077035" y="3329292"/>
                    <a:ext cx="69213" cy="78243"/>
                  </a:xfrm>
                  <a:custGeom>
                    <a:avLst/>
                    <a:gdLst>
                      <a:gd name="connsiteX0" fmla="*/ 0 w 69213"/>
                      <a:gd name="connsiteY0" fmla="*/ 38634 h 78243"/>
                      <a:gd name="connsiteX1" fmla="*/ 37735 w 69213"/>
                      <a:gd name="connsiteY1" fmla="*/ 0 h 78243"/>
                      <a:gd name="connsiteX2" fmla="*/ 68432 w 69213"/>
                      <a:gd name="connsiteY2" fmla="*/ 17951 h 78243"/>
                      <a:gd name="connsiteX3" fmla="*/ 58852 w 69213"/>
                      <a:gd name="connsiteY3" fmla="*/ 21073 h 78243"/>
                      <a:gd name="connsiteX4" fmla="*/ 37344 w 69213"/>
                      <a:gd name="connsiteY4" fmla="*/ 8780 h 78243"/>
                      <a:gd name="connsiteX5" fmla="*/ 9972 w 69213"/>
                      <a:gd name="connsiteY5" fmla="*/ 38829 h 78243"/>
                      <a:gd name="connsiteX6" fmla="*/ 37540 w 69213"/>
                      <a:gd name="connsiteY6" fmla="*/ 69463 h 78243"/>
                      <a:gd name="connsiteX7" fmla="*/ 59438 w 69213"/>
                      <a:gd name="connsiteY7" fmla="*/ 56585 h 78243"/>
                      <a:gd name="connsiteX8" fmla="*/ 69214 w 69213"/>
                      <a:gd name="connsiteY8" fmla="*/ 59512 h 78243"/>
                      <a:gd name="connsiteX9" fmla="*/ 37931 w 69213"/>
                      <a:gd name="connsiteY9" fmla="*/ 78243 h 78243"/>
                      <a:gd name="connsiteX10" fmla="*/ 0 w 69213"/>
                      <a:gd name="connsiteY10" fmla="*/ 39024 h 782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213" h="78243">
                        <a:moveTo>
                          <a:pt x="0" y="38634"/>
                        </a:moveTo>
                        <a:cubicBezTo>
                          <a:pt x="0" y="17171"/>
                          <a:pt x="15446" y="0"/>
                          <a:pt x="37735" y="0"/>
                        </a:cubicBezTo>
                        <a:cubicBezTo>
                          <a:pt x="52008" y="0"/>
                          <a:pt x="63153" y="6829"/>
                          <a:pt x="68432" y="17951"/>
                        </a:cubicBezTo>
                        <a:lnTo>
                          <a:pt x="58852" y="21073"/>
                        </a:lnTo>
                        <a:cubicBezTo>
                          <a:pt x="54745" y="13463"/>
                          <a:pt x="46534" y="8780"/>
                          <a:pt x="37344" y="8780"/>
                        </a:cubicBezTo>
                        <a:cubicBezTo>
                          <a:pt x="21898" y="8780"/>
                          <a:pt x="9972" y="21658"/>
                          <a:pt x="9972" y="38829"/>
                        </a:cubicBezTo>
                        <a:cubicBezTo>
                          <a:pt x="9972" y="55999"/>
                          <a:pt x="22485" y="69463"/>
                          <a:pt x="37540" y="69463"/>
                        </a:cubicBezTo>
                        <a:cubicBezTo>
                          <a:pt x="47316" y="69463"/>
                          <a:pt x="57287" y="63609"/>
                          <a:pt x="59438" y="56585"/>
                        </a:cubicBezTo>
                        <a:lnTo>
                          <a:pt x="69214" y="59512"/>
                        </a:lnTo>
                        <a:cubicBezTo>
                          <a:pt x="65108" y="70438"/>
                          <a:pt x="52399" y="78243"/>
                          <a:pt x="37931" y="78243"/>
                        </a:cubicBezTo>
                        <a:cubicBezTo>
                          <a:pt x="16033" y="78243"/>
                          <a:pt x="0" y="60292"/>
                          <a:pt x="0" y="39024"/>
                        </a:cubicBezTo>
                        <a:close/>
                      </a:path>
                    </a:pathLst>
                  </a:custGeom>
                  <a:solidFill>
                    <a:srgbClr val="231F20"/>
                  </a:solidFill>
                  <a:ln w="19550" cap="flat">
                    <a:noFill/>
                    <a:prstDash val="solid"/>
                    <a:miter/>
                  </a:ln>
                </p:spPr>
                <p:txBody>
                  <a:bodyPr rtlCol="0" anchor="ctr"/>
                  <a:lstStyle/>
                  <a:p>
                    <a:endParaRPr lang="en-US"/>
                  </a:p>
                </p:txBody>
              </p:sp>
              <p:sp>
                <p:nvSpPr>
                  <p:cNvPr id="392" name="Freeform 391">
                    <a:extLst>
                      <a:ext uri="{FF2B5EF4-FFF2-40B4-BE49-F238E27FC236}">
                        <a16:creationId xmlns:a16="http://schemas.microsoft.com/office/drawing/2014/main" id="{5207F1F6-84CE-E636-EA50-AE9F98F7CED7}"/>
                      </a:ext>
                    </a:extLst>
                  </p:cNvPr>
                  <p:cNvSpPr/>
                  <p:nvPr/>
                </p:nvSpPr>
                <p:spPr>
                  <a:xfrm>
                    <a:off x="6160717" y="3330658"/>
                    <a:ext cx="68040" cy="76682"/>
                  </a:xfrm>
                  <a:custGeom>
                    <a:avLst/>
                    <a:gdLst>
                      <a:gd name="connsiteX0" fmla="*/ 196 w 68040"/>
                      <a:gd name="connsiteY0" fmla="*/ 0 h 76682"/>
                      <a:gd name="connsiteX1" fmla="*/ 9972 w 68040"/>
                      <a:gd name="connsiteY1" fmla="*/ 0 h 76682"/>
                      <a:gd name="connsiteX2" fmla="*/ 9972 w 68040"/>
                      <a:gd name="connsiteY2" fmla="*/ 42536 h 76682"/>
                      <a:gd name="connsiteX3" fmla="*/ 27568 w 68040"/>
                      <a:gd name="connsiteY3" fmla="*/ 68097 h 76682"/>
                      <a:gd name="connsiteX4" fmla="*/ 54745 w 68040"/>
                      <a:gd name="connsiteY4" fmla="*/ 47414 h 76682"/>
                      <a:gd name="connsiteX5" fmla="*/ 54745 w 68040"/>
                      <a:gd name="connsiteY5" fmla="*/ 0 h 76682"/>
                      <a:gd name="connsiteX6" fmla="*/ 64521 w 68040"/>
                      <a:gd name="connsiteY6" fmla="*/ 0 h 76682"/>
                      <a:gd name="connsiteX7" fmla="*/ 64521 w 68040"/>
                      <a:gd name="connsiteY7" fmla="*/ 63414 h 76682"/>
                      <a:gd name="connsiteX8" fmla="*/ 68041 w 68040"/>
                      <a:gd name="connsiteY8" fmla="*/ 67512 h 76682"/>
                      <a:gd name="connsiteX9" fmla="*/ 68041 w 68040"/>
                      <a:gd name="connsiteY9" fmla="*/ 75316 h 76682"/>
                      <a:gd name="connsiteX10" fmla="*/ 63348 w 68040"/>
                      <a:gd name="connsiteY10" fmla="*/ 75511 h 76682"/>
                      <a:gd name="connsiteX11" fmla="*/ 56114 w 68040"/>
                      <a:gd name="connsiteY11" fmla="*/ 68292 h 76682"/>
                      <a:gd name="connsiteX12" fmla="*/ 56114 w 68040"/>
                      <a:gd name="connsiteY12" fmla="*/ 58146 h 76682"/>
                      <a:gd name="connsiteX13" fmla="*/ 24049 w 68040"/>
                      <a:gd name="connsiteY13" fmla="*/ 76682 h 76682"/>
                      <a:gd name="connsiteX14" fmla="*/ 0 w 68040"/>
                      <a:gd name="connsiteY14" fmla="*/ 44097 h 76682"/>
                      <a:gd name="connsiteX15" fmla="*/ 0 w 68040"/>
                      <a:gd name="connsiteY15" fmla="*/ 0 h 766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68040" h="76682">
                        <a:moveTo>
                          <a:pt x="196" y="0"/>
                        </a:moveTo>
                        <a:lnTo>
                          <a:pt x="9972" y="0"/>
                        </a:lnTo>
                        <a:lnTo>
                          <a:pt x="9972" y="42536"/>
                        </a:lnTo>
                        <a:cubicBezTo>
                          <a:pt x="9972" y="59707"/>
                          <a:pt x="15837" y="68097"/>
                          <a:pt x="27568" y="68097"/>
                        </a:cubicBezTo>
                        <a:cubicBezTo>
                          <a:pt x="39300" y="68097"/>
                          <a:pt x="50249" y="60097"/>
                          <a:pt x="54745" y="47414"/>
                        </a:cubicBezTo>
                        <a:lnTo>
                          <a:pt x="54745" y="0"/>
                        </a:lnTo>
                        <a:lnTo>
                          <a:pt x="64521" y="0"/>
                        </a:lnTo>
                        <a:lnTo>
                          <a:pt x="64521" y="63414"/>
                        </a:lnTo>
                        <a:cubicBezTo>
                          <a:pt x="64521" y="66146"/>
                          <a:pt x="65499" y="67316"/>
                          <a:pt x="68041" y="67512"/>
                        </a:cubicBezTo>
                        <a:lnTo>
                          <a:pt x="68041" y="75316"/>
                        </a:lnTo>
                        <a:cubicBezTo>
                          <a:pt x="65695" y="75511"/>
                          <a:pt x="64717" y="75511"/>
                          <a:pt x="63348" y="75511"/>
                        </a:cubicBezTo>
                        <a:cubicBezTo>
                          <a:pt x="59242" y="75316"/>
                          <a:pt x="56310" y="72194"/>
                          <a:pt x="56114" y="68292"/>
                        </a:cubicBezTo>
                        <a:lnTo>
                          <a:pt x="56114" y="58146"/>
                        </a:lnTo>
                        <a:cubicBezTo>
                          <a:pt x="49271" y="69853"/>
                          <a:pt x="37344" y="76682"/>
                          <a:pt x="24049" y="76682"/>
                        </a:cubicBezTo>
                        <a:cubicBezTo>
                          <a:pt x="8212" y="76682"/>
                          <a:pt x="0" y="65560"/>
                          <a:pt x="0" y="44097"/>
                        </a:cubicBezTo>
                        <a:lnTo>
                          <a:pt x="0" y="0"/>
                        </a:lnTo>
                        <a:close/>
                      </a:path>
                    </a:pathLst>
                  </a:custGeom>
                  <a:solidFill>
                    <a:srgbClr val="231F20"/>
                  </a:solidFill>
                  <a:ln w="19550" cap="flat">
                    <a:noFill/>
                    <a:prstDash val="solid"/>
                    <a:miter/>
                  </a:ln>
                </p:spPr>
                <p:txBody>
                  <a:bodyPr rtlCol="0" anchor="ctr"/>
                  <a:lstStyle/>
                  <a:p>
                    <a:endParaRPr lang="en-US"/>
                  </a:p>
                </p:txBody>
              </p:sp>
              <p:sp>
                <p:nvSpPr>
                  <p:cNvPr id="393" name="Freeform 392">
                    <a:extLst>
                      <a:ext uri="{FF2B5EF4-FFF2-40B4-BE49-F238E27FC236}">
                        <a16:creationId xmlns:a16="http://schemas.microsoft.com/office/drawing/2014/main" id="{CAA64405-9913-C390-FC89-26C379FF1392}"/>
                      </a:ext>
                    </a:extLst>
                  </p:cNvPr>
                  <p:cNvSpPr/>
                  <p:nvPr/>
                </p:nvSpPr>
                <p:spPr>
                  <a:xfrm>
                    <a:off x="6240490" y="3305292"/>
                    <a:ext cx="43209" cy="101462"/>
                  </a:xfrm>
                  <a:custGeom>
                    <a:avLst/>
                    <a:gdLst>
                      <a:gd name="connsiteX0" fmla="*/ 26200 w 43209"/>
                      <a:gd name="connsiteY0" fmla="*/ 101462 h 101462"/>
                      <a:gd name="connsiteX1" fmla="*/ 10362 w 43209"/>
                      <a:gd name="connsiteY1" fmla="*/ 87024 h 101462"/>
                      <a:gd name="connsiteX2" fmla="*/ 10362 w 43209"/>
                      <a:gd name="connsiteY2" fmla="*/ 33170 h 101462"/>
                      <a:gd name="connsiteX3" fmla="*/ 0 w 43209"/>
                      <a:gd name="connsiteY3" fmla="*/ 33170 h 101462"/>
                      <a:gd name="connsiteX4" fmla="*/ 0 w 43209"/>
                      <a:gd name="connsiteY4" fmla="*/ 25366 h 101462"/>
                      <a:gd name="connsiteX5" fmla="*/ 10362 w 43209"/>
                      <a:gd name="connsiteY5" fmla="*/ 25366 h 101462"/>
                      <a:gd name="connsiteX6" fmla="*/ 10362 w 43209"/>
                      <a:gd name="connsiteY6" fmla="*/ 0 h 101462"/>
                      <a:gd name="connsiteX7" fmla="*/ 20138 w 43209"/>
                      <a:gd name="connsiteY7" fmla="*/ 0 h 101462"/>
                      <a:gd name="connsiteX8" fmla="*/ 20138 w 43209"/>
                      <a:gd name="connsiteY8" fmla="*/ 25366 h 101462"/>
                      <a:gd name="connsiteX9" fmla="*/ 37539 w 43209"/>
                      <a:gd name="connsiteY9" fmla="*/ 25366 h 101462"/>
                      <a:gd name="connsiteX10" fmla="*/ 37539 w 43209"/>
                      <a:gd name="connsiteY10" fmla="*/ 33170 h 101462"/>
                      <a:gd name="connsiteX11" fmla="*/ 20138 w 43209"/>
                      <a:gd name="connsiteY11" fmla="*/ 33170 h 101462"/>
                      <a:gd name="connsiteX12" fmla="*/ 20138 w 43209"/>
                      <a:gd name="connsiteY12" fmla="*/ 84292 h 101462"/>
                      <a:gd name="connsiteX13" fmla="*/ 29328 w 43209"/>
                      <a:gd name="connsiteY13" fmla="*/ 92292 h 101462"/>
                      <a:gd name="connsiteX14" fmla="*/ 40668 w 43209"/>
                      <a:gd name="connsiteY14" fmla="*/ 88975 h 101462"/>
                      <a:gd name="connsiteX15" fmla="*/ 43210 w 43209"/>
                      <a:gd name="connsiteY15" fmla="*/ 96975 h 101462"/>
                      <a:gd name="connsiteX16" fmla="*/ 26200 w 43209"/>
                      <a:gd name="connsiteY16" fmla="*/ 101462 h 101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3209" h="101462">
                        <a:moveTo>
                          <a:pt x="26200" y="101462"/>
                        </a:moveTo>
                        <a:cubicBezTo>
                          <a:pt x="17597" y="101462"/>
                          <a:pt x="10362" y="96780"/>
                          <a:pt x="10362" y="87024"/>
                        </a:cubicBezTo>
                        <a:lnTo>
                          <a:pt x="10362" y="33170"/>
                        </a:lnTo>
                        <a:lnTo>
                          <a:pt x="0" y="33170"/>
                        </a:lnTo>
                        <a:lnTo>
                          <a:pt x="0" y="25366"/>
                        </a:lnTo>
                        <a:lnTo>
                          <a:pt x="10362" y="25366"/>
                        </a:lnTo>
                        <a:lnTo>
                          <a:pt x="10362" y="0"/>
                        </a:lnTo>
                        <a:lnTo>
                          <a:pt x="20138" y="0"/>
                        </a:lnTo>
                        <a:lnTo>
                          <a:pt x="20138" y="25366"/>
                        </a:lnTo>
                        <a:lnTo>
                          <a:pt x="37539" y="25366"/>
                        </a:lnTo>
                        <a:lnTo>
                          <a:pt x="37539" y="33170"/>
                        </a:lnTo>
                        <a:lnTo>
                          <a:pt x="20138" y="33170"/>
                        </a:lnTo>
                        <a:lnTo>
                          <a:pt x="20138" y="84292"/>
                        </a:lnTo>
                        <a:cubicBezTo>
                          <a:pt x="20529" y="89755"/>
                          <a:pt x="24635" y="92292"/>
                          <a:pt x="29328" y="92292"/>
                        </a:cubicBezTo>
                        <a:cubicBezTo>
                          <a:pt x="34802" y="92292"/>
                          <a:pt x="39690" y="89755"/>
                          <a:pt x="40668" y="88975"/>
                        </a:cubicBezTo>
                        <a:lnTo>
                          <a:pt x="43210" y="96975"/>
                        </a:lnTo>
                        <a:cubicBezTo>
                          <a:pt x="40863" y="97950"/>
                          <a:pt x="34216" y="101462"/>
                          <a:pt x="26200" y="101462"/>
                        </a:cubicBezTo>
                        <a:close/>
                      </a:path>
                    </a:pathLst>
                  </a:custGeom>
                  <a:solidFill>
                    <a:srgbClr val="231F20"/>
                  </a:solidFill>
                  <a:ln w="19550" cap="flat">
                    <a:noFill/>
                    <a:prstDash val="solid"/>
                    <a:miter/>
                  </a:ln>
                </p:spPr>
                <p:txBody>
                  <a:bodyPr rtlCol="0" anchor="ctr"/>
                  <a:lstStyle/>
                  <a:p>
                    <a:endParaRPr lang="en-US"/>
                  </a:p>
                </p:txBody>
              </p:sp>
              <p:sp>
                <p:nvSpPr>
                  <p:cNvPr id="394" name="Freeform 393">
                    <a:extLst>
                      <a:ext uri="{FF2B5EF4-FFF2-40B4-BE49-F238E27FC236}">
                        <a16:creationId xmlns:a16="http://schemas.microsoft.com/office/drawing/2014/main" id="{31D9AB96-8E96-02A9-EE07-B264D885C903}"/>
                      </a:ext>
                    </a:extLst>
                  </p:cNvPr>
                  <p:cNvSpPr/>
                  <p:nvPr/>
                </p:nvSpPr>
                <p:spPr>
                  <a:xfrm>
                    <a:off x="6296017" y="3300414"/>
                    <a:ext cx="9775" cy="105559"/>
                  </a:xfrm>
                  <a:custGeom>
                    <a:avLst/>
                    <a:gdLst>
                      <a:gd name="connsiteX0" fmla="*/ 0 w 9775"/>
                      <a:gd name="connsiteY0" fmla="*/ 0 h 105559"/>
                      <a:gd name="connsiteX1" fmla="*/ 9776 w 9775"/>
                      <a:gd name="connsiteY1" fmla="*/ 0 h 105559"/>
                      <a:gd name="connsiteX2" fmla="*/ 9776 w 9775"/>
                      <a:gd name="connsiteY2" fmla="*/ 14439 h 105559"/>
                      <a:gd name="connsiteX3" fmla="*/ 0 w 9775"/>
                      <a:gd name="connsiteY3" fmla="*/ 14439 h 105559"/>
                      <a:gd name="connsiteX4" fmla="*/ 0 w 9775"/>
                      <a:gd name="connsiteY4" fmla="*/ 0 h 105559"/>
                      <a:gd name="connsiteX5" fmla="*/ 0 w 9775"/>
                      <a:gd name="connsiteY5" fmla="*/ 30244 h 105559"/>
                      <a:gd name="connsiteX6" fmla="*/ 9776 w 9775"/>
                      <a:gd name="connsiteY6" fmla="*/ 30244 h 105559"/>
                      <a:gd name="connsiteX7" fmla="*/ 9776 w 9775"/>
                      <a:gd name="connsiteY7" fmla="*/ 105560 h 105559"/>
                      <a:gd name="connsiteX8" fmla="*/ 0 w 9775"/>
                      <a:gd name="connsiteY8" fmla="*/ 105560 h 105559"/>
                      <a:gd name="connsiteX9" fmla="*/ 0 w 9775"/>
                      <a:gd name="connsiteY9" fmla="*/ 30244 h 1055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775" h="105559">
                        <a:moveTo>
                          <a:pt x="0" y="0"/>
                        </a:moveTo>
                        <a:lnTo>
                          <a:pt x="9776" y="0"/>
                        </a:lnTo>
                        <a:lnTo>
                          <a:pt x="9776" y="14439"/>
                        </a:lnTo>
                        <a:lnTo>
                          <a:pt x="0" y="14439"/>
                        </a:lnTo>
                        <a:lnTo>
                          <a:pt x="0" y="0"/>
                        </a:lnTo>
                        <a:close/>
                        <a:moveTo>
                          <a:pt x="0" y="30244"/>
                        </a:moveTo>
                        <a:lnTo>
                          <a:pt x="9776" y="30244"/>
                        </a:lnTo>
                        <a:lnTo>
                          <a:pt x="9776" y="105560"/>
                        </a:lnTo>
                        <a:lnTo>
                          <a:pt x="0" y="105560"/>
                        </a:lnTo>
                        <a:lnTo>
                          <a:pt x="0" y="30244"/>
                        </a:lnTo>
                        <a:close/>
                      </a:path>
                    </a:pathLst>
                  </a:custGeom>
                  <a:solidFill>
                    <a:srgbClr val="231F20"/>
                  </a:solidFill>
                  <a:ln w="19550" cap="flat">
                    <a:noFill/>
                    <a:prstDash val="solid"/>
                    <a:miter/>
                  </a:ln>
                </p:spPr>
                <p:txBody>
                  <a:bodyPr rtlCol="0" anchor="ctr"/>
                  <a:lstStyle/>
                  <a:p>
                    <a:endParaRPr lang="en-US"/>
                  </a:p>
                </p:txBody>
              </p:sp>
              <p:sp>
                <p:nvSpPr>
                  <p:cNvPr id="395" name="Freeform 394">
                    <a:extLst>
                      <a:ext uri="{FF2B5EF4-FFF2-40B4-BE49-F238E27FC236}">
                        <a16:creationId xmlns:a16="http://schemas.microsoft.com/office/drawing/2014/main" id="{FDDF674D-CF7C-D666-5761-B84C01AF7F7E}"/>
                      </a:ext>
                    </a:extLst>
                  </p:cNvPr>
                  <p:cNvSpPr/>
                  <p:nvPr/>
                </p:nvSpPr>
                <p:spPr>
                  <a:xfrm>
                    <a:off x="6319479" y="3330658"/>
                    <a:ext cx="71755" cy="75316"/>
                  </a:xfrm>
                  <a:custGeom>
                    <a:avLst/>
                    <a:gdLst>
                      <a:gd name="connsiteX0" fmla="*/ 0 w 71755"/>
                      <a:gd name="connsiteY0" fmla="*/ 0 h 75316"/>
                      <a:gd name="connsiteX1" fmla="*/ 10362 w 71755"/>
                      <a:gd name="connsiteY1" fmla="*/ 0 h 75316"/>
                      <a:gd name="connsiteX2" fmla="*/ 36171 w 71755"/>
                      <a:gd name="connsiteY2" fmla="*/ 65365 h 75316"/>
                      <a:gd name="connsiteX3" fmla="*/ 61980 w 71755"/>
                      <a:gd name="connsiteY3" fmla="*/ 0 h 75316"/>
                      <a:gd name="connsiteX4" fmla="*/ 71756 w 71755"/>
                      <a:gd name="connsiteY4" fmla="*/ 0 h 75316"/>
                      <a:gd name="connsiteX5" fmla="*/ 41255 w 71755"/>
                      <a:gd name="connsiteY5" fmla="*/ 75316 h 75316"/>
                      <a:gd name="connsiteX6" fmla="*/ 30697 w 71755"/>
                      <a:gd name="connsiteY6" fmla="*/ 75316 h 75316"/>
                      <a:gd name="connsiteX7" fmla="*/ 196 w 71755"/>
                      <a:gd name="connsiteY7" fmla="*/ 0 h 753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1755" h="75316">
                        <a:moveTo>
                          <a:pt x="0" y="0"/>
                        </a:moveTo>
                        <a:lnTo>
                          <a:pt x="10362" y="0"/>
                        </a:lnTo>
                        <a:lnTo>
                          <a:pt x="36171" y="65365"/>
                        </a:lnTo>
                        <a:lnTo>
                          <a:pt x="61980" y="0"/>
                        </a:lnTo>
                        <a:lnTo>
                          <a:pt x="71756" y="0"/>
                        </a:lnTo>
                        <a:lnTo>
                          <a:pt x="41255" y="75316"/>
                        </a:lnTo>
                        <a:lnTo>
                          <a:pt x="30697" y="75316"/>
                        </a:lnTo>
                        <a:lnTo>
                          <a:pt x="196" y="0"/>
                        </a:lnTo>
                        <a:close/>
                      </a:path>
                    </a:pathLst>
                  </a:custGeom>
                  <a:solidFill>
                    <a:srgbClr val="231F20"/>
                  </a:solidFill>
                  <a:ln w="19550" cap="flat">
                    <a:noFill/>
                    <a:prstDash val="solid"/>
                    <a:miter/>
                  </a:ln>
                </p:spPr>
                <p:txBody>
                  <a:bodyPr rtlCol="0" anchor="ctr"/>
                  <a:lstStyle/>
                  <a:p>
                    <a:endParaRPr lang="en-US"/>
                  </a:p>
                </p:txBody>
              </p:sp>
              <p:sp>
                <p:nvSpPr>
                  <p:cNvPr id="396" name="Freeform 395">
                    <a:extLst>
                      <a:ext uri="{FF2B5EF4-FFF2-40B4-BE49-F238E27FC236}">
                        <a16:creationId xmlns:a16="http://schemas.microsoft.com/office/drawing/2014/main" id="{856EB551-D342-5753-712A-6CBAB4ECBD03}"/>
                      </a:ext>
                    </a:extLst>
                  </p:cNvPr>
                  <p:cNvSpPr/>
                  <p:nvPr/>
                </p:nvSpPr>
                <p:spPr>
                  <a:xfrm>
                    <a:off x="6396905" y="3329292"/>
                    <a:ext cx="74883" cy="78048"/>
                  </a:xfrm>
                  <a:custGeom>
                    <a:avLst/>
                    <a:gdLst>
                      <a:gd name="connsiteX0" fmla="*/ 0 w 74883"/>
                      <a:gd name="connsiteY0" fmla="*/ 38634 h 78048"/>
                      <a:gd name="connsiteX1" fmla="*/ 37539 w 74883"/>
                      <a:gd name="connsiteY1" fmla="*/ 0 h 78048"/>
                      <a:gd name="connsiteX2" fmla="*/ 74884 w 74883"/>
                      <a:gd name="connsiteY2" fmla="*/ 38634 h 78048"/>
                      <a:gd name="connsiteX3" fmla="*/ 74884 w 74883"/>
                      <a:gd name="connsiteY3" fmla="*/ 42536 h 78048"/>
                      <a:gd name="connsiteX4" fmla="*/ 10362 w 74883"/>
                      <a:gd name="connsiteY4" fmla="*/ 42536 h 78048"/>
                      <a:gd name="connsiteX5" fmla="*/ 38322 w 74883"/>
                      <a:gd name="connsiteY5" fmla="*/ 70633 h 78048"/>
                      <a:gd name="connsiteX6" fmla="*/ 61393 w 74883"/>
                      <a:gd name="connsiteY6" fmla="*/ 56975 h 78048"/>
                      <a:gd name="connsiteX7" fmla="*/ 69996 w 74883"/>
                      <a:gd name="connsiteY7" fmla="*/ 59316 h 78048"/>
                      <a:gd name="connsiteX8" fmla="*/ 37930 w 74883"/>
                      <a:gd name="connsiteY8" fmla="*/ 78048 h 78048"/>
                      <a:gd name="connsiteX9" fmla="*/ 195 w 74883"/>
                      <a:gd name="connsiteY9" fmla="*/ 38829 h 78048"/>
                      <a:gd name="connsiteX10" fmla="*/ 65694 w 74883"/>
                      <a:gd name="connsiteY10" fmla="*/ 35317 h 78048"/>
                      <a:gd name="connsiteX11" fmla="*/ 37735 w 74883"/>
                      <a:gd name="connsiteY11" fmla="*/ 7610 h 78048"/>
                      <a:gd name="connsiteX12" fmla="*/ 9971 w 74883"/>
                      <a:gd name="connsiteY12" fmla="*/ 35317 h 78048"/>
                      <a:gd name="connsiteX13" fmla="*/ 65694 w 74883"/>
                      <a:gd name="connsiteY13" fmla="*/ 35317 h 780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4883" h="78048">
                        <a:moveTo>
                          <a:pt x="0" y="38634"/>
                        </a:moveTo>
                        <a:cubicBezTo>
                          <a:pt x="0" y="17561"/>
                          <a:pt x="15837" y="0"/>
                          <a:pt x="37539" y="0"/>
                        </a:cubicBezTo>
                        <a:cubicBezTo>
                          <a:pt x="59242" y="0"/>
                          <a:pt x="74884" y="17951"/>
                          <a:pt x="74884" y="38634"/>
                        </a:cubicBezTo>
                        <a:cubicBezTo>
                          <a:pt x="74884" y="40195"/>
                          <a:pt x="74884" y="41756"/>
                          <a:pt x="74884" y="42536"/>
                        </a:cubicBezTo>
                        <a:lnTo>
                          <a:pt x="10362" y="42536"/>
                        </a:lnTo>
                        <a:cubicBezTo>
                          <a:pt x="11731" y="58731"/>
                          <a:pt x="23853" y="70633"/>
                          <a:pt x="38322" y="70633"/>
                        </a:cubicBezTo>
                        <a:cubicBezTo>
                          <a:pt x="48098" y="70633"/>
                          <a:pt x="57874" y="65170"/>
                          <a:pt x="61393" y="56975"/>
                        </a:cubicBezTo>
                        <a:lnTo>
                          <a:pt x="69996" y="59316"/>
                        </a:lnTo>
                        <a:cubicBezTo>
                          <a:pt x="65303" y="70243"/>
                          <a:pt x="52399" y="78048"/>
                          <a:pt x="37930" y="78048"/>
                        </a:cubicBezTo>
                        <a:cubicBezTo>
                          <a:pt x="16032" y="78048"/>
                          <a:pt x="195" y="60097"/>
                          <a:pt x="195" y="38829"/>
                        </a:cubicBezTo>
                        <a:close/>
                        <a:moveTo>
                          <a:pt x="65694" y="35317"/>
                        </a:moveTo>
                        <a:cubicBezTo>
                          <a:pt x="64325" y="18927"/>
                          <a:pt x="52594" y="7610"/>
                          <a:pt x="37735" y="7610"/>
                        </a:cubicBezTo>
                        <a:cubicBezTo>
                          <a:pt x="22875" y="7610"/>
                          <a:pt x="10949" y="19122"/>
                          <a:pt x="9971" y="35317"/>
                        </a:cubicBezTo>
                        <a:lnTo>
                          <a:pt x="65694" y="35317"/>
                        </a:lnTo>
                        <a:close/>
                      </a:path>
                    </a:pathLst>
                  </a:custGeom>
                  <a:solidFill>
                    <a:srgbClr val="231F20"/>
                  </a:solidFill>
                  <a:ln w="19550" cap="flat">
                    <a:noFill/>
                    <a:prstDash val="solid"/>
                    <a:miter/>
                  </a:ln>
                </p:spPr>
                <p:txBody>
                  <a:bodyPr rtlCol="0" anchor="ctr"/>
                  <a:lstStyle/>
                  <a:p>
                    <a:endParaRPr lang="en-US"/>
                  </a:p>
                </p:txBody>
              </p:sp>
              <p:sp>
                <p:nvSpPr>
                  <p:cNvPr id="397" name="Freeform 396">
                    <a:extLst>
                      <a:ext uri="{FF2B5EF4-FFF2-40B4-BE49-F238E27FC236}">
                        <a16:creationId xmlns:a16="http://schemas.microsoft.com/office/drawing/2014/main" id="{27A47585-0C74-9464-52BC-1911A2F80E61}"/>
                      </a:ext>
                    </a:extLst>
                  </p:cNvPr>
                  <p:cNvSpPr/>
                  <p:nvPr/>
                </p:nvSpPr>
                <p:spPr>
                  <a:xfrm>
                    <a:off x="6480587" y="3329292"/>
                    <a:ext cx="59828" cy="77852"/>
                  </a:xfrm>
                  <a:custGeom>
                    <a:avLst/>
                    <a:gdLst>
                      <a:gd name="connsiteX0" fmla="*/ 0 w 59828"/>
                      <a:gd name="connsiteY0" fmla="*/ 65755 h 77852"/>
                      <a:gd name="connsiteX1" fmla="*/ 4106 w 59828"/>
                      <a:gd name="connsiteY1" fmla="*/ 58731 h 77852"/>
                      <a:gd name="connsiteX2" fmla="*/ 30501 w 59828"/>
                      <a:gd name="connsiteY2" fmla="*/ 70048 h 77852"/>
                      <a:gd name="connsiteX3" fmla="*/ 50248 w 59828"/>
                      <a:gd name="connsiteY3" fmla="*/ 56390 h 77852"/>
                      <a:gd name="connsiteX4" fmla="*/ 27959 w 59828"/>
                      <a:gd name="connsiteY4" fmla="*/ 42341 h 77852"/>
                      <a:gd name="connsiteX5" fmla="*/ 4301 w 59828"/>
                      <a:gd name="connsiteY5" fmla="*/ 22049 h 77852"/>
                      <a:gd name="connsiteX6" fmla="*/ 32456 w 59828"/>
                      <a:gd name="connsiteY6" fmla="*/ 0 h 77852"/>
                      <a:gd name="connsiteX7" fmla="*/ 58656 w 59828"/>
                      <a:gd name="connsiteY7" fmla="*/ 10341 h 77852"/>
                      <a:gd name="connsiteX8" fmla="*/ 53963 w 59828"/>
                      <a:gd name="connsiteY8" fmla="*/ 16975 h 77852"/>
                      <a:gd name="connsiteX9" fmla="*/ 32065 w 59828"/>
                      <a:gd name="connsiteY9" fmla="*/ 7805 h 77852"/>
                      <a:gd name="connsiteX10" fmla="*/ 13686 w 59828"/>
                      <a:gd name="connsiteY10" fmla="*/ 20878 h 77852"/>
                      <a:gd name="connsiteX11" fmla="*/ 31674 w 59828"/>
                      <a:gd name="connsiteY11" fmla="*/ 34146 h 77852"/>
                      <a:gd name="connsiteX12" fmla="*/ 59829 w 59828"/>
                      <a:gd name="connsiteY12" fmla="*/ 55414 h 77852"/>
                      <a:gd name="connsiteX13" fmla="*/ 30892 w 59828"/>
                      <a:gd name="connsiteY13" fmla="*/ 77853 h 77852"/>
                      <a:gd name="connsiteX14" fmla="*/ 0 w 59828"/>
                      <a:gd name="connsiteY14" fmla="*/ 65560 h 778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9828" h="77852">
                        <a:moveTo>
                          <a:pt x="0" y="65755"/>
                        </a:moveTo>
                        <a:lnTo>
                          <a:pt x="4106" y="58731"/>
                        </a:lnTo>
                        <a:cubicBezTo>
                          <a:pt x="12513" y="66731"/>
                          <a:pt x="21116" y="70048"/>
                          <a:pt x="30501" y="70048"/>
                        </a:cubicBezTo>
                        <a:cubicBezTo>
                          <a:pt x="42232" y="70048"/>
                          <a:pt x="50248" y="65170"/>
                          <a:pt x="50248" y="56390"/>
                        </a:cubicBezTo>
                        <a:cubicBezTo>
                          <a:pt x="50248" y="47609"/>
                          <a:pt x="41841" y="46048"/>
                          <a:pt x="27959" y="42341"/>
                        </a:cubicBezTo>
                        <a:cubicBezTo>
                          <a:pt x="12317" y="38048"/>
                          <a:pt x="4301" y="33951"/>
                          <a:pt x="4301" y="22049"/>
                        </a:cubicBezTo>
                        <a:cubicBezTo>
                          <a:pt x="4301" y="7610"/>
                          <a:pt x="16424" y="0"/>
                          <a:pt x="32456" y="0"/>
                        </a:cubicBezTo>
                        <a:cubicBezTo>
                          <a:pt x="43796" y="0"/>
                          <a:pt x="53181" y="3902"/>
                          <a:pt x="58656" y="10341"/>
                        </a:cubicBezTo>
                        <a:lnTo>
                          <a:pt x="53963" y="16975"/>
                        </a:lnTo>
                        <a:cubicBezTo>
                          <a:pt x="48684" y="10927"/>
                          <a:pt x="40863" y="7805"/>
                          <a:pt x="32065" y="7805"/>
                        </a:cubicBezTo>
                        <a:cubicBezTo>
                          <a:pt x="23266" y="7805"/>
                          <a:pt x="13686" y="11122"/>
                          <a:pt x="13686" y="20878"/>
                        </a:cubicBezTo>
                        <a:cubicBezTo>
                          <a:pt x="13686" y="28878"/>
                          <a:pt x="19747" y="30634"/>
                          <a:pt x="31674" y="34146"/>
                        </a:cubicBezTo>
                        <a:cubicBezTo>
                          <a:pt x="48880" y="38829"/>
                          <a:pt x="59829" y="41951"/>
                          <a:pt x="59829" y="55414"/>
                        </a:cubicBezTo>
                        <a:cubicBezTo>
                          <a:pt x="59829" y="68877"/>
                          <a:pt x="48293" y="77853"/>
                          <a:pt x="30892" y="77853"/>
                        </a:cubicBezTo>
                        <a:cubicBezTo>
                          <a:pt x="18574" y="77853"/>
                          <a:pt x="7821" y="73755"/>
                          <a:pt x="0" y="65560"/>
                        </a:cubicBezTo>
                        <a:close/>
                      </a:path>
                    </a:pathLst>
                  </a:custGeom>
                  <a:solidFill>
                    <a:srgbClr val="231F20"/>
                  </a:solidFill>
                  <a:ln w="19550" cap="flat">
                    <a:noFill/>
                    <a:prstDash val="solid"/>
                    <a:miter/>
                  </a:ln>
                </p:spPr>
                <p:txBody>
                  <a:bodyPr rtlCol="0" anchor="ctr"/>
                  <a:lstStyle/>
                  <a:p>
                    <a:endParaRPr lang="en-US"/>
                  </a:p>
                </p:txBody>
              </p:sp>
            </p:grpSp>
            <p:sp>
              <p:nvSpPr>
                <p:cNvPr id="398" name="Freeform 397">
                  <a:extLst>
                    <a:ext uri="{FF2B5EF4-FFF2-40B4-BE49-F238E27FC236}">
                      <a16:creationId xmlns:a16="http://schemas.microsoft.com/office/drawing/2014/main" id="{EABC4F9B-1BD5-53F8-F3AF-769D2C191F01}"/>
                    </a:ext>
                  </a:extLst>
                </p:cNvPr>
                <p:cNvSpPr/>
                <p:nvPr/>
              </p:nvSpPr>
              <p:spPr>
                <a:xfrm>
                  <a:off x="6632310" y="1927745"/>
                  <a:ext cx="799282" cy="1672763"/>
                </a:xfrm>
                <a:custGeom>
                  <a:avLst/>
                  <a:gdLst>
                    <a:gd name="connsiteX0" fmla="*/ 740823 w 799282"/>
                    <a:gd name="connsiteY0" fmla="*/ 1672764 h 1672763"/>
                    <a:gd name="connsiteX1" fmla="*/ 58461 w 799282"/>
                    <a:gd name="connsiteY1" fmla="*/ 1672764 h 1672763"/>
                    <a:gd name="connsiteX2" fmla="*/ 0 w 799282"/>
                    <a:gd name="connsiteY2" fmla="*/ 1610911 h 1672763"/>
                    <a:gd name="connsiteX3" fmla="*/ 0 w 799282"/>
                    <a:gd name="connsiteY3" fmla="*/ 0 h 1672763"/>
                    <a:gd name="connsiteX4" fmla="*/ 799283 w 799282"/>
                    <a:gd name="connsiteY4" fmla="*/ 0 h 1672763"/>
                    <a:gd name="connsiteX5" fmla="*/ 799283 w 799282"/>
                    <a:gd name="connsiteY5" fmla="*/ 1610911 h 1672763"/>
                    <a:gd name="connsiteX6" fmla="*/ 740823 w 799282"/>
                    <a:gd name="connsiteY6" fmla="*/ 1672764 h 1672763"/>
                    <a:gd name="connsiteX7" fmla="*/ 740823 w 799282"/>
                    <a:gd name="connsiteY7" fmla="*/ 1672764 h 16727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99282" h="1672763">
                      <a:moveTo>
                        <a:pt x="740823" y="1672764"/>
                      </a:moveTo>
                      <a:lnTo>
                        <a:pt x="58461" y="1672764"/>
                      </a:lnTo>
                      <a:cubicBezTo>
                        <a:pt x="26200" y="1672764"/>
                        <a:pt x="0" y="1645057"/>
                        <a:pt x="0" y="1610911"/>
                      </a:cubicBezTo>
                      <a:lnTo>
                        <a:pt x="0" y="0"/>
                      </a:lnTo>
                      <a:lnTo>
                        <a:pt x="799283" y="0"/>
                      </a:lnTo>
                      <a:lnTo>
                        <a:pt x="799283" y="1610911"/>
                      </a:lnTo>
                      <a:cubicBezTo>
                        <a:pt x="799283" y="1645057"/>
                        <a:pt x="773084" y="1672764"/>
                        <a:pt x="740823" y="1672764"/>
                      </a:cubicBezTo>
                      <a:lnTo>
                        <a:pt x="740823" y="1672764"/>
                      </a:lnTo>
                      <a:close/>
                    </a:path>
                  </a:pathLst>
                </a:custGeom>
                <a:solidFill>
                  <a:srgbClr val="A4D5A7"/>
                </a:solidFill>
                <a:ln w="19550" cap="flat">
                  <a:noFill/>
                  <a:prstDash val="solid"/>
                  <a:miter/>
                </a:ln>
              </p:spPr>
              <p:txBody>
                <a:bodyPr rtlCol="0" anchor="ctr"/>
                <a:lstStyle/>
                <a:p>
                  <a:endParaRPr lang="en-US"/>
                </a:p>
              </p:txBody>
            </p:sp>
            <p:grpSp>
              <p:nvGrpSpPr>
                <p:cNvPr id="399" name="Graphic 4">
                  <a:extLst>
                    <a:ext uri="{FF2B5EF4-FFF2-40B4-BE49-F238E27FC236}">
                      <a16:creationId xmlns:a16="http://schemas.microsoft.com/office/drawing/2014/main" id="{90D4CCAE-1C4E-B8BC-9538-77B7BED550AA}"/>
                    </a:ext>
                  </a:extLst>
                </p:cNvPr>
                <p:cNvGrpSpPr/>
                <p:nvPr/>
              </p:nvGrpSpPr>
              <p:grpSpPr>
                <a:xfrm>
                  <a:off x="6864391" y="3082075"/>
                  <a:ext cx="342550" cy="325265"/>
                  <a:chOff x="6864391" y="3082075"/>
                  <a:chExt cx="342550" cy="325265"/>
                </a:xfrm>
                <a:solidFill>
                  <a:srgbClr val="231F20"/>
                </a:solidFill>
              </p:grpSpPr>
              <p:sp>
                <p:nvSpPr>
                  <p:cNvPr id="400" name="Freeform 399">
                    <a:extLst>
                      <a:ext uri="{FF2B5EF4-FFF2-40B4-BE49-F238E27FC236}">
                        <a16:creationId xmlns:a16="http://schemas.microsoft.com/office/drawing/2014/main" id="{CAF77962-6EE8-FEBF-E231-1EE03B3EA5D1}"/>
                      </a:ext>
                    </a:extLst>
                  </p:cNvPr>
                  <p:cNvSpPr/>
                  <p:nvPr/>
                </p:nvSpPr>
                <p:spPr>
                  <a:xfrm>
                    <a:off x="6975642" y="3088124"/>
                    <a:ext cx="102061" cy="145754"/>
                  </a:xfrm>
                  <a:custGeom>
                    <a:avLst/>
                    <a:gdLst>
                      <a:gd name="connsiteX0" fmla="*/ 0 w 102061"/>
                      <a:gd name="connsiteY0" fmla="*/ 121560 h 145754"/>
                      <a:gd name="connsiteX1" fmla="*/ 14469 w 102061"/>
                      <a:gd name="connsiteY1" fmla="*/ 103219 h 145754"/>
                      <a:gd name="connsiteX2" fmla="*/ 47120 w 102061"/>
                      <a:gd name="connsiteY2" fmla="*/ 121170 h 145754"/>
                      <a:gd name="connsiteX3" fmla="*/ 74102 w 102061"/>
                      <a:gd name="connsiteY3" fmla="*/ 101462 h 145754"/>
                      <a:gd name="connsiteX4" fmla="*/ 38127 w 102061"/>
                      <a:gd name="connsiteY4" fmla="*/ 80780 h 145754"/>
                      <a:gd name="connsiteX5" fmla="*/ 31479 w 102061"/>
                      <a:gd name="connsiteY5" fmla="*/ 80780 h 145754"/>
                      <a:gd name="connsiteX6" fmla="*/ 31479 w 102061"/>
                      <a:gd name="connsiteY6" fmla="*/ 60682 h 145754"/>
                      <a:gd name="connsiteX7" fmla="*/ 38517 w 102061"/>
                      <a:gd name="connsiteY7" fmla="*/ 60682 h 145754"/>
                      <a:gd name="connsiteX8" fmla="*/ 70387 w 102061"/>
                      <a:gd name="connsiteY8" fmla="*/ 41365 h 145754"/>
                      <a:gd name="connsiteX9" fmla="*/ 48293 w 102061"/>
                      <a:gd name="connsiteY9" fmla="*/ 23414 h 145754"/>
                      <a:gd name="connsiteX10" fmla="*/ 18770 w 102061"/>
                      <a:gd name="connsiteY10" fmla="*/ 40195 h 145754"/>
                      <a:gd name="connsiteX11" fmla="*/ 1369 w 102061"/>
                      <a:gd name="connsiteY11" fmla="*/ 20683 h 145754"/>
                      <a:gd name="connsiteX12" fmla="*/ 50444 w 102061"/>
                      <a:gd name="connsiteY12" fmla="*/ 0 h 145754"/>
                      <a:gd name="connsiteX13" fmla="*/ 99324 w 102061"/>
                      <a:gd name="connsiteY13" fmla="*/ 37463 h 145754"/>
                      <a:gd name="connsiteX14" fmla="*/ 72342 w 102061"/>
                      <a:gd name="connsiteY14" fmla="*/ 69658 h 145754"/>
                      <a:gd name="connsiteX15" fmla="*/ 102061 w 102061"/>
                      <a:gd name="connsiteY15" fmla="*/ 105755 h 145754"/>
                      <a:gd name="connsiteX16" fmla="*/ 48098 w 102061"/>
                      <a:gd name="connsiteY16" fmla="*/ 145755 h 145754"/>
                      <a:gd name="connsiteX17" fmla="*/ 0 w 102061"/>
                      <a:gd name="connsiteY17" fmla="*/ 121365 h 1457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02061" h="145754">
                        <a:moveTo>
                          <a:pt x="0" y="121560"/>
                        </a:moveTo>
                        <a:lnTo>
                          <a:pt x="14469" y="103219"/>
                        </a:lnTo>
                        <a:cubicBezTo>
                          <a:pt x="18575" y="112389"/>
                          <a:pt x="29914" y="121170"/>
                          <a:pt x="47120" y="121170"/>
                        </a:cubicBezTo>
                        <a:cubicBezTo>
                          <a:pt x="64326" y="121170"/>
                          <a:pt x="74102" y="113950"/>
                          <a:pt x="74102" y="101462"/>
                        </a:cubicBezTo>
                        <a:cubicBezTo>
                          <a:pt x="74102" y="87999"/>
                          <a:pt x="61198" y="80780"/>
                          <a:pt x="38127" y="80780"/>
                        </a:cubicBezTo>
                        <a:lnTo>
                          <a:pt x="31479" y="80780"/>
                        </a:lnTo>
                        <a:lnTo>
                          <a:pt x="31479" y="60682"/>
                        </a:lnTo>
                        <a:lnTo>
                          <a:pt x="38517" y="60682"/>
                        </a:lnTo>
                        <a:cubicBezTo>
                          <a:pt x="57874" y="60682"/>
                          <a:pt x="70387" y="53853"/>
                          <a:pt x="70387" y="41365"/>
                        </a:cubicBezTo>
                        <a:cubicBezTo>
                          <a:pt x="70387" y="30048"/>
                          <a:pt x="60415" y="23414"/>
                          <a:pt x="48293" y="23414"/>
                        </a:cubicBezTo>
                        <a:cubicBezTo>
                          <a:pt x="34607" y="23414"/>
                          <a:pt x="24245" y="30439"/>
                          <a:pt x="18770" y="40195"/>
                        </a:cubicBezTo>
                        <a:lnTo>
                          <a:pt x="1369" y="20683"/>
                        </a:lnTo>
                        <a:cubicBezTo>
                          <a:pt x="9972" y="8000"/>
                          <a:pt x="30110" y="0"/>
                          <a:pt x="50444" y="0"/>
                        </a:cubicBezTo>
                        <a:cubicBezTo>
                          <a:pt x="78990" y="0"/>
                          <a:pt x="99324" y="15805"/>
                          <a:pt x="99324" y="37463"/>
                        </a:cubicBezTo>
                        <a:cubicBezTo>
                          <a:pt x="99324" y="53658"/>
                          <a:pt x="88766" y="65951"/>
                          <a:pt x="72342" y="69658"/>
                        </a:cubicBezTo>
                        <a:cubicBezTo>
                          <a:pt x="90135" y="72585"/>
                          <a:pt x="102061" y="87804"/>
                          <a:pt x="102061" y="105755"/>
                        </a:cubicBezTo>
                        <a:cubicBezTo>
                          <a:pt x="102061" y="130926"/>
                          <a:pt x="78794" y="145755"/>
                          <a:pt x="48098" y="145755"/>
                        </a:cubicBezTo>
                        <a:cubicBezTo>
                          <a:pt x="25222" y="145755"/>
                          <a:pt x="8016" y="136584"/>
                          <a:pt x="0" y="121365"/>
                        </a:cubicBezTo>
                        <a:close/>
                      </a:path>
                    </a:pathLst>
                  </a:custGeom>
                  <a:solidFill>
                    <a:srgbClr val="231F20"/>
                  </a:solidFill>
                  <a:ln w="19550" cap="flat">
                    <a:noFill/>
                    <a:prstDash val="solid"/>
                    <a:miter/>
                  </a:ln>
                </p:spPr>
                <p:txBody>
                  <a:bodyPr rtlCol="0" anchor="ctr"/>
                  <a:lstStyle/>
                  <a:p>
                    <a:endParaRPr lang="en-US"/>
                  </a:p>
                </p:txBody>
              </p:sp>
              <p:sp>
                <p:nvSpPr>
                  <p:cNvPr id="401" name="Freeform 400">
                    <a:extLst>
                      <a:ext uri="{FF2B5EF4-FFF2-40B4-BE49-F238E27FC236}">
                        <a16:creationId xmlns:a16="http://schemas.microsoft.com/office/drawing/2014/main" id="{3CFAF7BC-AA5A-6D33-E4A3-F41110512186}"/>
                      </a:ext>
                    </a:extLst>
                  </p:cNvPr>
                  <p:cNvSpPr/>
                  <p:nvPr/>
                </p:nvSpPr>
                <p:spPr>
                  <a:xfrm>
                    <a:off x="7092562" y="3082075"/>
                    <a:ext cx="28545" cy="26926"/>
                  </a:xfrm>
                  <a:custGeom>
                    <a:avLst/>
                    <a:gdLst>
                      <a:gd name="connsiteX0" fmla="*/ 8407 w 28545"/>
                      <a:gd name="connsiteY0" fmla="*/ 14634 h 26926"/>
                      <a:gd name="connsiteX1" fmla="*/ 0 w 28545"/>
                      <a:gd name="connsiteY1" fmla="*/ 12097 h 26926"/>
                      <a:gd name="connsiteX2" fmla="*/ 2150 w 28545"/>
                      <a:gd name="connsiteY2" fmla="*/ 5268 h 26926"/>
                      <a:gd name="connsiteX3" fmla="*/ 10753 w 28545"/>
                      <a:gd name="connsiteY3" fmla="*/ 8976 h 26926"/>
                      <a:gd name="connsiteX4" fmla="*/ 10167 w 28545"/>
                      <a:gd name="connsiteY4" fmla="*/ 0 h 26926"/>
                      <a:gd name="connsiteX5" fmla="*/ 18575 w 28545"/>
                      <a:gd name="connsiteY5" fmla="*/ 0 h 26926"/>
                      <a:gd name="connsiteX6" fmla="*/ 17988 w 28545"/>
                      <a:gd name="connsiteY6" fmla="*/ 8976 h 26926"/>
                      <a:gd name="connsiteX7" fmla="*/ 26395 w 28545"/>
                      <a:gd name="connsiteY7" fmla="*/ 5268 h 26926"/>
                      <a:gd name="connsiteX8" fmla="*/ 28546 w 28545"/>
                      <a:gd name="connsiteY8" fmla="*/ 12097 h 26926"/>
                      <a:gd name="connsiteX9" fmla="*/ 20334 w 28545"/>
                      <a:gd name="connsiteY9" fmla="*/ 14634 h 26926"/>
                      <a:gd name="connsiteX10" fmla="*/ 25809 w 28545"/>
                      <a:gd name="connsiteY10" fmla="*/ 23024 h 26926"/>
                      <a:gd name="connsiteX11" fmla="*/ 19748 w 28545"/>
                      <a:gd name="connsiteY11" fmla="*/ 26927 h 26926"/>
                      <a:gd name="connsiteX12" fmla="*/ 14468 w 28545"/>
                      <a:gd name="connsiteY12" fmla="*/ 18146 h 26926"/>
                      <a:gd name="connsiteX13" fmla="*/ 8994 w 28545"/>
                      <a:gd name="connsiteY13" fmla="*/ 26927 h 26926"/>
                      <a:gd name="connsiteX14" fmla="*/ 2933 w 28545"/>
                      <a:gd name="connsiteY14" fmla="*/ 23024 h 26926"/>
                      <a:gd name="connsiteX15" fmla="*/ 8407 w 28545"/>
                      <a:gd name="connsiteY15" fmla="*/ 14634 h 269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8545" h="26926">
                        <a:moveTo>
                          <a:pt x="8407" y="14634"/>
                        </a:moveTo>
                        <a:lnTo>
                          <a:pt x="0" y="12097"/>
                        </a:lnTo>
                        <a:lnTo>
                          <a:pt x="2150" y="5268"/>
                        </a:lnTo>
                        <a:lnTo>
                          <a:pt x="10753" y="8976"/>
                        </a:lnTo>
                        <a:lnTo>
                          <a:pt x="10167" y="0"/>
                        </a:lnTo>
                        <a:lnTo>
                          <a:pt x="18575" y="0"/>
                        </a:lnTo>
                        <a:lnTo>
                          <a:pt x="17988" y="8976"/>
                        </a:lnTo>
                        <a:lnTo>
                          <a:pt x="26395" y="5268"/>
                        </a:lnTo>
                        <a:lnTo>
                          <a:pt x="28546" y="12097"/>
                        </a:lnTo>
                        <a:lnTo>
                          <a:pt x="20334" y="14634"/>
                        </a:lnTo>
                        <a:lnTo>
                          <a:pt x="25809" y="23024"/>
                        </a:lnTo>
                        <a:lnTo>
                          <a:pt x="19748" y="26927"/>
                        </a:lnTo>
                        <a:lnTo>
                          <a:pt x="14468" y="18146"/>
                        </a:lnTo>
                        <a:lnTo>
                          <a:pt x="8994" y="26927"/>
                        </a:lnTo>
                        <a:lnTo>
                          <a:pt x="2933" y="23024"/>
                        </a:lnTo>
                        <a:lnTo>
                          <a:pt x="8407" y="14634"/>
                        </a:lnTo>
                        <a:close/>
                      </a:path>
                    </a:pathLst>
                  </a:custGeom>
                  <a:solidFill>
                    <a:srgbClr val="231F20"/>
                  </a:solidFill>
                  <a:ln w="19550" cap="flat">
                    <a:noFill/>
                    <a:prstDash val="solid"/>
                    <a:miter/>
                  </a:ln>
                </p:spPr>
                <p:txBody>
                  <a:bodyPr rtlCol="0" anchor="ctr"/>
                  <a:lstStyle/>
                  <a:p>
                    <a:endParaRPr lang="en-US"/>
                  </a:p>
                </p:txBody>
              </p:sp>
              <p:sp>
                <p:nvSpPr>
                  <p:cNvPr id="402" name="Freeform 401">
                    <a:extLst>
                      <a:ext uri="{FF2B5EF4-FFF2-40B4-BE49-F238E27FC236}">
                        <a16:creationId xmlns:a16="http://schemas.microsoft.com/office/drawing/2014/main" id="{1941C5D2-96A7-B0DC-40CE-3FE61893EC5A}"/>
                      </a:ext>
                    </a:extLst>
                  </p:cNvPr>
                  <p:cNvSpPr/>
                  <p:nvPr/>
                </p:nvSpPr>
                <p:spPr>
                  <a:xfrm>
                    <a:off x="6864391" y="3303341"/>
                    <a:ext cx="69018" cy="102633"/>
                  </a:xfrm>
                  <a:custGeom>
                    <a:avLst/>
                    <a:gdLst>
                      <a:gd name="connsiteX0" fmla="*/ 69018 w 69018"/>
                      <a:gd name="connsiteY0" fmla="*/ 102438 h 102633"/>
                      <a:gd name="connsiteX1" fmla="*/ 0 w 69018"/>
                      <a:gd name="connsiteY1" fmla="*/ 102438 h 102633"/>
                      <a:gd name="connsiteX2" fmla="*/ 0 w 69018"/>
                      <a:gd name="connsiteY2" fmla="*/ 0 h 102633"/>
                      <a:gd name="connsiteX3" fmla="*/ 67650 w 69018"/>
                      <a:gd name="connsiteY3" fmla="*/ 0 h 102633"/>
                      <a:gd name="connsiteX4" fmla="*/ 67650 w 69018"/>
                      <a:gd name="connsiteY4" fmla="*/ 8976 h 102633"/>
                      <a:gd name="connsiteX5" fmla="*/ 9972 w 69018"/>
                      <a:gd name="connsiteY5" fmla="*/ 8976 h 102633"/>
                      <a:gd name="connsiteX6" fmla="*/ 9972 w 69018"/>
                      <a:gd name="connsiteY6" fmla="*/ 45853 h 102633"/>
                      <a:gd name="connsiteX7" fmla="*/ 60220 w 69018"/>
                      <a:gd name="connsiteY7" fmla="*/ 45853 h 102633"/>
                      <a:gd name="connsiteX8" fmla="*/ 60220 w 69018"/>
                      <a:gd name="connsiteY8" fmla="*/ 54438 h 102633"/>
                      <a:gd name="connsiteX9" fmla="*/ 9972 w 69018"/>
                      <a:gd name="connsiteY9" fmla="*/ 54438 h 102633"/>
                      <a:gd name="connsiteX10" fmla="*/ 9972 w 69018"/>
                      <a:gd name="connsiteY10" fmla="*/ 93658 h 102633"/>
                      <a:gd name="connsiteX11" fmla="*/ 68823 w 69018"/>
                      <a:gd name="connsiteY11" fmla="*/ 93658 h 102633"/>
                      <a:gd name="connsiteX12" fmla="*/ 68823 w 69018"/>
                      <a:gd name="connsiteY12" fmla="*/ 102633 h 1026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9018" h="102633">
                        <a:moveTo>
                          <a:pt x="69018" y="102438"/>
                        </a:moveTo>
                        <a:lnTo>
                          <a:pt x="0" y="102438"/>
                        </a:lnTo>
                        <a:lnTo>
                          <a:pt x="0" y="0"/>
                        </a:lnTo>
                        <a:lnTo>
                          <a:pt x="67650" y="0"/>
                        </a:lnTo>
                        <a:lnTo>
                          <a:pt x="67650" y="8976"/>
                        </a:lnTo>
                        <a:lnTo>
                          <a:pt x="9972" y="8976"/>
                        </a:lnTo>
                        <a:lnTo>
                          <a:pt x="9972" y="45853"/>
                        </a:lnTo>
                        <a:lnTo>
                          <a:pt x="60220" y="45853"/>
                        </a:lnTo>
                        <a:lnTo>
                          <a:pt x="60220" y="54438"/>
                        </a:lnTo>
                        <a:lnTo>
                          <a:pt x="9972" y="54438"/>
                        </a:lnTo>
                        <a:lnTo>
                          <a:pt x="9972" y="93658"/>
                        </a:lnTo>
                        <a:lnTo>
                          <a:pt x="68823" y="93658"/>
                        </a:lnTo>
                        <a:lnTo>
                          <a:pt x="68823" y="102633"/>
                        </a:lnTo>
                        <a:close/>
                      </a:path>
                    </a:pathLst>
                  </a:custGeom>
                  <a:solidFill>
                    <a:srgbClr val="231F20"/>
                  </a:solidFill>
                  <a:ln w="19550" cap="flat">
                    <a:noFill/>
                    <a:prstDash val="solid"/>
                    <a:miter/>
                  </a:ln>
                </p:spPr>
                <p:txBody>
                  <a:bodyPr rtlCol="0" anchor="ctr"/>
                  <a:lstStyle/>
                  <a:p>
                    <a:endParaRPr lang="en-US"/>
                  </a:p>
                </p:txBody>
              </p:sp>
              <p:sp>
                <p:nvSpPr>
                  <p:cNvPr id="403" name="Freeform 402">
                    <a:extLst>
                      <a:ext uri="{FF2B5EF4-FFF2-40B4-BE49-F238E27FC236}">
                        <a16:creationId xmlns:a16="http://schemas.microsoft.com/office/drawing/2014/main" id="{3FE4637A-C70D-6288-FD0D-9D0D0065CC7B}"/>
                      </a:ext>
                    </a:extLst>
                  </p:cNvPr>
                  <p:cNvSpPr/>
                  <p:nvPr/>
                </p:nvSpPr>
                <p:spPr>
                  <a:xfrm>
                    <a:off x="6951007" y="3300414"/>
                    <a:ext cx="28349" cy="106340"/>
                  </a:xfrm>
                  <a:custGeom>
                    <a:avLst/>
                    <a:gdLst>
                      <a:gd name="connsiteX0" fmla="*/ 9776 w 28349"/>
                      <a:gd name="connsiteY0" fmla="*/ 0 h 106340"/>
                      <a:gd name="connsiteX1" fmla="*/ 9776 w 28349"/>
                      <a:gd name="connsiteY1" fmla="*/ 88389 h 106340"/>
                      <a:gd name="connsiteX2" fmla="*/ 16814 w 28349"/>
                      <a:gd name="connsiteY2" fmla="*/ 97560 h 106340"/>
                      <a:gd name="connsiteX3" fmla="*/ 26590 w 28349"/>
                      <a:gd name="connsiteY3" fmla="*/ 95804 h 106340"/>
                      <a:gd name="connsiteX4" fmla="*/ 28350 w 28349"/>
                      <a:gd name="connsiteY4" fmla="*/ 103804 h 106340"/>
                      <a:gd name="connsiteX5" fmla="*/ 14664 w 28349"/>
                      <a:gd name="connsiteY5" fmla="*/ 106340 h 106340"/>
                      <a:gd name="connsiteX6" fmla="*/ 0 w 28349"/>
                      <a:gd name="connsiteY6" fmla="*/ 91706 h 106340"/>
                      <a:gd name="connsiteX7" fmla="*/ 0 w 28349"/>
                      <a:gd name="connsiteY7" fmla="*/ 0 h 106340"/>
                      <a:gd name="connsiteX8" fmla="*/ 9776 w 28349"/>
                      <a:gd name="connsiteY8" fmla="*/ 0 h 1063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8349" h="106340">
                        <a:moveTo>
                          <a:pt x="9776" y="0"/>
                        </a:moveTo>
                        <a:lnTo>
                          <a:pt x="9776" y="88389"/>
                        </a:lnTo>
                        <a:cubicBezTo>
                          <a:pt x="9776" y="95804"/>
                          <a:pt x="12709" y="97560"/>
                          <a:pt x="16814" y="97560"/>
                        </a:cubicBezTo>
                        <a:cubicBezTo>
                          <a:pt x="20529" y="97560"/>
                          <a:pt x="24048" y="96780"/>
                          <a:pt x="26590" y="95804"/>
                        </a:cubicBezTo>
                        <a:lnTo>
                          <a:pt x="28350" y="103804"/>
                        </a:lnTo>
                        <a:cubicBezTo>
                          <a:pt x="24635" y="105170"/>
                          <a:pt x="18574" y="106340"/>
                          <a:pt x="14664" y="106340"/>
                        </a:cubicBezTo>
                        <a:cubicBezTo>
                          <a:pt x="5670" y="106340"/>
                          <a:pt x="0" y="100877"/>
                          <a:pt x="0" y="91706"/>
                        </a:cubicBezTo>
                        <a:lnTo>
                          <a:pt x="0" y="0"/>
                        </a:lnTo>
                        <a:lnTo>
                          <a:pt x="9776" y="0"/>
                        </a:lnTo>
                        <a:close/>
                      </a:path>
                    </a:pathLst>
                  </a:custGeom>
                  <a:solidFill>
                    <a:srgbClr val="231F20"/>
                  </a:solidFill>
                  <a:ln w="19550" cap="flat">
                    <a:noFill/>
                    <a:prstDash val="solid"/>
                    <a:miter/>
                  </a:ln>
                </p:spPr>
                <p:txBody>
                  <a:bodyPr rtlCol="0" anchor="ctr"/>
                  <a:lstStyle/>
                  <a:p>
                    <a:endParaRPr lang="en-US"/>
                  </a:p>
                </p:txBody>
              </p:sp>
              <p:sp>
                <p:nvSpPr>
                  <p:cNvPr id="404" name="Freeform 403">
                    <a:extLst>
                      <a:ext uri="{FF2B5EF4-FFF2-40B4-BE49-F238E27FC236}">
                        <a16:creationId xmlns:a16="http://schemas.microsoft.com/office/drawing/2014/main" id="{7AC522D9-9A87-0410-83EF-E975A870E5BB}"/>
                      </a:ext>
                    </a:extLst>
                  </p:cNvPr>
                  <p:cNvSpPr/>
                  <p:nvPr/>
                </p:nvSpPr>
                <p:spPr>
                  <a:xfrm>
                    <a:off x="6989915" y="3300414"/>
                    <a:ext cx="9775" cy="105559"/>
                  </a:xfrm>
                  <a:custGeom>
                    <a:avLst/>
                    <a:gdLst>
                      <a:gd name="connsiteX0" fmla="*/ 0 w 9775"/>
                      <a:gd name="connsiteY0" fmla="*/ 0 h 105559"/>
                      <a:gd name="connsiteX1" fmla="*/ 9776 w 9775"/>
                      <a:gd name="connsiteY1" fmla="*/ 0 h 105559"/>
                      <a:gd name="connsiteX2" fmla="*/ 9776 w 9775"/>
                      <a:gd name="connsiteY2" fmla="*/ 14439 h 105559"/>
                      <a:gd name="connsiteX3" fmla="*/ 0 w 9775"/>
                      <a:gd name="connsiteY3" fmla="*/ 14439 h 105559"/>
                      <a:gd name="connsiteX4" fmla="*/ 0 w 9775"/>
                      <a:gd name="connsiteY4" fmla="*/ 0 h 105559"/>
                      <a:gd name="connsiteX5" fmla="*/ 0 w 9775"/>
                      <a:gd name="connsiteY5" fmla="*/ 30244 h 105559"/>
                      <a:gd name="connsiteX6" fmla="*/ 9776 w 9775"/>
                      <a:gd name="connsiteY6" fmla="*/ 30244 h 105559"/>
                      <a:gd name="connsiteX7" fmla="*/ 9776 w 9775"/>
                      <a:gd name="connsiteY7" fmla="*/ 105560 h 105559"/>
                      <a:gd name="connsiteX8" fmla="*/ 0 w 9775"/>
                      <a:gd name="connsiteY8" fmla="*/ 105560 h 105559"/>
                      <a:gd name="connsiteX9" fmla="*/ 0 w 9775"/>
                      <a:gd name="connsiteY9" fmla="*/ 30244 h 1055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775" h="105559">
                        <a:moveTo>
                          <a:pt x="0" y="0"/>
                        </a:moveTo>
                        <a:lnTo>
                          <a:pt x="9776" y="0"/>
                        </a:lnTo>
                        <a:lnTo>
                          <a:pt x="9776" y="14439"/>
                        </a:lnTo>
                        <a:lnTo>
                          <a:pt x="0" y="14439"/>
                        </a:lnTo>
                        <a:lnTo>
                          <a:pt x="0" y="0"/>
                        </a:lnTo>
                        <a:close/>
                        <a:moveTo>
                          <a:pt x="0" y="30244"/>
                        </a:moveTo>
                        <a:lnTo>
                          <a:pt x="9776" y="30244"/>
                        </a:lnTo>
                        <a:lnTo>
                          <a:pt x="9776" y="105560"/>
                        </a:lnTo>
                        <a:lnTo>
                          <a:pt x="0" y="105560"/>
                        </a:lnTo>
                        <a:lnTo>
                          <a:pt x="0" y="30244"/>
                        </a:lnTo>
                        <a:close/>
                      </a:path>
                    </a:pathLst>
                  </a:custGeom>
                  <a:solidFill>
                    <a:srgbClr val="231F20"/>
                  </a:solidFill>
                  <a:ln w="19550" cap="flat">
                    <a:noFill/>
                    <a:prstDash val="solid"/>
                    <a:miter/>
                  </a:ln>
                </p:spPr>
                <p:txBody>
                  <a:bodyPr rtlCol="0" anchor="ctr"/>
                  <a:lstStyle/>
                  <a:p>
                    <a:endParaRPr lang="en-US"/>
                  </a:p>
                </p:txBody>
              </p:sp>
              <p:sp>
                <p:nvSpPr>
                  <p:cNvPr id="405" name="Freeform 404">
                    <a:extLst>
                      <a:ext uri="{FF2B5EF4-FFF2-40B4-BE49-F238E27FC236}">
                        <a16:creationId xmlns:a16="http://schemas.microsoft.com/office/drawing/2014/main" id="{19DE5D49-1DE2-946D-CA61-08948808F135}"/>
                      </a:ext>
                    </a:extLst>
                  </p:cNvPr>
                  <p:cNvSpPr/>
                  <p:nvPr/>
                </p:nvSpPr>
                <p:spPr>
                  <a:xfrm>
                    <a:off x="7014355" y="3305292"/>
                    <a:ext cx="43209" cy="101462"/>
                  </a:xfrm>
                  <a:custGeom>
                    <a:avLst/>
                    <a:gdLst>
                      <a:gd name="connsiteX0" fmla="*/ 26200 w 43209"/>
                      <a:gd name="connsiteY0" fmla="*/ 101462 h 101462"/>
                      <a:gd name="connsiteX1" fmla="*/ 10362 w 43209"/>
                      <a:gd name="connsiteY1" fmla="*/ 87024 h 101462"/>
                      <a:gd name="connsiteX2" fmla="*/ 10362 w 43209"/>
                      <a:gd name="connsiteY2" fmla="*/ 33170 h 101462"/>
                      <a:gd name="connsiteX3" fmla="*/ 0 w 43209"/>
                      <a:gd name="connsiteY3" fmla="*/ 33170 h 101462"/>
                      <a:gd name="connsiteX4" fmla="*/ 0 w 43209"/>
                      <a:gd name="connsiteY4" fmla="*/ 25366 h 101462"/>
                      <a:gd name="connsiteX5" fmla="*/ 10362 w 43209"/>
                      <a:gd name="connsiteY5" fmla="*/ 25366 h 101462"/>
                      <a:gd name="connsiteX6" fmla="*/ 10362 w 43209"/>
                      <a:gd name="connsiteY6" fmla="*/ 0 h 101462"/>
                      <a:gd name="connsiteX7" fmla="*/ 20138 w 43209"/>
                      <a:gd name="connsiteY7" fmla="*/ 0 h 101462"/>
                      <a:gd name="connsiteX8" fmla="*/ 20138 w 43209"/>
                      <a:gd name="connsiteY8" fmla="*/ 25366 h 101462"/>
                      <a:gd name="connsiteX9" fmla="*/ 37540 w 43209"/>
                      <a:gd name="connsiteY9" fmla="*/ 25366 h 101462"/>
                      <a:gd name="connsiteX10" fmla="*/ 37540 w 43209"/>
                      <a:gd name="connsiteY10" fmla="*/ 33170 h 101462"/>
                      <a:gd name="connsiteX11" fmla="*/ 20138 w 43209"/>
                      <a:gd name="connsiteY11" fmla="*/ 33170 h 101462"/>
                      <a:gd name="connsiteX12" fmla="*/ 20138 w 43209"/>
                      <a:gd name="connsiteY12" fmla="*/ 84292 h 101462"/>
                      <a:gd name="connsiteX13" fmla="*/ 29328 w 43209"/>
                      <a:gd name="connsiteY13" fmla="*/ 92292 h 101462"/>
                      <a:gd name="connsiteX14" fmla="*/ 40668 w 43209"/>
                      <a:gd name="connsiteY14" fmla="*/ 88975 h 101462"/>
                      <a:gd name="connsiteX15" fmla="*/ 43210 w 43209"/>
                      <a:gd name="connsiteY15" fmla="*/ 96975 h 101462"/>
                      <a:gd name="connsiteX16" fmla="*/ 26200 w 43209"/>
                      <a:gd name="connsiteY16" fmla="*/ 101462 h 101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3209" h="101462">
                        <a:moveTo>
                          <a:pt x="26200" y="101462"/>
                        </a:moveTo>
                        <a:cubicBezTo>
                          <a:pt x="17597" y="101462"/>
                          <a:pt x="10362" y="96780"/>
                          <a:pt x="10362" y="87024"/>
                        </a:cubicBezTo>
                        <a:lnTo>
                          <a:pt x="10362" y="33170"/>
                        </a:lnTo>
                        <a:lnTo>
                          <a:pt x="0" y="33170"/>
                        </a:lnTo>
                        <a:lnTo>
                          <a:pt x="0" y="25366"/>
                        </a:lnTo>
                        <a:lnTo>
                          <a:pt x="10362" y="25366"/>
                        </a:lnTo>
                        <a:lnTo>
                          <a:pt x="10362" y="0"/>
                        </a:lnTo>
                        <a:lnTo>
                          <a:pt x="20138" y="0"/>
                        </a:lnTo>
                        <a:lnTo>
                          <a:pt x="20138" y="25366"/>
                        </a:lnTo>
                        <a:lnTo>
                          <a:pt x="37540" y="25366"/>
                        </a:lnTo>
                        <a:lnTo>
                          <a:pt x="37540" y="33170"/>
                        </a:lnTo>
                        <a:lnTo>
                          <a:pt x="20138" y="33170"/>
                        </a:lnTo>
                        <a:lnTo>
                          <a:pt x="20138" y="84292"/>
                        </a:lnTo>
                        <a:cubicBezTo>
                          <a:pt x="20529" y="89755"/>
                          <a:pt x="24636" y="92292"/>
                          <a:pt x="29328" y="92292"/>
                        </a:cubicBezTo>
                        <a:cubicBezTo>
                          <a:pt x="34802" y="92292"/>
                          <a:pt x="39690" y="89755"/>
                          <a:pt x="40668" y="88975"/>
                        </a:cubicBezTo>
                        <a:lnTo>
                          <a:pt x="43210" y="96975"/>
                        </a:lnTo>
                        <a:cubicBezTo>
                          <a:pt x="40863" y="97950"/>
                          <a:pt x="34216" y="101462"/>
                          <a:pt x="26200" y="101462"/>
                        </a:cubicBezTo>
                        <a:close/>
                      </a:path>
                    </a:pathLst>
                  </a:custGeom>
                  <a:solidFill>
                    <a:srgbClr val="231F20"/>
                  </a:solidFill>
                  <a:ln w="19550" cap="flat">
                    <a:noFill/>
                    <a:prstDash val="solid"/>
                    <a:miter/>
                  </a:ln>
                </p:spPr>
                <p:txBody>
                  <a:bodyPr rtlCol="0" anchor="ctr"/>
                  <a:lstStyle/>
                  <a:p>
                    <a:endParaRPr lang="en-US"/>
                  </a:p>
                </p:txBody>
              </p:sp>
              <p:sp>
                <p:nvSpPr>
                  <p:cNvPr id="406" name="Freeform 405">
                    <a:extLst>
                      <a:ext uri="{FF2B5EF4-FFF2-40B4-BE49-F238E27FC236}">
                        <a16:creationId xmlns:a16="http://schemas.microsoft.com/office/drawing/2014/main" id="{E344B514-2C1E-3B17-942C-5452E395892D}"/>
                      </a:ext>
                    </a:extLst>
                  </p:cNvPr>
                  <p:cNvSpPr/>
                  <p:nvPr/>
                </p:nvSpPr>
                <p:spPr>
                  <a:xfrm>
                    <a:off x="7063234" y="3329292"/>
                    <a:ext cx="74883" cy="78048"/>
                  </a:xfrm>
                  <a:custGeom>
                    <a:avLst/>
                    <a:gdLst>
                      <a:gd name="connsiteX0" fmla="*/ 0 w 74883"/>
                      <a:gd name="connsiteY0" fmla="*/ 38634 h 78048"/>
                      <a:gd name="connsiteX1" fmla="*/ 37540 w 74883"/>
                      <a:gd name="connsiteY1" fmla="*/ 0 h 78048"/>
                      <a:gd name="connsiteX2" fmla="*/ 74884 w 74883"/>
                      <a:gd name="connsiteY2" fmla="*/ 38634 h 78048"/>
                      <a:gd name="connsiteX3" fmla="*/ 74884 w 74883"/>
                      <a:gd name="connsiteY3" fmla="*/ 42536 h 78048"/>
                      <a:gd name="connsiteX4" fmla="*/ 10362 w 74883"/>
                      <a:gd name="connsiteY4" fmla="*/ 42536 h 78048"/>
                      <a:gd name="connsiteX5" fmla="*/ 38322 w 74883"/>
                      <a:gd name="connsiteY5" fmla="*/ 70633 h 78048"/>
                      <a:gd name="connsiteX6" fmla="*/ 61393 w 74883"/>
                      <a:gd name="connsiteY6" fmla="*/ 56975 h 78048"/>
                      <a:gd name="connsiteX7" fmla="*/ 69996 w 74883"/>
                      <a:gd name="connsiteY7" fmla="*/ 59316 h 78048"/>
                      <a:gd name="connsiteX8" fmla="*/ 37931 w 74883"/>
                      <a:gd name="connsiteY8" fmla="*/ 78048 h 78048"/>
                      <a:gd name="connsiteX9" fmla="*/ 196 w 74883"/>
                      <a:gd name="connsiteY9" fmla="*/ 38829 h 78048"/>
                      <a:gd name="connsiteX10" fmla="*/ 65694 w 74883"/>
                      <a:gd name="connsiteY10" fmla="*/ 35317 h 78048"/>
                      <a:gd name="connsiteX11" fmla="*/ 37735 w 74883"/>
                      <a:gd name="connsiteY11" fmla="*/ 7610 h 78048"/>
                      <a:gd name="connsiteX12" fmla="*/ 9972 w 74883"/>
                      <a:gd name="connsiteY12" fmla="*/ 35317 h 78048"/>
                      <a:gd name="connsiteX13" fmla="*/ 65694 w 74883"/>
                      <a:gd name="connsiteY13" fmla="*/ 35317 h 780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4883" h="78048">
                        <a:moveTo>
                          <a:pt x="0" y="38634"/>
                        </a:moveTo>
                        <a:cubicBezTo>
                          <a:pt x="0" y="17561"/>
                          <a:pt x="15837" y="0"/>
                          <a:pt x="37540" y="0"/>
                        </a:cubicBezTo>
                        <a:cubicBezTo>
                          <a:pt x="59242" y="0"/>
                          <a:pt x="74884" y="17951"/>
                          <a:pt x="74884" y="38634"/>
                        </a:cubicBezTo>
                        <a:cubicBezTo>
                          <a:pt x="74884" y="40195"/>
                          <a:pt x="74884" y="41756"/>
                          <a:pt x="74884" y="42536"/>
                        </a:cubicBezTo>
                        <a:lnTo>
                          <a:pt x="10362" y="42536"/>
                        </a:lnTo>
                        <a:cubicBezTo>
                          <a:pt x="11731" y="58731"/>
                          <a:pt x="23853" y="70633"/>
                          <a:pt x="38322" y="70633"/>
                        </a:cubicBezTo>
                        <a:cubicBezTo>
                          <a:pt x="48098" y="70633"/>
                          <a:pt x="57874" y="65170"/>
                          <a:pt x="61393" y="56975"/>
                        </a:cubicBezTo>
                        <a:lnTo>
                          <a:pt x="69996" y="59316"/>
                        </a:lnTo>
                        <a:cubicBezTo>
                          <a:pt x="65303" y="70243"/>
                          <a:pt x="52399" y="78048"/>
                          <a:pt x="37931" y="78048"/>
                        </a:cubicBezTo>
                        <a:cubicBezTo>
                          <a:pt x="16033" y="78048"/>
                          <a:pt x="196" y="60097"/>
                          <a:pt x="196" y="38829"/>
                        </a:cubicBezTo>
                        <a:close/>
                        <a:moveTo>
                          <a:pt x="65694" y="35317"/>
                        </a:moveTo>
                        <a:cubicBezTo>
                          <a:pt x="64326" y="18927"/>
                          <a:pt x="52595" y="7610"/>
                          <a:pt x="37735" y="7610"/>
                        </a:cubicBezTo>
                        <a:cubicBezTo>
                          <a:pt x="22876" y="7610"/>
                          <a:pt x="10949" y="19122"/>
                          <a:pt x="9972" y="35317"/>
                        </a:cubicBezTo>
                        <a:lnTo>
                          <a:pt x="65694" y="35317"/>
                        </a:lnTo>
                        <a:close/>
                      </a:path>
                    </a:pathLst>
                  </a:custGeom>
                  <a:solidFill>
                    <a:srgbClr val="231F20"/>
                  </a:solidFill>
                  <a:ln w="19550" cap="flat">
                    <a:noFill/>
                    <a:prstDash val="solid"/>
                    <a:miter/>
                  </a:ln>
                </p:spPr>
                <p:txBody>
                  <a:bodyPr rtlCol="0" anchor="ctr"/>
                  <a:lstStyle/>
                  <a:p>
                    <a:endParaRPr lang="en-US"/>
                  </a:p>
                </p:txBody>
              </p:sp>
              <p:sp>
                <p:nvSpPr>
                  <p:cNvPr id="407" name="Freeform 406">
                    <a:extLst>
                      <a:ext uri="{FF2B5EF4-FFF2-40B4-BE49-F238E27FC236}">
                        <a16:creationId xmlns:a16="http://schemas.microsoft.com/office/drawing/2014/main" id="{02284FD9-0E32-5CE1-413C-8B1264A80C92}"/>
                      </a:ext>
                    </a:extLst>
                  </p:cNvPr>
                  <p:cNvSpPr/>
                  <p:nvPr/>
                </p:nvSpPr>
                <p:spPr>
                  <a:xfrm>
                    <a:off x="7147112" y="3329292"/>
                    <a:ext cx="59828" cy="77852"/>
                  </a:xfrm>
                  <a:custGeom>
                    <a:avLst/>
                    <a:gdLst>
                      <a:gd name="connsiteX0" fmla="*/ 0 w 59828"/>
                      <a:gd name="connsiteY0" fmla="*/ 65755 h 77852"/>
                      <a:gd name="connsiteX1" fmla="*/ 4106 w 59828"/>
                      <a:gd name="connsiteY1" fmla="*/ 58731 h 77852"/>
                      <a:gd name="connsiteX2" fmla="*/ 30501 w 59828"/>
                      <a:gd name="connsiteY2" fmla="*/ 70048 h 77852"/>
                      <a:gd name="connsiteX3" fmla="*/ 50248 w 59828"/>
                      <a:gd name="connsiteY3" fmla="*/ 56390 h 77852"/>
                      <a:gd name="connsiteX4" fmla="*/ 27959 w 59828"/>
                      <a:gd name="connsiteY4" fmla="*/ 42341 h 77852"/>
                      <a:gd name="connsiteX5" fmla="*/ 4301 w 59828"/>
                      <a:gd name="connsiteY5" fmla="*/ 22049 h 77852"/>
                      <a:gd name="connsiteX6" fmla="*/ 32456 w 59828"/>
                      <a:gd name="connsiteY6" fmla="*/ 0 h 77852"/>
                      <a:gd name="connsiteX7" fmla="*/ 58656 w 59828"/>
                      <a:gd name="connsiteY7" fmla="*/ 10341 h 77852"/>
                      <a:gd name="connsiteX8" fmla="*/ 53963 w 59828"/>
                      <a:gd name="connsiteY8" fmla="*/ 16975 h 77852"/>
                      <a:gd name="connsiteX9" fmla="*/ 32065 w 59828"/>
                      <a:gd name="connsiteY9" fmla="*/ 7805 h 77852"/>
                      <a:gd name="connsiteX10" fmla="*/ 13686 w 59828"/>
                      <a:gd name="connsiteY10" fmla="*/ 20878 h 77852"/>
                      <a:gd name="connsiteX11" fmla="*/ 31674 w 59828"/>
                      <a:gd name="connsiteY11" fmla="*/ 34146 h 77852"/>
                      <a:gd name="connsiteX12" fmla="*/ 59829 w 59828"/>
                      <a:gd name="connsiteY12" fmla="*/ 55414 h 77852"/>
                      <a:gd name="connsiteX13" fmla="*/ 30892 w 59828"/>
                      <a:gd name="connsiteY13" fmla="*/ 77853 h 77852"/>
                      <a:gd name="connsiteX14" fmla="*/ 0 w 59828"/>
                      <a:gd name="connsiteY14" fmla="*/ 65560 h 778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9828" h="77852">
                        <a:moveTo>
                          <a:pt x="0" y="65755"/>
                        </a:moveTo>
                        <a:lnTo>
                          <a:pt x="4106" y="58731"/>
                        </a:lnTo>
                        <a:cubicBezTo>
                          <a:pt x="12513" y="66731"/>
                          <a:pt x="21116" y="70048"/>
                          <a:pt x="30501" y="70048"/>
                        </a:cubicBezTo>
                        <a:cubicBezTo>
                          <a:pt x="42232" y="70048"/>
                          <a:pt x="50248" y="65170"/>
                          <a:pt x="50248" y="56390"/>
                        </a:cubicBezTo>
                        <a:cubicBezTo>
                          <a:pt x="50248" y="47609"/>
                          <a:pt x="41841" y="46048"/>
                          <a:pt x="27959" y="42341"/>
                        </a:cubicBezTo>
                        <a:cubicBezTo>
                          <a:pt x="12318" y="38048"/>
                          <a:pt x="4301" y="33951"/>
                          <a:pt x="4301" y="22049"/>
                        </a:cubicBezTo>
                        <a:cubicBezTo>
                          <a:pt x="4301" y="7610"/>
                          <a:pt x="16424" y="0"/>
                          <a:pt x="32456" y="0"/>
                        </a:cubicBezTo>
                        <a:cubicBezTo>
                          <a:pt x="43796" y="0"/>
                          <a:pt x="53181" y="3902"/>
                          <a:pt x="58656" y="10341"/>
                        </a:cubicBezTo>
                        <a:lnTo>
                          <a:pt x="53963" y="16975"/>
                        </a:lnTo>
                        <a:cubicBezTo>
                          <a:pt x="48684" y="10927"/>
                          <a:pt x="40863" y="7805"/>
                          <a:pt x="32065" y="7805"/>
                        </a:cubicBezTo>
                        <a:cubicBezTo>
                          <a:pt x="23267" y="7805"/>
                          <a:pt x="13686" y="11122"/>
                          <a:pt x="13686" y="20878"/>
                        </a:cubicBezTo>
                        <a:cubicBezTo>
                          <a:pt x="13686" y="28878"/>
                          <a:pt x="19747" y="30634"/>
                          <a:pt x="31674" y="34146"/>
                        </a:cubicBezTo>
                        <a:cubicBezTo>
                          <a:pt x="48880" y="38829"/>
                          <a:pt x="59829" y="41951"/>
                          <a:pt x="59829" y="55414"/>
                        </a:cubicBezTo>
                        <a:cubicBezTo>
                          <a:pt x="59829" y="68877"/>
                          <a:pt x="48293" y="77853"/>
                          <a:pt x="30892" y="77853"/>
                        </a:cubicBezTo>
                        <a:cubicBezTo>
                          <a:pt x="18574" y="77853"/>
                          <a:pt x="7821" y="73755"/>
                          <a:pt x="0" y="65560"/>
                        </a:cubicBezTo>
                        <a:close/>
                      </a:path>
                    </a:pathLst>
                  </a:custGeom>
                  <a:solidFill>
                    <a:srgbClr val="231F20"/>
                  </a:solidFill>
                  <a:ln w="19550" cap="flat">
                    <a:noFill/>
                    <a:prstDash val="solid"/>
                    <a:miter/>
                  </a:ln>
                </p:spPr>
                <p:txBody>
                  <a:bodyPr rtlCol="0" anchor="ctr"/>
                  <a:lstStyle/>
                  <a:p>
                    <a:endParaRPr lang="en-US"/>
                  </a:p>
                </p:txBody>
              </p:sp>
            </p:grpSp>
            <p:sp>
              <p:nvSpPr>
                <p:cNvPr id="408" name="Freeform 407">
                  <a:extLst>
                    <a:ext uri="{FF2B5EF4-FFF2-40B4-BE49-F238E27FC236}">
                      <a16:creationId xmlns:a16="http://schemas.microsoft.com/office/drawing/2014/main" id="{DD0B7F4D-DBDF-CD74-4FE4-B1730787CF2F}"/>
                    </a:ext>
                  </a:extLst>
                </p:cNvPr>
                <p:cNvSpPr/>
                <p:nvPr/>
              </p:nvSpPr>
              <p:spPr>
                <a:xfrm>
                  <a:off x="7476953" y="1927745"/>
                  <a:ext cx="799282" cy="1672763"/>
                </a:xfrm>
                <a:custGeom>
                  <a:avLst/>
                  <a:gdLst>
                    <a:gd name="connsiteX0" fmla="*/ 740822 w 799282"/>
                    <a:gd name="connsiteY0" fmla="*/ 1672764 h 1672763"/>
                    <a:gd name="connsiteX1" fmla="*/ 58460 w 799282"/>
                    <a:gd name="connsiteY1" fmla="*/ 1672764 h 1672763"/>
                    <a:gd name="connsiteX2" fmla="*/ 0 w 799282"/>
                    <a:gd name="connsiteY2" fmla="*/ 1610911 h 1672763"/>
                    <a:gd name="connsiteX3" fmla="*/ 0 w 799282"/>
                    <a:gd name="connsiteY3" fmla="*/ 0 h 1672763"/>
                    <a:gd name="connsiteX4" fmla="*/ 799283 w 799282"/>
                    <a:gd name="connsiteY4" fmla="*/ 0 h 1672763"/>
                    <a:gd name="connsiteX5" fmla="*/ 799283 w 799282"/>
                    <a:gd name="connsiteY5" fmla="*/ 1610911 h 1672763"/>
                    <a:gd name="connsiteX6" fmla="*/ 740822 w 799282"/>
                    <a:gd name="connsiteY6" fmla="*/ 1672764 h 1672763"/>
                    <a:gd name="connsiteX7" fmla="*/ 740822 w 799282"/>
                    <a:gd name="connsiteY7" fmla="*/ 1672764 h 16727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99282" h="1672763">
                      <a:moveTo>
                        <a:pt x="740822" y="1672764"/>
                      </a:moveTo>
                      <a:lnTo>
                        <a:pt x="58460" y="1672764"/>
                      </a:lnTo>
                      <a:cubicBezTo>
                        <a:pt x="26200" y="1672764"/>
                        <a:pt x="0" y="1645057"/>
                        <a:pt x="0" y="1610911"/>
                      </a:cubicBezTo>
                      <a:lnTo>
                        <a:pt x="0" y="0"/>
                      </a:lnTo>
                      <a:lnTo>
                        <a:pt x="799283" y="0"/>
                      </a:lnTo>
                      <a:lnTo>
                        <a:pt x="799283" y="1610911"/>
                      </a:lnTo>
                      <a:cubicBezTo>
                        <a:pt x="799283" y="1645057"/>
                        <a:pt x="773084" y="1672764"/>
                        <a:pt x="740822" y="1672764"/>
                      </a:cubicBezTo>
                      <a:lnTo>
                        <a:pt x="740822" y="1672764"/>
                      </a:lnTo>
                      <a:close/>
                    </a:path>
                  </a:pathLst>
                </a:custGeom>
                <a:solidFill>
                  <a:srgbClr val="C9E5C9"/>
                </a:solidFill>
                <a:ln w="19550" cap="flat">
                  <a:noFill/>
                  <a:prstDash val="solid"/>
                  <a:miter/>
                </a:ln>
              </p:spPr>
              <p:txBody>
                <a:bodyPr rtlCol="0" anchor="ctr"/>
                <a:lstStyle/>
                <a:p>
                  <a:endParaRPr lang="en-US"/>
                </a:p>
              </p:txBody>
            </p:sp>
            <p:grpSp>
              <p:nvGrpSpPr>
                <p:cNvPr id="409" name="Graphic 4">
                  <a:extLst>
                    <a:ext uri="{FF2B5EF4-FFF2-40B4-BE49-F238E27FC236}">
                      <a16:creationId xmlns:a16="http://schemas.microsoft.com/office/drawing/2014/main" id="{A2B60C07-F6DA-563E-E128-22E1649305E9}"/>
                    </a:ext>
                  </a:extLst>
                </p:cNvPr>
                <p:cNvGrpSpPr/>
                <p:nvPr/>
              </p:nvGrpSpPr>
              <p:grpSpPr>
                <a:xfrm>
                  <a:off x="7592310" y="3082075"/>
                  <a:ext cx="575022" cy="325265"/>
                  <a:chOff x="7592310" y="3082075"/>
                  <a:chExt cx="575022" cy="325265"/>
                </a:xfrm>
                <a:solidFill>
                  <a:srgbClr val="231F20"/>
                </a:solidFill>
              </p:grpSpPr>
              <p:sp>
                <p:nvSpPr>
                  <p:cNvPr id="410" name="Freeform 409">
                    <a:extLst>
                      <a:ext uri="{FF2B5EF4-FFF2-40B4-BE49-F238E27FC236}">
                        <a16:creationId xmlns:a16="http://schemas.microsoft.com/office/drawing/2014/main" id="{5C25B2BF-6785-3211-C7EB-C2C3F28C5944}"/>
                      </a:ext>
                    </a:extLst>
                  </p:cNvPr>
                  <p:cNvSpPr/>
                  <p:nvPr/>
                </p:nvSpPr>
                <p:spPr>
                  <a:xfrm>
                    <a:off x="7823804" y="3088124"/>
                    <a:ext cx="102061" cy="145754"/>
                  </a:xfrm>
                  <a:custGeom>
                    <a:avLst/>
                    <a:gdLst>
                      <a:gd name="connsiteX0" fmla="*/ 0 w 102061"/>
                      <a:gd name="connsiteY0" fmla="*/ 121560 h 145754"/>
                      <a:gd name="connsiteX1" fmla="*/ 14468 w 102061"/>
                      <a:gd name="connsiteY1" fmla="*/ 103219 h 145754"/>
                      <a:gd name="connsiteX2" fmla="*/ 47120 w 102061"/>
                      <a:gd name="connsiteY2" fmla="*/ 121170 h 145754"/>
                      <a:gd name="connsiteX3" fmla="*/ 74102 w 102061"/>
                      <a:gd name="connsiteY3" fmla="*/ 101462 h 145754"/>
                      <a:gd name="connsiteX4" fmla="*/ 38127 w 102061"/>
                      <a:gd name="connsiteY4" fmla="*/ 80780 h 145754"/>
                      <a:gd name="connsiteX5" fmla="*/ 31479 w 102061"/>
                      <a:gd name="connsiteY5" fmla="*/ 80780 h 145754"/>
                      <a:gd name="connsiteX6" fmla="*/ 31479 w 102061"/>
                      <a:gd name="connsiteY6" fmla="*/ 60682 h 145754"/>
                      <a:gd name="connsiteX7" fmla="*/ 38517 w 102061"/>
                      <a:gd name="connsiteY7" fmla="*/ 60682 h 145754"/>
                      <a:gd name="connsiteX8" fmla="*/ 70387 w 102061"/>
                      <a:gd name="connsiteY8" fmla="*/ 41365 h 145754"/>
                      <a:gd name="connsiteX9" fmla="*/ 48293 w 102061"/>
                      <a:gd name="connsiteY9" fmla="*/ 23414 h 145754"/>
                      <a:gd name="connsiteX10" fmla="*/ 18770 w 102061"/>
                      <a:gd name="connsiteY10" fmla="*/ 40195 h 145754"/>
                      <a:gd name="connsiteX11" fmla="*/ 1369 w 102061"/>
                      <a:gd name="connsiteY11" fmla="*/ 20683 h 145754"/>
                      <a:gd name="connsiteX12" fmla="*/ 50444 w 102061"/>
                      <a:gd name="connsiteY12" fmla="*/ 0 h 145754"/>
                      <a:gd name="connsiteX13" fmla="*/ 99324 w 102061"/>
                      <a:gd name="connsiteY13" fmla="*/ 37463 h 145754"/>
                      <a:gd name="connsiteX14" fmla="*/ 72342 w 102061"/>
                      <a:gd name="connsiteY14" fmla="*/ 69658 h 145754"/>
                      <a:gd name="connsiteX15" fmla="*/ 102061 w 102061"/>
                      <a:gd name="connsiteY15" fmla="*/ 105755 h 145754"/>
                      <a:gd name="connsiteX16" fmla="*/ 48098 w 102061"/>
                      <a:gd name="connsiteY16" fmla="*/ 145755 h 145754"/>
                      <a:gd name="connsiteX17" fmla="*/ 0 w 102061"/>
                      <a:gd name="connsiteY17" fmla="*/ 121365 h 1457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02061" h="145754">
                        <a:moveTo>
                          <a:pt x="0" y="121560"/>
                        </a:moveTo>
                        <a:lnTo>
                          <a:pt x="14468" y="103219"/>
                        </a:lnTo>
                        <a:cubicBezTo>
                          <a:pt x="18575" y="112389"/>
                          <a:pt x="29914" y="121170"/>
                          <a:pt x="47120" y="121170"/>
                        </a:cubicBezTo>
                        <a:cubicBezTo>
                          <a:pt x="64326" y="121170"/>
                          <a:pt x="74102" y="113950"/>
                          <a:pt x="74102" y="101462"/>
                        </a:cubicBezTo>
                        <a:cubicBezTo>
                          <a:pt x="74102" y="87999"/>
                          <a:pt x="61198" y="80780"/>
                          <a:pt x="38127" y="80780"/>
                        </a:cubicBezTo>
                        <a:lnTo>
                          <a:pt x="31479" y="80780"/>
                        </a:lnTo>
                        <a:lnTo>
                          <a:pt x="31479" y="60682"/>
                        </a:lnTo>
                        <a:lnTo>
                          <a:pt x="38517" y="60682"/>
                        </a:lnTo>
                        <a:cubicBezTo>
                          <a:pt x="57874" y="60682"/>
                          <a:pt x="70387" y="53853"/>
                          <a:pt x="70387" y="41365"/>
                        </a:cubicBezTo>
                        <a:cubicBezTo>
                          <a:pt x="70387" y="30048"/>
                          <a:pt x="60415" y="23414"/>
                          <a:pt x="48293" y="23414"/>
                        </a:cubicBezTo>
                        <a:cubicBezTo>
                          <a:pt x="34607" y="23414"/>
                          <a:pt x="24244" y="30439"/>
                          <a:pt x="18770" y="40195"/>
                        </a:cubicBezTo>
                        <a:lnTo>
                          <a:pt x="1369" y="20683"/>
                        </a:lnTo>
                        <a:cubicBezTo>
                          <a:pt x="9972" y="8000"/>
                          <a:pt x="30110" y="0"/>
                          <a:pt x="50444" y="0"/>
                        </a:cubicBezTo>
                        <a:cubicBezTo>
                          <a:pt x="78990" y="0"/>
                          <a:pt x="99324" y="15805"/>
                          <a:pt x="99324" y="37463"/>
                        </a:cubicBezTo>
                        <a:cubicBezTo>
                          <a:pt x="99324" y="53658"/>
                          <a:pt x="88766" y="65951"/>
                          <a:pt x="72342" y="69658"/>
                        </a:cubicBezTo>
                        <a:cubicBezTo>
                          <a:pt x="90135" y="72585"/>
                          <a:pt x="102061" y="87804"/>
                          <a:pt x="102061" y="105755"/>
                        </a:cubicBezTo>
                        <a:cubicBezTo>
                          <a:pt x="102061" y="130926"/>
                          <a:pt x="78794" y="145755"/>
                          <a:pt x="48098" y="145755"/>
                        </a:cubicBezTo>
                        <a:cubicBezTo>
                          <a:pt x="25222" y="145755"/>
                          <a:pt x="8016" y="136584"/>
                          <a:pt x="0" y="121365"/>
                        </a:cubicBezTo>
                        <a:close/>
                      </a:path>
                    </a:pathLst>
                  </a:custGeom>
                  <a:solidFill>
                    <a:srgbClr val="231F20"/>
                  </a:solidFill>
                  <a:ln w="19550" cap="flat">
                    <a:noFill/>
                    <a:prstDash val="solid"/>
                    <a:miter/>
                  </a:ln>
                </p:spPr>
                <p:txBody>
                  <a:bodyPr rtlCol="0" anchor="ctr"/>
                  <a:lstStyle/>
                  <a:p>
                    <a:endParaRPr lang="en-US"/>
                  </a:p>
                </p:txBody>
              </p:sp>
              <p:sp>
                <p:nvSpPr>
                  <p:cNvPr id="411" name="Freeform 410">
                    <a:extLst>
                      <a:ext uri="{FF2B5EF4-FFF2-40B4-BE49-F238E27FC236}">
                        <a16:creationId xmlns:a16="http://schemas.microsoft.com/office/drawing/2014/main" id="{F49F2629-E547-8FEF-20F5-D09EFA63BA89}"/>
                      </a:ext>
                    </a:extLst>
                  </p:cNvPr>
                  <p:cNvSpPr/>
                  <p:nvPr/>
                </p:nvSpPr>
                <p:spPr>
                  <a:xfrm>
                    <a:off x="7940725" y="3082075"/>
                    <a:ext cx="28545" cy="26926"/>
                  </a:xfrm>
                  <a:custGeom>
                    <a:avLst/>
                    <a:gdLst>
                      <a:gd name="connsiteX0" fmla="*/ 8407 w 28545"/>
                      <a:gd name="connsiteY0" fmla="*/ 14634 h 26926"/>
                      <a:gd name="connsiteX1" fmla="*/ 0 w 28545"/>
                      <a:gd name="connsiteY1" fmla="*/ 12097 h 26926"/>
                      <a:gd name="connsiteX2" fmla="*/ 2150 w 28545"/>
                      <a:gd name="connsiteY2" fmla="*/ 5268 h 26926"/>
                      <a:gd name="connsiteX3" fmla="*/ 10753 w 28545"/>
                      <a:gd name="connsiteY3" fmla="*/ 8976 h 26926"/>
                      <a:gd name="connsiteX4" fmla="*/ 10167 w 28545"/>
                      <a:gd name="connsiteY4" fmla="*/ 0 h 26926"/>
                      <a:gd name="connsiteX5" fmla="*/ 18574 w 28545"/>
                      <a:gd name="connsiteY5" fmla="*/ 0 h 26926"/>
                      <a:gd name="connsiteX6" fmla="*/ 17987 w 28545"/>
                      <a:gd name="connsiteY6" fmla="*/ 8976 h 26926"/>
                      <a:gd name="connsiteX7" fmla="*/ 26395 w 28545"/>
                      <a:gd name="connsiteY7" fmla="*/ 5268 h 26926"/>
                      <a:gd name="connsiteX8" fmla="*/ 28546 w 28545"/>
                      <a:gd name="connsiteY8" fmla="*/ 12097 h 26926"/>
                      <a:gd name="connsiteX9" fmla="*/ 20334 w 28545"/>
                      <a:gd name="connsiteY9" fmla="*/ 14634 h 26926"/>
                      <a:gd name="connsiteX10" fmla="*/ 25809 w 28545"/>
                      <a:gd name="connsiteY10" fmla="*/ 23024 h 26926"/>
                      <a:gd name="connsiteX11" fmla="*/ 19747 w 28545"/>
                      <a:gd name="connsiteY11" fmla="*/ 26927 h 26926"/>
                      <a:gd name="connsiteX12" fmla="*/ 14468 w 28545"/>
                      <a:gd name="connsiteY12" fmla="*/ 18146 h 26926"/>
                      <a:gd name="connsiteX13" fmla="*/ 8994 w 28545"/>
                      <a:gd name="connsiteY13" fmla="*/ 26927 h 26926"/>
                      <a:gd name="connsiteX14" fmla="*/ 2933 w 28545"/>
                      <a:gd name="connsiteY14" fmla="*/ 23024 h 26926"/>
                      <a:gd name="connsiteX15" fmla="*/ 8407 w 28545"/>
                      <a:gd name="connsiteY15" fmla="*/ 14634 h 269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8545" h="26926">
                        <a:moveTo>
                          <a:pt x="8407" y="14634"/>
                        </a:moveTo>
                        <a:lnTo>
                          <a:pt x="0" y="12097"/>
                        </a:lnTo>
                        <a:lnTo>
                          <a:pt x="2150" y="5268"/>
                        </a:lnTo>
                        <a:lnTo>
                          <a:pt x="10753" y="8976"/>
                        </a:lnTo>
                        <a:lnTo>
                          <a:pt x="10167" y="0"/>
                        </a:lnTo>
                        <a:lnTo>
                          <a:pt x="18574" y="0"/>
                        </a:lnTo>
                        <a:lnTo>
                          <a:pt x="17987" y="8976"/>
                        </a:lnTo>
                        <a:lnTo>
                          <a:pt x="26395" y="5268"/>
                        </a:lnTo>
                        <a:lnTo>
                          <a:pt x="28546" y="12097"/>
                        </a:lnTo>
                        <a:lnTo>
                          <a:pt x="20334" y="14634"/>
                        </a:lnTo>
                        <a:lnTo>
                          <a:pt x="25809" y="23024"/>
                        </a:lnTo>
                        <a:lnTo>
                          <a:pt x="19747" y="26927"/>
                        </a:lnTo>
                        <a:lnTo>
                          <a:pt x="14468" y="18146"/>
                        </a:lnTo>
                        <a:lnTo>
                          <a:pt x="8994" y="26927"/>
                        </a:lnTo>
                        <a:lnTo>
                          <a:pt x="2933" y="23024"/>
                        </a:lnTo>
                        <a:lnTo>
                          <a:pt x="8407" y="14634"/>
                        </a:lnTo>
                        <a:close/>
                      </a:path>
                    </a:pathLst>
                  </a:custGeom>
                  <a:solidFill>
                    <a:srgbClr val="231F20"/>
                  </a:solidFill>
                  <a:ln w="19550" cap="flat">
                    <a:noFill/>
                    <a:prstDash val="solid"/>
                    <a:miter/>
                  </a:ln>
                </p:spPr>
                <p:txBody>
                  <a:bodyPr rtlCol="0" anchor="ctr"/>
                  <a:lstStyle/>
                  <a:p>
                    <a:endParaRPr lang="en-US"/>
                  </a:p>
                </p:txBody>
              </p:sp>
              <p:sp>
                <p:nvSpPr>
                  <p:cNvPr id="412" name="Freeform 411">
                    <a:extLst>
                      <a:ext uri="{FF2B5EF4-FFF2-40B4-BE49-F238E27FC236}">
                        <a16:creationId xmlns:a16="http://schemas.microsoft.com/office/drawing/2014/main" id="{1CF06EDA-1170-0046-74A5-2CB8026257C4}"/>
                      </a:ext>
                    </a:extLst>
                  </p:cNvPr>
                  <p:cNvSpPr/>
                  <p:nvPr/>
                </p:nvSpPr>
                <p:spPr>
                  <a:xfrm>
                    <a:off x="7592310" y="3303341"/>
                    <a:ext cx="73124" cy="102633"/>
                  </a:xfrm>
                  <a:custGeom>
                    <a:avLst/>
                    <a:gdLst>
                      <a:gd name="connsiteX0" fmla="*/ 0 w 73124"/>
                      <a:gd name="connsiteY0" fmla="*/ 0 h 102633"/>
                      <a:gd name="connsiteX1" fmla="*/ 42623 w 73124"/>
                      <a:gd name="connsiteY1" fmla="*/ 0 h 102633"/>
                      <a:gd name="connsiteX2" fmla="*/ 73124 w 73124"/>
                      <a:gd name="connsiteY2" fmla="*/ 32195 h 102633"/>
                      <a:gd name="connsiteX3" fmla="*/ 43405 w 73124"/>
                      <a:gd name="connsiteY3" fmla="*/ 64780 h 102633"/>
                      <a:gd name="connsiteX4" fmla="*/ 10167 w 73124"/>
                      <a:gd name="connsiteY4" fmla="*/ 64780 h 102633"/>
                      <a:gd name="connsiteX5" fmla="*/ 10167 w 73124"/>
                      <a:gd name="connsiteY5" fmla="*/ 102633 h 102633"/>
                      <a:gd name="connsiteX6" fmla="*/ 0 w 73124"/>
                      <a:gd name="connsiteY6" fmla="*/ 102633 h 102633"/>
                      <a:gd name="connsiteX7" fmla="*/ 0 w 73124"/>
                      <a:gd name="connsiteY7" fmla="*/ 195 h 102633"/>
                      <a:gd name="connsiteX8" fmla="*/ 43014 w 73124"/>
                      <a:gd name="connsiteY8" fmla="*/ 55804 h 102633"/>
                      <a:gd name="connsiteX9" fmla="*/ 62957 w 73124"/>
                      <a:gd name="connsiteY9" fmla="*/ 32195 h 102633"/>
                      <a:gd name="connsiteX10" fmla="*/ 42037 w 73124"/>
                      <a:gd name="connsiteY10" fmla="*/ 8976 h 102633"/>
                      <a:gd name="connsiteX11" fmla="*/ 9972 w 73124"/>
                      <a:gd name="connsiteY11" fmla="*/ 8976 h 102633"/>
                      <a:gd name="connsiteX12" fmla="*/ 9972 w 73124"/>
                      <a:gd name="connsiteY12" fmla="*/ 55804 h 102633"/>
                      <a:gd name="connsiteX13" fmla="*/ 42819 w 73124"/>
                      <a:gd name="connsiteY13" fmla="*/ 55804 h 1026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3124" h="102633">
                        <a:moveTo>
                          <a:pt x="0" y="0"/>
                        </a:moveTo>
                        <a:lnTo>
                          <a:pt x="42623" y="0"/>
                        </a:lnTo>
                        <a:cubicBezTo>
                          <a:pt x="60220" y="0"/>
                          <a:pt x="73124" y="16390"/>
                          <a:pt x="73124" y="32195"/>
                        </a:cubicBezTo>
                        <a:cubicBezTo>
                          <a:pt x="73124" y="48975"/>
                          <a:pt x="61198" y="64780"/>
                          <a:pt x="43405" y="64780"/>
                        </a:cubicBezTo>
                        <a:lnTo>
                          <a:pt x="10167" y="64780"/>
                        </a:lnTo>
                        <a:lnTo>
                          <a:pt x="10167" y="102633"/>
                        </a:lnTo>
                        <a:lnTo>
                          <a:pt x="0" y="102633"/>
                        </a:lnTo>
                        <a:lnTo>
                          <a:pt x="0" y="195"/>
                        </a:lnTo>
                        <a:close/>
                        <a:moveTo>
                          <a:pt x="43014" y="55804"/>
                        </a:moveTo>
                        <a:cubicBezTo>
                          <a:pt x="55137" y="55804"/>
                          <a:pt x="62957" y="44682"/>
                          <a:pt x="62957" y="32195"/>
                        </a:cubicBezTo>
                        <a:cubicBezTo>
                          <a:pt x="62957" y="19707"/>
                          <a:pt x="53377" y="8976"/>
                          <a:pt x="42037" y="8976"/>
                        </a:cubicBezTo>
                        <a:lnTo>
                          <a:pt x="9972" y="8976"/>
                        </a:lnTo>
                        <a:lnTo>
                          <a:pt x="9972" y="55804"/>
                        </a:lnTo>
                        <a:lnTo>
                          <a:pt x="42819" y="55804"/>
                        </a:lnTo>
                        <a:close/>
                      </a:path>
                    </a:pathLst>
                  </a:custGeom>
                  <a:solidFill>
                    <a:srgbClr val="231F20"/>
                  </a:solidFill>
                  <a:ln w="19550" cap="flat">
                    <a:noFill/>
                    <a:prstDash val="solid"/>
                    <a:miter/>
                  </a:ln>
                </p:spPr>
                <p:txBody>
                  <a:bodyPr rtlCol="0" anchor="ctr"/>
                  <a:lstStyle/>
                  <a:p>
                    <a:endParaRPr lang="en-US"/>
                  </a:p>
                </p:txBody>
              </p:sp>
              <p:sp>
                <p:nvSpPr>
                  <p:cNvPr id="413" name="Freeform 412">
                    <a:extLst>
                      <a:ext uri="{FF2B5EF4-FFF2-40B4-BE49-F238E27FC236}">
                        <a16:creationId xmlns:a16="http://schemas.microsoft.com/office/drawing/2014/main" id="{96E0CC4D-FD92-C1ED-33C2-37FCDD7D3326}"/>
                      </a:ext>
                    </a:extLst>
                  </p:cNvPr>
                  <p:cNvSpPr/>
                  <p:nvPr/>
                </p:nvSpPr>
                <p:spPr>
                  <a:xfrm>
                    <a:off x="7680293" y="3330268"/>
                    <a:ext cx="37539" cy="75706"/>
                  </a:xfrm>
                  <a:custGeom>
                    <a:avLst/>
                    <a:gdLst>
                      <a:gd name="connsiteX0" fmla="*/ 9776 w 37539"/>
                      <a:gd name="connsiteY0" fmla="*/ 28878 h 75706"/>
                      <a:gd name="connsiteX1" fmla="*/ 9776 w 37539"/>
                      <a:gd name="connsiteY1" fmla="*/ 75707 h 75706"/>
                      <a:gd name="connsiteX2" fmla="*/ 0 w 37539"/>
                      <a:gd name="connsiteY2" fmla="*/ 75707 h 75706"/>
                      <a:gd name="connsiteX3" fmla="*/ 0 w 37539"/>
                      <a:gd name="connsiteY3" fmla="*/ 390 h 75706"/>
                      <a:gd name="connsiteX4" fmla="*/ 9189 w 37539"/>
                      <a:gd name="connsiteY4" fmla="*/ 390 h 75706"/>
                      <a:gd name="connsiteX5" fmla="*/ 9189 w 37539"/>
                      <a:gd name="connsiteY5" fmla="*/ 18341 h 75706"/>
                      <a:gd name="connsiteX6" fmla="*/ 33239 w 37539"/>
                      <a:gd name="connsiteY6" fmla="*/ 0 h 75706"/>
                      <a:gd name="connsiteX7" fmla="*/ 37540 w 37539"/>
                      <a:gd name="connsiteY7" fmla="*/ 0 h 75706"/>
                      <a:gd name="connsiteX8" fmla="*/ 37540 w 37539"/>
                      <a:gd name="connsiteY8" fmla="*/ 8976 h 75706"/>
                      <a:gd name="connsiteX9" fmla="*/ 9776 w 37539"/>
                      <a:gd name="connsiteY9" fmla="*/ 28683 h 757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7539" h="75706">
                        <a:moveTo>
                          <a:pt x="9776" y="28878"/>
                        </a:moveTo>
                        <a:lnTo>
                          <a:pt x="9776" y="75707"/>
                        </a:lnTo>
                        <a:lnTo>
                          <a:pt x="0" y="75707"/>
                        </a:lnTo>
                        <a:lnTo>
                          <a:pt x="0" y="390"/>
                        </a:lnTo>
                        <a:lnTo>
                          <a:pt x="9189" y="390"/>
                        </a:lnTo>
                        <a:lnTo>
                          <a:pt x="9189" y="18341"/>
                        </a:lnTo>
                        <a:cubicBezTo>
                          <a:pt x="14468" y="7805"/>
                          <a:pt x="23463" y="780"/>
                          <a:pt x="33239" y="0"/>
                        </a:cubicBezTo>
                        <a:cubicBezTo>
                          <a:pt x="35193" y="0"/>
                          <a:pt x="36562" y="0"/>
                          <a:pt x="37540" y="0"/>
                        </a:cubicBezTo>
                        <a:lnTo>
                          <a:pt x="37540" y="8976"/>
                        </a:lnTo>
                        <a:cubicBezTo>
                          <a:pt x="24440" y="9366"/>
                          <a:pt x="13882" y="16585"/>
                          <a:pt x="9776" y="28683"/>
                        </a:cubicBezTo>
                        <a:close/>
                      </a:path>
                    </a:pathLst>
                  </a:custGeom>
                  <a:solidFill>
                    <a:srgbClr val="231F20"/>
                  </a:solidFill>
                  <a:ln w="19550" cap="flat">
                    <a:noFill/>
                    <a:prstDash val="solid"/>
                    <a:miter/>
                  </a:ln>
                </p:spPr>
                <p:txBody>
                  <a:bodyPr rtlCol="0" anchor="ctr"/>
                  <a:lstStyle/>
                  <a:p>
                    <a:endParaRPr lang="en-US"/>
                  </a:p>
                </p:txBody>
              </p:sp>
              <p:sp>
                <p:nvSpPr>
                  <p:cNvPr id="414" name="Freeform 413">
                    <a:extLst>
                      <a:ext uri="{FF2B5EF4-FFF2-40B4-BE49-F238E27FC236}">
                        <a16:creationId xmlns:a16="http://schemas.microsoft.com/office/drawing/2014/main" id="{B039C51D-6180-BABD-4A08-0E68D30EEDDF}"/>
                      </a:ext>
                    </a:extLst>
                  </p:cNvPr>
                  <p:cNvSpPr/>
                  <p:nvPr/>
                </p:nvSpPr>
                <p:spPr>
                  <a:xfrm>
                    <a:off x="7723503" y="3329292"/>
                    <a:ext cx="74884" cy="78048"/>
                  </a:xfrm>
                  <a:custGeom>
                    <a:avLst/>
                    <a:gdLst>
                      <a:gd name="connsiteX0" fmla="*/ 0 w 74884"/>
                      <a:gd name="connsiteY0" fmla="*/ 38634 h 78048"/>
                      <a:gd name="connsiteX1" fmla="*/ 37540 w 74884"/>
                      <a:gd name="connsiteY1" fmla="*/ 0 h 78048"/>
                      <a:gd name="connsiteX2" fmla="*/ 74884 w 74884"/>
                      <a:gd name="connsiteY2" fmla="*/ 38634 h 78048"/>
                      <a:gd name="connsiteX3" fmla="*/ 74884 w 74884"/>
                      <a:gd name="connsiteY3" fmla="*/ 42536 h 78048"/>
                      <a:gd name="connsiteX4" fmla="*/ 10362 w 74884"/>
                      <a:gd name="connsiteY4" fmla="*/ 42536 h 78048"/>
                      <a:gd name="connsiteX5" fmla="*/ 38322 w 74884"/>
                      <a:gd name="connsiteY5" fmla="*/ 70633 h 78048"/>
                      <a:gd name="connsiteX6" fmla="*/ 61393 w 74884"/>
                      <a:gd name="connsiteY6" fmla="*/ 56975 h 78048"/>
                      <a:gd name="connsiteX7" fmla="*/ 69996 w 74884"/>
                      <a:gd name="connsiteY7" fmla="*/ 59316 h 78048"/>
                      <a:gd name="connsiteX8" fmla="*/ 37931 w 74884"/>
                      <a:gd name="connsiteY8" fmla="*/ 78048 h 78048"/>
                      <a:gd name="connsiteX9" fmla="*/ 196 w 74884"/>
                      <a:gd name="connsiteY9" fmla="*/ 38829 h 78048"/>
                      <a:gd name="connsiteX10" fmla="*/ 65695 w 74884"/>
                      <a:gd name="connsiteY10" fmla="*/ 35317 h 78048"/>
                      <a:gd name="connsiteX11" fmla="*/ 37736 w 74884"/>
                      <a:gd name="connsiteY11" fmla="*/ 7610 h 78048"/>
                      <a:gd name="connsiteX12" fmla="*/ 9972 w 74884"/>
                      <a:gd name="connsiteY12" fmla="*/ 35317 h 78048"/>
                      <a:gd name="connsiteX13" fmla="*/ 65695 w 74884"/>
                      <a:gd name="connsiteY13" fmla="*/ 35317 h 780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4884" h="78048">
                        <a:moveTo>
                          <a:pt x="0" y="38634"/>
                        </a:moveTo>
                        <a:cubicBezTo>
                          <a:pt x="0" y="17561"/>
                          <a:pt x="15837" y="0"/>
                          <a:pt x="37540" y="0"/>
                        </a:cubicBezTo>
                        <a:cubicBezTo>
                          <a:pt x="59242" y="0"/>
                          <a:pt x="74884" y="17951"/>
                          <a:pt x="74884" y="38634"/>
                        </a:cubicBezTo>
                        <a:cubicBezTo>
                          <a:pt x="74884" y="40195"/>
                          <a:pt x="74884" y="41756"/>
                          <a:pt x="74884" y="42536"/>
                        </a:cubicBezTo>
                        <a:lnTo>
                          <a:pt x="10362" y="42536"/>
                        </a:lnTo>
                        <a:cubicBezTo>
                          <a:pt x="11731" y="58731"/>
                          <a:pt x="23853" y="70633"/>
                          <a:pt x="38322" y="70633"/>
                        </a:cubicBezTo>
                        <a:cubicBezTo>
                          <a:pt x="48098" y="70633"/>
                          <a:pt x="57874" y="65170"/>
                          <a:pt x="61393" y="56975"/>
                        </a:cubicBezTo>
                        <a:lnTo>
                          <a:pt x="69996" y="59316"/>
                        </a:lnTo>
                        <a:cubicBezTo>
                          <a:pt x="65303" y="70243"/>
                          <a:pt x="52400" y="78048"/>
                          <a:pt x="37931" y="78048"/>
                        </a:cubicBezTo>
                        <a:cubicBezTo>
                          <a:pt x="16033" y="78048"/>
                          <a:pt x="196" y="60097"/>
                          <a:pt x="196" y="38829"/>
                        </a:cubicBezTo>
                        <a:close/>
                        <a:moveTo>
                          <a:pt x="65695" y="35317"/>
                        </a:moveTo>
                        <a:cubicBezTo>
                          <a:pt x="64326" y="18927"/>
                          <a:pt x="52595" y="7610"/>
                          <a:pt x="37736" y="7610"/>
                        </a:cubicBezTo>
                        <a:cubicBezTo>
                          <a:pt x="22876" y="7610"/>
                          <a:pt x="10949" y="19122"/>
                          <a:pt x="9972" y="35317"/>
                        </a:cubicBezTo>
                        <a:lnTo>
                          <a:pt x="65695" y="35317"/>
                        </a:lnTo>
                        <a:close/>
                      </a:path>
                    </a:pathLst>
                  </a:custGeom>
                  <a:solidFill>
                    <a:srgbClr val="231F20"/>
                  </a:solidFill>
                  <a:ln w="19550" cap="flat">
                    <a:noFill/>
                    <a:prstDash val="solid"/>
                    <a:miter/>
                  </a:ln>
                </p:spPr>
                <p:txBody>
                  <a:bodyPr rtlCol="0" anchor="ctr"/>
                  <a:lstStyle/>
                  <a:p>
                    <a:endParaRPr lang="en-US"/>
                  </a:p>
                </p:txBody>
              </p:sp>
              <p:sp>
                <p:nvSpPr>
                  <p:cNvPr id="415" name="Freeform 414">
                    <a:extLst>
                      <a:ext uri="{FF2B5EF4-FFF2-40B4-BE49-F238E27FC236}">
                        <a16:creationId xmlns:a16="http://schemas.microsoft.com/office/drawing/2014/main" id="{A379F1C1-9AA5-1065-1F9B-73AB7C2FB4D8}"/>
                      </a:ext>
                    </a:extLst>
                  </p:cNvPr>
                  <p:cNvSpPr/>
                  <p:nvPr/>
                </p:nvSpPr>
                <p:spPr>
                  <a:xfrm>
                    <a:off x="7813638" y="3329097"/>
                    <a:ext cx="112227" cy="76682"/>
                  </a:xfrm>
                  <a:custGeom>
                    <a:avLst/>
                    <a:gdLst>
                      <a:gd name="connsiteX0" fmla="*/ 102256 w 112227"/>
                      <a:gd name="connsiteY0" fmla="*/ 76682 h 76682"/>
                      <a:gd name="connsiteX1" fmla="*/ 102256 w 112227"/>
                      <a:gd name="connsiteY1" fmla="*/ 34731 h 76682"/>
                      <a:gd name="connsiteX2" fmla="*/ 85638 w 112227"/>
                      <a:gd name="connsiteY2" fmla="*/ 9171 h 76682"/>
                      <a:gd name="connsiteX3" fmla="*/ 60806 w 112227"/>
                      <a:gd name="connsiteY3" fmla="*/ 30829 h 76682"/>
                      <a:gd name="connsiteX4" fmla="*/ 60806 w 112227"/>
                      <a:gd name="connsiteY4" fmla="*/ 76682 h 76682"/>
                      <a:gd name="connsiteX5" fmla="*/ 51030 w 112227"/>
                      <a:gd name="connsiteY5" fmla="*/ 76682 h 76682"/>
                      <a:gd name="connsiteX6" fmla="*/ 51030 w 112227"/>
                      <a:gd name="connsiteY6" fmla="*/ 34731 h 76682"/>
                      <a:gd name="connsiteX7" fmla="*/ 34607 w 112227"/>
                      <a:gd name="connsiteY7" fmla="*/ 9171 h 76682"/>
                      <a:gd name="connsiteX8" fmla="*/ 9776 w 112227"/>
                      <a:gd name="connsiteY8" fmla="*/ 30634 h 76682"/>
                      <a:gd name="connsiteX9" fmla="*/ 9776 w 112227"/>
                      <a:gd name="connsiteY9" fmla="*/ 76682 h 76682"/>
                      <a:gd name="connsiteX10" fmla="*/ 0 w 112227"/>
                      <a:gd name="connsiteY10" fmla="*/ 76682 h 76682"/>
                      <a:gd name="connsiteX11" fmla="*/ 0 w 112227"/>
                      <a:gd name="connsiteY11" fmla="*/ 1366 h 76682"/>
                      <a:gd name="connsiteX12" fmla="*/ 8994 w 112227"/>
                      <a:gd name="connsiteY12" fmla="*/ 1366 h 76682"/>
                      <a:gd name="connsiteX13" fmla="*/ 8994 w 112227"/>
                      <a:gd name="connsiteY13" fmla="*/ 18341 h 76682"/>
                      <a:gd name="connsiteX14" fmla="*/ 37735 w 112227"/>
                      <a:gd name="connsiteY14" fmla="*/ 0 h 76682"/>
                      <a:gd name="connsiteX15" fmla="*/ 60025 w 112227"/>
                      <a:gd name="connsiteY15" fmla="*/ 19317 h 76682"/>
                      <a:gd name="connsiteX16" fmla="*/ 89157 w 112227"/>
                      <a:gd name="connsiteY16" fmla="*/ 0 h 76682"/>
                      <a:gd name="connsiteX17" fmla="*/ 112228 w 112227"/>
                      <a:gd name="connsiteY17" fmla="*/ 32585 h 76682"/>
                      <a:gd name="connsiteX18" fmla="*/ 112228 w 112227"/>
                      <a:gd name="connsiteY18" fmla="*/ 76682 h 76682"/>
                      <a:gd name="connsiteX19" fmla="*/ 102452 w 112227"/>
                      <a:gd name="connsiteY19" fmla="*/ 76682 h 766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12227" h="76682">
                        <a:moveTo>
                          <a:pt x="102256" y="76682"/>
                        </a:moveTo>
                        <a:lnTo>
                          <a:pt x="102256" y="34731"/>
                        </a:lnTo>
                        <a:cubicBezTo>
                          <a:pt x="102256" y="17171"/>
                          <a:pt x="96587" y="9171"/>
                          <a:pt x="85638" y="9171"/>
                        </a:cubicBezTo>
                        <a:cubicBezTo>
                          <a:pt x="74689" y="9171"/>
                          <a:pt x="64521" y="18146"/>
                          <a:pt x="60806" y="30829"/>
                        </a:cubicBezTo>
                        <a:lnTo>
                          <a:pt x="60806" y="76682"/>
                        </a:lnTo>
                        <a:lnTo>
                          <a:pt x="51030" y="76682"/>
                        </a:lnTo>
                        <a:lnTo>
                          <a:pt x="51030" y="34731"/>
                        </a:lnTo>
                        <a:cubicBezTo>
                          <a:pt x="51030" y="16975"/>
                          <a:pt x="45751" y="9171"/>
                          <a:pt x="34607" y="9171"/>
                        </a:cubicBezTo>
                        <a:cubicBezTo>
                          <a:pt x="23462" y="9171"/>
                          <a:pt x="13686" y="17756"/>
                          <a:pt x="9776" y="30634"/>
                        </a:cubicBezTo>
                        <a:lnTo>
                          <a:pt x="9776" y="76682"/>
                        </a:lnTo>
                        <a:lnTo>
                          <a:pt x="0" y="76682"/>
                        </a:lnTo>
                        <a:lnTo>
                          <a:pt x="0" y="1366"/>
                        </a:lnTo>
                        <a:lnTo>
                          <a:pt x="8994" y="1366"/>
                        </a:lnTo>
                        <a:lnTo>
                          <a:pt x="8994" y="18341"/>
                        </a:lnTo>
                        <a:cubicBezTo>
                          <a:pt x="15250" y="6829"/>
                          <a:pt x="25613" y="0"/>
                          <a:pt x="37735" y="0"/>
                        </a:cubicBezTo>
                        <a:cubicBezTo>
                          <a:pt x="49857" y="0"/>
                          <a:pt x="58264" y="8000"/>
                          <a:pt x="60025" y="19317"/>
                        </a:cubicBezTo>
                        <a:cubicBezTo>
                          <a:pt x="67063" y="6634"/>
                          <a:pt x="76839" y="0"/>
                          <a:pt x="89157" y="0"/>
                        </a:cubicBezTo>
                        <a:cubicBezTo>
                          <a:pt x="106167" y="0"/>
                          <a:pt x="112228" y="12878"/>
                          <a:pt x="112228" y="32585"/>
                        </a:cubicBezTo>
                        <a:lnTo>
                          <a:pt x="112228" y="76682"/>
                        </a:lnTo>
                        <a:lnTo>
                          <a:pt x="102452" y="76682"/>
                        </a:lnTo>
                        <a:close/>
                      </a:path>
                    </a:pathLst>
                  </a:custGeom>
                  <a:solidFill>
                    <a:srgbClr val="231F20"/>
                  </a:solidFill>
                  <a:ln w="19550" cap="flat">
                    <a:noFill/>
                    <a:prstDash val="solid"/>
                    <a:miter/>
                  </a:ln>
                </p:spPr>
                <p:txBody>
                  <a:bodyPr rtlCol="0" anchor="ctr"/>
                  <a:lstStyle/>
                  <a:p>
                    <a:endParaRPr lang="en-US"/>
                  </a:p>
                </p:txBody>
              </p:sp>
              <p:sp>
                <p:nvSpPr>
                  <p:cNvPr id="416" name="Freeform 415">
                    <a:extLst>
                      <a:ext uri="{FF2B5EF4-FFF2-40B4-BE49-F238E27FC236}">
                        <a16:creationId xmlns:a16="http://schemas.microsoft.com/office/drawing/2014/main" id="{70F8D102-D4A0-849B-58C6-1F8E4E225DDD}"/>
                      </a:ext>
                    </a:extLst>
                  </p:cNvPr>
                  <p:cNvSpPr/>
                  <p:nvPr/>
                </p:nvSpPr>
                <p:spPr>
                  <a:xfrm>
                    <a:off x="7946395" y="3300414"/>
                    <a:ext cx="9775" cy="105559"/>
                  </a:xfrm>
                  <a:custGeom>
                    <a:avLst/>
                    <a:gdLst>
                      <a:gd name="connsiteX0" fmla="*/ 0 w 9775"/>
                      <a:gd name="connsiteY0" fmla="*/ 0 h 105559"/>
                      <a:gd name="connsiteX1" fmla="*/ 9776 w 9775"/>
                      <a:gd name="connsiteY1" fmla="*/ 0 h 105559"/>
                      <a:gd name="connsiteX2" fmla="*/ 9776 w 9775"/>
                      <a:gd name="connsiteY2" fmla="*/ 14439 h 105559"/>
                      <a:gd name="connsiteX3" fmla="*/ 0 w 9775"/>
                      <a:gd name="connsiteY3" fmla="*/ 14439 h 105559"/>
                      <a:gd name="connsiteX4" fmla="*/ 0 w 9775"/>
                      <a:gd name="connsiteY4" fmla="*/ 0 h 105559"/>
                      <a:gd name="connsiteX5" fmla="*/ 0 w 9775"/>
                      <a:gd name="connsiteY5" fmla="*/ 30244 h 105559"/>
                      <a:gd name="connsiteX6" fmla="*/ 9776 w 9775"/>
                      <a:gd name="connsiteY6" fmla="*/ 30244 h 105559"/>
                      <a:gd name="connsiteX7" fmla="*/ 9776 w 9775"/>
                      <a:gd name="connsiteY7" fmla="*/ 105560 h 105559"/>
                      <a:gd name="connsiteX8" fmla="*/ 0 w 9775"/>
                      <a:gd name="connsiteY8" fmla="*/ 105560 h 105559"/>
                      <a:gd name="connsiteX9" fmla="*/ 0 w 9775"/>
                      <a:gd name="connsiteY9" fmla="*/ 30244 h 1055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775" h="105559">
                        <a:moveTo>
                          <a:pt x="0" y="0"/>
                        </a:moveTo>
                        <a:lnTo>
                          <a:pt x="9776" y="0"/>
                        </a:lnTo>
                        <a:lnTo>
                          <a:pt x="9776" y="14439"/>
                        </a:lnTo>
                        <a:lnTo>
                          <a:pt x="0" y="14439"/>
                        </a:lnTo>
                        <a:lnTo>
                          <a:pt x="0" y="0"/>
                        </a:lnTo>
                        <a:close/>
                        <a:moveTo>
                          <a:pt x="0" y="30244"/>
                        </a:moveTo>
                        <a:lnTo>
                          <a:pt x="9776" y="30244"/>
                        </a:lnTo>
                        <a:lnTo>
                          <a:pt x="9776" y="105560"/>
                        </a:lnTo>
                        <a:lnTo>
                          <a:pt x="0" y="105560"/>
                        </a:lnTo>
                        <a:lnTo>
                          <a:pt x="0" y="30244"/>
                        </a:lnTo>
                        <a:close/>
                      </a:path>
                    </a:pathLst>
                  </a:custGeom>
                  <a:solidFill>
                    <a:srgbClr val="231F20"/>
                  </a:solidFill>
                  <a:ln w="19550" cap="flat">
                    <a:noFill/>
                    <a:prstDash val="solid"/>
                    <a:miter/>
                  </a:ln>
                </p:spPr>
                <p:txBody>
                  <a:bodyPr rtlCol="0" anchor="ctr"/>
                  <a:lstStyle/>
                  <a:p>
                    <a:endParaRPr lang="en-US"/>
                  </a:p>
                </p:txBody>
              </p:sp>
              <p:sp>
                <p:nvSpPr>
                  <p:cNvPr id="417" name="Freeform 416">
                    <a:extLst>
                      <a:ext uri="{FF2B5EF4-FFF2-40B4-BE49-F238E27FC236}">
                        <a16:creationId xmlns:a16="http://schemas.microsoft.com/office/drawing/2014/main" id="{274598E6-318D-4290-65DD-98D75D51193D}"/>
                      </a:ext>
                    </a:extLst>
                  </p:cNvPr>
                  <p:cNvSpPr/>
                  <p:nvPr/>
                </p:nvSpPr>
                <p:spPr>
                  <a:xfrm>
                    <a:off x="7972790" y="3329292"/>
                    <a:ext cx="74884" cy="78048"/>
                  </a:xfrm>
                  <a:custGeom>
                    <a:avLst/>
                    <a:gdLst>
                      <a:gd name="connsiteX0" fmla="*/ 0 w 74884"/>
                      <a:gd name="connsiteY0" fmla="*/ 38634 h 78048"/>
                      <a:gd name="connsiteX1" fmla="*/ 37540 w 74884"/>
                      <a:gd name="connsiteY1" fmla="*/ 0 h 78048"/>
                      <a:gd name="connsiteX2" fmla="*/ 74884 w 74884"/>
                      <a:gd name="connsiteY2" fmla="*/ 38634 h 78048"/>
                      <a:gd name="connsiteX3" fmla="*/ 74884 w 74884"/>
                      <a:gd name="connsiteY3" fmla="*/ 42536 h 78048"/>
                      <a:gd name="connsiteX4" fmla="*/ 10362 w 74884"/>
                      <a:gd name="connsiteY4" fmla="*/ 42536 h 78048"/>
                      <a:gd name="connsiteX5" fmla="*/ 38322 w 74884"/>
                      <a:gd name="connsiteY5" fmla="*/ 70633 h 78048"/>
                      <a:gd name="connsiteX6" fmla="*/ 61393 w 74884"/>
                      <a:gd name="connsiteY6" fmla="*/ 56975 h 78048"/>
                      <a:gd name="connsiteX7" fmla="*/ 69996 w 74884"/>
                      <a:gd name="connsiteY7" fmla="*/ 59316 h 78048"/>
                      <a:gd name="connsiteX8" fmla="*/ 37931 w 74884"/>
                      <a:gd name="connsiteY8" fmla="*/ 78048 h 78048"/>
                      <a:gd name="connsiteX9" fmla="*/ 196 w 74884"/>
                      <a:gd name="connsiteY9" fmla="*/ 38829 h 78048"/>
                      <a:gd name="connsiteX10" fmla="*/ 65695 w 74884"/>
                      <a:gd name="connsiteY10" fmla="*/ 35317 h 78048"/>
                      <a:gd name="connsiteX11" fmla="*/ 37736 w 74884"/>
                      <a:gd name="connsiteY11" fmla="*/ 7610 h 78048"/>
                      <a:gd name="connsiteX12" fmla="*/ 9972 w 74884"/>
                      <a:gd name="connsiteY12" fmla="*/ 35317 h 78048"/>
                      <a:gd name="connsiteX13" fmla="*/ 65695 w 74884"/>
                      <a:gd name="connsiteY13" fmla="*/ 35317 h 780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4884" h="78048">
                        <a:moveTo>
                          <a:pt x="0" y="38634"/>
                        </a:moveTo>
                        <a:cubicBezTo>
                          <a:pt x="0" y="17561"/>
                          <a:pt x="15837" y="0"/>
                          <a:pt x="37540" y="0"/>
                        </a:cubicBezTo>
                        <a:cubicBezTo>
                          <a:pt x="59242" y="0"/>
                          <a:pt x="74884" y="17951"/>
                          <a:pt x="74884" y="38634"/>
                        </a:cubicBezTo>
                        <a:cubicBezTo>
                          <a:pt x="74884" y="40195"/>
                          <a:pt x="74884" y="41756"/>
                          <a:pt x="74884" y="42536"/>
                        </a:cubicBezTo>
                        <a:lnTo>
                          <a:pt x="10362" y="42536"/>
                        </a:lnTo>
                        <a:cubicBezTo>
                          <a:pt x="11731" y="58731"/>
                          <a:pt x="23853" y="70633"/>
                          <a:pt x="38322" y="70633"/>
                        </a:cubicBezTo>
                        <a:cubicBezTo>
                          <a:pt x="48098" y="70633"/>
                          <a:pt x="57874" y="65170"/>
                          <a:pt x="61393" y="56975"/>
                        </a:cubicBezTo>
                        <a:lnTo>
                          <a:pt x="69996" y="59316"/>
                        </a:lnTo>
                        <a:cubicBezTo>
                          <a:pt x="65303" y="70243"/>
                          <a:pt x="52400" y="78048"/>
                          <a:pt x="37931" y="78048"/>
                        </a:cubicBezTo>
                        <a:cubicBezTo>
                          <a:pt x="16033" y="78048"/>
                          <a:pt x="196" y="60097"/>
                          <a:pt x="196" y="38829"/>
                        </a:cubicBezTo>
                        <a:close/>
                        <a:moveTo>
                          <a:pt x="65695" y="35317"/>
                        </a:moveTo>
                        <a:cubicBezTo>
                          <a:pt x="64326" y="18927"/>
                          <a:pt x="52595" y="7610"/>
                          <a:pt x="37736" y="7610"/>
                        </a:cubicBezTo>
                        <a:cubicBezTo>
                          <a:pt x="22876" y="7610"/>
                          <a:pt x="10949" y="19122"/>
                          <a:pt x="9972" y="35317"/>
                        </a:cubicBezTo>
                        <a:lnTo>
                          <a:pt x="65695" y="35317"/>
                        </a:lnTo>
                        <a:close/>
                      </a:path>
                    </a:pathLst>
                  </a:custGeom>
                  <a:solidFill>
                    <a:srgbClr val="231F20"/>
                  </a:solidFill>
                  <a:ln w="19550" cap="flat">
                    <a:noFill/>
                    <a:prstDash val="solid"/>
                    <a:miter/>
                  </a:ln>
                </p:spPr>
                <p:txBody>
                  <a:bodyPr rtlCol="0" anchor="ctr"/>
                  <a:lstStyle/>
                  <a:p>
                    <a:endParaRPr lang="en-US"/>
                  </a:p>
                </p:txBody>
              </p:sp>
              <p:sp>
                <p:nvSpPr>
                  <p:cNvPr id="418" name="Freeform 417">
                    <a:extLst>
                      <a:ext uri="{FF2B5EF4-FFF2-40B4-BE49-F238E27FC236}">
                        <a16:creationId xmlns:a16="http://schemas.microsoft.com/office/drawing/2014/main" id="{48D01060-9414-D81D-E324-EA7A181968B8}"/>
                      </a:ext>
                    </a:extLst>
                  </p:cNvPr>
                  <p:cNvSpPr/>
                  <p:nvPr/>
                </p:nvSpPr>
                <p:spPr>
                  <a:xfrm>
                    <a:off x="8062925" y="3330268"/>
                    <a:ext cx="37539" cy="75706"/>
                  </a:xfrm>
                  <a:custGeom>
                    <a:avLst/>
                    <a:gdLst>
                      <a:gd name="connsiteX0" fmla="*/ 9776 w 37539"/>
                      <a:gd name="connsiteY0" fmla="*/ 28878 h 75706"/>
                      <a:gd name="connsiteX1" fmla="*/ 9776 w 37539"/>
                      <a:gd name="connsiteY1" fmla="*/ 75707 h 75706"/>
                      <a:gd name="connsiteX2" fmla="*/ 0 w 37539"/>
                      <a:gd name="connsiteY2" fmla="*/ 75707 h 75706"/>
                      <a:gd name="connsiteX3" fmla="*/ 0 w 37539"/>
                      <a:gd name="connsiteY3" fmla="*/ 390 h 75706"/>
                      <a:gd name="connsiteX4" fmla="*/ 9189 w 37539"/>
                      <a:gd name="connsiteY4" fmla="*/ 390 h 75706"/>
                      <a:gd name="connsiteX5" fmla="*/ 9189 w 37539"/>
                      <a:gd name="connsiteY5" fmla="*/ 18341 h 75706"/>
                      <a:gd name="connsiteX6" fmla="*/ 33238 w 37539"/>
                      <a:gd name="connsiteY6" fmla="*/ 0 h 75706"/>
                      <a:gd name="connsiteX7" fmla="*/ 37539 w 37539"/>
                      <a:gd name="connsiteY7" fmla="*/ 0 h 75706"/>
                      <a:gd name="connsiteX8" fmla="*/ 37539 w 37539"/>
                      <a:gd name="connsiteY8" fmla="*/ 8976 h 75706"/>
                      <a:gd name="connsiteX9" fmla="*/ 9776 w 37539"/>
                      <a:gd name="connsiteY9" fmla="*/ 28683 h 757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7539" h="75706">
                        <a:moveTo>
                          <a:pt x="9776" y="28878"/>
                        </a:moveTo>
                        <a:lnTo>
                          <a:pt x="9776" y="75707"/>
                        </a:lnTo>
                        <a:lnTo>
                          <a:pt x="0" y="75707"/>
                        </a:lnTo>
                        <a:lnTo>
                          <a:pt x="0" y="390"/>
                        </a:lnTo>
                        <a:lnTo>
                          <a:pt x="9189" y="390"/>
                        </a:lnTo>
                        <a:lnTo>
                          <a:pt x="9189" y="18341"/>
                        </a:lnTo>
                        <a:cubicBezTo>
                          <a:pt x="14468" y="7805"/>
                          <a:pt x="23462" y="780"/>
                          <a:pt x="33238" y="0"/>
                        </a:cubicBezTo>
                        <a:cubicBezTo>
                          <a:pt x="35193" y="0"/>
                          <a:pt x="36562" y="0"/>
                          <a:pt x="37539" y="0"/>
                        </a:cubicBezTo>
                        <a:lnTo>
                          <a:pt x="37539" y="8976"/>
                        </a:lnTo>
                        <a:cubicBezTo>
                          <a:pt x="24440" y="9366"/>
                          <a:pt x="13882" y="16585"/>
                          <a:pt x="9776" y="28683"/>
                        </a:cubicBezTo>
                        <a:close/>
                      </a:path>
                    </a:pathLst>
                  </a:custGeom>
                  <a:solidFill>
                    <a:srgbClr val="231F20"/>
                  </a:solidFill>
                  <a:ln w="19550" cap="flat">
                    <a:noFill/>
                    <a:prstDash val="solid"/>
                    <a:miter/>
                  </a:ln>
                </p:spPr>
                <p:txBody>
                  <a:bodyPr rtlCol="0" anchor="ctr"/>
                  <a:lstStyle/>
                  <a:p>
                    <a:endParaRPr lang="en-US"/>
                  </a:p>
                </p:txBody>
              </p:sp>
              <p:sp>
                <p:nvSpPr>
                  <p:cNvPr id="419" name="Freeform 418">
                    <a:extLst>
                      <a:ext uri="{FF2B5EF4-FFF2-40B4-BE49-F238E27FC236}">
                        <a16:creationId xmlns:a16="http://schemas.microsoft.com/office/drawing/2014/main" id="{2979E6FB-7523-EF68-FE8C-33057A7C9D21}"/>
                      </a:ext>
                    </a:extLst>
                  </p:cNvPr>
                  <p:cNvSpPr/>
                  <p:nvPr/>
                </p:nvSpPr>
                <p:spPr>
                  <a:xfrm>
                    <a:off x="8107503" y="3329292"/>
                    <a:ext cx="59828" cy="77852"/>
                  </a:xfrm>
                  <a:custGeom>
                    <a:avLst/>
                    <a:gdLst>
                      <a:gd name="connsiteX0" fmla="*/ 0 w 59828"/>
                      <a:gd name="connsiteY0" fmla="*/ 65755 h 77852"/>
                      <a:gd name="connsiteX1" fmla="*/ 4106 w 59828"/>
                      <a:gd name="connsiteY1" fmla="*/ 58731 h 77852"/>
                      <a:gd name="connsiteX2" fmla="*/ 30501 w 59828"/>
                      <a:gd name="connsiteY2" fmla="*/ 70048 h 77852"/>
                      <a:gd name="connsiteX3" fmla="*/ 50249 w 59828"/>
                      <a:gd name="connsiteY3" fmla="*/ 56390 h 77852"/>
                      <a:gd name="connsiteX4" fmla="*/ 27959 w 59828"/>
                      <a:gd name="connsiteY4" fmla="*/ 42341 h 77852"/>
                      <a:gd name="connsiteX5" fmla="*/ 4301 w 59828"/>
                      <a:gd name="connsiteY5" fmla="*/ 22049 h 77852"/>
                      <a:gd name="connsiteX6" fmla="*/ 32456 w 59828"/>
                      <a:gd name="connsiteY6" fmla="*/ 0 h 77852"/>
                      <a:gd name="connsiteX7" fmla="*/ 58656 w 59828"/>
                      <a:gd name="connsiteY7" fmla="*/ 10341 h 77852"/>
                      <a:gd name="connsiteX8" fmla="*/ 53964 w 59828"/>
                      <a:gd name="connsiteY8" fmla="*/ 16975 h 77852"/>
                      <a:gd name="connsiteX9" fmla="*/ 32065 w 59828"/>
                      <a:gd name="connsiteY9" fmla="*/ 7805 h 77852"/>
                      <a:gd name="connsiteX10" fmla="*/ 13686 w 59828"/>
                      <a:gd name="connsiteY10" fmla="*/ 20878 h 77852"/>
                      <a:gd name="connsiteX11" fmla="*/ 31674 w 59828"/>
                      <a:gd name="connsiteY11" fmla="*/ 34146 h 77852"/>
                      <a:gd name="connsiteX12" fmla="*/ 59829 w 59828"/>
                      <a:gd name="connsiteY12" fmla="*/ 55414 h 77852"/>
                      <a:gd name="connsiteX13" fmla="*/ 30892 w 59828"/>
                      <a:gd name="connsiteY13" fmla="*/ 77853 h 77852"/>
                      <a:gd name="connsiteX14" fmla="*/ 0 w 59828"/>
                      <a:gd name="connsiteY14" fmla="*/ 65560 h 778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9828" h="77852">
                        <a:moveTo>
                          <a:pt x="0" y="65755"/>
                        </a:moveTo>
                        <a:lnTo>
                          <a:pt x="4106" y="58731"/>
                        </a:lnTo>
                        <a:cubicBezTo>
                          <a:pt x="12513" y="66731"/>
                          <a:pt x="21116" y="70048"/>
                          <a:pt x="30501" y="70048"/>
                        </a:cubicBezTo>
                        <a:cubicBezTo>
                          <a:pt x="42232" y="70048"/>
                          <a:pt x="50249" y="65170"/>
                          <a:pt x="50249" y="56390"/>
                        </a:cubicBezTo>
                        <a:cubicBezTo>
                          <a:pt x="50249" y="47609"/>
                          <a:pt x="41841" y="46048"/>
                          <a:pt x="27959" y="42341"/>
                        </a:cubicBezTo>
                        <a:cubicBezTo>
                          <a:pt x="12318" y="38048"/>
                          <a:pt x="4301" y="33951"/>
                          <a:pt x="4301" y="22049"/>
                        </a:cubicBezTo>
                        <a:cubicBezTo>
                          <a:pt x="4301" y="7610"/>
                          <a:pt x="16424" y="0"/>
                          <a:pt x="32456" y="0"/>
                        </a:cubicBezTo>
                        <a:cubicBezTo>
                          <a:pt x="43796" y="0"/>
                          <a:pt x="53181" y="3902"/>
                          <a:pt x="58656" y="10341"/>
                        </a:cubicBezTo>
                        <a:lnTo>
                          <a:pt x="53964" y="16975"/>
                        </a:lnTo>
                        <a:cubicBezTo>
                          <a:pt x="48684" y="10927"/>
                          <a:pt x="40863" y="7805"/>
                          <a:pt x="32065" y="7805"/>
                        </a:cubicBezTo>
                        <a:cubicBezTo>
                          <a:pt x="23267" y="7805"/>
                          <a:pt x="13686" y="11122"/>
                          <a:pt x="13686" y="20878"/>
                        </a:cubicBezTo>
                        <a:cubicBezTo>
                          <a:pt x="13686" y="28878"/>
                          <a:pt x="19748" y="30634"/>
                          <a:pt x="31674" y="34146"/>
                        </a:cubicBezTo>
                        <a:cubicBezTo>
                          <a:pt x="48880" y="38829"/>
                          <a:pt x="59829" y="41951"/>
                          <a:pt x="59829" y="55414"/>
                        </a:cubicBezTo>
                        <a:cubicBezTo>
                          <a:pt x="59829" y="68877"/>
                          <a:pt x="48293" y="77853"/>
                          <a:pt x="30892" y="77853"/>
                        </a:cubicBezTo>
                        <a:cubicBezTo>
                          <a:pt x="18574" y="77853"/>
                          <a:pt x="7821" y="73755"/>
                          <a:pt x="0" y="65560"/>
                        </a:cubicBezTo>
                        <a:close/>
                      </a:path>
                    </a:pathLst>
                  </a:custGeom>
                  <a:solidFill>
                    <a:srgbClr val="231F20"/>
                  </a:solidFill>
                  <a:ln w="19550" cap="flat">
                    <a:noFill/>
                    <a:prstDash val="solid"/>
                    <a:miter/>
                  </a:ln>
                </p:spPr>
                <p:txBody>
                  <a:bodyPr rtlCol="0" anchor="ctr"/>
                  <a:lstStyle/>
                  <a:p>
                    <a:endParaRPr lang="en-US"/>
                  </a:p>
                </p:txBody>
              </p:sp>
            </p:grpSp>
            <p:sp>
              <p:nvSpPr>
                <p:cNvPr id="420" name="Freeform 419">
                  <a:extLst>
                    <a:ext uri="{FF2B5EF4-FFF2-40B4-BE49-F238E27FC236}">
                      <a16:creationId xmlns:a16="http://schemas.microsoft.com/office/drawing/2014/main" id="{95476EA4-202A-D518-7C43-5BD7259B6101}"/>
                    </a:ext>
                  </a:extLst>
                </p:cNvPr>
                <p:cNvSpPr/>
                <p:nvPr/>
              </p:nvSpPr>
              <p:spPr>
                <a:xfrm>
                  <a:off x="8321401" y="1927745"/>
                  <a:ext cx="799282" cy="1672763"/>
                </a:xfrm>
                <a:custGeom>
                  <a:avLst/>
                  <a:gdLst>
                    <a:gd name="connsiteX0" fmla="*/ 740822 w 799282"/>
                    <a:gd name="connsiteY0" fmla="*/ 1672764 h 1672763"/>
                    <a:gd name="connsiteX1" fmla="*/ 58460 w 799282"/>
                    <a:gd name="connsiteY1" fmla="*/ 1672764 h 1672763"/>
                    <a:gd name="connsiteX2" fmla="*/ 0 w 799282"/>
                    <a:gd name="connsiteY2" fmla="*/ 1610911 h 1672763"/>
                    <a:gd name="connsiteX3" fmla="*/ 0 w 799282"/>
                    <a:gd name="connsiteY3" fmla="*/ 0 h 1672763"/>
                    <a:gd name="connsiteX4" fmla="*/ 799283 w 799282"/>
                    <a:gd name="connsiteY4" fmla="*/ 0 h 1672763"/>
                    <a:gd name="connsiteX5" fmla="*/ 799283 w 799282"/>
                    <a:gd name="connsiteY5" fmla="*/ 1610911 h 1672763"/>
                    <a:gd name="connsiteX6" fmla="*/ 740822 w 799282"/>
                    <a:gd name="connsiteY6" fmla="*/ 1672764 h 1672763"/>
                    <a:gd name="connsiteX7" fmla="*/ 740822 w 799282"/>
                    <a:gd name="connsiteY7" fmla="*/ 1672764 h 16727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99282" h="1672763">
                      <a:moveTo>
                        <a:pt x="740822" y="1672764"/>
                      </a:moveTo>
                      <a:lnTo>
                        <a:pt x="58460" y="1672764"/>
                      </a:lnTo>
                      <a:cubicBezTo>
                        <a:pt x="26200" y="1672764"/>
                        <a:pt x="0" y="1645057"/>
                        <a:pt x="0" y="1610911"/>
                      </a:cubicBezTo>
                      <a:lnTo>
                        <a:pt x="0" y="0"/>
                      </a:lnTo>
                      <a:lnTo>
                        <a:pt x="799283" y="0"/>
                      </a:lnTo>
                      <a:lnTo>
                        <a:pt x="799283" y="1610911"/>
                      </a:lnTo>
                      <a:cubicBezTo>
                        <a:pt x="799283" y="1645057"/>
                        <a:pt x="773083" y="1672764"/>
                        <a:pt x="740822" y="1672764"/>
                      </a:cubicBezTo>
                      <a:lnTo>
                        <a:pt x="740822" y="1672764"/>
                      </a:lnTo>
                      <a:close/>
                    </a:path>
                  </a:pathLst>
                </a:custGeom>
                <a:solidFill>
                  <a:srgbClr val="A4D5A7"/>
                </a:solidFill>
                <a:ln w="19550" cap="flat">
                  <a:noFill/>
                  <a:prstDash val="solid"/>
                  <a:miter/>
                </a:ln>
              </p:spPr>
              <p:txBody>
                <a:bodyPr rtlCol="0" anchor="ctr"/>
                <a:lstStyle/>
                <a:p>
                  <a:endParaRPr lang="en-US"/>
                </a:p>
              </p:txBody>
            </p:sp>
            <p:grpSp>
              <p:nvGrpSpPr>
                <p:cNvPr id="421" name="Graphic 4">
                  <a:extLst>
                    <a:ext uri="{FF2B5EF4-FFF2-40B4-BE49-F238E27FC236}">
                      <a16:creationId xmlns:a16="http://schemas.microsoft.com/office/drawing/2014/main" id="{4F06EDA9-7320-3E34-8B16-9E87227B2DD1}"/>
                    </a:ext>
                  </a:extLst>
                </p:cNvPr>
                <p:cNvGrpSpPr/>
                <p:nvPr/>
              </p:nvGrpSpPr>
              <p:grpSpPr>
                <a:xfrm>
                  <a:off x="8507340" y="3088124"/>
                  <a:ext cx="426036" cy="319216"/>
                  <a:chOff x="8507340" y="3088124"/>
                  <a:chExt cx="426036" cy="319216"/>
                </a:xfrm>
                <a:solidFill>
                  <a:srgbClr val="231F20"/>
                </a:solidFill>
              </p:grpSpPr>
              <p:sp>
                <p:nvSpPr>
                  <p:cNvPr id="422" name="Freeform 421">
                    <a:extLst>
                      <a:ext uri="{FF2B5EF4-FFF2-40B4-BE49-F238E27FC236}">
                        <a16:creationId xmlns:a16="http://schemas.microsoft.com/office/drawing/2014/main" id="{4A3081A8-7DFB-C5B2-0C18-74353B437F3E}"/>
                      </a:ext>
                    </a:extLst>
                  </p:cNvPr>
                  <p:cNvSpPr/>
                  <p:nvPr/>
                </p:nvSpPr>
                <p:spPr>
                  <a:xfrm>
                    <a:off x="8668448" y="3088124"/>
                    <a:ext cx="102061" cy="145754"/>
                  </a:xfrm>
                  <a:custGeom>
                    <a:avLst/>
                    <a:gdLst>
                      <a:gd name="connsiteX0" fmla="*/ 0 w 102061"/>
                      <a:gd name="connsiteY0" fmla="*/ 121560 h 145754"/>
                      <a:gd name="connsiteX1" fmla="*/ 14468 w 102061"/>
                      <a:gd name="connsiteY1" fmla="*/ 103219 h 145754"/>
                      <a:gd name="connsiteX2" fmla="*/ 47120 w 102061"/>
                      <a:gd name="connsiteY2" fmla="*/ 121170 h 145754"/>
                      <a:gd name="connsiteX3" fmla="*/ 74101 w 102061"/>
                      <a:gd name="connsiteY3" fmla="*/ 101462 h 145754"/>
                      <a:gd name="connsiteX4" fmla="*/ 38126 w 102061"/>
                      <a:gd name="connsiteY4" fmla="*/ 80780 h 145754"/>
                      <a:gd name="connsiteX5" fmla="*/ 31478 w 102061"/>
                      <a:gd name="connsiteY5" fmla="*/ 80780 h 145754"/>
                      <a:gd name="connsiteX6" fmla="*/ 31478 w 102061"/>
                      <a:gd name="connsiteY6" fmla="*/ 60682 h 145754"/>
                      <a:gd name="connsiteX7" fmla="*/ 38517 w 102061"/>
                      <a:gd name="connsiteY7" fmla="*/ 60682 h 145754"/>
                      <a:gd name="connsiteX8" fmla="*/ 70387 w 102061"/>
                      <a:gd name="connsiteY8" fmla="*/ 41365 h 145754"/>
                      <a:gd name="connsiteX9" fmla="*/ 48293 w 102061"/>
                      <a:gd name="connsiteY9" fmla="*/ 23414 h 145754"/>
                      <a:gd name="connsiteX10" fmla="*/ 18770 w 102061"/>
                      <a:gd name="connsiteY10" fmla="*/ 40195 h 145754"/>
                      <a:gd name="connsiteX11" fmla="*/ 1369 w 102061"/>
                      <a:gd name="connsiteY11" fmla="*/ 20683 h 145754"/>
                      <a:gd name="connsiteX12" fmla="*/ 50444 w 102061"/>
                      <a:gd name="connsiteY12" fmla="*/ 0 h 145754"/>
                      <a:gd name="connsiteX13" fmla="*/ 99324 w 102061"/>
                      <a:gd name="connsiteY13" fmla="*/ 37463 h 145754"/>
                      <a:gd name="connsiteX14" fmla="*/ 72342 w 102061"/>
                      <a:gd name="connsiteY14" fmla="*/ 69658 h 145754"/>
                      <a:gd name="connsiteX15" fmla="*/ 102061 w 102061"/>
                      <a:gd name="connsiteY15" fmla="*/ 105755 h 145754"/>
                      <a:gd name="connsiteX16" fmla="*/ 48098 w 102061"/>
                      <a:gd name="connsiteY16" fmla="*/ 145755 h 145754"/>
                      <a:gd name="connsiteX17" fmla="*/ 0 w 102061"/>
                      <a:gd name="connsiteY17" fmla="*/ 121365 h 1457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02061" h="145754">
                        <a:moveTo>
                          <a:pt x="0" y="121560"/>
                        </a:moveTo>
                        <a:lnTo>
                          <a:pt x="14468" y="103219"/>
                        </a:lnTo>
                        <a:cubicBezTo>
                          <a:pt x="18574" y="112389"/>
                          <a:pt x="29914" y="121170"/>
                          <a:pt x="47120" y="121170"/>
                        </a:cubicBezTo>
                        <a:cubicBezTo>
                          <a:pt x="64325" y="121170"/>
                          <a:pt x="74101" y="113950"/>
                          <a:pt x="74101" y="101462"/>
                        </a:cubicBezTo>
                        <a:cubicBezTo>
                          <a:pt x="74101" y="87999"/>
                          <a:pt x="61198" y="80780"/>
                          <a:pt x="38126" y="80780"/>
                        </a:cubicBezTo>
                        <a:lnTo>
                          <a:pt x="31478" y="80780"/>
                        </a:lnTo>
                        <a:lnTo>
                          <a:pt x="31478" y="60682"/>
                        </a:lnTo>
                        <a:lnTo>
                          <a:pt x="38517" y="60682"/>
                        </a:lnTo>
                        <a:cubicBezTo>
                          <a:pt x="57874" y="60682"/>
                          <a:pt x="70387" y="53853"/>
                          <a:pt x="70387" y="41365"/>
                        </a:cubicBezTo>
                        <a:cubicBezTo>
                          <a:pt x="70387" y="30048"/>
                          <a:pt x="60415" y="23414"/>
                          <a:pt x="48293" y="23414"/>
                        </a:cubicBezTo>
                        <a:cubicBezTo>
                          <a:pt x="34607" y="23414"/>
                          <a:pt x="24244" y="30439"/>
                          <a:pt x="18770" y="40195"/>
                        </a:cubicBezTo>
                        <a:lnTo>
                          <a:pt x="1369" y="20683"/>
                        </a:lnTo>
                        <a:cubicBezTo>
                          <a:pt x="9971" y="8000"/>
                          <a:pt x="30110" y="0"/>
                          <a:pt x="50444" y="0"/>
                        </a:cubicBezTo>
                        <a:cubicBezTo>
                          <a:pt x="78989" y="0"/>
                          <a:pt x="99324" y="15805"/>
                          <a:pt x="99324" y="37463"/>
                        </a:cubicBezTo>
                        <a:cubicBezTo>
                          <a:pt x="99324" y="53658"/>
                          <a:pt x="88765" y="65951"/>
                          <a:pt x="72342" y="69658"/>
                        </a:cubicBezTo>
                        <a:cubicBezTo>
                          <a:pt x="90134" y="72585"/>
                          <a:pt x="102061" y="87804"/>
                          <a:pt x="102061" y="105755"/>
                        </a:cubicBezTo>
                        <a:cubicBezTo>
                          <a:pt x="102061" y="130926"/>
                          <a:pt x="78794" y="145755"/>
                          <a:pt x="48098" y="145755"/>
                        </a:cubicBezTo>
                        <a:cubicBezTo>
                          <a:pt x="25222" y="145755"/>
                          <a:pt x="8016" y="136584"/>
                          <a:pt x="0" y="121365"/>
                        </a:cubicBezTo>
                        <a:close/>
                      </a:path>
                    </a:pathLst>
                  </a:custGeom>
                  <a:solidFill>
                    <a:srgbClr val="231F20"/>
                  </a:solidFill>
                  <a:ln w="19550" cap="flat">
                    <a:noFill/>
                    <a:prstDash val="solid"/>
                    <a:miter/>
                  </a:ln>
                </p:spPr>
                <p:txBody>
                  <a:bodyPr rtlCol="0" anchor="ctr"/>
                  <a:lstStyle/>
                  <a:p>
                    <a:endParaRPr lang="en-US"/>
                  </a:p>
                </p:txBody>
              </p:sp>
              <p:sp>
                <p:nvSpPr>
                  <p:cNvPr id="423" name="Freeform 422">
                    <a:extLst>
                      <a:ext uri="{FF2B5EF4-FFF2-40B4-BE49-F238E27FC236}">
                        <a16:creationId xmlns:a16="http://schemas.microsoft.com/office/drawing/2014/main" id="{273C4F56-E701-C995-390D-449FE39122D4}"/>
                      </a:ext>
                    </a:extLst>
                  </p:cNvPr>
                  <p:cNvSpPr/>
                  <p:nvPr/>
                </p:nvSpPr>
                <p:spPr>
                  <a:xfrm>
                    <a:off x="8507340" y="3302756"/>
                    <a:ext cx="78207" cy="103998"/>
                  </a:xfrm>
                  <a:custGeom>
                    <a:avLst/>
                    <a:gdLst>
                      <a:gd name="connsiteX0" fmla="*/ 40082 w 78207"/>
                      <a:gd name="connsiteY0" fmla="*/ 8780 h 103998"/>
                      <a:gd name="connsiteX1" fmla="*/ 14077 w 78207"/>
                      <a:gd name="connsiteY1" fmla="*/ 27902 h 103998"/>
                      <a:gd name="connsiteX2" fmla="*/ 42624 w 78207"/>
                      <a:gd name="connsiteY2" fmla="*/ 47609 h 103998"/>
                      <a:gd name="connsiteX3" fmla="*/ 78208 w 78207"/>
                      <a:gd name="connsiteY3" fmla="*/ 76292 h 103998"/>
                      <a:gd name="connsiteX4" fmla="*/ 41255 w 78207"/>
                      <a:gd name="connsiteY4" fmla="*/ 103999 h 103998"/>
                      <a:gd name="connsiteX5" fmla="*/ 0 w 78207"/>
                      <a:gd name="connsiteY5" fmla="*/ 89170 h 103998"/>
                      <a:gd name="connsiteX6" fmla="*/ 5084 w 78207"/>
                      <a:gd name="connsiteY6" fmla="*/ 80975 h 103998"/>
                      <a:gd name="connsiteX7" fmla="*/ 41451 w 78207"/>
                      <a:gd name="connsiteY7" fmla="*/ 95219 h 103998"/>
                      <a:gd name="connsiteX8" fmla="*/ 67454 w 78207"/>
                      <a:gd name="connsiteY8" fmla="*/ 77463 h 103998"/>
                      <a:gd name="connsiteX9" fmla="*/ 36563 w 78207"/>
                      <a:gd name="connsiteY9" fmla="*/ 56195 h 103998"/>
                      <a:gd name="connsiteX10" fmla="*/ 3715 w 78207"/>
                      <a:gd name="connsiteY10" fmla="*/ 29463 h 103998"/>
                      <a:gd name="connsiteX11" fmla="*/ 40278 w 78207"/>
                      <a:gd name="connsiteY11" fmla="*/ 0 h 103998"/>
                      <a:gd name="connsiteX12" fmla="*/ 73125 w 78207"/>
                      <a:gd name="connsiteY12" fmla="*/ 11902 h 103998"/>
                      <a:gd name="connsiteX13" fmla="*/ 68237 w 78207"/>
                      <a:gd name="connsiteY13" fmla="*/ 19902 h 103998"/>
                      <a:gd name="connsiteX14" fmla="*/ 40082 w 78207"/>
                      <a:gd name="connsiteY14" fmla="*/ 8976 h 103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78207" h="103998">
                        <a:moveTo>
                          <a:pt x="40082" y="8780"/>
                        </a:moveTo>
                        <a:cubicBezTo>
                          <a:pt x="22094" y="8780"/>
                          <a:pt x="14077" y="16195"/>
                          <a:pt x="14077" y="27902"/>
                        </a:cubicBezTo>
                        <a:cubicBezTo>
                          <a:pt x="14077" y="39609"/>
                          <a:pt x="22876" y="43122"/>
                          <a:pt x="42624" y="47609"/>
                        </a:cubicBezTo>
                        <a:cubicBezTo>
                          <a:pt x="64522" y="52292"/>
                          <a:pt x="78208" y="57951"/>
                          <a:pt x="78208" y="76292"/>
                        </a:cubicBezTo>
                        <a:cubicBezTo>
                          <a:pt x="78208" y="94633"/>
                          <a:pt x="62762" y="103999"/>
                          <a:pt x="41255" y="103999"/>
                        </a:cubicBezTo>
                        <a:cubicBezTo>
                          <a:pt x="25418" y="103999"/>
                          <a:pt x="11536" y="98926"/>
                          <a:pt x="0" y="89170"/>
                        </a:cubicBezTo>
                        <a:lnTo>
                          <a:pt x="5084" y="80975"/>
                        </a:lnTo>
                        <a:cubicBezTo>
                          <a:pt x="12514" y="88780"/>
                          <a:pt x="26004" y="95219"/>
                          <a:pt x="41451" y="95219"/>
                        </a:cubicBezTo>
                        <a:cubicBezTo>
                          <a:pt x="56896" y="95219"/>
                          <a:pt x="67454" y="89365"/>
                          <a:pt x="67454" y="77463"/>
                        </a:cubicBezTo>
                        <a:cubicBezTo>
                          <a:pt x="67454" y="64975"/>
                          <a:pt x="56896" y="60877"/>
                          <a:pt x="36563" y="56195"/>
                        </a:cubicBezTo>
                        <a:cubicBezTo>
                          <a:pt x="15055" y="51317"/>
                          <a:pt x="3715" y="46048"/>
                          <a:pt x="3715" y="29463"/>
                        </a:cubicBezTo>
                        <a:cubicBezTo>
                          <a:pt x="3715" y="10341"/>
                          <a:pt x="18965" y="0"/>
                          <a:pt x="40278" y="0"/>
                        </a:cubicBezTo>
                        <a:cubicBezTo>
                          <a:pt x="53964" y="0"/>
                          <a:pt x="64522" y="4293"/>
                          <a:pt x="73125" y="11902"/>
                        </a:cubicBezTo>
                        <a:lnTo>
                          <a:pt x="68237" y="19902"/>
                        </a:lnTo>
                        <a:cubicBezTo>
                          <a:pt x="62371" y="13463"/>
                          <a:pt x="52400" y="8976"/>
                          <a:pt x="40082" y="8976"/>
                        </a:cubicBezTo>
                        <a:close/>
                      </a:path>
                    </a:pathLst>
                  </a:custGeom>
                  <a:solidFill>
                    <a:srgbClr val="231F20"/>
                  </a:solidFill>
                  <a:ln w="19550" cap="flat">
                    <a:noFill/>
                    <a:prstDash val="solid"/>
                    <a:miter/>
                  </a:ln>
                </p:spPr>
                <p:txBody>
                  <a:bodyPr rtlCol="0" anchor="ctr"/>
                  <a:lstStyle/>
                  <a:p>
                    <a:endParaRPr lang="en-US"/>
                  </a:p>
                </p:txBody>
              </p:sp>
              <p:sp>
                <p:nvSpPr>
                  <p:cNvPr id="424" name="Freeform 423">
                    <a:extLst>
                      <a:ext uri="{FF2B5EF4-FFF2-40B4-BE49-F238E27FC236}">
                        <a16:creationId xmlns:a16="http://schemas.microsoft.com/office/drawing/2014/main" id="{95690E2B-36C5-EFF2-76DB-4ED55D4E8D46}"/>
                      </a:ext>
                    </a:extLst>
                  </p:cNvPr>
                  <p:cNvSpPr/>
                  <p:nvPr/>
                </p:nvSpPr>
                <p:spPr>
                  <a:xfrm>
                    <a:off x="8601189" y="3300414"/>
                    <a:ext cx="9775" cy="105559"/>
                  </a:xfrm>
                  <a:custGeom>
                    <a:avLst/>
                    <a:gdLst>
                      <a:gd name="connsiteX0" fmla="*/ 0 w 9775"/>
                      <a:gd name="connsiteY0" fmla="*/ 0 h 105559"/>
                      <a:gd name="connsiteX1" fmla="*/ 9776 w 9775"/>
                      <a:gd name="connsiteY1" fmla="*/ 0 h 105559"/>
                      <a:gd name="connsiteX2" fmla="*/ 9776 w 9775"/>
                      <a:gd name="connsiteY2" fmla="*/ 14439 h 105559"/>
                      <a:gd name="connsiteX3" fmla="*/ 0 w 9775"/>
                      <a:gd name="connsiteY3" fmla="*/ 14439 h 105559"/>
                      <a:gd name="connsiteX4" fmla="*/ 0 w 9775"/>
                      <a:gd name="connsiteY4" fmla="*/ 0 h 105559"/>
                      <a:gd name="connsiteX5" fmla="*/ 0 w 9775"/>
                      <a:gd name="connsiteY5" fmla="*/ 30244 h 105559"/>
                      <a:gd name="connsiteX6" fmla="*/ 9776 w 9775"/>
                      <a:gd name="connsiteY6" fmla="*/ 30244 h 105559"/>
                      <a:gd name="connsiteX7" fmla="*/ 9776 w 9775"/>
                      <a:gd name="connsiteY7" fmla="*/ 105560 h 105559"/>
                      <a:gd name="connsiteX8" fmla="*/ 0 w 9775"/>
                      <a:gd name="connsiteY8" fmla="*/ 105560 h 105559"/>
                      <a:gd name="connsiteX9" fmla="*/ 0 w 9775"/>
                      <a:gd name="connsiteY9" fmla="*/ 30244 h 1055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775" h="105559">
                        <a:moveTo>
                          <a:pt x="0" y="0"/>
                        </a:moveTo>
                        <a:lnTo>
                          <a:pt x="9776" y="0"/>
                        </a:lnTo>
                        <a:lnTo>
                          <a:pt x="9776" y="14439"/>
                        </a:lnTo>
                        <a:lnTo>
                          <a:pt x="0" y="14439"/>
                        </a:lnTo>
                        <a:lnTo>
                          <a:pt x="0" y="0"/>
                        </a:lnTo>
                        <a:close/>
                        <a:moveTo>
                          <a:pt x="0" y="30244"/>
                        </a:moveTo>
                        <a:lnTo>
                          <a:pt x="9776" y="30244"/>
                        </a:lnTo>
                        <a:lnTo>
                          <a:pt x="9776" y="105560"/>
                        </a:lnTo>
                        <a:lnTo>
                          <a:pt x="0" y="105560"/>
                        </a:lnTo>
                        <a:lnTo>
                          <a:pt x="0" y="30244"/>
                        </a:lnTo>
                        <a:close/>
                      </a:path>
                    </a:pathLst>
                  </a:custGeom>
                  <a:solidFill>
                    <a:srgbClr val="231F20"/>
                  </a:solidFill>
                  <a:ln w="19550" cap="flat">
                    <a:noFill/>
                    <a:prstDash val="solid"/>
                    <a:miter/>
                  </a:ln>
                </p:spPr>
                <p:txBody>
                  <a:bodyPr rtlCol="0" anchor="ctr"/>
                  <a:lstStyle/>
                  <a:p>
                    <a:endParaRPr lang="en-US"/>
                  </a:p>
                </p:txBody>
              </p:sp>
              <p:sp>
                <p:nvSpPr>
                  <p:cNvPr id="425" name="Freeform 424">
                    <a:extLst>
                      <a:ext uri="{FF2B5EF4-FFF2-40B4-BE49-F238E27FC236}">
                        <a16:creationId xmlns:a16="http://schemas.microsoft.com/office/drawing/2014/main" id="{12E87856-6385-04B6-57F7-ACC38E45C9E2}"/>
                      </a:ext>
                    </a:extLst>
                  </p:cNvPr>
                  <p:cNvSpPr/>
                  <p:nvPr/>
                </p:nvSpPr>
                <p:spPr>
                  <a:xfrm>
                    <a:off x="8633254" y="3300414"/>
                    <a:ext cx="28350" cy="106340"/>
                  </a:xfrm>
                  <a:custGeom>
                    <a:avLst/>
                    <a:gdLst>
                      <a:gd name="connsiteX0" fmla="*/ 9776 w 28350"/>
                      <a:gd name="connsiteY0" fmla="*/ 0 h 106340"/>
                      <a:gd name="connsiteX1" fmla="*/ 9776 w 28350"/>
                      <a:gd name="connsiteY1" fmla="*/ 88389 h 106340"/>
                      <a:gd name="connsiteX2" fmla="*/ 16815 w 28350"/>
                      <a:gd name="connsiteY2" fmla="*/ 97560 h 106340"/>
                      <a:gd name="connsiteX3" fmla="*/ 26591 w 28350"/>
                      <a:gd name="connsiteY3" fmla="*/ 95804 h 106340"/>
                      <a:gd name="connsiteX4" fmla="*/ 28351 w 28350"/>
                      <a:gd name="connsiteY4" fmla="*/ 103804 h 106340"/>
                      <a:gd name="connsiteX5" fmla="*/ 14664 w 28350"/>
                      <a:gd name="connsiteY5" fmla="*/ 106340 h 106340"/>
                      <a:gd name="connsiteX6" fmla="*/ 0 w 28350"/>
                      <a:gd name="connsiteY6" fmla="*/ 91706 h 106340"/>
                      <a:gd name="connsiteX7" fmla="*/ 0 w 28350"/>
                      <a:gd name="connsiteY7" fmla="*/ 0 h 106340"/>
                      <a:gd name="connsiteX8" fmla="*/ 9776 w 28350"/>
                      <a:gd name="connsiteY8" fmla="*/ 0 h 1063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8350" h="106340">
                        <a:moveTo>
                          <a:pt x="9776" y="0"/>
                        </a:moveTo>
                        <a:lnTo>
                          <a:pt x="9776" y="88389"/>
                        </a:lnTo>
                        <a:cubicBezTo>
                          <a:pt x="9776" y="95804"/>
                          <a:pt x="12709" y="97560"/>
                          <a:pt x="16815" y="97560"/>
                        </a:cubicBezTo>
                        <a:cubicBezTo>
                          <a:pt x="20530" y="97560"/>
                          <a:pt x="24049" y="96780"/>
                          <a:pt x="26591" y="95804"/>
                        </a:cubicBezTo>
                        <a:lnTo>
                          <a:pt x="28351" y="103804"/>
                        </a:lnTo>
                        <a:cubicBezTo>
                          <a:pt x="24636" y="105170"/>
                          <a:pt x="18575" y="106340"/>
                          <a:pt x="14664" y="106340"/>
                        </a:cubicBezTo>
                        <a:cubicBezTo>
                          <a:pt x="5670" y="106340"/>
                          <a:pt x="0" y="100877"/>
                          <a:pt x="0" y="91706"/>
                        </a:cubicBezTo>
                        <a:lnTo>
                          <a:pt x="0" y="0"/>
                        </a:lnTo>
                        <a:lnTo>
                          <a:pt x="9776" y="0"/>
                        </a:lnTo>
                        <a:close/>
                      </a:path>
                    </a:pathLst>
                  </a:custGeom>
                  <a:solidFill>
                    <a:srgbClr val="231F20"/>
                  </a:solidFill>
                  <a:ln w="19550" cap="flat">
                    <a:noFill/>
                    <a:prstDash val="solid"/>
                    <a:miter/>
                  </a:ln>
                </p:spPr>
                <p:txBody>
                  <a:bodyPr rtlCol="0" anchor="ctr"/>
                  <a:lstStyle/>
                  <a:p>
                    <a:endParaRPr lang="en-US"/>
                  </a:p>
                </p:txBody>
              </p:sp>
              <p:sp>
                <p:nvSpPr>
                  <p:cNvPr id="426" name="Freeform 425">
                    <a:extLst>
                      <a:ext uri="{FF2B5EF4-FFF2-40B4-BE49-F238E27FC236}">
                        <a16:creationId xmlns:a16="http://schemas.microsoft.com/office/drawing/2014/main" id="{9A972D49-3692-BF76-3536-2FF4DEDB5B50}"/>
                      </a:ext>
                    </a:extLst>
                  </p:cNvPr>
                  <p:cNvSpPr/>
                  <p:nvPr/>
                </p:nvSpPr>
                <p:spPr>
                  <a:xfrm>
                    <a:off x="8661409" y="3330658"/>
                    <a:ext cx="71755" cy="75316"/>
                  </a:xfrm>
                  <a:custGeom>
                    <a:avLst/>
                    <a:gdLst>
                      <a:gd name="connsiteX0" fmla="*/ 0 w 71755"/>
                      <a:gd name="connsiteY0" fmla="*/ 0 h 75316"/>
                      <a:gd name="connsiteX1" fmla="*/ 10362 w 71755"/>
                      <a:gd name="connsiteY1" fmla="*/ 0 h 75316"/>
                      <a:gd name="connsiteX2" fmla="*/ 36171 w 71755"/>
                      <a:gd name="connsiteY2" fmla="*/ 65365 h 75316"/>
                      <a:gd name="connsiteX3" fmla="*/ 61980 w 71755"/>
                      <a:gd name="connsiteY3" fmla="*/ 0 h 75316"/>
                      <a:gd name="connsiteX4" fmla="*/ 71756 w 71755"/>
                      <a:gd name="connsiteY4" fmla="*/ 0 h 75316"/>
                      <a:gd name="connsiteX5" fmla="*/ 41255 w 71755"/>
                      <a:gd name="connsiteY5" fmla="*/ 75316 h 75316"/>
                      <a:gd name="connsiteX6" fmla="*/ 30697 w 71755"/>
                      <a:gd name="connsiteY6" fmla="*/ 75316 h 75316"/>
                      <a:gd name="connsiteX7" fmla="*/ 196 w 71755"/>
                      <a:gd name="connsiteY7" fmla="*/ 0 h 753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1755" h="75316">
                        <a:moveTo>
                          <a:pt x="0" y="0"/>
                        </a:moveTo>
                        <a:lnTo>
                          <a:pt x="10362" y="0"/>
                        </a:lnTo>
                        <a:lnTo>
                          <a:pt x="36171" y="65365"/>
                        </a:lnTo>
                        <a:lnTo>
                          <a:pt x="61980" y="0"/>
                        </a:lnTo>
                        <a:lnTo>
                          <a:pt x="71756" y="0"/>
                        </a:lnTo>
                        <a:lnTo>
                          <a:pt x="41255" y="75316"/>
                        </a:lnTo>
                        <a:lnTo>
                          <a:pt x="30697" y="75316"/>
                        </a:lnTo>
                        <a:lnTo>
                          <a:pt x="196" y="0"/>
                        </a:lnTo>
                        <a:close/>
                      </a:path>
                    </a:pathLst>
                  </a:custGeom>
                  <a:solidFill>
                    <a:srgbClr val="231F20"/>
                  </a:solidFill>
                  <a:ln w="19550" cap="flat">
                    <a:noFill/>
                    <a:prstDash val="solid"/>
                    <a:miter/>
                  </a:ln>
                </p:spPr>
                <p:txBody>
                  <a:bodyPr rtlCol="0" anchor="ctr"/>
                  <a:lstStyle/>
                  <a:p>
                    <a:endParaRPr lang="en-US"/>
                  </a:p>
                </p:txBody>
              </p:sp>
              <p:sp>
                <p:nvSpPr>
                  <p:cNvPr id="427" name="Freeform 426">
                    <a:extLst>
                      <a:ext uri="{FF2B5EF4-FFF2-40B4-BE49-F238E27FC236}">
                        <a16:creationId xmlns:a16="http://schemas.microsoft.com/office/drawing/2014/main" id="{91B7A8A6-2F29-1FD6-27CE-9C5F00396E64}"/>
                      </a:ext>
                    </a:extLst>
                  </p:cNvPr>
                  <p:cNvSpPr/>
                  <p:nvPr/>
                </p:nvSpPr>
                <p:spPr>
                  <a:xfrm>
                    <a:off x="8738835" y="3329292"/>
                    <a:ext cx="74883" cy="78048"/>
                  </a:xfrm>
                  <a:custGeom>
                    <a:avLst/>
                    <a:gdLst>
                      <a:gd name="connsiteX0" fmla="*/ 0 w 74883"/>
                      <a:gd name="connsiteY0" fmla="*/ 38634 h 78048"/>
                      <a:gd name="connsiteX1" fmla="*/ 37539 w 74883"/>
                      <a:gd name="connsiteY1" fmla="*/ 0 h 78048"/>
                      <a:gd name="connsiteX2" fmla="*/ 74884 w 74883"/>
                      <a:gd name="connsiteY2" fmla="*/ 38634 h 78048"/>
                      <a:gd name="connsiteX3" fmla="*/ 74884 w 74883"/>
                      <a:gd name="connsiteY3" fmla="*/ 42536 h 78048"/>
                      <a:gd name="connsiteX4" fmla="*/ 10362 w 74883"/>
                      <a:gd name="connsiteY4" fmla="*/ 42536 h 78048"/>
                      <a:gd name="connsiteX5" fmla="*/ 38322 w 74883"/>
                      <a:gd name="connsiteY5" fmla="*/ 70633 h 78048"/>
                      <a:gd name="connsiteX6" fmla="*/ 61393 w 74883"/>
                      <a:gd name="connsiteY6" fmla="*/ 56975 h 78048"/>
                      <a:gd name="connsiteX7" fmla="*/ 69996 w 74883"/>
                      <a:gd name="connsiteY7" fmla="*/ 59316 h 78048"/>
                      <a:gd name="connsiteX8" fmla="*/ 37930 w 74883"/>
                      <a:gd name="connsiteY8" fmla="*/ 78048 h 78048"/>
                      <a:gd name="connsiteX9" fmla="*/ 195 w 74883"/>
                      <a:gd name="connsiteY9" fmla="*/ 38829 h 78048"/>
                      <a:gd name="connsiteX10" fmla="*/ 65694 w 74883"/>
                      <a:gd name="connsiteY10" fmla="*/ 35317 h 78048"/>
                      <a:gd name="connsiteX11" fmla="*/ 37735 w 74883"/>
                      <a:gd name="connsiteY11" fmla="*/ 7610 h 78048"/>
                      <a:gd name="connsiteX12" fmla="*/ 9971 w 74883"/>
                      <a:gd name="connsiteY12" fmla="*/ 35317 h 78048"/>
                      <a:gd name="connsiteX13" fmla="*/ 65694 w 74883"/>
                      <a:gd name="connsiteY13" fmla="*/ 35317 h 780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4883" h="78048">
                        <a:moveTo>
                          <a:pt x="0" y="38634"/>
                        </a:moveTo>
                        <a:cubicBezTo>
                          <a:pt x="0" y="17561"/>
                          <a:pt x="15837" y="0"/>
                          <a:pt x="37539" y="0"/>
                        </a:cubicBezTo>
                        <a:cubicBezTo>
                          <a:pt x="59242" y="0"/>
                          <a:pt x="74884" y="17951"/>
                          <a:pt x="74884" y="38634"/>
                        </a:cubicBezTo>
                        <a:cubicBezTo>
                          <a:pt x="74884" y="40195"/>
                          <a:pt x="74884" y="41756"/>
                          <a:pt x="74884" y="42536"/>
                        </a:cubicBezTo>
                        <a:lnTo>
                          <a:pt x="10362" y="42536"/>
                        </a:lnTo>
                        <a:cubicBezTo>
                          <a:pt x="11731" y="58731"/>
                          <a:pt x="23853" y="70633"/>
                          <a:pt x="38322" y="70633"/>
                        </a:cubicBezTo>
                        <a:cubicBezTo>
                          <a:pt x="48098" y="70633"/>
                          <a:pt x="57874" y="65170"/>
                          <a:pt x="61393" y="56975"/>
                        </a:cubicBezTo>
                        <a:lnTo>
                          <a:pt x="69996" y="59316"/>
                        </a:lnTo>
                        <a:cubicBezTo>
                          <a:pt x="65303" y="70243"/>
                          <a:pt x="52399" y="78048"/>
                          <a:pt x="37930" y="78048"/>
                        </a:cubicBezTo>
                        <a:cubicBezTo>
                          <a:pt x="16032" y="78048"/>
                          <a:pt x="195" y="60097"/>
                          <a:pt x="195" y="38829"/>
                        </a:cubicBezTo>
                        <a:close/>
                        <a:moveTo>
                          <a:pt x="65694" y="35317"/>
                        </a:moveTo>
                        <a:cubicBezTo>
                          <a:pt x="64325" y="18927"/>
                          <a:pt x="52594" y="7610"/>
                          <a:pt x="37735" y="7610"/>
                        </a:cubicBezTo>
                        <a:cubicBezTo>
                          <a:pt x="22875" y="7610"/>
                          <a:pt x="10949" y="19122"/>
                          <a:pt x="9971" y="35317"/>
                        </a:cubicBezTo>
                        <a:lnTo>
                          <a:pt x="65694" y="35317"/>
                        </a:lnTo>
                        <a:close/>
                      </a:path>
                    </a:pathLst>
                  </a:custGeom>
                  <a:solidFill>
                    <a:srgbClr val="231F20"/>
                  </a:solidFill>
                  <a:ln w="19550" cap="flat">
                    <a:noFill/>
                    <a:prstDash val="solid"/>
                    <a:miter/>
                  </a:ln>
                </p:spPr>
                <p:txBody>
                  <a:bodyPr rtlCol="0" anchor="ctr"/>
                  <a:lstStyle/>
                  <a:p>
                    <a:endParaRPr lang="en-US"/>
                  </a:p>
                </p:txBody>
              </p:sp>
              <p:sp>
                <p:nvSpPr>
                  <p:cNvPr id="428" name="Freeform 427">
                    <a:extLst>
                      <a:ext uri="{FF2B5EF4-FFF2-40B4-BE49-F238E27FC236}">
                        <a16:creationId xmlns:a16="http://schemas.microsoft.com/office/drawing/2014/main" id="{97894E72-3204-1B54-1DA8-0CACCD5DF1AC}"/>
                      </a:ext>
                    </a:extLst>
                  </p:cNvPr>
                  <p:cNvSpPr/>
                  <p:nvPr/>
                </p:nvSpPr>
                <p:spPr>
                  <a:xfrm>
                    <a:off x="8828969" y="3330268"/>
                    <a:ext cx="37539" cy="75706"/>
                  </a:xfrm>
                  <a:custGeom>
                    <a:avLst/>
                    <a:gdLst>
                      <a:gd name="connsiteX0" fmla="*/ 9776 w 37539"/>
                      <a:gd name="connsiteY0" fmla="*/ 28878 h 75706"/>
                      <a:gd name="connsiteX1" fmla="*/ 9776 w 37539"/>
                      <a:gd name="connsiteY1" fmla="*/ 75707 h 75706"/>
                      <a:gd name="connsiteX2" fmla="*/ 0 w 37539"/>
                      <a:gd name="connsiteY2" fmla="*/ 75707 h 75706"/>
                      <a:gd name="connsiteX3" fmla="*/ 0 w 37539"/>
                      <a:gd name="connsiteY3" fmla="*/ 390 h 75706"/>
                      <a:gd name="connsiteX4" fmla="*/ 9189 w 37539"/>
                      <a:gd name="connsiteY4" fmla="*/ 390 h 75706"/>
                      <a:gd name="connsiteX5" fmla="*/ 9189 w 37539"/>
                      <a:gd name="connsiteY5" fmla="*/ 18341 h 75706"/>
                      <a:gd name="connsiteX6" fmla="*/ 33239 w 37539"/>
                      <a:gd name="connsiteY6" fmla="*/ 0 h 75706"/>
                      <a:gd name="connsiteX7" fmla="*/ 37540 w 37539"/>
                      <a:gd name="connsiteY7" fmla="*/ 0 h 75706"/>
                      <a:gd name="connsiteX8" fmla="*/ 37540 w 37539"/>
                      <a:gd name="connsiteY8" fmla="*/ 8976 h 75706"/>
                      <a:gd name="connsiteX9" fmla="*/ 9776 w 37539"/>
                      <a:gd name="connsiteY9" fmla="*/ 28683 h 757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7539" h="75706">
                        <a:moveTo>
                          <a:pt x="9776" y="28878"/>
                        </a:moveTo>
                        <a:lnTo>
                          <a:pt x="9776" y="75707"/>
                        </a:lnTo>
                        <a:lnTo>
                          <a:pt x="0" y="75707"/>
                        </a:lnTo>
                        <a:lnTo>
                          <a:pt x="0" y="390"/>
                        </a:lnTo>
                        <a:lnTo>
                          <a:pt x="9189" y="390"/>
                        </a:lnTo>
                        <a:lnTo>
                          <a:pt x="9189" y="18341"/>
                        </a:lnTo>
                        <a:cubicBezTo>
                          <a:pt x="14468" y="7805"/>
                          <a:pt x="23463" y="780"/>
                          <a:pt x="33239" y="0"/>
                        </a:cubicBezTo>
                        <a:cubicBezTo>
                          <a:pt x="35193" y="0"/>
                          <a:pt x="36562" y="0"/>
                          <a:pt x="37540" y="0"/>
                        </a:cubicBezTo>
                        <a:lnTo>
                          <a:pt x="37540" y="8976"/>
                        </a:lnTo>
                        <a:cubicBezTo>
                          <a:pt x="24440" y="9366"/>
                          <a:pt x="13882" y="16585"/>
                          <a:pt x="9776" y="28683"/>
                        </a:cubicBezTo>
                        <a:close/>
                      </a:path>
                    </a:pathLst>
                  </a:custGeom>
                  <a:solidFill>
                    <a:srgbClr val="231F20"/>
                  </a:solidFill>
                  <a:ln w="19550" cap="flat">
                    <a:noFill/>
                    <a:prstDash val="solid"/>
                    <a:miter/>
                  </a:ln>
                </p:spPr>
                <p:txBody>
                  <a:bodyPr rtlCol="0" anchor="ctr"/>
                  <a:lstStyle/>
                  <a:p>
                    <a:endParaRPr lang="en-US"/>
                  </a:p>
                </p:txBody>
              </p:sp>
              <p:sp>
                <p:nvSpPr>
                  <p:cNvPr id="429" name="Freeform 428">
                    <a:extLst>
                      <a:ext uri="{FF2B5EF4-FFF2-40B4-BE49-F238E27FC236}">
                        <a16:creationId xmlns:a16="http://schemas.microsoft.com/office/drawing/2014/main" id="{AEB62A01-C897-EDA0-1504-0A08FA7585BF}"/>
                      </a:ext>
                    </a:extLst>
                  </p:cNvPr>
                  <p:cNvSpPr/>
                  <p:nvPr/>
                </p:nvSpPr>
                <p:spPr>
                  <a:xfrm>
                    <a:off x="8873548" y="3329292"/>
                    <a:ext cx="59828" cy="77852"/>
                  </a:xfrm>
                  <a:custGeom>
                    <a:avLst/>
                    <a:gdLst>
                      <a:gd name="connsiteX0" fmla="*/ 0 w 59828"/>
                      <a:gd name="connsiteY0" fmla="*/ 65755 h 77852"/>
                      <a:gd name="connsiteX1" fmla="*/ 4106 w 59828"/>
                      <a:gd name="connsiteY1" fmla="*/ 58731 h 77852"/>
                      <a:gd name="connsiteX2" fmla="*/ 30501 w 59828"/>
                      <a:gd name="connsiteY2" fmla="*/ 70048 h 77852"/>
                      <a:gd name="connsiteX3" fmla="*/ 50249 w 59828"/>
                      <a:gd name="connsiteY3" fmla="*/ 56390 h 77852"/>
                      <a:gd name="connsiteX4" fmla="*/ 27959 w 59828"/>
                      <a:gd name="connsiteY4" fmla="*/ 42341 h 77852"/>
                      <a:gd name="connsiteX5" fmla="*/ 4301 w 59828"/>
                      <a:gd name="connsiteY5" fmla="*/ 22049 h 77852"/>
                      <a:gd name="connsiteX6" fmla="*/ 32456 w 59828"/>
                      <a:gd name="connsiteY6" fmla="*/ 0 h 77852"/>
                      <a:gd name="connsiteX7" fmla="*/ 58656 w 59828"/>
                      <a:gd name="connsiteY7" fmla="*/ 10341 h 77852"/>
                      <a:gd name="connsiteX8" fmla="*/ 53964 w 59828"/>
                      <a:gd name="connsiteY8" fmla="*/ 16975 h 77852"/>
                      <a:gd name="connsiteX9" fmla="*/ 32065 w 59828"/>
                      <a:gd name="connsiteY9" fmla="*/ 7805 h 77852"/>
                      <a:gd name="connsiteX10" fmla="*/ 13687 w 59828"/>
                      <a:gd name="connsiteY10" fmla="*/ 20878 h 77852"/>
                      <a:gd name="connsiteX11" fmla="*/ 31674 w 59828"/>
                      <a:gd name="connsiteY11" fmla="*/ 34146 h 77852"/>
                      <a:gd name="connsiteX12" fmla="*/ 59829 w 59828"/>
                      <a:gd name="connsiteY12" fmla="*/ 55414 h 77852"/>
                      <a:gd name="connsiteX13" fmla="*/ 30892 w 59828"/>
                      <a:gd name="connsiteY13" fmla="*/ 77853 h 77852"/>
                      <a:gd name="connsiteX14" fmla="*/ 0 w 59828"/>
                      <a:gd name="connsiteY14" fmla="*/ 65560 h 778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9828" h="77852">
                        <a:moveTo>
                          <a:pt x="0" y="65755"/>
                        </a:moveTo>
                        <a:lnTo>
                          <a:pt x="4106" y="58731"/>
                        </a:lnTo>
                        <a:cubicBezTo>
                          <a:pt x="12514" y="66731"/>
                          <a:pt x="21116" y="70048"/>
                          <a:pt x="30501" y="70048"/>
                        </a:cubicBezTo>
                        <a:cubicBezTo>
                          <a:pt x="42232" y="70048"/>
                          <a:pt x="50249" y="65170"/>
                          <a:pt x="50249" y="56390"/>
                        </a:cubicBezTo>
                        <a:cubicBezTo>
                          <a:pt x="50249" y="47609"/>
                          <a:pt x="41841" y="46048"/>
                          <a:pt x="27959" y="42341"/>
                        </a:cubicBezTo>
                        <a:cubicBezTo>
                          <a:pt x="12318" y="38048"/>
                          <a:pt x="4301" y="33951"/>
                          <a:pt x="4301" y="22049"/>
                        </a:cubicBezTo>
                        <a:cubicBezTo>
                          <a:pt x="4301" y="7610"/>
                          <a:pt x="16424" y="0"/>
                          <a:pt x="32456" y="0"/>
                        </a:cubicBezTo>
                        <a:cubicBezTo>
                          <a:pt x="43796" y="0"/>
                          <a:pt x="53181" y="3902"/>
                          <a:pt x="58656" y="10341"/>
                        </a:cubicBezTo>
                        <a:lnTo>
                          <a:pt x="53964" y="16975"/>
                        </a:lnTo>
                        <a:cubicBezTo>
                          <a:pt x="48684" y="10927"/>
                          <a:pt x="40863" y="7805"/>
                          <a:pt x="32065" y="7805"/>
                        </a:cubicBezTo>
                        <a:cubicBezTo>
                          <a:pt x="23267" y="7805"/>
                          <a:pt x="13687" y="11122"/>
                          <a:pt x="13687" y="20878"/>
                        </a:cubicBezTo>
                        <a:cubicBezTo>
                          <a:pt x="13687" y="28878"/>
                          <a:pt x="19748" y="30634"/>
                          <a:pt x="31674" y="34146"/>
                        </a:cubicBezTo>
                        <a:cubicBezTo>
                          <a:pt x="48880" y="38829"/>
                          <a:pt x="59829" y="41951"/>
                          <a:pt x="59829" y="55414"/>
                        </a:cubicBezTo>
                        <a:cubicBezTo>
                          <a:pt x="59829" y="68877"/>
                          <a:pt x="48293" y="77853"/>
                          <a:pt x="30892" y="77853"/>
                        </a:cubicBezTo>
                        <a:cubicBezTo>
                          <a:pt x="18575" y="77853"/>
                          <a:pt x="7821" y="73755"/>
                          <a:pt x="0" y="65560"/>
                        </a:cubicBezTo>
                        <a:close/>
                      </a:path>
                    </a:pathLst>
                  </a:custGeom>
                  <a:solidFill>
                    <a:srgbClr val="231F20"/>
                  </a:solidFill>
                  <a:ln w="19550" cap="flat">
                    <a:noFill/>
                    <a:prstDash val="solid"/>
                    <a:miter/>
                  </a:ln>
                </p:spPr>
                <p:txBody>
                  <a:bodyPr rtlCol="0" anchor="ctr"/>
                  <a:lstStyle/>
                  <a:p>
                    <a:endParaRPr lang="en-US"/>
                  </a:p>
                </p:txBody>
              </p:sp>
            </p:grpSp>
            <p:sp>
              <p:nvSpPr>
                <p:cNvPr id="430" name="Freeform 429">
                  <a:extLst>
                    <a:ext uri="{FF2B5EF4-FFF2-40B4-BE49-F238E27FC236}">
                      <a16:creationId xmlns:a16="http://schemas.microsoft.com/office/drawing/2014/main" id="{D18ADA3F-208B-C33E-A272-09A8BDEC280E}"/>
                    </a:ext>
                  </a:extLst>
                </p:cNvPr>
                <p:cNvSpPr/>
                <p:nvPr/>
              </p:nvSpPr>
              <p:spPr>
                <a:xfrm>
                  <a:off x="9166044" y="1927745"/>
                  <a:ext cx="799282" cy="1672763"/>
                </a:xfrm>
                <a:custGeom>
                  <a:avLst/>
                  <a:gdLst>
                    <a:gd name="connsiteX0" fmla="*/ 740823 w 799282"/>
                    <a:gd name="connsiteY0" fmla="*/ 1672764 h 1672763"/>
                    <a:gd name="connsiteX1" fmla="*/ 58461 w 799282"/>
                    <a:gd name="connsiteY1" fmla="*/ 1672764 h 1672763"/>
                    <a:gd name="connsiteX2" fmla="*/ 0 w 799282"/>
                    <a:gd name="connsiteY2" fmla="*/ 1610911 h 1672763"/>
                    <a:gd name="connsiteX3" fmla="*/ 0 w 799282"/>
                    <a:gd name="connsiteY3" fmla="*/ 0 h 1672763"/>
                    <a:gd name="connsiteX4" fmla="*/ 799283 w 799282"/>
                    <a:gd name="connsiteY4" fmla="*/ 0 h 1672763"/>
                    <a:gd name="connsiteX5" fmla="*/ 799283 w 799282"/>
                    <a:gd name="connsiteY5" fmla="*/ 1610911 h 1672763"/>
                    <a:gd name="connsiteX6" fmla="*/ 740823 w 799282"/>
                    <a:gd name="connsiteY6" fmla="*/ 1672764 h 1672763"/>
                    <a:gd name="connsiteX7" fmla="*/ 740823 w 799282"/>
                    <a:gd name="connsiteY7" fmla="*/ 1672764 h 16727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99282" h="1672763">
                      <a:moveTo>
                        <a:pt x="740823" y="1672764"/>
                      </a:moveTo>
                      <a:lnTo>
                        <a:pt x="58461" y="1672764"/>
                      </a:lnTo>
                      <a:cubicBezTo>
                        <a:pt x="26200" y="1672764"/>
                        <a:pt x="0" y="1645057"/>
                        <a:pt x="0" y="1610911"/>
                      </a:cubicBezTo>
                      <a:lnTo>
                        <a:pt x="0" y="0"/>
                      </a:lnTo>
                      <a:lnTo>
                        <a:pt x="799283" y="0"/>
                      </a:lnTo>
                      <a:lnTo>
                        <a:pt x="799283" y="1610911"/>
                      </a:lnTo>
                      <a:cubicBezTo>
                        <a:pt x="799283" y="1645057"/>
                        <a:pt x="773084" y="1672764"/>
                        <a:pt x="740823" y="1672764"/>
                      </a:cubicBezTo>
                      <a:lnTo>
                        <a:pt x="740823" y="1672764"/>
                      </a:lnTo>
                      <a:close/>
                    </a:path>
                  </a:pathLst>
                </a:custGeom>
                <a:solidFill>
                  <a:srgbClr val="C9E5C9"/>
                </a:solidFill>
                <a:ln w="19550" cap="flat">
                  <a:noFill/>
                  <a:prstDash val="solid"/>
                  <a:miter/>
                </a:ln>
              </p:spPr>
              <p:txBody>
                <a:bodyPr rtlCol="0" anchor="ctr"/>
                <a:lstStyle/>
                <a:p>
                  <a:endParaRPr lang="en-US"/>
                </a:p>
              </p:txBody>
            </p:sp>
            <p:grpSp>
              <p:nvGrpSpPr>
                <p:cNvPr id="431" name="Graphic 4">
                  <a:extLst>
                    <a:ext uri="{FF2B5EF4-FFF2-40B4-BE49-F238E27FC236}">
                      <a16:creationId xmlns:a16="http://schemas.microsoft.com/office/drawing/2014/main" id="{513ADA07-E40F-E7CB-A58E-9A880EFFD05E}"/>
                    </a:ext>
                  </a:extLst>
                </p:cNvPr>
                <p:cNvGrpSpPr/>
                <p:nvPr/>
              </p:nvGrpSpPr>
              <p:grpSpPr>
                <a:xfrm>
                  <a:off x="9351983" y="3090270"/>
                  <a:ext cx="425841" cy="317070"/>
                  <a:chOff x="9351983" y="3090270"/>
                  <a:chExt cx="425841" cy="317070"/>
                </a:xfrm>
                <a:solidFill>
                  <a:srgbClr val="231F20"/>
                </a:solidFill>
              </p:grpSpPr>
              <p:sp>
                <p:nvSpPr>
                  <p:cNvPr id="432" name="Freeform 431">
                    <a:extLst>
                      <a:ext uri="{FF2B5EF4-FFF2-40B4-BE49-F238E27FC236}">
                        <a16:creationId xmlns:a16="http://schemas.microsoft.com/office/drawing/2014/main" id="{D5A783F7-CECA-4BE5-0206-F350E0B6B042}"/>
                      </a:ext>
                    </a:extLst>
                  </p:cNvPr>
                  <p:cNvSpPr/>
                  <p:nvPr/>
                </p:nvSpPr>
                <p:spPr>
                  <a:xfrm>
                    <a:off x="9511331" y="3090270"/>
                    <a:ext cx="104993" cy="142437"/>
                  </a:xfrm>
                  <a:custGeom>
                    <a:avLst/>
                    <a:gdLst>
                      <a:gd name="connsiteX0" fmla="*/ 60220 w 104993"/>
                      <a:gd name="connsiteY0" fmla="*/ 110048 h 142437"/>
                      <a:gd name="connsiteX1" fmla="*/ 0 w 104993"/>
                      <a:gd name="connsiteY1" fmla="*/ 110048 h 142437"/>
                      <a:gd name="connsiteX2" fmla="*/ 0 w 104993"/>
                      <a:gd name="connsiteY2" fmla="*/ 86048 h 142437"/>
                      <a:gd name="connsiteX3" fmla="*/ 68627 w 104993"/>
                      <a:gd name="connsiteY3" fmla="*/ 0 h 142437"/>
                      <a:gd name="connsiteX4" fmla="*/ 87202 w 104993"/>
                      <a:gd name="connsiteY4" fmla="*/ 0 h 142437"/>
                      <a:gd name="connsiteX5" fmla="*/ 87202 w 104993"/>
                      <a:gd name="connsiteY5" fmla="*/ 85853 h 142437"/>
                      <a:gd name="connsiteX6" fmla="*/ 104994 w 104993"/>
                      <a:gd name="connsiteY6" fmla="*/ 85853 h 142437"/>
                      <a:gd name="connsiteX7" fmla="*/ 104994 w 104993"/>
                      <a:gd name="connsiteY7" fmla="*/ 110048 h 142437"/>
                      <a:gd name="connsiteX8" fmla="*/ 87202 w 104993"/>
                      <a:gd name="connsiteY8" fmla="*/ 110048 h 142437"/>
                      <a:gd name="connsiteX9" fmla="*/ 87202 w 104993"/>
                      <a:gd name="connsiteY9" fmla="*/ 142438 h 142437"/>
                      <a:gd name="connsiteX10" fmla="*/ 60220 w 104993"/>
                      <a:gd name="connsiteY10" fmla="*/ 142438 h 142437"/>
                      <a:gd name="connsiteX11" fmla="*/ 60220 w 104993"/>
                      <a:gd name="connsiteY11" fmla="*/ 110048 h 142437"/>
                      <a:gd name="connsiteX12" fmla="*/ 63349 w 104993"/>
                      <a:gd name="connsiteY12" fmla="*/ 85853 h 142437"/>
                      <a:gd name="connsiteX13" fmla="*/ 63349 w 104993"/>
                      <a:gd name="connsiteY13" fmla="*/ 40585 h 142437"/>
                      <a:gd name="connsiteX14" fmla="*/ 27373 w 104993"/>
                      <a:gd name="connsiteY14" fmla="*/ 85853 h 142437"/>
                      <a:gd name="connsiteX15" fmla="*/ 63349 w 104993"/>
                      <a:gd name="connsiteY15" fmla="*/ 85853 h 1424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04993" h="142437">
                        <a:moveTo>
                          <a:pt x="60220" y="110048"/>
                        </a:moveTo>
                        <a:lnTo>
                          <a:pt x="0" y="110048"/>
                        </a:lnTo>
                        <a:lnTo>
                          <a:pt x="0" y="86048"/>
                        </a:lnTo>
                        <a:lnTo>
                          <a:pt x="68627" y="0"/>
                        </a:lnTo>
                        <a:lnTo>
                          <a:pt x="87202" y="0"/>
                        </a:lnTo>
                        <a:lnTo>
                          <a:pt x="87202" y="85853"/>
                        </a:lnTo>
                        <a:lnTo>
                          <a:pt x="104994" y="85853"/>
                        </a:lnTo>
                        <a:lnTo>
                          <a:pt x="104994" y="110048"/>
                        </a:lnTo>
                        <a:lnTo>
                          <a:pt x="87202" y="110048"/>
                        </a:lnTo>
                        <a:lnTo>
                          <a:pt x="87202" y="142438"/>
                        </a:lnTo>
                        <a:lnTo>
                          <a:pt x="60220" y="142438"/>
                        </a:lnTo>
                        <a:lnTo>
                          <a:pt x="60220" y="110048"/>
                        </a:lnTo>
                        <a:close/>
                        <a:moveTo>
                          <a:pt x="63349" y="85853"/>
                        </a:moveTo>
                        <a:lnTo>
                          <a:pt x="63349" y="40585"/>
                        </a:lnTo>
                        <a:lnTo>
                          <a:pt x="27373" y="85853"/>
                        </a:lnTo>
                        <a:lnTo>
                          <a:pt x="63349" y="85853"/>
                        </a:lnTo>
                        <a:close/>
                      </a:path>
                    </a:pathLst>
                  </a:custGeom>
                  <a:solidFill>
                    <a:srgbClr val="231F20"/>
                  </a:solidFill>
                  <a:ln w="19550" cap="flat">
                    <a:noFill/>
                    <a:prstDash val="solid"/>
                    <a:miter/>
                  </a:ln>
                </p:spPr>
                <p:txBody>
                  <a:bodyPr rtlCol="0" anchor="ctr"/>
                  <a:lstStyle/>
                  <a:p>
                    <a:endParaRPr lang="en-US"/>
                  </a:p>
                </p:txBody>
              </p:sp>
              <p:sp>
                <p:nvSpPr>
                  <p:cNvPr id="433" name="Freeform 432">
                    <a:extLst>
                      <a:ext uri="{FF2B5EF4-FFF2-40B4-BE49-F238E27FC236}">
                        <a16:creationId xmlns:a16="http://schemas.microsoft.com/office/drawing/2014/main" id="{E25E44D6-6EA0-36EB-0197-C6D2414F9B29}"/>
                      </a:ext>
                    </a:extLst>
                  </p:cNvPr>
                  <p:cNvSpPr/>
                  <p:nvPr/>
                </p:nvSpPr>
                <p:spPr>
                  <a:xfrm>
                    <a:off x="9351983" y="3302756"/>
                    <a:ext cx="78207" cy="103998"/>
                  </a:xfrm>
                  <a:custGeom>
                    <a:avLst/>
                    <a:gdLst>
                      <a:gd name="connsiteX0" fmla="*/ 40081 w 78207"/>
                      <a:gd name="connsiteY0" fmla="*/ 8780 h 103998"/>
                      <a:gd name="connsiteX1" fmla="*/ 14077 w 78207"/>
                      <a:gd name="connsiteY1" fmla="*/ 27902 h 103998"/>
                      <a:gd name="connsiteX2" fmla="*/ 42623 w 78207"/>
                      <a:gd name="connsiteY2" fmla="*/ 47609 h 103998"/>
                      <a:gd name="connsiteX3" fmla="*/ 78208 w 78207"/>
                      <a:gd name="connsiteY3" fmla="*/ 76292 h 103998"/>
                      <a:gd name="connsiteX4" fmla="*/ 41255 w 78207"/>
                      <a:gd name="connsiteY4" fmla="*/ 103999 h 103998"/>
                      <a:gd name="connsiteX5" fmla="*/ 0 w 78207"/>
                      <a:gd name="connsiteY5" fmla="*/ 89170 h 103998"/>
                      <a:gd name="connsiteX6" fmla="*/ 5084 w 78207"/>
                      <a:gd name="connsiteY6" fmla="*/ 80975 h 103998"/>
                      <a:gd name="connsiteX7" fmla="*/ 41450 w 78207"/>
                      <a:gd name="connsiteY7" fmla="*/ 95219 h 103998"/>
                      <a:gd name="connsiteX8" fmla="*/ 67454 w 78207"/>
                      <a:gd name="connsiteY8" fmla="*/ 77463 h 103998"/>
                      <a:gd name="connsiteX9" fmla="*/ 36562 w 78207"/>
                      <a:gd name="connsiteY9" fmla="*/ 56195 h 103998"/>
                      <a:gd name="connsiteX10" fmla="*/ 3715 w 78207"/>
                      <a:gd name="connsiteY10" fmla="*/ 29463 h 103998"/>
                      <a:gd name="connsiteX11" fmla="*/ 40277 w 78207"/>
                      <a:gd name="connsiteY11" fmla="*/ 0 h 103998"/>
                      <a:gd name="connsiteX12" fmla="*/ 73124 w 78207"/>
                      <a:gd name="connsiteY12" fmla="*/ 11902 h 103998"/>
                      <a:gd name="connsiteX13" fmla="*/ 68236 w 78207"/>
                      <a:gd name="connsiteY13" fmla="*/ 19902 h 103998"/>
                      <a:gd name="connsiteX14" fmla="*/ 40081 w 78207"/>
                      <a:gd name="connsiteY14" fmla="*/ 8976 h 103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78207" h="103998">
                        <a:moveTo>
                          <a:pt x="40081" y="8780"/>
                        </a:moveTo>
                        <a:cubicBezTo>
                          <a:pt x="22094" y="8780"/>
                          <a:pt x="14077" y="16195"/>
                          <a:pt x="14077" y="27902"/>
                        </a:cubicBezTo>
                        <a:cubicBezTo>
                          <a:pt x="14077" y="39609"/>
                          <a:pt x="22876" y="43122"/>
                          <a:pt x="42623" y="47609"/>
                        </a:cubicBezTo>
                        <a:cubicBezTo>
                          <a:pt x="64521" y="52292"/>
                          <a:pt x="78208" y="57951"/>
                          <a:pt x="78208" y="76292"/>
                        </a:cubicBezTo>
                        <a:cubicBezTo>
                          <a:pt x="78208" y="94633"/>
                          <a:pt x="62762" y="103999"/>
                          <a:pt x="41255" y="103999"/>
                        </a:cubicBezTo>
                        <a:cubicBezTo>
                          <a:pt x="25417" y="103999"/>
                          <a:pt x="11536" y="98926"/>
                          <a:pt x="0" y="89170"/>
                        </a:cubicBezTo>
                        <a:lnTo>
                          <a:pt x="5084" y="80975"/>
                        </a:lnTo>
                        <a:cubicBezTo>
                          <a:pt x="12514" y="88780"/>
                          <a:pt x="26004" y="95219"/>
                          <a:pt x="41450" y="95219"/>
                        </a:cubicBezTo>
                        <a:cubicBezTo>
                          <a:pt x="56896" y="95219"/>
                          <a:pt x="67454" y="89365"/>
                          <a:pt x="67454" y="77463"/>
                        </a:cubicBezTo>
                        <a:cubicBezTo>
                          <a:pt x="67454" y="64975"/>
                          <a:pt x="56896" y="60877"/>
                          <a:pt x="36562" y="56195"/>
                        </a:cubicBezTo>
                        <a:cubicBezTo>
                          <a:pt x="15055" y="51317"/>
                          <a:pt x="3715" y="46048"/>
                          <a:pt x="3715" y="29463"/>
                        </a:cubicBezTo>
                        <a:cubicBezTo>
                          <a:pt x="3715" y="10341"/>
                          <a:pt x="18965" y="0"/>
                          <a:pt x="40277" y="0"/>
                        </a:cubicBezTo>
                        <a:cubicBezTo>
                          <a:pt x="53964" y="0"/>
                          <a:pt x="64521" y="4293"/>
                          <a:pt x="73124" y="11902"/>
                        </a:cubicBezTo>
                        <a:lnTo>
                          <a:pt x="68236" y="19902"/>
                        </a:lnTo>
                        <a:cubicBezTo>
                          <a:pt x="62371" y="13463"/>
                          <a:pt x="52399" y="8976"/>
                          <a:pt x="40081" y="8976"/>
                        </a:cubicBezTo>
                        <a:close/>
                      </a:path>
                    </a:pathLst>
                  </a:custGeom>
                  <a:solidFill>
                    <a:srgbClr val="231F20"/>
                  </a:solidFill>
                  <a:ln w="19550" cap="flat">
                    <a:noFill/>
                    <a:prstDash val="solid"/>
                    <a:miter/>
                  </a:ln>
                </p:spPr>
                <p:txBody>
                  <a:bodyPr rtlCol="0" anchor="ctr"/>
                  <a:lstStyle/>
                  <a:p>
                    <a:endParaRPr lang="en-US"/>
                  </a:p>
                </p:txBody>
              </p:sp>
              <p:sp>
                <p:nvSpPr>
                  <p:cNvPr id="434" name="Freeform 433">
                    <a:extLst>
                      <a:ext uri="{FF2B5EF4-FFF2-40B4-BE49-F238E27FC236}">
                        <a16:creationId xmlns:a16="http://schemas.microsoft.com/office/drawing/2014/main" id="{0B871573-FF0D-BEFA-4112-EB48AC68FE13}"/>
                      </a:ext>
                    </a:extLst>
                  </p:cNvPr>
                  <p:cNvSpPr/>
                  <p:nvPr/>
                </p:nvSpPr>
                <p:spPr>
                  <a:xfrm>
                    <a:off x="9445832" y="3300414"/>
                    <a:ext cx="9775" cy="105559"/>
                  </a:xfrm>
                  <a:custGeom>
                    <a:avLst/>
                    <a:gdLst>
                      <a:gd name="connsiteX0" fmla="*/ 0 w 9775"/>
                      <a:gd name="connsiteY0" fmla="*/ 0 h 105559"/>
                      <a:gd name="connsiteX1" fmla="*/ 9776 w 9775"/>
                      <a:gd name="connsiteY1" fmla="*/ 0 h 105559"/>
                      <a:gd name="connsiteX2" fmla="*/ 9776 w 9775"/>
                      <a:gd name="connsiteY2" fmla="*/ 14439 h 105559"/>
                      <a:gd name="connsiteX3" fmla="*/ 0 w 9775"/>
                      <a:gd name="connsiteY3" fmla="*/ 14439 h 105559"/>
                      <a:gd name="connsiteX4" fmla="*/ 0 w 9775"/>
                      <a:gd name="connsiteY4" fmla="*/ 0 h 105559"/>
                      <a:gd name="connsiteX5" fmla="*/ 0 w 9775"/>
                      <a:gd name="connsiteY5" fmla="*/ 30244 h 105559"/>
                      <a:gd name="connsiteX6" fmla="*/ 9776 w 9775"/>
                      <a:gd name="connsiteY6" fmla="*/ 30244 h 105559"/>
                      <a:gd name="connsiteX7" fmla="*/ 9776 w 9775"/>
                      <a:gd name="connsiteY7" fmla="*/ 105560 h 105559"/>
                      <a:gd name="connsiteX8" fmla="*/ 0 w 9775"/>
                      <a:gd name="connsiteY8" fmla="*/ 105560 h 105559"/>
                      <a:gd name="connsiteX9" fmla="*/ 0 w 9775"/>
                      <a:gd name="connsiteY9" fmla="*/ 30244 h 1055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775" h="105559">
                        <a:moveTo>
                          <a:pt x="0" y="0"/>
                        </a:moveTo>
                        <a:lnTo>
                          <a:pt x="9776" y="0"/>
                        </a:lnTo>
                        <a:lnTo>
                          <a:pt x="9776" y="14439"/>
                        </a:lnTo>
                        <a:lnTo>
                          <a:pt x="0" y="14439"/>
                        </a:lnTo>
                        <a:lnTo>
                          <a:pt x="0" y="0"/>
                        </a:lnTo>
                        <a:close/>
                        <a:moveTo>
                          <a:pt x="0" y="30244"/>
                        </a:moveTo>
                        <a:lnTo>
                          <a:pt x="9776" y="30244"/>
                        </a:lnTo>
                        <a:lnTo>
                          <a:pt x="9776" y="105560"/>
                        </a:lnTo>
                        <a:lnTo>
                          <a:pt x="0" y="105560"/>
                        </a:lnTo>
                        <a:lnTo>
                          <a:pt x="0" y="30244"/>
                        </a:lnTo>
                        <a:close/>
                      </a:path>
                    </a:pathLst>
                  </a:custGeom>
                  <a:solidFill>
                    <a:srgbClr val="231F20"/>
                  </a:solidFill>
                  <a:ln w="19550" cap="flat">
                    <a:noFill/>
                    <a:prstDash val="solid"/>
                    <a:miter/>
                  </a:ln>
                </p:spPr>
                <p:txBody>
                  <a:bodyPr rtlCol="0" anchor="ctr"/>
                  <a:lstStyle/>
                  <a:p>
                    <a:endParaRPr lang="en-US"/>
                  </a:p>
                </p:txBody>
              </p:sp>
              <p:sp>
                <p:nvSpPr>
                  <p:cNvPr id="435" name="Freeform 434">
                    <a:extLst>
                      <a:ext uri="{FF2B5EF4-FFF2-40B4-BE49-F238E27FC236}">
                        <a16:creationId xmlns:a16="http://schemas.microsoft.com/office/drawing/2014/main" id="{D55AFAB0-A815-E41C-4C3D-091AF9394861}"/>
                      </a:ext>
                    </a:extLst>
                  </p:cNvPr>
                  <p:cNvSpPr/>
                  <p:nvPr/>
                </p:nvSpPr>
                <p:spPr>
                  <a:xfrm>
                    <a:off x="9477702" y="3300414"/>
                    <a:ext cx="28350" cy="106340"/>
                  </a:xfrm>
                  <a:custGeom>
                    <a:avLst/>
                    <a:gdLst>
                      <a:gd name="connsiteX0" fmla="*/ 9776 w 28350"/>
                      <a:gd name="connsiteY0" fmla="*/ 0 h 106340"/>
                      <a:gd name="connsiteX1" fmla="*/ 9776 w 28350"/>
                      <a:gd name="connsiteY1" fmla="*/ 88389 h 106340"/>
                      <a:gd name="connsiteX2" fmla="*/ 16815 w 28350"/>
                      <a:gd name="connsiteY2" fmla="*/ 97560 h 106340"/>
                      <a:gd name="connsiteX3" fmla="*/ 26591 w 28350"/>
                      <a:gd name="connsiteY3" fmla="*/ 95804 h 106340"/>
                      <a:gd name="connsiteX4" fmla="*/ 28351 w 28350"/>
                      <a:gd name="connsiteY4" fmla="*/ 103804 h 106340"/>
                      <a:gd name="connsiteX5" fmla="*/ 14664 w 28350"/>
                      <a:gd name="connsiteY5" fmla="*/ 106340 h 106340"/>
                      <a:gd name="connsiteX6" fmla="*/ 0 w 28350"/>
                      <a:gd name="connsiteY6" fmla="*/ 91706 h 106340"/>
                      <a:gd name="connsiteX7" fmla="*/ 0 w 28350"/>
                      <a:gd name="connsiteY7" fmla="*/ 0 h 106340"/>
                      <a:gd name="connsiteX8" fmla="*/ 9776 w 28350"/>
                      <a:gd name="connsiteY8" fmla="*/ 0 h 1063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8350" h="106340">
                        <a:moveTo>
                          <a:pt x="9776" y="0"/>
                        </a:moveTo>
                        <a:lnTo>
                          <a:pt x="9776" y="88389"/>
                        </a:lnTo>
                        <a:cubicBezTo>
                          <a:pt x="9776" y="95804"/>
                          <a:pt x="12709" y="97560"/>
                          <a:pt x="16815" y="97560"/>
                        </a:cubicBezTo>
                        <a:cubicBezTo>
                          <a:pt x="20530" y="97560"/>
                          <a:pt x="24049" y="96780"/>
                          <a:pt x="26591" y="95804"/>
                        </a:cubicBezTo>
                        <a:lnTo>
                          <a:pt x="28351" y="103804"/>
                        </a:lnTo>
                        <a:cubicBezTo>
                          <a:pt x="24636" y="105170"/>
                          <a:pt x="18575" y="106340"/>
                          <a:pt x="14664" y="106340"/>
                        </a:cubicBezTo>
                        <a:cubicBezTo>
                          <a:pt x="5670" y="106340"/>
                          <a:pt x="0" y="100877"/>
                          <a:pt x="0" y="91706"/>
                        </a:cubicBezTo>
                        <a:lnTo>
                          <a:pt x="0" y="0"/>
                        </a:lnTo>
                        <a:lnTo>
                          <a:pt x="9776" y="0"/>
                        </a:lnTo>
                        <a:close/>
                      </a:path>
                    </a:pathLst>
                  </a:custGeom>
                  <a:solidFill>
                    <a:srgbClr val="231F20"/>
                  </a:solidFill>
                  <a:ln w="19550" cap="flat">
                    <a:noFill/>
                    <a:prstDash val="solid"/>
                    <a:miter/>
                  </a:ln>
                </p:spPr>
                <p:txBody>
                  <a:bodyPr rtlCol="0" anchor="ctr"/>
                  <a:lstStyle/>
                  <a:p>
                    <a:endParaRPr lang="en-US"/>
                  </a:p>
                </p:txBody>
              </p:sp>
              <p:sp>
                <p:nvSpPr>
                  <p:cNvPr id="436" name="Freeform 435">
                    <a:extLst>
                      <a:ext uri="{FF2B5EF4-FFF2-40B4-BE49-F238E27FC236}">
                        <a16:creationId xmlns:a16="http://schemas.microsoft.com/office/drawing/2014/main" id="{2E597272-8DFF-DF62-622B-666709DC8C96}"/>
                      </a:ext>
                    </a:extLst>
                  </p:cNvPr>
                  <p:cNvSpPr/>
                  <p:nvPr/>
                </p:nvSpPr>
                <p:spPr>
                  <a:xfrm>
                    <a:off x="9506053" y="3330658"/>
                    <a:ext cx="71755" cy="75316"/>
                  </a:xfrm>
                  <a:custGeom>
                    <a:avLst/>
                    <a:gdLst>
                      <a:gd name="connsiteX0" fmla="*/ 0 w 71755"/>
                      <a:gd name="connsiteY0" fmla="*/ 0 h 75316"/>
                      <a:gd name="connsiteX1" fmla="*/ 10362 w 71755"/>
                      <a:gd name="connsiteY1" fmla="*/ 0 h 75316"/>
                      <a:gd name="connsiteX2" fmla="*/ 36171 w 71755"/>
                      <a:gd name="connsiteY2" fmla="*/ 65365 h 75316"/>
                      <a:gd name="connsiteX3" fmla="*/ 61979 w 71755"/>
                      <a:gd name="connsiteY3" fmla="*/ 0 h 75316"/>
                      <a:gd name="connsiteX4" fmla="*/ 71755 w 71755"/>
                      <a:gd name="connsiteY4" fmla="*/ 0 h 75316"/>
                      <a:gd name="connsiteX5" fmla="*/ 41254 w 71755"/>
                      <a:gd name="connsiteY5" fmla="*/ 75316 h 75316"/>
                      <a:gd name="connsiteX6" fmla="*/ 30697 w 71755"/>
                      <a:gd name="connsiteY6" fmla="*/ 75316 h 75316"/>
                      <a:gd name="connsiteX7" fmla="*/ 196 w 71755"/>
                      <a:gd name="connsiteY7" fmla="*/ 0 h 753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1755" h="75316">
                        <a:moveTo>
                          <a:pt x="0" y="0"/>
                        </a:moveTo>
                        <a:lnTo>
                          <a:pt x="10362" y="0"/>
                        </a:lnTo>
                        <a:lnTo>
                          <a:pt x="36171" y="65365"/>
                        </a:lnTo>
                        <a:lnTo>
                          <a:pt x="61979" y="0"/>
                        </a:lnTo>
                        <a:lnTo>
                          <a:pt x="71755" y="0"/>
                        </a:lnTo>
                        <a:lnTo>
                          <a:pt x="41254" y="75316"/>
                        </a:lnTo>
                        <a:lnTo>
                          <a:pt x="30697" y="75316"/>
                        </a:lnTo>
                        <a:lnTo>
                          <a:pt x="196" y="0"/>
                        </a:lnTo>
                        <a:close/>
                      </a:path>
                    </a:pathLst>
                  </a:custGeom>
                  <a:solidFill>
                    <a:srgbClr val="231F20"/>
                  </a:solidFill>
                  <a:ln w="19550" cap="flat">
                    <a:noFill/>
                    <a:prstDash val="solid"/>
                    <a:miter/>
                  </a:ln>
                </p:spPr>
                <p:txBody>
                  <a:bodyPr rtlCol="0" anchor="ctr"/>
                  <a:lstStyle/>
                  <a:p>
                    <a:endParaRPr lang="en-US"/>
                  </a:p>
                </p:txBody>
              </p:sp>
              <p:sp>
                <p:nvSpPr>
                  <p:cNvPr id="437" name="Freeform 436">
                    <a:extLst>
                      <a:ext uri="{FF2B5EF4-FFF2-40B4-BE49-F238E27FC236}">
                        <a16:creationId xmlns:a16="http://schemas.microsoft.com/office/drawing/2014/main" id="{EE79B8C4-B75A-C67B-421C-72AC2E77987B}"/>
                      </a:ext>
                    </a:extLst>
                  </p:cNvPr>
                  <p:cNvSpPr/>
                  <p:nvPr/>
                </p:nvSpPr>
                <p:spPr>
                  <a:xfrm>
                    <a:off x="9583478" y="3329292"/>
                    <a:ext cx="74884" cy="78048"/>
                  </a:xfrm>
                  <a:custGeom>
                    <a:avLst/>
                    <a:gdLst>
                      <a:gd name="connsiteX0" fmla="*/ 0 w 74884"/>
                      <a:gd name="connsiteY0" fmla="*/ 38634 h 78048"/>
                      <a:gd name="connsiteX1" fmla="*/ 37540 w 74884"/>
                      <a:gd name="connsiteY1" fmla="*/ 0 h 78048"/>
                      <a:gd name="connsiteX2" fmla="*/ 74884 w 74884"/>
                      <a:gd name="connsiteY2" fmla="*/ 38634 h 78048"/>
                      <a:gd name="connsiteX3" fmla="*/ 74884 w 74884"/>
                      <a:gd name="connsiteY3" fmla="*/ 42536 h 78048"/>
                      <a:gd name="connsiteX4" fmla="*/ 10362 w 74884"/>
                      <a:gd name="connsiteY4" fmla="*/ 42536 h 78048"/>
                      <a:gd name="connsiteX5" fmla="*/ 38322 w 74884"/>
                      <a:gd name="connsiteY5" fmla="*/ 70633 h 78048"/>
                      <a:gd name="connsiteX6" fmla="*/ 61393 w 74884"/>
                      <a:gd name="connsiteY6" fmla="*/ 56975 h 78048"/>
                      <a:gd name="connsiteX7" fmla="*/ 69996 w 74884"/>
                      <a:gd name="connsiteY7" fmla="*/ 59316 h 78048"/>
                      <a:gd name="connsiteX8" fmla="*/ 37931 w 74884"/>
                      <a:gd name="connsiteY8" fmla="*/ 78048 h 78048"/>
                      <a:gd name="connsiteX9" fmla="*/ 196 w 74884"/>
                      <a:gd name="connsiteY9" fmla="*/ 38829 h 78048"/>
                      <a:gd name="connsiteX10" fmla="*/ 65695 w 74884"/>
                      <a:gd name="connsiteY10" fmla="*/ 35317 h 78048"/>
                      <a:gd name="connsiteX11" fmla="*/ 37735 w 74884"/>
                      <a:gd name="connsiteY11" fmla="*/ 7610 h 78048"/>
                      <a:gd name="connsiteX12" fmla="*/ 9972 w 74884"/>
                      <a:gd name="connsiteY12" fmla="*/ 35317 h 78048"/>
                      <a:gd name="connsiteX13" fmla="*/ 65695 w 74884"/>
                      <a:gd name="connsiteY13" fmla="*/ 35317 h 780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4884" h="78048">
                        <a:moveTo>
                          <a:pt x="0" y="38634"/>
                        </a:moveTo>
                        <a:cubicBezTo>
                          <a:pt x="0" y="17561"/>
                          <a:pt x="15837" y="0"/>
                          <a:pt x="37540" y="0"/>
                        </a:cubicBezTo>
                        <a:cubicBezTo>
                          <a:pt x="59242" y="0"/>
                          <a:pt x="74884" y="17951"/>
                          <a:pt x="74884" y="38634"/>
                        </a:cubicBezTo>
                        <a:cubicBezTo>
                          <a:pt x="74884" y="40195"/>
                          <a:pt x="74884" y="41756"/>
                          <a:pt x="74884" y="42536"/>
                        </a:cubicBezTo>
                        <a:lnTo>
                          <a:pt x="10362" y="42536"/>
                        </a:lnTo>
                        <a:cubicBezTo>
                          <a:pt x="11731" y="58731"/>
                          <a:pt x="23853" y="70633"/>
                          <a:pt x="38322" y="70633"/>
                        </a:cubicBezTo>
                        <a:cubicBezTo>
                          <a:pt x="48098" y="70633"/>
                          <a:pt x="57874" y="65170"/>
                          <a:pt x="61393" y="56975"/>
                        </a:cubicBezTo>
                        <a:lnTo>
                          <a:pt x="69996" y="59316"/>
                        </a:lnTo>
                        <a:cubicBezTo>
                          <a:pt x="65303" y="70243"/>
                          <a:pt x="52399" y="78048"/>
                          <a:pt x="37931" y="78048"/>
                        </a:cubicBezTo>
                        <a:cubicBezTo>
                          <a:pt x="16033" y="78048"/>
                          <a:pt x="196" y="60097"/>
                          <a:pt x="196" y="38829"/>
                        </a:cubicBezTo>
                        <a:close/>
                        <a:moveTo>
                          <a:pt x="65695" y="35317"/>
                        </a:moveTo>
                        <a:cubicBezTo>
                          <a:pt x="64326" y="18927"/>
                          <a:pt x="52595" y="7610"/>
                          <a:pt x="37735" y="7610"/>
                        </a:cubicBezTo>
                        <a:cubicBezTo>
                          <a:pt x="22876" y="7610"/>
                          <a:pt x="10949" y="19122"/>
                          <a:pt x="9972" y="35317"/>
                        </a:cubicBezTo>
                        <a:lnTo>
                          <a:pt x="65695" y="35317"/>
                        </a:lnTo>
                        <a:close/>
                      </a:path>
                    </a:pathLst>
                  </a:custGeom>
                  <a:solidFill>
                    <a:srgbClr val="231F20"/>
                  </a:solidFill>
                  <a:ln w="19550" cap="flat">
                    <a:noFill/>
                    <a:prstDash val="solid"/>
                    <a:miter/>
                  </a:ln>
                </p:spPr>
                <p:txBody>
                  <a:bodyPr rtlCol="0" anchor="ctr"/>
                  <a:lstStyle/>
                  <a:p>
                    <a:endParaRPr lang="en-US"/>
                  </a:p>
                </p:txBody>
              </p:sp>
              <p:sp>
                <p:nvSpPr>
                  <p:cNvPr id="438" name="Freeform 437">
                    <a:extLst>
                      <a:ext uri="{FF2B5EF4-FFF2-40B4-BE49-F238E27FC236}">
                        <a16:creationId xmlns:a16="http://schemas.microsoft.com/office/drawing/2014/main" id="{44D78853-1FBE-8DEA-3CE6-52EAB49071EA}"/>
                      </a:ext>
                    </a:extLst>
                  </p:cNvPr>
                  <p:cNvSpPr/>
                  <p:nvPr/>
                </p:nvSpPr>
                <p:spPr>
                  <a:xfrm>
                    <a:off x="9673613" y="3330268"/>
                    <a:ext cx="37539" cy="75706"/>
                  </a:xfrm>
                  <a:custGeom>
                    <a:avLst/>
                    <a:gdLst>
                      <a:gd name="connsiteX0" fmla="*/ 9776 w 37539"/>
                      <a:gd name="connsiteY0" fmla="*/ 28878 h 75706"/>
                      <a:gd name="connsiteX1" fmla="*/ 9776 w 37539"/>
                      <a:gd name="connsiteY1" fmla="*/ 75707 h 75706"/>
                      <a:gd name="connsiteX2" fmla="*/ 0 w 37539"/>
                      <a:gd name="connsiteY2" fmla="*/ 75707 h 75706"/>
                      <a:gd name="connsiteX3" fmla="*/ 0 w 37539"/>
                      <a:gd name="connsiteY3" fmla="*/ 390 h 75706"/>
                      <a:gd name="connsiteX4" fmla="*/ 9189 w 37539"/>
                      <a:gd name="connsiteY4" fmla="*/ 390 h 75706"/>
                      <a:gd name="connsiteX5" fmla="*/ 9189 w 37539"/>
                      <a:gd name="connsiteY5" fmla="*/ 18341 h 75706"/>
                      <a:gd name="connsiteX6" fmla="*/ 33238 w 37539"/>
                      <a:gd name="connsiteY6" fmla="*/ 0 h 75706"/>
                      <a:gd name="connsiteX7" fmla="*/ 37539 w 37539"/>
                      <a:gd name="connsiteY7" fmla="*/ 0 h 75706"/>
                      <a:gd name="connsiteX8" fmla="*/ 37539 w 37539"/>
                      <a:gd name="connsiteY8" fmla="*/ 8976 h 75706"/>
                      <a:gd name="connsiteX9" fmla="*/ 9776 w 37539"/>
                      <a:gd name="connsiteY9" fmla="*/ 28683 h 757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7539" h="75706">
                        <a:moveTo>
                          <a:pt x="9776" y="28878"/>
                        </a:moveTo>
                        <a:lnTo>
                          <a:pt x="9776" y="75707"/>
                        </a:lnTo>
                        <a:lnTo>
                          <a:pt x="0" y="75707"/>
                        </a:lnTo>
                        <a:lnTo>
                          <a:pt x="0" y="390"/>
                        </a:lnTo>
                        <a:lnTo>
                          <a:pt x="9189" y="390"/>
                        </a:lnTo>
                        <a:lnTo>
                          <a:pt x="9189" y="18341"/>
                        </a:lnTo>
                        <a:cubicBezTo>
                          <a:pt x="14468" y="7805"/>
                          <a:pt x="23462" y="780"/>
                          <a:pt x="33238" y="0"/>
                        </a:cubicBezTo>
                        <a:cubicBezTo>
                          <a:pt x="35193" y="0"/>
                          <a:pt x="36562" y="0"/>
                          <a:pt x="37539" y="0"/>
                        </a:cubicBezTo>
                        <a:lnTo>
                          <a:pt x="37539" y="8976"/>
                        </a:lnTo>
                        <a:cubicBezTo>
                          <a:pt x="24440" y="9366"/>
                          <a:pt x="13882" y="16585"/>
                          <a:pt x="9776" y="28683"/>
                        </a:cubicBezTo>
                        <a:close/>
                      </a:path>
                    </a:pathLst>
                  </a:custGeom>
                  <a:solidFill>
                    <a:srgbClr val="231F20"/>
                  </a:solidFill>
                  <a:ln w="19550" cap="flat">
                    <a:noFill/>
                    <a:prstDash val="solid"/>
                    <a:miter/>
                  </a:ln>
                </p:spPr>
                <p:txBody>
                  <a:bodyPr rtlCol="0" anchor="ctr"/>
                  <a:lstStyle/>
                  <a:p>
                    <a:endParaRPr lang="en-US"/>
                  </a:p>
                </p:txBody>
              </p:sp>
              <p:sp>
                <p:nvSpPr>
                  <p:cNvPr id="439" name="Freeform 438">
                    <a:extLst>
                      <a:ext uri="{FF2B5EF4-FFF2-40B4-BE49-F238E27FC236}">
                        <a16:creationId xmlns:a16="http://schemas.microsoft.com/office/drawing/2014/main" id="{2605A0AA-458A-3107-943B-2684D2FF9724}"/>
                      </a:ext>
                    </a:extLst>
                  </p:cNvPr>
                  <p:cNvSpPr/>
                  <p:nvPr/>
                </p:nvSpPr>
                <p:spPr>
                  <a:xfrm>
                    <a:off x="9717996" y="3329292"/>
                    <a:ext cx="59828" cy="77852"/>
                  </a:xfrm>
                  <a:custGeom>
                    <a:avLst/>
                    <a:gdLst>
                      <a:gd name="connsiteX0" fmla="*/ 0 w 59828"/>
                      <a:gd name="connsiteY0" fmla="*/ 65755 h 77852"/>
                      <a:gd name="connsiteX1" fmla="*/ 4106 w 59828"/>
                      <a:gd name="connsiteY1" fmla="*/ 58731 h 77852"/>
                      <a:gd name="connsiteX2" fmla="*/ 30501 w 59828"/>
                      <a:gd name="connsiteY2" fmla="*/ 70048 h 77852"/>
                      <a:gd name="connsiteX3" fmla="*/ 50249 w 59828"/>
                      <a:gd name="connsiteY3" fmla="*/ 56390 h 77852"/>
                      <a:gd name="connsiteX4" fmla="*/ 27959 w 59828"/>
                      <a:gd name="connsiteY4" fmla="*/ 42341 h 77852"/>
                      <a:gd name="connsiteX5" fmla="*/ 4301 w 59828"/>
                      <a:gd name="connsiteY5" fmla="*/ 22049 h 77852"/>
                      <a:gd name="connsiteX6" fmla="*/ 32456 w 59828"/>
                      <a:gd name="connsiteY6" fmla="*/ 0 h 77852"/>
                      <a:gd name="connsiteX7" fmla="*/ 58656 w 59828"/>
                      <a:gd name="connsiteY7" fmla="*/ 10341 h 77852"/>
                      <a:gd name="connsiteX8" fmla="*/ 53964 w 59828"/>
                      <a:gd name="connsiteY8" fmla="*/ 16975 h 77852"/>
                      <a:gd name="connsiteX9" fmla="*/ 32065 w 59828"/>
                      <a:gd name="connsiteY9" fmla="*/ 7805 h 77852"/>
                      <a:gd name="connsiteX10" fmla="*/ 13687 w 59828"/>
                      <a:gd name="connsiteY10" fmla="*/ 20878 h 77852"/>
                      <a:gd name="connsiteX11" fmla="*/ 31674 w 59828"/>
                      <a:gd name="connsiteY11" fmla="*/ 34146 h 77852"/>
                      <a:gd name="connsiteX12" fmla="*/ 59829 w 59828"/>
                      <a:gd name="connsiteY12" fmla="*/ 55414 h 77852"/>
                      <a:gd name="connsiteX13" fmla="*/ 30892 w 59828"/>
                      <a:gd name="connsiteY13" fmla="*/ 77853 h 77852"/>
                      <a:gd name="connsiteX14" fmla="*/ 0 w 59828"/>
                      <a:gd name="connsiteY14" fmla="*/ 65560 h 778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9828" h="77852">
                        <a:moveTo>
                          <a:pt x="0" y="65755"/>
                        </a:moveTo>
                        <a:lnTo>
                          <a:pt x="4106" y="58731"/>
                        </a:lnTo>
                        <a:cubicBezTo>
                          <a:pt x="12514" y="66731"/>
                          <a:pt x="21116" y="70048"/>
                          <a:pt x="30501" y="70048"/>
                        </a:cubicBezTo>
                        <a:cubicBezTo>
                          <a:pt x="42232" y="70048"/>
                          <a:pt x="50249" y="65170"/>
                          <a:pt x="50249" y="56390"/>
                        </a:cubicBezTo>
                        <a:cubicBezTo>
                          <a:pt x="50249" y="47609"/>
                          <a:pt x="41841" y="46048"/>
                          <a:pt x="27959" y="42341"/>
                        </a:cubicBezTo>
                        <a:cubicBezTo>
                          <a:pt x="12318" y="38048"/>
                          <a:pt x="4301" y="33951"/>
                          <a:pt x="4301" y="22049"/>
                        </a:cubicBezTo>
                        <a:cubicBezTo>
                          <a:pt x="4301" y="7610"/>
                          <a:pt x="16424" y="0"/>
                          <a:pt x="32456" y="0"/>
                        </a:cubicBezTo>
                        <a:cubicBezTo>
                          <a:pt x="43796" y="0"/>
                          <a:pt x="53181" y="3902"/>
                          <a:pt x="58656" y="10341"/>
                        </a:cubicBezTo>
                        <a:lnTo>
                          <a:pt x="53964" y="16975"/>
                        </a:lnTo>
                        <a:cubicBezTo>
                          <a:pt x="48684" y="10927"/>
                          <a:pt x="40863" y="7805"/>
                          <a:pt x="32065" y="7805"/>
                        </a:cubicBezTo>
                        <a:cubicBezTo>
                          <a:pt x="23267" y="7805"/>
                          <a:pt x="13687" y="11122"/>
                          <a:pt x="13687" y="20878"/>
                        </a:cubicBezTo>
                        <a:cubicBezTo>
                          <a:pt x="13687" y="28878"/>
                          <a:pt x="19748" y="30634"/>
                          <a:pt x="31674" y="34146"/>
                        </a:cubicBezTo>
                        <a:cubicBezTo>
                          <a:pt x="48880" y="38829"/>
                          <a:pt x="59829" y="41951"/>
                          <a:pt x="59829" y="55414"/>
                        </a:cubicBezTo>
                        <a:cubicBezTo>
                          <a:pt x="59829" y="68877"/>
                          <a:pt x="48293" y="77853"/>
                          <a:pt x="30892" y="77853"/>
                        </a:cubicBezTo>
                        <a:cubicBezTo>
                          <a:pt x="18575" y="77853"/>
                          <a:pt x="7821" y="73755"/>
                          <a:pt x="0" y="65560"/>
                        </a:cubicBezTo>
                        <a:close/>
                      </a:path>
                    </a:pathLst>
                  </a:custGeom>
                  <a:solidFill>
                    <a:srgbClr val="231F20"/>
                  </a:solidFill>
                  <a:ln w="19550" cap="flat">
                    <a:noFill/>
                    <a:prstDash val="solid"/>
                    <a:miter/>
                  </a:ln>
                </p:spPr>
                <p:txBody>
                  <a:bodyPr rtlCol="0" anchor="ctr"/>
                  <a:lstStyle/>
                  <a:p>
                    <a:endParaRPr lang="en-US"/>
                  </a:p>
                </p:txBody>
              </p:sp>
            </p:grpSp>
            <p:sp>
              <p:nvSpPr>
                <p:cNvPr id="440" name="Freeform 439">
                  <a:extLst>
                    <a:ext uri="{FF2B5EF4-FFF2-40B4-BE49-F238E27FC236}">
                      <a16:creationId xmlns:a16="http://schemas.microsoft.com/office/drawing/2014/main" id="{84973670-62DA-DA67-613F-E6F094196D86}"/>
                    </a:ext>
                  </a:extLst>
                </p:cNvPr>
                <p:cNvSpPr/>
                <p:nvPr/>
              </p:nvSpPr>
              <p:spPr>
                <a:xfrm>
                  <a:off x="10021441" y="1927745"/>
                  <a:ext cx="799283" cy="1672763"/>
                </a:xfrm>
                <a:custGeom>
                  <a:avLst/>
                  <a:gdLst>
                    <a:gd name="connsiteX0" fmla="*/ 740822 w 799283"/>
                    <a:gd name="connsiteY0" fmla="*/ 1672764 h 1672763"/>
                    <a:gd name="connsiteX1" fmla="*/ 58461 w 799283"/>
                    <a:gd name="connsiteY1" fmla="*/ 1672764 h 1672763"/>
                    <a:gd name="connsiteX2" fmla="*/ 0 w 799283"/>
                    <a:gd name="connsiteY2" fmla="*/ 1610911 h 1672763"/>
                    <a:gd name="connsiteX3" fmla="*/ 0 w 799283"/>
                    <a:gd name="connsiteY3" fmla="*/ 0 h 1672763"/>
                    <a:gd name="connsiteX4" fmla="*/ 799284 w 799283"/>
                    <a:gd name="connsiteY4" fmla="*/ 0 h 1672763"/>
                    <a:gd name="connsiteX5" fmla="*/ 799284 w 799283"/>
                    <a:gd name="connsiteY5" fmla="*/ 1610911 h 1672763"/>
                    <a:gd name="connsiteX6" fmla="*/ 740822 w 799283"/>
                    <a:gd name="connsiteY6" fmla="*/ 1672764 h 1672763"/>
                    <a:gd name="connsiteX7" fmla="*/ 740822 w 799283"/>
                    <a:gd name="connsiteY7" fmla="*/ 1672764 h 16727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99283" h="1672763">
                      <a:moveTo>
                        <a:pt x="740822" y="1672764"/>
                      </a:moveTo>
                      <a:lnTo>
                        <a:pt x="58461" y="1672764"/>
                      </a:lnTo>
                      <a:cubicBezTo>
                        <a:pt x="26200" y="1672764"/>
                        <a:pt x="0" y="1645057"/>
                        <a:pt x="0" y="1610911"/>
                      </a:cubicBezTo>
                      <a:lnTo>
                        <a:pt x="0" y="0"/>
                      </a:lnTo>
                      <a:lnTo>
                        <a:pt x="799284" y="0"/>
                      </a:lnTo>
                      <a:lnTo>
                        <a:pt x="799284" y="1610911"/>
                      </a:lnTo>
                      <a:cubicBezTo>
                        <a:pt x="799284" y="1645057"/>
                        <a:pt x="773084" y="1672764"/>
                        <a:pt x="740822" y="1672764"/>
                      </a:cubicBezTo>
                      <a:lnTo>
                        <a:pt x="740822" y="1672764"/>
                      </a:lnTo>
                      <a:close/>
                    </a:path>
                  </a:pathLst>
                </a:custGeom>
                <a:solidFill>
                  <a:srgbClr val="A4D5A7"/>
                </a:solidFill>
                <a:ln w="19550" cap="flat">
                  <a:noFill/>
                  <a:prstDash val="solid"/>
                  <a:miter/>
                </a:ln>
              </p:spPr>
              <p:txBody>
                <a:bodyPr rtlCol="0" anchor="ctr"/>
                <a:lstStyle/>
                <a:p>
                  <a:endParaRPr lang="en-US"/>
                </a:p>
              </p:txBody>
            </p:sp>
            <p:grpSp>
              <p:nvGrpSpPr>
                <p:cNvPr id="441" name="Graphic 4">
                  <a:extLst>
                    <a:ext uri="{FF2B5EF4-FFF2-40B4-BE49-F238E27FC236}">
                      <a16:creationId xmlns:a16="http://schemas.microsoft.com/office/drawing/2014/main" id="{03B6860D-DC69-C47E-10C0-56B6D2B02CE8}"/>
                    </a:ext>
                  </a:extLst>
                </p:cNvPr>
                <p:cNvGrpSpPr/>
                <p:nvPr/>
              </p:nvGrpSpPr>
              <p:grpSpPr>
                <a:xfrm>
                  <a:off x="10232798" y="3090465"/>
                  <a:ext cx="377352" cy="316874"/>
                  <a:chOff x="10232798" y="3090465"/>
                  <a:chExt cx="377352" cy="316874"/>
                </a:xfrm>
                <a:solidFill>
                  <a:srgbClr val="231F20"/>
                </a:solidFill>
              </p:grpSpPr>
              <p:sp>
                <p:nvSpPr>
                  <p:cNvPr id="442" name="Freeform 441">
                    <a:extLst>
                      <a:ext uri="{FF2B5EF4-FFF2-40B4-BE49-F238E27FC236}">
                        <a16:creationId xmlns:a16="http://schemas.microsoft.com/office/drawing/2014/main" id="{E58B960C-1C82-D967-E593-EF0A5A60B985}"/>
                      </a:ext>
                    </a:extLst>
                  </p:cNvPr>
                  <p:cNvSpPr/>
                  <p:nvPr/>
                </p:nvSpPr>
                <p:spPr>
                  <a:xfrm>
                    <a:off x="10371226" y="3090465"/>
                    <a:ext cx="99714" cy="144193"/>
                  </a:xfrm>
                  <a:custGeom>
                    <a:avLst/>
                    <a:gdLst>
                      <a:gd name="connsiteX0" fmla="*/ 0 w 99714"/>
                      <a:gd name="connsiteY0" fmla="*/ 119413 h 144193"/>
                      <a:gd name="connsiteX1" fmla="*/ 15446 w 99714"/>
                      <a:gd name="connsiteY1" fmla="*/ 103414 h 144193"/>
                      <a:gd name="connsiteX2" fmla="*/ 46925 w 99714"/>
                      <a:gd name="connsiteY2" fmla="*/ 120389 h 144193"/>
                      <a:gd name="connsiteX3" fmla="*/ 71755 w 99714"/>
                      <a:gd name="connsiteY3" fmla="*/ 96584 h 144193"/>
                      <a:gd name="connsiteX4" fmla="*/ 48684 w 99714"/>
                      <a:gd name="connsiteY4" fmla="*/ 73365 h 144193"/>
                      <a:gd name="connsiteX5" fmla="*/ 27177 w 99714"/>
                      <a:gd name="connsiteY5" fmla="*/ 84682 h 144193"/>
                      <a:gd name="connsiteX6" fmla="*/ 3715 w 99714"/>
                      <a:gd name="connsiteY6" fmla="*/ 84682 h 144193"/>
                      <a:gd name="connsiteX7" fmla="*/ 20138 w 99714"/>
                      <a:gd name="connsiteY7" fmla="*/ 0 h 144193"/>
                      <a:gd name="connsiteX8" fmla="*/ 90526 w 99714"/>
                      <a:gd name="connsiteY8" fmla="*/ 0 h 144193"/>
                      <a:gd name="connsiteX9" fmla="*/ 90526 w 99714"/>
                      <a:gd name="connsiteY9" fmla="*/ 24390 h 144193"/>
                      <a:gd name="connsiteX10" fmla="*/ 39690 w 99714"/>
                      <a:gd name="connsiteY10" fmla="*/ 24390 h 144193"/>
                      <a:gd name="connsiteX11" fmla="*/ 34020 w 99714"/>
                      <a:gd name="connsiteY11" fmla="*/ 56195 h 144193"/>
                      <a:gd name="connsiteX12" fmla="*/ 52595 w 99714"/>
                      <a:gd name="connsiteY12" fmla="*/ 50146 h 144193"/>
                      <a:gd name="connsiteX13" fmla="*/ 99715 w 99714"/>
                      <a:gd name="connsiteY13" fmla="*/ 95804 h 144193"/>
                      <a:gd name="connsiteX14" fmla="*/ 47120 w 99714"/>
                      <a:gd name="connsiteY14" fmla="*/ 144194 h 144193"/>
                      <a:gd name="connsiteX15" fmla="*/ 196 w 99714"/>
                      <a:gd name="connsiteY15" fmla="*/ 119218 h 1441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99714" h="144193">
                        <a:moveTo>
                          <a:pt x="0" y="119413"/>
                        </a:moveTo>
                        <a:lnTo>
                          <a:pt x="15446" y="103414"/>
                        </a:lnTo>
                        <a:cubicBezTo>
                          <a:pt x="23071" y="113950"/>
                          <a:pt x="34998" y="120389"/>
                          <a:pt x="46925" y="120389"/>
                        </a:cubicBezTo>
                        <a:cubicBezTo>
                          <a:pt x="61393" y="120389"/>
                          <a:pt x="71755" y="110828"/>
                          <a:pt x="71755" y="96584"/>
                        </a:cubicBezTo>
                        <a:cubicBezTo>
                          <a:pt x="71755" y="82341"/>
                          <a:pt x="61979" y="73365"/>
                          <a:pt x="48684" y="73365"/>
                        </a:cubicBezTo>
                        <a:cubicBezTo>
                          <a:pt x="40081" y="73365"/>
                          <a:pt x="31870" y="77658"/>
                          <a:pt x="27177" y="84682"/>
                        </a:cubicBezTo>
                        <a:lnTo>
                          <a:pt x="3715" y="84682"/>
                        </a:lnTo>
                        <a:lnTo>
                          <a:pt x="20138" y="0"/>
                        </a:lnTo>
                        <a:lnTo>
                          <a:pt x="90526" y="0"/>
                        </a:lnTo>
                        <a:lnTo>
                          <a:pt x="90526" y="24390"/>
                        </a:lnTo>
                        <a:lnTo>
                          <a:pt x="39690" y="24390"/>
                        </a:lnTo>
                        <a:lnTo>
                          <a:pt x="34020" y="56195"/>
                        </a:lnTo>
                        <a:cubicBezTo>
                          <a:pt x="37149" y="52682"/>
                          <a:pt x="43405" y="50146"/>
                          <a:pt x="52595" y="50146"/>
                        </a:cubicBezTo>
                        <a:cubicBezTo>
                          <a:pt x="79577" y="50146"/>
                          <a:pt x="99715" y="69073"/>
                          <a:pt x="99715" y="95804"/>
                        </a:cubicBezTo>
                        <a:cubicBezTo>
                          <a:pt x="99715" y="124487"/>
                          <a:pt x="77425" y="144194"/>
                          <a:pt x="47120" y="144194"/>
                        </a:cubicBezTo>
                        <a:cubicBezTo>
                          <a:pt x="26395" y="144194"/>
                          <a:pt x="9189" y="134828"/>
                          <a:pt x="196" y="119218"/>
                        </a:cubicBezTo>
                        <a:close/>
                      </a:path>
                    </a:pathLst>
                  </a:custGeom>
                  <a:solidFill>
                    <a:srgbClr val="231F20"/>
                  </a:solidFill>
                  <a:ln w="19550" cap="flat">
                    <a:noFill/>
                    <a:prstDash val="solid"/>
                    <a:miter/>
                  </a:ln>
                </p:spPr>
                <p:txBody>
                  <a:bodyPr rtlCol="0" anchor="ctr"/>
                  <a:lstStyle/>
                  <a:p>
                    <a:endParaRPr lang="en-US"/>
                  </a:p>
                </p:txBody>
              </p:sp>
              <p:sp>
                <p:nvSpPr>
                  <p:cNvPr id="443" name="Freeform 442">
                    <a:extLst>
                      <a:ext uri="{FF2B5EF4-FFF2-40B4-BE49-F238E27FC236}">
                        <a16:creationId xmlns:a16="http://schemas.microsoft.com/office/drawing/2014/main" id="{5524DF23-6BF9-C92C-AF6C-A5582E8597DC}"/>
                      </a:ext>
                    </a:extLst>
                  </p:cNvPr>
                  <p:cNvSpPr/>
                  <p:nvPr/>
                </p:nvSpPr>
                <p:spPr>
                  <a:xfrm>
                    <a:off x="10232798" y="3302561"/>
                    <a:ext cx="89938" cy="104194"/>
                  </a:xfrm>
                  <a:custGeom>
                    <a:avLst/>
                    <a:gdLst>
                      <a:gd name="connsiteX0" fmla="*/ 0 w 89938"/>
                      <a:gd name="connsiteY0" fmla="*/ 51902 h 104194"/>
                      <a:gd name="connsiteX1" fmla="*/ 47512 w 89938"/>
                      <a:gd name="connsiteY1" fmla="*/ 0 h 104194"/>
                      <a:gd name="connsiteX2" fmla="*/ 86811 w 89938"/>
                      <a:gd name="connsiteY2" fmla="*/ 22439 h 104194"/>
                      <a:gd name="connsiteX3" fmla="*/ 78990 w 89938"/>
                      <a:gd name="connsiteY3" fmla="*/ 27707 h 104194"/>
                      <a:gd name="connsiteX4" fmla="*/ 47512 w 89938"/>
                      <a:gd name="connsiteY4" fmla="*/ 9171 h 104194"/>
                      <a:gd name="connsiteX5" fmla="*/ 10362 w 89938"/>
                      <a:gd name="connsiteY5" fmla="*/ 52097 h 104194"/>
                      <a:gd name="connsiteX6" fmla="*/ 49076 w 89938"/>
                      <a:gd name="connsiteY6" fmla="*/ 95023 h 104194"/>
                      <a:gd name="connsiteX7" fmla="*/ 81336 w 89938"/>
                      <a:gd name="connsiteY7" fmla="*/ 77853 h 104194"/>
                      <a:gd name="connsiteX8" fmla="*/ 81336 w 89938"/>
                      <a:gd name="connsiteY8" fmla="*/ 60877 h 104194"/>
                      <a:gd name="connsiteX9" fmla="*/ 58461 w 89938"/>
                      <a:gd name="connsiteY9" fmla="*/ 60877 h 104194"/>
                      <a:gd name="connsiteX10" fmla="*/ 58461 w 89938"/>
                      <a:gd name="connsiteY10" fmla="*/ 53073 h 104194"/>
                      <a:gd name="connsiteX11" fmla="*/ 89939 w 89938"/>
                      <a:gd name="connsiteY11" fmla="*/ 53073 h 104194"/>
                      <a:gd name="connsiteX12" fmla="*/ 89939 w 89938"/>
                      <a:gd name="connsiteY12" fmla="*/ 103414 h 104194"/>
                      <a:gd name="connsiteX13" fmla="*/ 81336 w 89938"/>
                      <a:gd name="connsiteY13" fmla="*/ 103414 h 104194"/>
                      <a:gd name="connsiteX14" fmla="*/ 81336 w 89938"/>
                      <a:gd name="connsiteY14" fmla="*/ 88389 h 104194"/>
                      <a:gd name="connsiteX15" fmla="*/ 48293 w 89938"/>
                      <a:gd name="connsiteY15" fmla="*/ 104194 h 104194"/>
                      <a:gd name="connsiteX16" fmla="*/ 196 w 89938"/>
                      <a:gd name="connsiteY16" fmla="*/ 52097 h 104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89938" h="104194">
                        <a:moveTo>
                          <a:pt x="0" y="51902"/>
                        </a:moveTo>
                        <a:cubicBezTo>
                          <a:pt x="0" y="24390"/>
                          <a:pt x="20138" y="0"/>
                          <a:pt x="47512" y="0"/>
                        </a:cubicBezTo>
                        <a:cubicBezTo>
                          <a:pt x="67845" y="0"/>
                          <a:pt x="80163" y="9171"/>
                          <a:pt x="86811" y="22439"/>
                        </a:cubicBezTo>
                        <a:lnTo>
                          <a:pt x="78990" y="27707"/>
                        </a:lnTo>
                        <a:cubicBezTo>
                          <a:pt x="72342" y="15024"/>
                          <a:pt x="61003" y="9171"/>
                          <a:pt x="47512" y="9171"/>
                        </a:cubicBezTo>
                        <a:cubicBezTo>
                          <a:pt x="24831" y="9171"/>
                          <a:pt x="10362" y="30244"/>
                          <a:pt x="10362" y="52097"/>
                        </a:cubicBezTo>
                        <a:cubicBezTo>
                          <a:pt x="10362" y="75121"/>
                          <a:pt x="27177" y="95023"/>
                          <a:pt x="49076" y="95023"/>
                        </a:cubicBezTo>
                        <a:cubicBezTo>
                          <a:pt x="60807" y="95023"/>
                          <a:pt x="71560" y="89755"/>
                          <a:pt x="81336" y="77853"/>
                        </a:cubicBezTo>
                        <a:lnTo>
                          <a:pt x="81336" y="60877"/>
                        </a:lnTo>
                        <a:lnTo>
                          <a:pt x="58461" y="60877"/>
                        </a:lnTo>
                        <a:lnTo>
                          <a:pt x="58461" y="53073"/>
                        </a:lnTo>
                        <a:lnTo>
                          <a:pt x="89939" y="53073"/>
                        </a:lnTo>
                        <a:lnTo>
                          <a:pt x="89939" y="103414"/>
                        </a:lnTo>
                        <a:lnTo>
                          <a:pt x="81336" y="103414"/>
                        </a:lnTo>
                        <a:lnTo>
                          <a:pt x="81336" y="88389"/>
                        </a:lnTo>
                        <a:cubicBezTo>
                          <a:pt x="71756" y="98926"/>
                          <a:pt x="60807" y="104194"/>
                          <a:pt x="48293" y="104194"/>
                        </a:cubicBezTo>
                        <a:cubicBezTo>
                          <a:pt x="20726" y="104194"/>
                          <a:pt x="196" y="78048"/>
                          <a:pt x="196" y="52097"/>
                        </a:cubicBezTo>
                        <a:close/>
                      </a:path>
                    </a:pathLst>
                  </a:custGeom>
                  <a:solidFill>
                    <a:srgbClr val="231F20"/>
                  </a:solidFill>
                  <a:ln w="19550" cap="flat">
                    <a:noFill/>
                    <a:prstDash val="solid"/>
                    <a:miter/>
                  </a:ln>
                </p:spPr>
                <p:txBody>
                  <a:bodyPr rtlCol="0" anchor="ctr"/>
                  <a:lstStyle/>
                  <a:p>
                    <a:endParaRPr lang="en-US"/>
                  </a:p>
                </p:txBody>
              </p:sp>
              <p:sp>
                <p:nvSpPr>
                  <p:cNvPr id="444" name="Freeform 443">
                    <a:extLst>
                      <a:ext uri="{FF2B5EF4-FFF2-40B4-BE49-F238E27FC236}">
                        <a16:creationId xmlns:a16="http://schemas.microsoft.com/office/drawing/2014/main" id="{C921B208-3A36-5A64-57D5-4115E288013A}"/>
                      </a:ext>
                    </a:extLst>
                  </p:cNvPr>
                  <p:cNvSpPr/>
                  <p:nvPr/>
                </p:nvSpPr>
                <p:spPr>
                  <a:xfrm>
                    <a:off x="10336032" y="3329487"/>
                    <a:ext cx="74884" cy="77852"/>
                  </a:xfrm>
                  <a:custGeom>
                    <a:avLst/>
                    <a:gdLst>
                      <a:gd name="connsiteX0" fmla="*/ 0 w 74884"/>
                      <a:gd name="connsiteY0" fmla="*/ 39024 h 77852"/>
                      <a:gd name="connsiteX1" fmla="*/ 37344 w 74884"/>
                      <a:gd name="connsiteY1" fmla="*/ 0 h 77852"/>
                      <a:gd name="connsiteX2" fmla="*/ 74884 w 74884"/>
                      <a:gd name="connsiteY2" fmla="*/ 39024 h 77852"/>
                      <a:gd name="connsiteX3" fmla="*/ 37344 w 74884"/>
                      <a:gd name="connsiteY3" fmla="*/ 77853 h 77852"/>
                      <a:gd name="connsiteX4" fmla="*/ 0 w 74884"/>
                      <a:gd name="connsiteY4" fmla="*/ 39024 h 77852"/>
                      <a:gd name="connsiteX5" fmla="*/ 37344 w 74884"/>
                      <a:gd name="connsiteY5" fmla="*/ 69073 h 77852"/>
                      <a:gd name="connsiteX6" fmla="*/ 64913 w 74884"/>
                      <a:gd name="connsiteY6" fmla="*/ 38829 h 77852"/>
                      <a:gd name="connsiteX7" fmla="*/ 37344 w 74884"/>
                      <a:gd name="connsiteY7" fmla="*/ 8585 h 77852"/>
                      <a:gd name="connsiteX8" fmla="*/ 9972 w 74884"/>
                      <a:gd name="connsiteY8" fmla="*/ 39219 h 77852"/>
                      <a:gd name="connsiteX9" fmla="*/ 37344 w 74884"/>
                      <a:gd name="connsiteY9" fmla="*/ 69268 h 778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4884" h="77852">
                        <a:moveTo>
                          <a:pt x="0" y="39024"/>
                        </a:moveTo>
                        <a:cubicBezTo>
                          <a:pt x="0" y="17951"/>
                          <a:pt x="15838" y="0"/>
                          <a:pt x="37344" y="0"/>
                        </a:cubicBezTo>
                        <a:cubicBezTo>
                          <a:pt x="58852" y="0"/>
                          <a:pt x="74884" y="17951"/>
                          <a:pt x="74884" y="39024"/>
                        </a:cubicBezTo>
                        <a:cubicBezTo>
                          <a:pt x="74884" y="60097"/>
                          <a:pt x="59243" y="77853"/>
                          <a:pt x="37344" y="77853"/>
                        </a:cubicBezTo>
                        <a:cubicBezTo>
                          <a:pt x="15446" y="77853"/>
                          <a:pt x="0" y="59902"/>
                          <a:pt x="0" y="39024"/>
                        </a:cubicBezTo>
                        <a:close/>
                        <a:moveTo>
                          <a:pt x="37344" y="69073"/>
                        </a:moveTo>
                        <a:cubicBezTo>
                          <a:pt x="52400" y="69073"/>
                          <a:pt x="64913" y="55414"/>
                          <a:pt x="64913" y="38829"/>
                        </a:cubicBezTo>
                        <a:cubicBezTo>
                          <a:pt x="64913" y="22244"/>
                          <a:pt x="52400" y="8585"/>
                          <a:pt x="37344" y="8585"/>
                        </a:cubicBezTo>
                        <a:cubicBezTo>
                          <a:pt x="22289" y="8585"/>
                          <a:pt x="9972" y="22244"/>
                          <a:pt x="9972" y="39219"/>
                        </a:cubicBezTo>
                        <a:cubicBezTo>
                          <a:pt x="9972" y="56195"/>
                          <a:pt x="22289" y="69268"/>
                          <a:pt x="37344" y="69268"/>
                        </a:cubicBezTo>
                        <a:close/>
                      </a:path>
                    </a:pathLst>
                  </a:custGeom>
                  <a:solidFill>
                    <a:srgbClr val="231F20"/>
                  </a:solidFill>
                  <a:ln w="19550" cap="flat">
                    <a:noFill/>
                    <a:prstDash val="solid"/>
                    <a:miter/>
                  </a:ln>
                </p:spPr>
                <p:txBody>
                  <a:bodyPr rtlCol="0" anchor="ctr"/>
                  <a:lstStyle/>
                  <a:p>
                    <a:endParaRPr lang="en-US"/>
                  </a:p>
                </p:txBody>
              </p:sp>
              <p:sp>
                <p:nvSpPr>
                  <p:cNvPr id="445" name="Freeform 444">
                    <a:extLst>
                      <a:ext uri="{FF2B5EF4-FFF2-40B4-BE49-F238E27FC236}">
                        <a16:creationId xmlns:a16="http://schemas.microsoft.com/office/drawing/2014/main" id="{A72C0760-A9FD-FAB1-6184-93B562C5C207}"/>
                      </a:ext>
                    </a:extLst>
                  </p:cNvPr>
                  <p:cNvSpPr/>
                  <p:nvPr/>
                </p:nvSpPr>
                <p:spPr>
                  <a:xfrm>
                    <a:off x="10427730" y="3300414"/>
                    <a:ext cx="28350" cy="106340"/>
                  </a:xfrm>
                  <a:custGeom>
                    <a:avLst/>
                    <a:gdLst>
                      <a:gd name="connsiteX0" fmla="*/ 9776 w 28350"/>
                      <a:gd name="connsiteY0" fmla="*/ 0 h 106340"/>
                      <a:gd name="connsiteX1" fmla="*/ 9776 w 28350"/>
                      <a:gd name="connsiteY1" fmla="*/ 88389 h 106340"/>
                      <a:gd name="connsiteX2" fmla="*/ 16815 w 28350"/>
                      <a:gd name="connsiteY2" fmla="*/ 97560 h 106340"/>
                      <a:gd name="connsiteX3" fmla="*/ 26591 w 28350"/>
                      <a:gd name="connsiteY3" fmla="*/ 95804 h 106340"/>
                      <a:gd name="connsiteX4" fmla="*/ 28351 w 28350"/>
                      <a:gd name="connsiteY4" fmla="*/ 103804 h 106340"/>
                      <a:gd name="connsiteX5" fmla="*/ 14664 w 28350"/>
                      <a:gd name="connsiteY5" fmla="*/ 106340 h 106340"/>
                      <a:gd name="connsiteX6" fmla="*/ 0 w 28350"/>
                      <a:gd name="connsiteY6" fmla="*/ 91706 h 106340"/>
                      <a:gd name="connsiteX7" fmla="*/ 0 w 28350"/>
                      <a:gd name="connsiteY7" fmla="*/ 0 h 106340"/>
                      <a:gd name="connsiteX8" fmla="*/ 9776 w 28350"/>
                      <a:gd name="connsiteY8" fmla="*/ 0 h 1063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8350" h="106340">
                        <a:moveTo>
                          <a:pt x="9776" y="0"/>
                        </a:moveTo>
                        <a:lnTo>
                          <a:pt x="9776" y="88389"/>
                        </a:lnTo>
                        <a:cubicBezTo>
                          <a:pt x="9776" y="95804"/>
                          <a:pt x="12709" y="97560"/>
                          <a:pt x="16815" y="97560"/>
                        </a:cubicBezTo>
                        <a:cubicBezTo>
                          <a:pt x="20530" y="97560"/>
                          <a:pt x="24049" y="96780"/>
                          <a:pt x="26591" y="95804"/>
                        </a:cubicBezTo>
                        <a:lnTo>
                          <a:pt x="28351" y="103804"/>
                        </a:lnTo>
                        <a:cubicBezTo>
                          <a:pt x="24636" y="105170"/>
                          <a:pt x="18575" y="106340"/>
                          <a:pt x="14664" y="106340"/>
                        </a:cubicBezTo>
                        <a:cubicBezTo>
                          <a:pt x="5670" y="106340"/>
                          <a:pt x="0" y="100877"/>
                          <a:pt x="0" y="91706"/>
                        </a:cubicBezTo>
                        <a:lnTo>
                          <a:pt x="0" y="0"/>
                        </a:lnTo>
                        <a:lnTo>
                          <a:pt x="9776" y="0"/>
                        </a:lnTo>
                        <a:close/>
                      </a:path>
                    </a:pathLst>
                  </a:custGeom>
                  <a:solidFill>
                    <a:srgbClr val="231F20"/>
                  </a:solidFill>
                  <a:ln w="19550" cap="flat">
                    <a:noFill/>
                    <a:prstDash val="solid"/>
                    <a:miter/>
                  </a:ln>
                </p:spPr>
                <p:txBody>
                  <a:bodyPr rtlCol="0" anchor="ctr"/>
                  <a:lstStyle/>
                  <a:p>
                    <a:endParaRPr lang="en-US"/>
                  </a:p>
                </p:txBody>
              </p:sp>
              <p:sp>
                <p:nvSpPr>
                  <p:cNvPr id="446" name="Freeform 445">
                    <a:extLst>
                      <a:ext uri="{FF2B5EF4-FFF2-40B4-BE49-F238E27FC236}">
                        <a16:creationId xmlns:a16="http://schemas.microsoft.com/office/drawing/2014/main" id="{7FFD0A09-8ED2-0473-BEB5-F4402D53EFC3}"/>
                      </a:ext>
                    </a:extLst>
                  </p:cNvPr>
                  <p:cNvSpPr/>
                  <p:nvPr/>
                </p:nvSpPr>
                <p:spPr>
                  <a:xfrm>
                    <a:off x="10461555" y="3300414"/>
                    <a:ext cx="76252" cy="106925"/>
                  </a:xfrm>
                  <a:custGeom>
                    <a:avLst/>
                    <a:gdLst>
                      <a:gd name="connsiteX0" fmla="*/ 34412 w 76252"/>
                      <a:gd name="connsiteY0" fmla="*/ 28878 h 106925"/>
                      <a:gd name="connsiteX1" fmla="*/ 62957 w 76252"/>
                      <a:gd name="connsiteY1" fmla="*/ 45853 h 106925"/>
                      <a:gd name="connsiteX2" fmla="*/ 62957 w 76252"/>
                      <a:gd name="connsiteY2" fmla="*/ 0 h 106925"/>
                      <a:gd name="connsiteX3" fmla="*/ 72733 w 76252"/>
                      <a:gd name="connsiteY3" fmla="*/ 0 h 106925"/>
                      <a:gd name="connsiteX4" fmla="*/ 72733 w 76252"/>
                      <a:gd name="connsiteY4" fmla="*/ 93658 h 106925"/>
                      <a:gd name="connsiteX5" fmla="*/ 76252 w 76252"/>
                      <a:gd name="connsiteY5" fmla="*/ 97755 h 106925"/>
                      <a:gd name="connsiteX6" fmla="*/ 76252 w 76252"/>
                      <a:gd name="connsiteY6" fmla="*/ 105560 h 106925"/>
                      <a:gd name="connsiteX7" fmla="*/ 71756 w 76252"/>
                      <a:gd name="connsiteY7" fmla="*/ 105755 h 106925"/>
                      <a:gd name="connsiteX8" fmla="*/ 64130 w 76252"/>
                      <a:gd name="connsiteY8" fmla="*/ 98341 h 106925"/>
                      <a:gd name="connsiteX9" fmla="*/ 64130 w 76252"/>
                      <a:gd name="connsiteY9" fmla="*/ 90926 h 106925"/>
                      <a:gd name="connsiteX10" fmla="*/ 35975 w 76252"/>
                      <a:gd name="connsiteY10" fmla="*/ 106926 h 106925"/>
                      <a:gd name="connsiteX11" fmla="*/ 0 w 76252"/>
                      <a:gd name="connsiteY11" fmla="*/ 68097 h 106925"/>
                      <a:gd name="connsiteX12" fmla="*/ 34412 w 76252"/>
                      <a:gd name="connsiteY12" fmla="*/ 29073 h 106925"/>
                      <a:gd name="connsiteX13" fmla="*/ 62957 w 76252"/>
                      <a:gd name="connsiteY13" fmla="*/ 56390 h 106925"/>
                      <a:gd name="connsiteX14" fmla="*/ 36953 w 76252"/>
                      <a:gd name="connsiteY14" fmla="*/ 37658 h 106925"/>
                      <a:gd name="connsiteX15" fmla="*/ 10167 w 76252"/>
                      <a:gd name="connsiteY15" fmla="*/ 68097 h 106925"/>
                      <a:gd name="connsiteX16" fmla="*/ 38322 w 76252"/>
                      <a:gd name="connsiteY16" fmla="*/ 98341 h 106925"/>
                      <a:gd name="connsiteX17" fmla="*/ 63153 w 76252"/>
                      <a:gd name="connsiteY17" fmla="*/ 79804 h 106925"/>
                      <a:gd name="connsiteX18" fmla="*/ 63153 w 76252"/>
                      <a:gd name="connsiteY18" fmla="*/ 56585 h 106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76252" h="106925">
                        <a:moveTo>
                          <a:pt x="34412" y="28878"/>
                        </a:moveTo>
                        <a:cubicBezTo>
                          <a:pt x="46925" y="28878"/>
                          <a:pt x="57287" y="36487"/>
                          <a:pt x="62957" y="45853"/>
                        </a:cubicBezTo>
                        <a:lnTo>
                          <a:pt x="62957" y="0"/>
                        </a:lnTo>
                        <a:lnTo>
                          <a:pt x="72733" y="0"/>
                        </a:lnTo>
                        <a:lnTo>
                          <a:pt x="72733" y="93658"/>
                        </a:lnTo>
                        <a:cubicBezTo>
                          <a:pt x="72733" y="96389"/>
                          <a:pt x="73711" y="97560"/>
                          <a:pt x="76252" y="97755"/>
                        </a:cubicBezTo>
                        <a:lnTo>
                          <a:pt x="76252" y="105560"/>
                        </a:lnTo>
                        <a:cubicBezTo>
                          <a:pt x="74298" y="105755"/>
                          <a:pt x="73125" y="105950"/>
                          <a:pt x="71756" y="105755"/>
                        </a:cubicBezTo>
                        <a:cubicBezTo>
                          <a:pt x="67650" y="105560"/>
                          <a:pt x="64130" y="102048"/>
                          <a:pt x="64130" y="98341"/>
                        </a:cubicBezTo>
                        <a:lnTo>
                          <a:pt x="64130" y="90926"/>
                        </a:lnTo>
                        <a:cubicBezTo>
                          <a:pt x="58265" y="100682"/>
                          <a:pt x="47120" y="106926"/>
                          <a:pt x="35975" y="106926"/>
                        </a:cubicBezTo>
                        <a:cubicBezTo>
                          <a:pt x="15055" y="106926"/>
                          <a:pt x="0" y="88194"/>
                          <a:pt x="0" y="68097"/>
                        </a:cubicBezTo>
                        <a:cubicBezTo>
                          <a:pt x="0" y="46829"/>
                          <a:pt x="14468" y="29073"/>
                          <a:pt x="34412" y="29073"/>
                        </a:cubicBezTo>
                        <a:close/>
                        <a:moveTo>
                          <a:pt x="62957" y="56390"/>
                        </a:moveTo>
                        <a:cubicBezTo>
                          <a:pt x="59242" y="46048"/>
                          <a:pt x="47316" y="37658"/>
                          <a:pt x="36953" y="37658"/>
                        </a:cubicBezTo>
                        <a:cubicBezTo>
                          <a:pt x="20725" y="37658"/>
                          <a:pt x="10167" y="52682"/>
                          <a:pt x="10167" y="68097"/>
                        </a:cubicBezTo>
                        <a:cubicBezTo>
                          <a:pt x="10167" y="84487"/>
                          <a:pt x="22485" y="98341"/>
                          <a:pt x="38322" y="98341"/>
                        </a:cubicBezTo>
                        <a:cubicBezTo>
                          <a:pt x="48098" y="98341"/>
                          <a:pt x="61393" y="89950"/>
                          <a:pt x="63153" y="79804"/>
                        </a:cubicBezTo>
                        <a:lnTo>
                          <a:pt x="63153" y="56585"/>
                        </a:lnTo>
                        <a:close/>
                      </a:path>
                    </a:pathLst>
                  </a:custGeom>
                  <a:solidFill>
                    <a:srgbClr val="231F20"/>
                  </a:solidFill>
                  <a:ln w="19550" cap="flat">
                    <a:noFill/>
                    <a:prstDash val="solid"/>
                    <a:miter/>
                  </a:ln>
                </p:spPr>
                <p:txBody>
                  <a:bodyPr rtlCol="0" anchor="ctr"/>
                  <a:lstStyle/>
                  <a:p>
                    <a:endParaRPr lang="en-US"/>
                  </a:p>
                </p:txBody>
              </p:sp>
              <p:sp>
                <p:nvSpPr>
                  <p:cNvPr id="447" name="Freeform 446">
                    <a:extLst>
                      <a:ext uri="{FF2B5EF4-FFF2-40B4-BE49-F238E27FC236}">
                        <a16:creationId xmlns:a16="http://schemas.microsoft.com/office/drawing/2014/main" id="{63A4A175-DD81-6799-ECCB-AF80FAA465EF}"/>
                      </a:ext>
                    </a:extLst>
                  </p:cNvPr>
                  <p:cNvSpPr/>
                  <p:nvPr/>
                </p:nvSpPr>
                <p:spPr>
                  <a:xfrm>
                    <a:off x="10550321" y="3329292"/>
                    <a:ext cx="59828" cy="77852"/>
                  </a:xfrm>
                  <a:custGeom>
                    <a:avLst/>
                    <a:gdLst>
                      <a:gd name="connsiteX0" fmla="*/ 0 w 59828"/>
                      <a:gd name="connsiteY0" fmla="*/ 65755 h 77852"/>
                      <a:gd name="connsiteX1" fmla="*/ 4106 w 59828"/>
                      <a:gd name="connsiteY1" fmla="*/ 58731 h 77852"/>
                      <a:gd name="connsiteX2" fmla="*/ 30501 w 59828"/>
                      <a:gd name="connsiteY2" fmla="*/ 70048 h 77852"/>
                      <a:gd name="connsiteX3" fmla="*/ 50249 w 59828"/>
                      <a:gd name="connsiteY3" fmla="*/ 56390 h 77852"/>
                      <a:gd name="connsiteX4" fmla="*/ 27959 w 59828"/>
                      <a:gd name="connsiteY4" fmla="*/ 42341 h 77852"/>
                      <a:gd name="connsiteX5" fmla="*/ 4301 w 59828"/>
                      <a:gd name="connsiteY5" fmla="*/ 22049 h 77852"/>
                      <a:gd name="connsiteX6" fmla="*/ 32456 w 59828"/>
                      <a:gd name="connsiteY6" fmla="*/ 0 h 77852"/>
                      <a:gd name="connsiteX7" fmla="*/ 58656 w 59828"/>
                      <a:gd name="connsiteY7" fmla="*/ 10341 h 77852"/>
                      <a:gd name="connsiteX8" fmla="*/ 53964 w 59828"/>
                      <a:gd name="connsiteY8" fmla="*/ 16975 h 77852"/>
                      <a:gd name="connsiteX9" fmla="*/ 32065 w 59828"/>
                      <a:gd name="connsiteY9" fmla="*/ 7805 h 77852"/>
                      <a:gd name="connsiteX10" fmla="*/ 13687 w 59828"/>
                      <a:gd name="connsiteY10" fmla="*/ 20878 h 77852"/>
                      <a:gd name="connsiteX11" fmla="*/ 31674 w 59828"/>
                      <a:gd name="connsiteY11" fmla="*/ 34146 h 77852"/>
                      <a:gd name="connsiteX12" fmla="*/ 59829 w 59828"/>
                      <a:gd name="connsiteY12" fmla="*/ 55414 h 77852"/>
                      <a:gd name="connsiteX13" fmla="*/ 30892 w 59828"/>
                      <a:gd name="connsiteY13" fmla="*/ 77853 h 77852"/>
                      <a:gd name="connsiteX14" fmla="*/ 0 w 59828"/>
                      <a:gd name="connsiteY14" fmla="*/ 65560 h 778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9828" h="77852">
                        <a:moveTo>
                          <a:pt x="0" y="65755"/>
                        </a:moveTo>
                        <a:lnTo>
                          <a:pt x="4106" y="58731"/>
                        </a:lnTo>
                        <a:cubicBezTo>
                          <a:pt x="12514" y="66731"/>
                          <a:pt x="21116" y="70048"/>
                          <a:pt x="30501" y="70048"/>
                        </a:cubicBezTo>
                        <a:cubicBezTo>
                          <a:pt x="42232" y="70048"/>
                          <a:pt x="50249" y="65170"/>
                          <a:pt x="50249" y="56390"/>
                        </a:cubicBezTo>
                        <a:cubicBezTo>
                          <a:pt x="50249" y="47609"/>
                          <a:pt x="41841" y="46048"/>
                          <a:pt x="27959" y="42341"/>
                        </a:cubicBezTo>
                        <a:cubicBezTo>
                          <a:pt x="12318" y="38048"/>
                          <a:pt x="4301" y="33951"/>
                          <a:pt x="4301" y="22049"/>
                        </a:cubicBezTo>
                        <a:cubicBezTo>
                          <a:pt x="4301" y="7610"/>
                          <a:pt x="16423" y="0"/>
                          <a:pt x="32456" y="0"/>
                        </a:cubicBezTo>
                        <a:cubicBezTo>
                          <a:pt x="43796" y="0"/>
                          <a:pt x="53181" y="3902"/>
                          <a:pt x="58656" y="10341"/>
                        </a:cubicBezTo>
                        <a:lnTo>
                          <a:pt x="53964" y="16975"/>
                        </a:lnTo>
                        <a:cubicBezTo>
                          <a:pt x="48684" y="10927"/>
                          <a:pt x="40863" y="7805"/>
                          <a:pt x="32065" y="7805"/>
                        </a:cubicBezTo>
                        <a:cubicBezTo>
                          <a:pt x="23267" y="7805"/>
                          <a:pt x="13687" y="11122"/>
                          <a:pt x="13687" y="20878"/>
                        </a:cubicBezTo>
                        <a:cubicBezTo>
                          <a:pt x="13687" y="28878"/>
                          <a:pt x="19748" y="30634"/>
                          <a:pt x="31674" y="34146"/>
                        </a:cubicBezTo>
                        <a:cubicBezTo>
                          <a:pt x="48880" y="38829"/>
                          <a:pt x="59829" y="41951"/>
                          <a:pt x="59829" y="55414"/>
                        </a:cubicBezTo>
                        <a:cubicBezTo>
                          <a:pt x="59829" y="68877"/>
                          <a:pt x="48293" y="77853"/>
                          <a:pt x="30892" y="77853"/>
                        </a:cubicBezTo>
                        <a:cubicBezTo>
                          <a:pt x="18575" y="77853"/>
                          <a:pt x="7820" y="73755"/>
                          <a:pt x="0" y="65560"/>
                        </a:cubicBezTo>
                        <a:close/>
                      </a:path>
                    </a:pathLst>
                  </a:custGeom>
                  <a:solidFill>
                    <a:srgbClr val="231F20"/>
                  </a:solidFill>
                  <a:ln w="19550" cap="flat">
                    <a:noFill/>
                    <a:prstDash val="solid"/>
                    <a:miter/>
                  </a:ln>
                </p:spPr>
                <p:txBody>
                  <a:bodyPr rtlCol="0" anchor="ctr"/>
                  <a:lstStyle/>
                  <a:p>
                    <a:endParaRPr lang="en-US"/>
                  </a:p>
                </p:txBody>
              </p:sp>
            </p:grpSp>
            <p:sp>
              <p:nvSpPr>
                <p:cNvPr id="448" name="Freeform 447">
                  <a:extLst>
                    <a:ext uri="{FF2B5EF4-FFF2-40B4-BE49-F238E27FC236}">
                      <a16:creationId xmlns:a16="http://schemas.microsoft.com/office/drawing/2014/main" id="{42BB17E5-0C2A-D51F-5C65-BC265AF166EC}"/>
                    </a:ext>
                  </a:extLst>
                </p:cNvPr>
                <p:cNvSpPr/>
                <p:nvPr/>
              </p:nvSpPr>
              <p:spPr>
                <a:xfrm>
                  <a:off x="10868432" y="1927745"/>
                  <a:ext cx="799281" cy="1672763"/>
                </a:xfrm>
                <a:custGeom>
                  <a:avLst/>
                  <a:gdLst>
                    <a:gd name="connsiteX0" fmla="*/ 740822 w 799281"/>
                    <a:gd name="connsiteY0" fmla="*/ 1672764 h 1672763"/>
                    <a:gd name="connsiteX1" fmla="*/ 58460 w 799281"/>
                    <a:gd name="connsiteY1" fmla="*/ 1672764 h 1672763"/>
                    <a:gd name="connsiteX2" fmla="*/ 0 w 799281"/>
                    <a:gd name="connsiteY2" fmla="*/ 1610911 h 1672763"/>
                    <a:gd name="connsiteX3" fmla="*/ 0 w 799281"/>
                    <a:gd name="connsiteY3" fmla="*/ 0 h 1672763"/>
                    <a:gd name="connsiteX4" fmla="*/ 799282 w 799281"/>
                    <a:gd name="connsiteY4" fmla="*/ 0 h 1672763"/>
                    <a:gd name="connsiteX5" fmla="*/ 799282 w 799281"/>
                    <a:gd name="connsiteY5" fmla="*/ 1610911 h 1672763"/>
                    <a:gd name="connsiteX6" fmla="*/ 740822 w 799281"/>
                    <a:gd name="connsiteY6" fmla="*/ 1672764 h 1672763"/>
                    <a:gd name="connsiteX7" fmla="*/ 740822 w 799281"/>
                    <a:gd name="connsiteY7" fmla="*/ 1672764 h 16727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99281" h="1672763">
                      <a:moveTo>
                        <a:pt x="740822" y="1672764"/>
                      </a:moveTo>
                      <a:lnTo>
                        <a:pt x="58460" y="1672764"/>
                      </a:lnTo>
                      <a:cubicBezTo>
                        <a:pt x="26199" y="1672764"/>
                        <a:pt x="0" y="1645057"/>
                        <a:pt x="0" y="1610911"/>
                      </a:cubicBezTo>
                      <a:lnTo>
                        <a:pt x="0" y="0"/>
                      </a:lnTo>
                      <a:lnTo>
                        <a:pt x="799282" y="0"/>
                      </a:lnTo>
                      <a:lnTo>
                        <a:pt x="799282" y="1610911"/>
                      </a:lnTo>
                      <a:cubicBezTo>
                        <a:pt x="799282" y="1645057"/>
                        <a:pt x="773083" y="1672764"/>
                        <a:pt x="740822" y="1672764"/>
                      </a:cubicBezTo>
                      <a:lnTo>
                        <a:pt x="740822" y="1672764"/>
                      </a:lnTo>
                      <a:close/>
                    </a:path>
                  </a:pathLst>
                </a:custGeom>
                <a:solidFill>
                  <a:srgbClr val="C9E5C9"/>
                </a:solidFill>
                <a:ln w="19550" cap="flat">
                  <a:noFill/>
                  <a:prstDash val="solid"/>
                  <a:miter/>
                </a:ln>
              </p:spPr>
              <p:txBody>
                <a:bodyPr rtlCol="0" anchor="ctr"/>
                <a:lstStyle/>
                <a:p>
                  <a:endParaRPr lang="en-US"/>
                </a:p>
              </p:txBody>
            </p:sp>
            <p:grpSp>
              <p:nvGrpSpPr>
                <p:cNvPr id="449" name="Graphic 4">
                  <a:extLst>
                    <a:ext uri="{FF2B5EF4-FFF2-40B4-BE49-F238E27FC236}">
                      <a16:creationId xmlns:a16="http://schemas.microsoft.com/office/drawing/2014/main" id="{820A2612-05BD-1E71-BD7E-F77D3488C4D9}"/>
                    </a:ext>
                  </a:extLst>
                </p:cNvPr>
                <p:cNvGrpSpPr/>
                <p:nvPr/>
              </p:nvGrpSpPr>
              <p:grpSpPr>
                <a:xfrm>
                  <a:off x="10950744" y="3089294"/>
                  <a:ext cx="642085" cy="318045"/>
                  <a:chOff x="10950744" y="3089294"/>
                  <a:chExt cx="642085" cy="318045"/>
                </a:xfrm>
                <a:solidFill>
                  <a:srgbClr val="231F20"/>
                </a:solidFill>
              </p:grpSpPr>
              <p:sp>
                <p:nvSpPr>
                  <p:cNvPr id="450" name="Freeform 449">
                    <a:extLst>
                      <a:ext uri="{FF2B5EF4-FFF2-40B4-BE49-F238E27FC236}">
                        <a16:creationId xmlns:a16="http://schemas.microsoft.com/office/drawing/2014/main" id="{19D4CB88-CA5C-60BF-216B-363924923FE8}"/>
                      </a:ext>
                    </a:extLst>
                  </p:cNvPr>
                  <p:cNvSpPr/>
                  <p:nvPr/>
                </p:nvSpPr>
                <p:spPr>
                  <a:xfrm>
                    <a:off x="11216260" y="3089294"/>
                    <a:ext cx="104798" cy="145559"/>
                  </a:xfrm>
                  <a:custGeom>
                    <a:avLst/>
                    <a:gdLst>
                      <a:gd name="connsiteX0" fmla="*/ 52399 w 104798"/>
                      <a:gd name="connsiteY0" fmla="*/ 145364 h 145559"/>
                      <a:gd name="connsiteX1" fmla="*/ 0 w 104798"/>
                      <a:gd name="connsiteY1" fmla="*/ 79999 h 145559"/>
                      <a:gd name="connsiteX2" fmla="*/ 55332 w 104798"/>
                      <a:gd name="connsiteY2" fmla="*/ 0 h 145559"/>
                      <a:gd name="connsiteX3" fmla="*/ 99324 w 104798"/>
                      <a:gd name="connsiteY3" fmla="*/ 22439 h 145559"/>
                      <a:gd name="connsiteX4" fmla="*/ 83877 w 104798"/>
                      <a:gd name="connsiteY4" fmla="*/ 39219 h 145559"/>
                      <a:gd name="connsiteX5" fmla="*/ 54941 w 104798"/>
                      <a:gd name="connsiteY5" fmla="*/ 23219 h 145559"/>
                      <a:gd name="connsiteX6" fmla="*/ 25026 w 104798"/>
                      <a:gd name="connsiteY6" fmla="*/ 63999 h 145559"/>
                      <a:gd name="connsiteX7" fmla="*/ 54941 w 104798"/>
                      <a:gd name="connsiteY7" fmla="*/ 48390 h 145559"/>
                      <a:gd name="connsiteX8" fmla="*/ 104798 w 104798"/>
                      <a:gd name="connsiteY8" fmla="*/ 95999 h 145559"/>
                      <a:gd name="connsiteX9" fmla="*/ 52595 w 104798"/>
                      <a:gd name="connsiteY9" fmla="*/ 145560 h 145559"/>
                      <a:gd name="connsiteX10" fmla="*/ 78989 w 104798"/>
                      <a:gd name="connsiteY10" fmla="*/ 95804 h 145559"/>
                      <a:gd name="connsiteX11" fmla="*/ 52595 w 104798"/>
                      <a:gd name="connsiteY11" fmla="*/ 69658 h 145559"/>
                      <a:gd name="connsiteX12" fmla="*/ 26199 w 104798"/>
                      <a:gd name="connsiteY12" fmla="*/ 95804 h 145559"/>
                      <a:gd name="connsiteX13" fmla="*/ 52595 w 104798"/>
                      <a:gd name="connsiteY13" fmla="*/ 122731 h 145559"/>
                      <a:gd name="connsiteX14" fmla="*/ 78989 w 104798"/>
                      <a:gd name="connsiteY14" fmla="*/ 95804 h 1455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04798" h="145559">
                        <a:moveTo>
                          <a:pt x="52399" y="145364"/>
                        </a:moveTo>
                        <a:cubicBezTo>
                          <a:pt x="19943" y="145364"/>
                          <a:pt x="0" y="121170"/>
                          <a:pt x="0" y="79999"/>
                        </a:cubicBezTo>
                        <a:cubicBezTo>
                          <a:pt x="0" y="28097"/>
                          <a:pt x="21311" y="0"/>
                          <a:pt x="55332" y="0"/>
                        </a:cubicBezTo>
                        <a:cubicBezTo>
                          <a:pt x="73320" y="0"/>
                          <a:pt x="88961" y="8000"/>
                          <a:pt x="99324" y="22439"/>
                        </a:cubicBezTo>
                        <a:lnTo>
                          <a:pt x="83877" y="39219"/>
                        </a:lnTo>
                        <a:cubicBezTo>
                          <a:pt x="77426" y="29268"/>
                          <a:pt x="66672" y="23219"/>
                          <a:pt x="54941" y="23219"/>
                        </a:cubicBezTo>
                        <a:cubicBezTo>
                          <a:pt x="36953" y="23219"/>
                          <a:pt x="25613" y="38244"/>
                          <a:pt x="25026" y="63999"/>
                        </a:cubicBezTo>
                        <a:cubicBezTo>
                          <a:pt x="30697" y="54438"/>
                          <a:pt x="41450" y="48390"/>
                          <a:pt x="54941" y="48390"/>
                        </a:cubicBezTo>
                        <a:cubicBezTo>
                          <a:pt x="83096" y="48390"/>
                          <a:pt x="104798" y="69073"/>
                          <a:pt x="104798" y="95999"/>
                        </a:cubicBezTo>
                        <a:cubicBezTo>
                          <a:pt x="104798" y="122926"/>
                          <a:pt x="82118" y="145560"/>
                          <a:pt x="52595" y="145560"/>
                        </a:cubicBezTo>
                        <a:close/>
                        <a:moveTo>
                          <a:pt x="78989" y="95804"/>
                        </a:moveTo>
                        <a:cubicBezTo>
                          <a:pt x="78989" y="81365"/>
                          <a:pt x="66867" y="69658"/>
                          <a:pt x="52595" y="69658"/>
                        </a:cubicBezTo>
                        <a:cubicBezTo>
                          <a:pt x="38322" y="69658"/>
                          <a:pt x="26199" y="81365"/>
                          <a:pt x="26199" y="95804"/>
                        </a:cubicBezTo>
                        <a:cubicBezTo>
                          <a:pt x="26199" y="110243"/>
                          <a:pt x="38322" y="122731"/>
                          <a:pt x="52595" y="122731"/>
                        </a:cubicBezTo>
                        <a:cubicBezTo>
                          <a:pt x="66867" y="122731"/>
                          <a:pt x="78989" y="110438"/>
                          <a:pt x="78989" y="95804"/>
                        </a:cubicBezTo>
                        <a:close/>
                      </a:path>
                    </a:pathLst>
                  </a:custGeom>
                  <a:solidFill>
                    <a:srgbClr val="231F20"/>
                  </a:solidFill>
                  <a:ln w="19550" cap="flat">
                    <a:noFill/>
                    <a:prstDash val="solid"/>
                    <a:miter/>
                  </a:ln>
                </p:spPr>
                <p:txBody>
                  <a:bodyPr rtlCol="0" anchor="ctr"/>
                  <a:lstStyle/>
                  <a:p>
                    <a:endParaRPr lang="en-US"/>
                  </a:p>
                </p:txBody>
              </p:sp>
              <p:sp>
                <p:nvSpPr>
                  <p:cNvPr id="451" name="Freeform 450">
                    <a:extLst>
                      <a:ext uri="{FF2B5EF4-FFF2-40B4-BE49-F238E27FC236}">
                        <a16:creationId xmlns:a16="http://schemas.microsoft.com/office/drawing/2014/main" id="{23F674BF-1B9B-0709-578B-04FEE164E555}"/>
                      </a:ext>
                    </a:extLst>
                  </p:cNvPr>
                  <p:cNvSpPr/>
                  <p:nvPr/>
                </p:nvSpPr>
                <p:spPr>
                  <a:xfrm>
                    <a:off x="10950744" y="3303341"/>
                    <a:ext cx="73124" cy="102633"/>
                  </a:xfrm>
                  <a:custGeom>
                    <a:avLst/>
                    <a:gdLst>
                      <a:gd name="connsiteX0" fmla="*/ 0 w 73124"/>
                      <a:gd name="connsiteY0" fmla="*/ 0 h 102633"/>
                      <a:gd name="connsiteX1" fmla="*/ 42623 w 73124"/>
                      <a:gd name="connsiteY1" fmla="*/ 0 h 102633"/>
                      <a:gd name="connsiteX2" fmla="*/ 73124 w 73124"/>
                      <a:gd name="connsiteY2" fmla="*/ 32195 h 102633"/>
                      <a:gd name="connsiteX3" fmla="*/ 43406 w 73124"/>
                      <a:gd name="connsiteY3" fmla="*/ 64780 h 102633"/>
                      <a:gd name="connsiteX4" fmla="*/ 10167 w 73124"/>
                      <a:gd name="connsiteY4" fmla="*/ 64780 h 102633"/>
                      <a:gd name="connsiteX5" fmla="*/ 10167 w 73124"/>
                      <a:gd name="connsiteY5" fmla="*/ 102633 h 102633"/>
                      <a:gd name="connsiteX6" fmla="*/ 0 w 73124"/>
                      <a:gd name="connsiteY6" fmla="*/ 102633 h 102633"/>
                      <a:gd name="connsiteX7" fmla="*/ 0 w 73124"/>
                      <a:gd name="connsiteY7" fmla="*/ 195 h 102633"/>
                      <a:gd name="connsiteX8" fmla="*/ 43014 w 73124"/>
                      <a:gd name="connsiteY8" fmla="*/ 55804 h 102633"/>
                      <a:gd name="connsiteX9" fmla="*/ 62958 w 73124"/>
                      <a:gd name="connsiteY9" fmla="*/ 32195 h 102633"/>
                      <a:gd name="connsiteX10" fmla="*/ 42037 w 73124"/>
                      <a:gd name="connsiteY10" fmla="*/ 8976 h 102633"/>
                      <a:gd name="connsiteX11" fmla="*/ 9972 w 73124"/>
                      <a:gd name="connsiteY11" fmla="*/ 8976 h 102633"/>
                      <a:gd name="connsiteX12" fmla="*/ 9972 w 73124"/>
                      <a:gd name="connsiteY12" fmla="*/ 55804 h 102633"/>
                      <a:gd name="connsiteX13" fmla="*/ 42819 w 73124"/>
                      <a:gd name="connsiteY13" fmla="*/ 55804 h 1026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3124" h="102633">
                        <a:moveTo>
                          <a:pt x="0" y="0"/>
                        </a:moveTo>
                        <a:lnTo>
                          <a:pt x="42623" y="0"/>
                        </a:lnTo>
                        <a:cubicBezTo>
                          <a:pt x="60220" y="0"/>
                          <a:pt x="73124" y="16390"/>
                          <a:pt x="73124" y="32195"/>
                        </a:cubicBezTo>
                        <a:cubicBezTo>
                          <a:pt x="73124" y="48975"/>
                          <a:pt x="61198" y="64780"/>
                          <a:pt x="43406" y="64780"/>
                        </a:cubicBezTo>
                        <a:lnTo>
                          <a:pt x="10167" y="64780"/>
                        </a:lnTo>
                        <a:lnTo>
                          <a:pt x="10167" y="102633"/>
                        </a:lnTo>
                        <a:lnTo>
                          <a:pt x="0" y="102633"/>
                        </a:lnTo>
                        <a:lnTo>
                          <a:pt x="0" y="195"/>
                        </a:lnTo>
                        <a:close/>
                        <a:moveTo>
                          <a:pt x="43014" y="55804"/>
                        </a:moveTo>
                        <a:cubicBezTo>
                          <a:pt x="55137" y="55804"/>
                          <a:pt x="62958" y="44682"/>
                          <a:pt x="62958" y="32195"/>
                        </a:cubicBezTo>
                        <a:cubicBezTo>
                          <a:pt x="62958" y="19707"/>
                          <a:pt x="53378" y="8976"/>
                          <a:pt x="42037" y="8976"/>
                        </a:cubicBezTo>
                        <a:lnTo>
                          <a:pt x="9972" y="8976"/>
                        </a:lnTo>
                        <a:lnTo>
                          <a:pt x="9972" y="55804"/>
                        </a:lnTo>
                        <a:lnTo>
                          <a:pt x="42819" y="55804"/>
                        </a:lnTo>
                        <a:close/>
                      </a:path>
                    </a:pathLst>
                  </a:custGeom>
                  <a:solidFill>
                    <a:srgbClr val="231F20"/>
                  </a:solidFill>
                  <a:ln w="19550" cap="flat">
                    <a:noFill/>
                    <a:prstDash val="solid"/>
                    <a:miter/>
                  </a:ln>
                </p:spPr>
                <p:txBody>
                  <a:bodyPr rtlCol="0" anchor="ctr"/>
                  <a:lstStyle/>
                  <a:p>
                    <a:endParaRPr lang="en-US"/>
                  </a:p>
                </p:txBody>
              </p:sp>
              <p:sp>
                <p:nvSpPr>
                  <p:cNvPr id="452" name="Freeform 451">
                    <a:extLst>
                      <a:ext uri="{FF2B5EF4-FFF2-40B4-BE49-F238E27FC236}">
                        <a16:creationId xmlns:a16="http://schemas.microsoft.com/office/drawing/2014/main" id="{BFBB524C-2D60-B019-3FB0-C8FD60FF26B7}"/>
                      </a:ext>
                    </a:extLst>
                  </p:cNvPr>
                  <p:cNvSpPr/>
                  <p:nvPr/>
                </p:nvSpPr>
                <p:spPr>
                  <a:xfrm>
                    <a:off x="11039120" y="3300414"/>
                    <a:ext cx="28350" cy="106340"/>
                  </a:xfrm>
                  <a:custGeom>
                    <a:avLst/>
                    <a:gdLst>
                      <a:gd name="connsiteX0" fmla="*/ 9776 w 28350"/>
                      <a:gd name="connsiteY0" fmla="*/ 0 h 106340"/>
                      <a:gd name="connsiteX1" fmla="*/ 9776 w 28350"/>
                      <a:gd name="connsiteY1" fmla="*/ 88389 h 106340"/>
                      <a:gd name="connsiteX2" fmla="*/ 16814 w 28350"/>
                      <a:gd name="connsiteY2" fmla="*/ 97560 h 106340"/>
                      <a:gd name="connsiteX3" fmla="*/ 26590 w 28350"/>
                      <a:gd name="connsiteY3" fmla="*/ 95804 h 106340"/>
                      <a:gd name="connsiteX4" fmla="*/ 28351 w 28350"/>
                      <a:gd name="connsiteY4" fmla="*/ 103804 h 106340"/>
                      <a:gd name="connsiteX5" fmla="*/ 14664 w 28350"/>
                      <a:gd name="connsiteY5" fmla="*/ 106340 h 106340"/>
                      <a:gd name="connsiteX6" fmla="*/ 0 w 28350"/>
                      <a:gd name="connsiteY6" fmla="*/ 91706 h 106340"/>
                      <a:gd name="connsiteX7" fmla="*/ 0 w 28350"/>
                      <a:gd name="connsiteY7" fmla="*/ 0 h 106340"/>
                      <a:gd name="connsiteX8" fmla="*/ 9776 w 28350"/>
                      <a:gd name="connsiteY8" fmla="*/ 0 h 1063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8350" h="106340">
                        <a:moveTo>
                          <a:pt x="9776" y="0"/>
                        </a:moveTo>
                        <a:lnTo>
                          <a:pt x="9776" y="88389"/>
                        </a:lnTo>
                        <a:cubicBezTo>
                          <a:pt x="9776" y="95804"/>
                          <a:pt x="12708" y="97560"/>
                          <a:pt x="16814" y="97560"/>
                        </a:cubicBezTo>
                        <a:cubicBezTo>
                          <a:pt x="20529" y="97560"/>
                          <a:pt x="24048" y="96780"/>
                          <a:pt x="26590" y="95804"/>
                        </a:cubicBezTo>
                        <a:lnTo>
                          <a:pt x="28351" y="103804"/>
                        </a:lnTo>
                        <a:cubicBezTo>
                          <a:pt x="24636" y="105170"/>
                          <a:pt x="18575" y="106340"/>
                          <a:pt x="14664" y="106340"/>
                        </a:cubicBezTo>
                        <a:cubicBezTo>
                          <a:pt x="5670" y="106340"/>
                          <a:pt x="0" y="100877"/>
                          <a:pt x="0" y="91706"/>
                        </a:cubicBezTo>
                        <a:lnTo>
                          <a:pt x="0" y="0"/>
                        </a:lnTo>
                        <a:lnTo>
                          <a:pt x="9776" y="0"/>
                        </a:lnTo>
                        <a:close/>
                      </a:path>
                    </a:pathLst>
                  </a:custGeom>
                  <a:solidFill>
                    <a:srgbClr val="231F20"/>
                  </a:solidFill>
                  <a:ln w="19550" cap="flat">
                    <a:noFill/>
                    <a:prstDash val="solid"/>
                    <a:miter/>
                  </a:ln>
                </p:spPr>
                <p:txBody>
                  <a:bodyPr rtlCol="0" anchor="ctr"/>
                  <a:lstStyle/>
                  <a:p>
                    <a:endParaRPr lang="en-US"/>
                  </a:p>
                </p:txBody>
              </p:sp>
              <p:sp>
                <p:nvSpPr>
                  <p:cNvPr id="453" name="Freeform 452">
                    <a:extLst>
                      <a:ext uri="{FF2B5EF4-FFF2-40B4-BE49-F238E27FC236}">
                        <a16:creationId xmlns:a16="http://schemas.microsoft.com/office/drawing/2014/main" id="{7E575B0E-1D38-2366-1967-8F4B08A06832}"/>
                      </a:ext>
                    </a:extLst>
                  </p:cNvPr>
                  <p:cNvSpPr/>
                  <p:nvPr/>
                </p:nvSpPr>
                <p:spPr>
                  <a:xfrm>
                    <a:off x="11071967" y="3329097"/>
                    <a:ext cx="67062" cy="77852"/>
                  </a:xfrm>
                  <a:custGeom>
                    <a:avLst/>
                    <a:gdLst>
                      <a:gd name="connsiteX0" fmla="*/ 31674 w 67062"/>
                      <a:gd name="connsiteY0" fmla="*/ 32195 h 77852"/>
                      <a:gd name="connsiteX1" fmla="*/ 53572 w 67062"/>
                      <a:gd name="connsiteY1" fmla="*/ 35707 h 77852"/>
                      <a:gd name="connsiteX2" fmla="*/ 53572 w 67062"/>
                      <a:gd name="connsiteY2" fmla="*/ 29268 h 77852"/>
                      <a:gd name="connsiteX3" fmla="*/ 32261 w 67062"/>
                      <a:gd name="connsiteY3" fmla="*/ 8390 h 77852"/>
                      <a:gd name="connsiteX4" fmla="*/ 8016 w 67062"/>
                      <a:gd name="connsiteY4" fmla="*/ 17171 h 77852"/>
                      <a:gd name="connsiteX5" fmla="*/ 4301 w 67062"/>
                      <a:gd name="connsiteY5" fmla="*/ 10146 h 77852"/>
                      <a:gd name="connsiteX6" fmla="*/ 33239 w 67062"/>
                      <a:gd name="connsiteY6" fmla="*/ 0 h 77852"/>
                      <a:gd name="connsiteX7" fmla="*/ 63348 w 67062"/>
                      <a:gd name="connsiteY7" fmla="*/ 29853 h 77852"/>
                      <a:gd name="connsiteX8" fmla="*/ 63348 w 67062"/>
                      <a:gd name="connsiteY8" fmla="*/ 64585 h 77852"/>
                      <a:gd name="connsiteX9" fmla="*/ 67063 w 67062"/>
                      <a:gd name="connsiteY9" fmla="*/ 68682 h 77852"/>
                      <a:gd name="connsiteX10" fmla="*/ 67063 w 67062"/>
                      <a:gd name="connsiteY10" fmla="*/ 76487 h 77852"/>
                      <a:gd name="connsiteX11" fmla="*/ 62566 w 67062"/>
                      <a:gd name="connsiteY11" fmla="*/ 76682 h 77852"/>
                      <a:gd name="connsiteX12" fmla="*/ 55137 w 67062"/>
                      <a:gd name="connsiteY12" fmla="*/ 69658 h 77852"/>
                      <a:gd name="connsiteX13" fmla="*/ 55137 w 67062"/>
                      <a:gd name="connsiteY13" fmla="*/ 64194 h 77852"/>
                      <a:gd name="connsiteX14" fmla="*/ 25417 w 67062"/>
                      <a:gd name="connsiteY14" fmla="*/ 77853 h 77852"/>
                      <a:gd name="connsiteX15" fmla="*/ 0 w 67062"/>
                      <a:gd name="connsiteY15" fmla="*/ 54829 h 77852"/>
                      <a:gd name="connsiteX16" fmla="*/ 31870 w 67062"/>
                      <a:gd name="connsiteY16" fmla="*/ 31805 h 77852"/>
                      <a:gd name="connsiteX17" fmla="*/ 53768 w 67062"/>
                      <a:gd name="connsiteY17" fmla="*/ 53658 h 77852"/>
                      <a:gd name="connsiteX18" fmla="*/ 53768 w 67062"/>
                      <a:gd name="connsiteY18" fmla="*/ 42731 h 77852"/>
                      <a:gd name="connsiteX19" fmla="*/ 32847 w 67062"/>
                      <a:gd name="connsiteY19" fmla="*/ 38829 h 77852"/>
                      <a:gd name="connsiteX20" fmla="*/ 9189 w 67062"/>
                      <a:gd name="connsiteY20" fmla="*/ 54438 h 77852"/>
                      <a:gd name="connsiteX21" fmla="*/ 27568 w 67062"/>
                      <a:gd name="connsiteY21" fmla="*/ 70829 h 77852"/>
                      <a:gd name="connsiteX22" fmla="*/ 50249 w 67062"/>
                      <a:gd name="connsiteY22" fmla="*/ 61073 h 77852"/>
                      <a:gd name="connsiteX23" fmla="*/ 53572 w 67062"/>
                      <a:gd name="connsiteY23" fmla="*/ 53853 h 778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67062" h="77852">
                        <a:moveTo>
                          <a:pt x="31674" y="32195"/>
                        </a:moveTo>
                        <a:cubicBezTo>
                          <a:pt x="39104" y="32195"/>
                          <a:pt x="47511" y="33561"/>
                          <a:pt x="53572" y="35707"/>
                        </a:cubicBezTo>
                        <a:lnTo>
                          <a:pt x="53572" y="29268"/>
                        </a:lnTo>
                        <a:cubicBezTo>
                          <a:pt x="53572" y="16585"/>
                          <a:pt x="45556" y="8390"/>
                          <a:pt x="32261" y="8390"/>
                        </a:cubicBezTo>
                        <a:cubicBezTo>
                          <a:pt x="24244" y="8390"/>
                          <a:pt x="16424" y="11512"/>
                          <a:pt x="8016" y="17171"/>
                        </a:cubicBezTo>
                        <a:lnTo>
                          <a:pt x="4301" y="10146"/>
                        </a:lnTo>
                        <a:cubicBezTo>
                          <a:pt x="14077" y="3512"/>
                          <a:pt x="23463" y="0"/>
                          <a:pt x="33239" y="0"/>
                        </a:cubicBezTo>
                        <a:cubicBezTo>
                          <a:pt x="51813" y="0"/>
                          <a:pt x="63348" y="11317"/>
                          <a:pt x="63348" y="29853"/>
                        </a:cubicBezTo>
                        <a:lnTo>
                          <a:pt x="63348" y="64585"/>
                        </a:lnTo>
                        <a:cubicBezTo>
                          <a:pt x="63348" y="67316"/>
                          <a:pt x="64521" y="68487"/>
                          <a:pt x="67063" y="68682"/>
                        </a:cubicBezTo>
                        <a:lnTo>
                          <a:pt x="67063" y="76487"/>
                        </a:lnTo>
                        <a:cubicBezTo>
                          <a:pt x="64913" y="76682"/>
                          <a:pt x="63348" y="76877"/>
                          <a:pt x="62566" y="76682"/>
                        </a:cubicBezTo>
                        <a:cubicBezTo>
                          <a:pt x="57678" y="76682"/>
                          <a:pt x="55137" y="72975"/>
                          <a:pt x="55137" y="69658"/>
                        </a:cubicBezTo>
                        <a:lnTo>
                          <a:pt x="55137" y="64194"/>
                        </a:lnTo>
                        <a:cubicBezTo>
                          <a:pt x="48098" y="72780"/>
                          <a:pt x="36366" y="77853"/>
                          <a:pt x="25417" y="77853"/>
                        </a:cubicBezTo>
                        <a:cubicBezTo>
                          <a:pt x="10753" y="77853"/>
                          <a:pt x="0" y="67512"/>
                          <a:pt x="0" y="54829"/>
                        </a:cubicBezTo>
                        <a:cubicBezTo>
                          <a:pt x="0" y="40975"/>
                          <a:pt x="13099" y="31805"/>
                          <a:pt x="31870" y="31805"/>
                        </a:cubicBezTo>
                        <a:close/>
                        <a:moveTo>
                          <a:pt x="53768" y="53658"/>
                        </a:moveTo>
                        <a:lnTo>
                          <a:pt x="53768" y="42731"/>
                        </a:lnTo>
                        <a:cubicBezTo>
                          <a:pt x="47315" y="40195"/>
                          <a:pt x="40081" y="38829"/>
                          <a:pt x="32847" y="38829"/>
                        </a:cubicBezTo>
                        <a:cubicBezTo>
                          <a:pt x="18575" y="38829"/>
                          <a:pt x="9189" y="44878"/>
                          <a:pt x="9189" y="54438"/>
                        </a:cubicBezTo>
                        <a:cubicBezTo>
                          <a:pt x="9189" y="62829"/>
                          <a:pt x="16033" y="70829"/>
                          <a:pt x="27568" y="70829"/>
                        </a:cubicBezTo>
                        <a:cubicBezTo>
                          <a:pt x="36953" y="70829"/>
                          <a:pt x="45752" y="66731"/>
                          <a:pt x="50249" y="61073"/>
                        </a:cubicBezTo>
                        <a:cubicBezTo>
                          <a:pt x="52399" y="58731"/>
                          <a:pt x="53572" y="55804"/>
                          <a:pt x="53572" y="53853"/>
                        </a:cubicBezTo>
                        <a:close/>
                      </a:path>
                    </a:pathLst>
                  </a:custGeom>
                  <a:solidFill>
                    <a:srgbClr val="231F20"/>
                  </a:solidFill>
                  <a:ln w="19550" cap="flat">
                    <a:noFill/>
                    <a:prstDash val="solid"/>
                    <a:miter/>
                  </a:ln>
                </p:spPr>
                <p:txBody>
                  <a:bodyPr rtlCol="0" anchor="ctr"/>
                  <a:lstStyle/>
                  <a:p>
                    <a:endParaRPr lang="en-US"/>
                  </a:p>
                </p:txBody>
              </p:sp>
              <p:sp>
                <p:nvSpPr>
                  <p:cNvPr id="454" name="Freeform 453">
                    <a:extLst>
                      <a:ext uri="{FF2B5EF4-FFF2-40B4-BE49-F238E27FC236}">
                        <a16:creationId xmlns:a16="http://schemas.microsoft.com/office/drawing/2014/main" id="{A04492E5-EEDE-0FAA-7C6A-8B0AC1814659}"/>
                      </a:ext>
                    </a:extLst>
                  </p:cNvPr>
                  <p:cNvSpPr/>
                  <p:nvPr/>
                </p:nvSpPr>
                <p:spPr>
                  <a:xfrm>
                    <a:off x="11149197" y="3305292"/>
                    <a:ext cx="43209" cy="101462"/>
                  </a:xfrm>
                  <a:custGeom>
                    <a:avLst/>
                    <a:gdLst>
                      <a:gd name="connsiteX0" fmla="*/ 26199 w 43209"/>
                      <a:gd name="connsiteY0" fmla="*/ 101462 h 101462"/>
                      <a:gd name="connsiteX1" fmla="*/ 10362 w 43209"/>
                      <a:gd name="connsiteY1" fmla="*/ 87024 h 101462"/>
                      <a:gd name="connsiteX2" fmla="*/ 10362 w 43209"/>
                      <a:gd name="connsiteY2" fmla="*/ 33170 h 101462"/>
                      <a:gd name="connsiteX3" fmla="*/ 0 w 43209"/>
                      <a:gd name="connsiteY3" fmla="*/ 33170 h 101462"/>
                      <a:gd name="connsiteX4" fmla="*/ 0 w 43209"/>
                      <a:gd name="connsiteY4" fmla="*/ 25366 h 101462"/>
                      <a:gd name="connsiteX5" fmla="*/ 10362 w 43209"/>
                      <a:gd name="connsiteY5" fmla="*/ 25366 h 101462"/>
                      <a:gd name="connsiteX6" fmla="*/ 10362 w 43209"/>
                      <a:gd name="connsiteY6" fmla="*/ 0 h 101462"/>
                      <a:gd name="connsiteX7" fmla="*/ 20138 w 43209"/>
                      <a:gd name="connsiteY7" fmla="*/ 0 h 101462"/>
                      <a:gd name="connsiteX8" fmla="*/ 20138 w 43209"/>
                      <a:gd name="connsiteY8" fmla="*/ 25366 h 101462"/>
                      <a:gd name="connsiteX9" fmla="*/ 37539 w 43209"/>
                      <a:gd name="connsiteY9" fmla="*/ 25366 h 101462"/>
                      <a:gd name="connsiteX10" fmla="*/ 37539 w 43209"/>
                      <a:gd name="connsiteY10" fmla="*/ 33170 h 101462"/>
                      <a:gd name="connsiteX11" fmla="*/ 20138 w 43209"/>
                      <a:gd name="connsiteY11" fmla="*/ 33170 h 101462"/>
                      <a:gd name="connsiteX12" fmla="*/ 20138 w 43209"/>
                      <a:gd name="connsiteY12" fmla="*/ 84292 h 101462"/>
                      <a:gd name="connsiteX13" fmla="*/ 29328 w 43209"/>
                      <a:gd name="connsiteY13" fmla="*/ 92292 h 101462"/>
                      <a:gd name="connsiteX14" fmla="*/ 40668 w 43209"/>
                      <a:gd name="connsiteY14" fmla="*/ 88975 h 101462"/>
                      <a:gd name="connsiteX15" fmla="*/ 43209 w 43209"/>
                      <a:gd name="connsiteY15" fmla="*/ 96975 h 101462"/>
                      <a:gd name="connsiteX16" fmla="*/ 26199 w 43209"/>
                      <a:gd name="connsiteY16" fmla="*/ 101462 h 101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3209" h="101462">
                        <a:moveTo>
                          <a:pt x="26199" y="101462"/>
                        </a:moveTo>
                        <a:cubicBezTo>
                          <a:pt x="17596" y="101462"/>
                          <a:pt x="10362" y="96780"/>
                          <a:pt x="10362" y="87024"/>
                        </a:cubicBezTo>
                        <a:lnTo>
                          <a:pt x="10362" y="33170"/>
                        </a:lnTo>
                        <a:lnTo>
                          <a:pt x="0" y="33170"/>
                        </a:lnTo>
                        <a:lnTo>
                          <a:pt x="0" y="25366"/>
                        </a:lnTo>
                        <a:lnTo>
                          <a:pt x="10362" y="25366"/>
                        </a:lnTo>
                        <a:lnTo>
                          <a:pt x="10362" y="0"/>
                        </a:lnTo>
                        <a:lnTo>
                          <a:pt x="20138" y="0"/>
                        </a:lnTo>
                        <a:lnTo>
                          <a:pt x="20138" y="25366"/>
                        </a:lnTo>
                        <a:lnTo>
                          <a:pt x="37539" y="25366"/>
                        </a:lnTo>
                        <a:lnTo>
                          <a:pt x="37539" y="33170"/>
                        </a:lnTo>
                        <a:lnTo>
                          <a:pt x="20138" y="33170"/>
                        </a:lnTo>
                        <a:lnTo>
                          <a:pt x="20138" y="84292"/>
                        </a:lnTo>
                        <a:cubicBezTo>
                          <a:pt x="20529" y="89755"/>
                          <a:pt x="24636" y="92292"/>
                          <a:pt x="29328" y="92292"/>
                        </a:cubicBezTo>
                        <a:cubicBezTo>
                          <a:pt x="34802" y="92292"/>
                          <a:pt x="39690" y="89755"/>
                          <a:pt x="40668" y="88975"/>
                        </a:cubicBezTo>
                        <a:lnTo>
                          <a:pt x="43209" y="96975"/>
                        </a:lnTo>
                        <a:cubicBezTo>
                          <a:pt x="40863" y="97950"/>
                          <a:pt x="34216" y="101462"/>
                          <a:pt x="26199" y="101462"/>
                        </a:cubicBezTo>
                        <a:close/>
                      </a:path>
                    </a:pathLst>
                  </a:custGeom>
                  <a:solidFill>
                    <a:srgbClr val="231F20"/>
                  </a:solidFill>
                  <a:ln w="19550" cap="flat">
                    <a:noFill/>
                    <a:prstDash val="solid"/>
                    <a:miter/>
                  </a:ln>
                </p:spPr>
                <p:txBody>
                  <a:bodyPr rtlCol="0" anchor="ctr"/>
                  <a:lstStyle/>
                  <a:p>
                    <a:endParaRPr lang="en-US"/>
                  </a:p>
                </p:txBody>
              </p:sp>
              <p:sp>
                <p:nvSpPr>
                  <p:cNvPr id="455" name="Freeform 454">
                    <a:extLst>
                      <a:ext uri="{FF2B5EF4-FFF2-40B4-BE49-F238E27FC236}">
                        <a16:creationId xmlns:a16="http://schemas.microsoft.com/office/drawing/2014/main" id="{DF7ED9A5-23FD-46A1-5051-3D71905F010F}"/>
                      </a:ext>
                    </a:extLst>
                  </p:cNvPr>
                  <p:cNvSpPr/>
                  <p:nvPr/>
                </p:nvSpPr>
                <p:spPr>
                  <a:xfrm>
                    <a:off x="11204724" y="3300414"/>
                    <a:ext cx="9775" cy="105559"/>
                  </a:xfrm>
                  <a:custGeom>
                    <a:avLst/>
                    <a:gdLst>
                      <a:gd name="connsiteX0" fmla="*/ 0 w 9775"/>
                      <a:gd name="connsiteY0" fmla="*/ 0 h 105559"/>
                      <a:gd name="connsiteX1" fmla="*/ 9776 w 9775"/>
                      <a:gd name="connsiteY1" fmla="*/ 0 h 105559"/>
                      <a:gd name="connsiteX2" fmla="*/ 9776 w 9775"/>
                      <a:gd name="connsiteY2" fmla="*/ 14439 h 105559"/>
                      <a:gd name="connsiteX3" fmla="*/ 0 w 9775"/>
                      <a:gd name="connsiteY3" fmla="*/ 14439 h 105559"/>
                      <a:gd name="connsiteX4" fmla="*/ 0 w 9775"/>
                      <a:gd name="connsiteY4" fmla="*/ 0 h 105559"/>
                      <a:gd name="connsiteX5" fmla="*/ 0 w 9775"/>
                      <a:gd name="connsiteY5" fmla="*/ 30244 h 105559"/>
                      <a:gd name="connsiteX6" fmla="*/ 9776 w 9775"/>
                      <a:gd name="connsiteY6" fmla="*/ 30244 h 105559"/>
                      <a:gd name="connsiteX7" fmla="*/ 9776 w 9775"/>
                      <a:gd name="connsiteY7" fmla="*/ 105560 h 105559"/>
                      <a:gd name="connsiteX8" fmla="*/ 0 w 9775"/>
                      <a:gd name="connsiteY8" fmla="*/ 105560 h 105559"/>
                      <a:gd name="connsiteX9" fmla="*/ 0 w 9775"/>
                      <a:gd name="connsiteY9" fmla="*/ 30244 h 1055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775" h="105559">
                        <a:moveTo>
                          <a:pt x="0" y="0"/>
                        </a:moveTo>
                        <a:lnTo>
                          <a:pt x="9776" y="0"/>
                        </a:lnTo>
                        <a:lnTo>
                          <a:pt x="9776" y="14439"/>
                        </a:lnTo>
                        <a:lnTo>
                          <a:pt x="0" y="14439"/>
                        </a:lnTo>
                        <a:lnTo>
                          <a:pt x="0" y="0"/>
                        </a:lnTo>
                        <a:close/>
                        <a:moveTo>
                          <a:pt x="0" y="30244"/>
                        </a:moveTo>
                        <a:lnTo>
                          <a:pt x="9776" y="30244"/>
                        </a:lnTo>
                        <a:lnTo>
                          <a:pt x="9776" y="105560"/>
                        </a:lnTo>
                        <a:lnTo>
                          <a:pt x="0" y="105560"/>
                        </a:lnTo>
                        <a:lnTo>
                          <a:pt x="0" y="30244"/>
                        </a:lnTo>
                        <a:close/>
                      </a:path>
                    </a:pathLst>
                  </a:custGeom>
                  <a:solidFill>
                    <a:srgbClr val="231F20"/>
                  </a:solidFill>
                  <a:ln w="19550" cap="flat">
                    <a:noFill/>
                    <a:prstDash val="solid"/>
                    <a:miter/>
                  </a:ln>
                </p:spPr>
                <p:txBody>
                  <a:bodyPr rtlCol="0" anchor="ctr"/>
                  <a:lstStyle/>
                  <a:p>
                    <a:endParaRPr lang="en-US"/>
                  </a:p>
                </p:txBody>
              </p:sp>
              <p:sp>
                <p:nvSpPr>
                  <p:cNvPr id="456" name="Freeform 455">
                    <a:extLst>
                      <a:ext uri="{FF2B5EF4-FFF2-40B4-BE49-F238E27FC236}">
                        <a16:creationId xmlns:a16="http://schemas.microsoft.com/office/drawing/2014/main" id="{E2E5A444-803C-8B27-0C89-C7B74BC44EDC}"/>
                      </a:ext>
                    </a:extLst>
                  </p:cNvPr>
                  <p:cNvSpPr/>
                  <p:nvPr/>
                </p:nvSpPr>
                <p:spPr>
                  <a:xfrm>
                    <a:off x="11236008" y="3329097"/>
                    <a:ext cx="63543" cy="76682"/>
                  </a:xfrm>
                  <a:custGeom>
                    <a:avLst/>
                    <a:gdLst>
                      <a:gd name="connsiteX0" fmla="*/ 53572 w 63543"/>
                      <a:gd name="connsiteY0" fmla="*/ 76682 h 76682"/>
                      <a:gd name="connsiteX1" fmla="*/ 53572 w 63543"/>
                      <a:gd name="connsiteY1" fmla="*/ 34731 h 76682"/>
                      <a:gd name="connsiteX2" fmla="*/ 37344 w 63543"/>
                      <a:gd name="connsiteY2" fmla="*/ 9171 h 76682"/>
                      <a:gd name="connsiteX3" fmla="*/ 9776 w 63543"/>
                      <a:gd name="connsiteY3" fmla="*/ 30634 h 76682"/>
                      <a:gd name="connsiteX4" fmla="*/ 9776 w 63543"/>
                      <a:gd name="connsiteY4" fmla="*/ 76682 h 76682"/>
                      <a:gd name="connsiteX5" fmla="*/ 0 w 63543"/>
                      <a:gd name="connsiteY5" fmla="*/ 76682 h 76682"/>
                      <a:gd name="connsiteX6" fmla="*/ 0 w 63543"/>
                      <a:gd name="connsiteY6" fmla="*/ 1366 h 76682"/>
                      <a:gd name="connsiteX7" fmla="*/ 8993 w 63543"/>
                      <a:gd name="connsiteY7" fmla="*/ 1366 h 76682"/>
                      <a:gd name="connsiteX8" fmla="*/ 8993 w 63543"/>
                      <a:gd name="connsiteY8" fmla="*/ 18341 h 76682"/>
                      <a:gd name="connsiteX9" fmla="*/ 41059 w 63543"/>
                      <a:gd name="connsiteY9" fmla="*/ 0 h 76682"/>
                      <a:gd name="connsiteX10" fmla="*/ 63544 w 63543"/>
                      <a:gd name="connsiteY10" fmla="*/ 32585 h 76682"/>
                      <a:gd name="connsiteX11" fmla="*/ 63544 w 63543"/>
                      <a:gd name="connsiteY11" fmla="*/ 76682 h 76682"/>
                      <a:gd name="connsiteX12" fmla="*/ 53768 w 63543"/>
                      <a:gd name="connsiteY12" fmla="*/ 76682 h 766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3543" h="76682">
                        <a:moveTo>
                          <a:pt x="53572" y="76682"/>
                        </a:moveTo>
                        <a:lnTo>
                          <a:pt x="53572" y="34731"/>
                        </a:lnTo>
                        <a:cubicBezTo>
                          <a:pt x="53572" y="16975"/>
                          <a:pt x="48293" y="9171"/>
                          <a:pt x="37344" y="9171"/>
                        </a:cubicBezTo>
                        <a:cubicBezTo>
                          <a:pt x="25809" y="9171"/>
                          <a:pt x="13491" y="18341"/>
                          <a:pt x="9776" y="30634"/>
                        </a:cubicBezTo>
                        <a:lnTo>
                          <a:pt x="9776" y="76682"/>
                        </a:lnTo>
                        <a:lnTo>
                          <a:pt x="0" y="76682"/>
                        </a:lnTo>
                        <a:lnTo>
                          <a:pt x="0" y="1366"/>
                        </a:lnTo>
                        <a:lnTo>
                          <a:pt x="8993" y="1366"/>
                        </a:lnTo>
                        <a:lnTo>
                          <a:pt x="8993" y="18341"/>
                        </a:lnTo>
                        <a:cubicBezTo>
                          <a:pt x="15054" y="7415"/>
                          <a:pt x="27568" y="0"/>
                          <a:pt x="41059" y="0"/>
                        </a:cubicBezTo>
                        <a:cubicBezTo>
                          <a:pt x="57873" y="0"/>
                          <a:pt x="63544" y="12683"/>
                          <a:pt x="63544" y="32585"/>
                        </a:cubicBezTo>
                        <a:lnTo>
                          <a:pt x="63544" y="76682"/>
                        </a:lnTo>
                        <a:lnTo>
                          <a:pt x="53768" y="76682"/>
                        </a:lnTo>
                        <a:close/>
                      </a:path>
                    </a:pathLst>
                  </a:custGeom>
                  <a:solidFill>
                    <a:srgbClr val="231F20"/>
                  </a:solidFill>
                  <a:ln w="19550" cap="flat">
                    <a:noFill/>
                    <a:prstDash val="solid"/>
                    <a:miter/>
                  </a:ln>
                </p:spPr>
                <p:txBody>
                  <a:bodyPr rtlCol="0" anchor="ctr"/>
                  <a:lstStyle/>
                  <a:p>
                    <a:endParaRPr lang="en-US"/>
                  </a:p>
                </p:txBody>
              </p:sp>
              <p:sp>
                <p:nvSpPr>
                  <p:cNvPr id="457" name="Freeform 456">
                    <a:extLst>
                      <a:ext uri="{FF2B5EF4-FFF2-40B4-BE49-F238E27FC236}">
                        <a16:creationId xmlns:a16="http://schemas.microsoft.com/office/drawing/2014/main" id="{A5BEFA9B-773E-47FB-72C6-38978BDADD7F}"/>
                      </a:ext>
                    </a:extLst>
                  </p:cNvPr>
                  <p:cNvSpPr/>
                  <p:nvPr/>
                </p:nvSpPr>
                <p:spPr>
                  <a:xfrm>
                    <a:off x="11319494" y="3330658"/>
                    <a:ext cx="68041" cy="76682"/>
                  </a:xfrm>
                  <a:custGeom>
                    <a:avLst/>
                    <a:gdLst>
                      <a:gd name="connsiteX0" fmla="*/ 196 w 68041"/>
                      <a:gd name="connsiteY0" fmla="*/ 0 h 76682"/>
                      <a:gd name="connsiteX1" fmla="*/ 9972 w 68041"/>
                      <a:gd name="connsiteY1" fmla="*/ 0 h 76682"/>
                      <a:gd name="connsiteX2" fmla="*/ 9972 w 68041"/>
                      <a:gd name="connsiteY2" fmla="*/ 42536 h 76682"/>
                      <a:gd name="connsiteX3" fmla="*/ 27569 w 68041"/>
                      <a:gd name="connsiteY3" fmla="*/ 68097 h 76682"/>
                      <a:gd name="connsiteX4" fmla="*/ 54746 w 68041"/>
                      <a:gd name="connsiteY4" fmla="*/ 47414 h 76682"/>
                      <a:gd name="connsiteX5" fmla="*/ 54746 w 68041"/>
                      <a:gd name="connsiteY5" fmla="*/ 0 h 76682"/>
                      <a:gd name="connsiteX6" fmla="*/ 64522 w 68041"/>
                      <a:gd name="connsiteY6" fmla="*/ 0 h 76682"/>
                      <a:gd name="connsiteX7" fmla="*/ 64522 w 68041"/>
                      <a:gd name="connsiteY7" fmla="*/ 63414 h 76682"/>
                      <a:gd name="connsiteX8" fmla="*/ 68042 w 68041"/>
                      <a:gd name="connsiteY8" fmla="*/ 67512 h 76682"/>
                      <a:gd name="connsiteX9" fmla="*/ 68042 w 68041"/>
                      <a:gd name="connsiteY9" fmla="*/ 75316 h 76682"/>
                      <a:gd name="connsiteX10" fmla="*/ 63349 w 68041"/>
                      <a:gd name="connsiteY10" fmla="*/ 75511 h 76682"/>
                      <a:gd name="connsiteX11" fmla="*/ 56115 w 68041"/>
                      <a:gd name="connsiteY11" fmla="*/ 68292 h 76682"/>
                      <a:gd name="connsiteX12" fmla="*/ 56115 w 68041"/>
                      <a:gd name="connsiteY12" fmla="*/ 58146 h 76682"/>
                      <a:gd name="connsiteX13" fmla="*/ 24050 w 68041"/>
                      <a:gd name="connsiteY13" fmla="*/ 76682 h 76682"/>
                      <a:gd name="connsiteX14" fmla="*/ 0 w 68041"/>
                      <a:gd name="connsiteY14" fmla="*/ 44097 h 76682"/>
                      <a:gd name="connsiteX15" fmla="*/ 0 w 68041"/>
                      <a:gd name="connsiteY15" fmla="*/ 0 h 766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68041" h="76682">
                        <a:moveTo>
                          <a:pt x="196" y="0"/>
                        </a:moveTo>
                        <a:lnTo>
                          <a:pt x="9972" y="0"/>
                        </a:lnTo>
                        <a:lnTo>
                          <a:pt x="9972" y="42536"/>
                        </a:lnTo>
                        <a:cubicBezTo>
                          <a:pt x="9972" y="59707"/>
                          <a:pt x="15837" y="68097"/>
                          <a:pt x="27569" y="68097"/>
                        </a:cubicBezTo>
                        <a:cubicBezTo>
                          <a:pt x="39300" y="68097"/>
                          <a:pt x="50249" y="60097"/>
                          <a:pt x="54746" y="47414"/>
                        </a:cubicBezTo>
                        <a:lnTo>
                          <a:pt x="54746" y="0"/>
                        </a:lnTo>
                        <a:lnTo>
                          <a:pt x="64522" y="0"/>
                        </a:lnTo>
                        <a:lnTo>
                          <a:pt x="64522" y="63414"/>
                        </a:lnTo>
                        <a:cubicBezTo>
                          <a:pt x="64522" y="66146"/>
                          <a:pt x="65500" y="67316"/>
                          <a:pt x="68042" y="67512"/>
                        </a:cubicBezTo>
                        <a:lnTo>
                          <a:pt x="68042" y="75316"/>
                        </a:lnTo>
                        <a:cubicBezTo>
                          <a:pt x="65695" y="75511"/>
                          <a:pt x="64717" y="75511"/>
                          <a:pt x="63349" y="75511"/>
                        </a:cubicBezTo>
                        <a:cubicBezTo>
                          <a:pt x="59243" y="75316"/>
                          <a:pt x="56310" y="72194"/>
                          <a:pt x="56115" y="68292"/>
                        </a:cubicBezTo>
                        <a:lnTo>
                          <a:pt x="56115" y="58146"/>
                        </a:lnTo>
                        <a:cubicBezTo>
                          <a:pt x="49271" y="69853"/>
                          <a:pt x="37345" y="76682"/>
                          <a:pt x="24050" y="76682"/>
                        </a:cubicBezTo>
                        <a:cubicBezTo>
                          <a:pt x="8213" y="76682"/>
                          <a:pt x="0" y="65560"/>
                          <a:pt x="0" y="44097"/>
                        </a:cubicBezTo>
                        <a:lnTo>
                          <a:pt x="0" y="0"/>
                        </a:lnTo>
                        <a:close/>
                      </a:path>
                    </a:pathLst>
                  </a:custGeom>
                  <a:solidFill>
                    <a:srgbClr val="231F20"/>
                  </a:solidFill>
                  <a:ln w="19550" cap="flat">
                    <a:noFill/>
                    <a:prstDash val="solid"/>
                    <a:miter/>
                  </a:ln>
                </p:spPr>
                <p:txBody>
                  <a:bodyPr rtlCol="0" anchor="ctr"/>
                  <a:lstStyle/>
                  <a:p>
                    <a:endParaRPr lang="en-US"/>
                  </a:p>
                </p:txBody>
              </p:sp>
              <p:sp>
                <p:nvSpPr>
                  <p:cNvPr id="458" name="Freeform 457">
                    <a:extLst>
                      <a:ext uri="{FF2B5EF4-FFF2-40B4-BE49-F238E27FC236}">
                        <a16:creationId xmlns:a16="http://schemas.microsoft.com/office/drawing/2014/main" id="{9075C56B-8911-F867-6CFF-FC6348D1F7D5}"/>
                      </a:ext>
                    </a:extLst>
                  </p:cNvPr>
                  <p:cNvSpPr/>
                  <p:nvPr/>
                </p:nvSpPr>
                <p:spPr>
                  <a:xfrm>
                    <a:off x="11406304" y="3329097"/>
                    <a:ext cx="112229" cy="76682"/>
                  </a:xfrm>
                  <a:custGeom>
                    <a:avLst/>
                    <a:gdLst>
                      <a:gd name="connsiteX0" fmla="*/ 102257 w 112229"/>
                      <a:gd name="connsiteY0" fmla="*/ 76682 h 76682"/>
                      <a:gd name="connsiteX1" fmla="*/ 102257 w 112229"/>
                      <a:gd name="connsiteY1" fmla="*/ 34731 h 76682"/>
                      <a:gd name="connsiteX2" fmla="*/ 85638 w 112229"/>
                      <a:gd name="connsiteY2" fmla="*/ 9171 h 76682"/>
                      <a:gd name="connsiteX3" fmla="*/ 60807 w 112229"/>
                      <a:gd name="connsiteY3" fmla="*/ 30829 h 76682"/>
                      <a:gd name="connsiteX4" fmla="*/ 60807 w 112229"/>
                      <a:gd name="connsiteY4" fmla="*/ 76682 h 76682"/>
                      <a:gd name="connsiteX5" fmla="*/ 51031 w 112229"/>
                      <a:gd name="connsiteY5" fmla="*/ 76682 h 76682"/>
                      <a:gd name="connsiteX6" fmla="*/ 51031 w 112229"/>
                      <a:gd name="connsiteY6" fmla="*/ 34731 h 76682"/>
                      <a:gd name="connsiteX7" fmla="*/ 34607 w 112229"/>
                      <a:gd name="connsiteY7" fmla="*/ 9171 h 76682"/>
                      <a:gd name="connsiteX8" fmla="*/ 9776 w 112229"/>
                      <a:gd name="connsiteY8" fmla="*/ 30634 h 76682"/>
                      <a:gd name="connsiteX9" fmla="*/ 9776 w 112229"/>
                      <a:gd name="connsiteY9" fmla="*/ 76682 h 76682"/>
                      <a:gd name="connsiteX10" fmla="*/ 0 w 112229"/>
                      <a:gd name="connsiteY10" fmla="*/ 76682 h 76682"/>
                      <a:gd name="connsiteX11" fmla="*/ 0 w 112229"/>
                      <a:gd name="connsiteY11" fmla="*/ 1366 h 76682"/>
                      <a:gd name="connsiteX12" fmla="*/ 8994 w 112229"/>
                      <a:gd name="connsiteY12" fmla="*/ 1366 h 76682"/>
                      <a:gd name="connsiteX13" fmla="*/ 8994 w 112229"/>
                      <a:gd name="connsiteY13" fmla="*/ 18341 h 76682"/>
                      <a:gd name="connsiteX14" fmla="*/ 37736 w 112229"/>
                      <a:gd name="connsiteY14" fmla="*/ 0 h 76682"/>
                      <a:gd name="connsiteX15" fmla="*/ 60025 w 112229"/>
                      <a:gd name="connsiteY15" fmla="*/ 19317 h 76682"/>
                      <a:gd name="connsiteX16" fmla="*/ 89157 w 112229"/>
                      <a:gd name="connsiteY16" fmla="*/ 0 h 76682"/>
                      <a:gd name="connsiteX17" fmla="*/ 112229 w 112229"/>
                      <a:gd name="connsiteY17" fmla="*/ 32585 h 76682"/>
                      <a:gd name="connsiteX18" fmla="*/ 112229 w 112229"/>
                      <a:gd name="connsiteY18" fmla="*/ 76682 h 76682"/>
                      <a:gd name="connsiteX19" fmla="*/ 102453 w 112229"/>
                      <a:gd name="connsiteY19" fmla="*/ 76682 h 766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12229" h="76682">
                        <a:moveTo>
                          <a:pt x="102257" y="76682"/>
                        </a:moveTo>
                        <a:lnTo>
                          <a:pt x="102257" y="34731"/>
                        </a:lnTo>
                        <a:cubicBezTo>
                          <a:pt x="102257" y="17171"/>
                          <a:pt x="96587" y="9171"/>
                          <a:pt x="85638" y="9171"/>
                        </a:cubicBezTo>
                        <a:cubicBezTo>
                          <a:pt x="74689" y="9171"/>
                          <a:pt x="64522" y="18146"/>
                          <a:pt x="60807" y="30829"/>
                        </a:cubicBezTo>
                        <a:lnTo>
                          <a:pt x="60807" y="76682"/>
                        </a:lnTo>
                        <a:lnTo>
                          <a:pt x="51031" y="76682"/>
                        </a:lnTo>
                        <a:lnTo>
                          <a:pt x="51031" y="34731"/>
                        </a:lnTo>
                        <a:cubicBezTo>
                          <a:pt x="51031" y="16975"/>
                          <a:pt x="45752" y="9171"/>
                          <a:pt x="34607" y="9171"/>
                        </a:cubicBezTo>
                        <a:cubicBezTo>
                          <a:pt x="23463" y="9171"/>
                          <a:pt x="13687" y="17756"/>
                          <a:pt x="9776" y="30634"/>
                        </a:cubicBezTo>
                        <a:lnTo>
                          <a:pt x="9776" y="76682"/>
                        </a:lnTo>
                        <a:lnTo>
                          <a:pt x="0" y="76682"/>
                        </a:lnTo>
                        <a:lnTo>
                          <a:pt x="0" y="1366"/>
                        </a:lnTo>
                        <a:lnTo>
                          <a:pt x="8994" y="1366"/>
                        </a:lnTo>
                        <a:lnTo>
                          <a:pt x="8994" y="18341"/>
                        </a:lnTo>
                        <a:cubicBezTo>
                          <a:pt x="15251" y="6829"/>
                          <a:pt x="25613" y="0"/>
                          <a:pt x="37736" y="0"/>
                        </a:cubicBezTo>
                        <a:cubicBezTo>
                          <a:pt x="49858" y="0"/>
                          <a:pt x="58266" y="8000"/>
                          <a:pt x="60025" y="19317"/>
                        </a:cubicBezTo>
                        <a:cubicBezTo>
                          <a:pt x="67064" y="6634"/>
                          <a:pt x="76840" y="0"/>
                          <a:pt x="89157" y="0"/>
                        </a:cubicBezTo>
                        <a:cubicBezTo>
                          <a:pt x="106168" y="0"/>
                          <a:pt x="112229" y="12878"/>
                          <a:pt x="112229" y="32585"/>
                        </a:cubicBezTo>
                        <a:lnTo>
                          <a:pt x="112229" y="76682"/>
                        </a:lnTo>
                        <a:lnTo>
                          <a:pt x="102453" y="76682"/>
                        </a:lnTo>
                        <a:close/>
                      </a:path>
                    </a:pathLst>
                  </a:custGeom>
                  <a:solidFill>
                    <a:srgbClr val="231F20"/>
                  </a:solidFill>
                  <a:ln w="19550" cap="flat">
                    <a:noFill/>
                    <a:prstDash val="solid"/>
                    <a:miter/>
                  </a:ln>
                </p:spPr>
                <p:txBody>
                  <a:bodyPr rtlCol="0" anchor="ctr"/>
                  <a:lstStyle/>
                  <a:p>
                    <a:endParaRPr lang="en-US"/>
                  </a:p>
                </p:txBody>
              </p:sp>
              <p:sp>
                <p:nvSpPr>
                  <p:cNvPr id="459" name="Freeform 458">
                    <a:extLst>
                      <a:ext uri="{FF2B5EF4-FFF2-40B4-BE49-F238E27FC236}">
                        <a16:creationId xmlns:a16="http://schemas.microsoft.com/office/drawing/2014/main" id="{3F352D61-9728-C2C7-7D78-FD31F5FE9BF9}"/>
                      </a:ext>
                    </a:extLst>
                  </p:cNvPr>
                  <p:cNvSpPr/>
                  <p:nvPr/>
                </p:nvSpPr>
                <p:spPr>
                  <a:xfrm>
                    <a:off x="11533002" y="3329292"/>
                    <a:ext cx="59828" cy="77852"/>
                  </a:xfrm>
                  <a:custGeom>
                    <a:avLst/>
                    <a:gdLst>
                      <a:gd name="connsiteX0" fmla="*/ 0 w 59828"/>
                      <a:gd name="connsiteY0" fmla="*/ 65755 h 77852"/>
                      <a:gd name="connsiteX1" fmla="*/ 4105 w 59828"/>
                      <a:gd name="connsiteY1" fmla="*/ 58731 h 77852"/>
                      <a:gd name="connsiteX2" fmla="*/ 30501 w 59828"/>
                      <a:gd name="connsiteY2" fmla="*/ 70048 h 77852"/>
                      <a:gd name="connsiteX3" fmla="*/ 50249 w 59828"/>
                      <a:gd name="connsiteY3" fmla="*/ 56390 h 77852"/>
                      <a:gd name="connsiteX4" fmla="*/ 27959 w 59828"/>
                      <a:gd name="connsiteY4" fmla="*/ 42341 h 77852"/>
                      <a:gd name="connsiteX5" fmla="*/ 4301 w 59828"/>
                      <a:gd name="connsiteY5" fmla="*/ 22049 h 77852"/>
                      <a:gd name="connsiteX6" fmla="*/ 32456 w 59828"/>
                      <a:gd name="connsiteY6" fmla="*/ 0 h 77852"/>
                      <a:gd name="connsiteX7" fmla="*/ 58656 w 59828"/>
                      <a:gd name="connsiteY7" fmla="*/ 10341 h 77852"/>
                      <a:gd name="connsiteX8" fmla="*/ 53964 w 59828"/>
                      <a:gd name="connsiteY8" fmla="*/ 16975 h 77852"/>
                      <a:gd name="connsiteX9" fmla="*/ 32064 w 59828"/>
                      <a:gd name="connsiteY9" fmla="*/ 7805 h 77852"/>
                      <a:gd name="connsiteX10" fmla="*/ 13687 w 59828"/>
                      <a:gd name="connsiteY10" fmla="*/ 20878 h 77852"/>
                      <a:gd name="connsiteX11" fmla="*/ 31674 w 59828"/>
                      <a:gd name="connsiteY11" fmla="*/ 34146 h 77852"/>
                      <a:gd name="connsiteX12" fmla="*/ 59829 w 59828"/>
                      <a:gd name="connsiteY12" fmla="*/ 55414 h 77852"/>
                      <a:gd name="connsiteX13" fmla="*/ 30891 w 59828"/>
                      <a:gd name="connsiteY13" fmla="*/ 77853 h 77852"/>
                      <a:gd name="connsiteX14" fmla="*/ 0 w 59828"/>
                      <a:gd name="connsiteY14" fmla="*/ 65560 h 778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9828" h="77852">
                        <a:moveTo>
                          <a:pt x="0" y="65755"/>
                        </a:moveTo>
                        <a:lnTo>
                          <a:pt x="4105" y="58731"/>
                        </a:lnTo>
                        <a:cubicBezTo>
                          <a:pt x="12512" y="66731"/>
                          <a:pt x="21115" y="70048"/>
                          <a:pt x="30501" y="70048"/>
                        </a:cubicBezTo>
                        <a:cubicBezTo>
                          <a:pt x="42232" y="70048"/>
                          <a:pt x="50249" y="65170"/>
                          <a:pt x="50249" y="56390"/>
                        </a:cubicBezTo>
                        <a:cubicBezTo>
                          <a:pt x="50249" y="47609"/>
                          <a:pt x="41840" y="46048"/>
                          <a:pt x="27959" y="42341"/>
                        </a:cubicBezTo>
                        <a:cubicBezTo>
                          <a:pt x="12318" y="38048"/>
                          <a:pt x="4301" y="33951"/>
                          <a:pt x="4301" y="22049"/>
                        </a:cubicBezTo>
                        <a:cubicBezTo>
                          <a:pt x="4301" y="7610"/>
                          <a:pt x="16423" y="0"/>
                          <a:pt x="32456" y="0"/>
                        </a:cubicBezTo>
                        <a:cubicBezTo>
                          <a:pt x="43796" y="0"/>
                          <a:pt x="53181" y="3902"/>
                          <a:pt x="58656" y="10341"/>
                        </a:cubicBezTo>
                        <a:lnTo>
                          <a:pt x="53964" y="16975"/>
                        </a:lnTo>
                        <a:cubicBezTo>
                          <a:pt x="48684" y="10927"/>
                          <a:pt x="40863" y="7805"/>
                          <a:pt x="32064" y="7805"/>
                        </a:cubicBezTo>
                        <a:cubicBezTo>
                          <a:pt x="23267" y="7805"/>
                          <a:pt x="13687" y="11122"/>
                          <a:pt x="13687" y="20878"/>
                        </a:cubicBezTo>
                        <a:cubicBezTo>
                          <a:pt x="13687" y="28878"/>
                          <a:pt x="19748" y="30634"/>
                          <a:pt x="31674" y="34146"/>
                        </a:cubicBezTo>
                        <a:cubicBezTo>
                          <a:pt x="48880" y="38829"/>
                          <a:pt x="59829" y="41951"/>
                          <a:pt x="59829" y="55414"/>
                        </a:cubicBezTo>
                        <a:cubicBezTo>
                          <a:pt x="59829" y="68877"/>
                          <a:pt x="48293" y="77853"/>
                          <a:pt x="30891" y="77853"/>
                        </a:cubicBezTo>
                        <a:cubicBezTo>
                          <a:pt x="18575" y="77853"/>
                          <a:pt x="7820" y="73755"/>
                          <a:pt x="0" y="65560"/>
                        </a:cubicBezTo>
                        <a:close/>
                      </a:path>
                    </a:pathLst>
                  </a:custGeom>
                  <a:solidFill>
                    <a:srgbClr val="231F20"/>
                  </a:solidFill>
                  <a:ln w="19550" cap="flat">
                    <a:noFill/>
                    <a:prstDash val="solid"/>
                    <a:miter/>
                  </a:ln>
                </p:spPr>
                <p:txBody>
                  <a:bodyPr rtlCol="0" anchor="ctr"/>
                  <a:lstStyle/>
                  <a:p>
                    <a:endParaRPr lang="en-US"/>
                  </a:p>
                </p:txBody>
              </p:sp>
            </p:grpSp>
            <p:sp>
              <p:nvSpPr>
                <p:cNvPr id="460" name="Freeform 459">
                  <a:extLst>
                    <a:ext uri="{FF2B5EF4-FFF2-40B4-BE49-F238E27FC236}">
                      <a16:creationId xmlns:a16="http://schemas.microsoft.com/office/drawing/2014/main" id="{6B57A756-60D4-7A65-34FF-F2B48530A47E}"/>
                    </a:ext>
                  </a:extLst>
                </p:cNvPr>
                <p:cNvSpPr/>
                <p:nvPr/>
              </p:nvSpPr>
              <p:spPr>
                <a:xfrm>
                  <a:off x="3253932" y="1927745"/>
                  <a:ext cx="799282" cy="1672763"/>
                </a:xfrm>
                <a:custGeom>
                  <a:avLst/>
                  <a:gdLst>
                    <a:gd name="connsiteX0" fmla="*/ 740823 w 799282"/>
                    <a:gd name="connsiteY0" fmla="*/ 1672764 h 1672763"/>
                    <a:gd name="connsiteX1" fmla="*/ 58460 w 799282"/>
                    <a:gd name="connsiteY1" fmla="*/ 1672764 h 1672763"/>
                    <a:gd name="connsiteX2" fmla="*/ 0 w 799282"/>
                    <a:gd name="connsiteY2" fmla="*/ 1610911 h 1672763"/>
                    <a:gd name="connsiteX3" fmla="*/ 0 w 799282"/>
                    <a:gd name="connsiteY3" fmla="*/ 0 h 1672763"/>
                    <a:gd name="connsiteX4" fmla="*/ 799283 w 799282"/>
                    <a:gd name="connsiteY4" fmla="*/ 0 h 1672763"/>
                    <a:gd name="connsiteX5" fmla="*/ 799283 w 799282"/>
                    <a:gd name="connsiteY5" fmla="*/ 1610911 h 1672763"/>
                    <a:gd name="connsiteX6" fmla="*/ 740823 w 799282"/>
                    <a:gd name="connsiteY6" fmla="*/ 1672764 h 1672763"/>
                    <a:gd name="connsiteX7" fmla="*/ 740823 w 799282"/>
                    <a:gd name="connsiteY7" fmla="*/ 1672764 h 16727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99282" h="1672763">
                      <a:moveTo>
                        <a:pt x="740823" y="1672764"/>
                      </a:moveTo>
                      <a:lnTo>
                        <a:pt x="58460" y="1672764"/>
                      </a:lnTo>
                      <a:cubicBezTo>
                        <a:pt x="26200" y="1672764"/>
                        <a:pt x="0" y="1645057"/>
                        <a:pt x="0" y="1610911"/>
                      </a:cubicBezTo>
                      <a:lnTo>
                        <a:pt x="0" y="0"/>
                      </a:lnTo>
                      <a:lnTo>
                        <a:pt x="799283" y="0"/>
                      </a:lnTo>
                      <a:lnTo>
                        <a:pt x="799283" y="1610911"/>
                      </a:lnTo>
                      <a:cubicBezTo>
                        <a:pt x="799283" y="1645057"/>
                        <a:pt x="773083" y="1672764"/>
                        <a:pt x="740823" y="1672764"/>
                      </a:cubicBezTo>
                      <a:lnTo>
                        <a:pt x="740823" y="1672764"/>
                      </a:lnTo>
                      <a:close/>
                    </a:path>
                  </a:pathLst>
                </a:custGeom>
                <a:solidFill>
                  <a:srgbClr val="A4D5A7"/>
                </a:solidFill>
                <a:ln w="19550" cap="flat">
                  <a:noFill/>
                  <a:prstDash val="solid"/>
                  <a:miter/>
                </a:ln>
              </p:spPr>
              <p:txBody>
                <a:bodyPr rtlCol="0" anchor="ctr"/>
                <a:lstStyle/>
                <a:p>
                  <a:endParaRPr lang="en-US"/>
                </a:p>
              </p:txBody>
            </p:sp>
            <p:sp>
              <p:nvSpPr>
                <p:cNvPr id="467" name="Freeform 466">
                  <a:extLst>
                    <a:ext uri="{FF2B5EF4-FFF2-40B4-BE49-F238E27FC236}">
                      <a16:creationId xmlns:a16="http://schemas.microsoft.com/office/drawing/2014/main" id="{E09FA933-321D-0357-4112-9BE974E2BE0D}"/>
                    </a:ext>
                  </a:extLst>
                </p:cNvPr>
                <p:cNvSpPr/>
                <p:nvPr/>
              </p:nvSpPr>
              <p:spPr>
                <a:xfrm>
                  <a:off x="2486128" y="2052232"/>
                  <a:ext cx="9100836" cy="295801"/>
                </a:xfrm>
                <a:custGeom>
                  <a:avLst/>
                  <a:gdLst>
                    <a:gd name="connsiteX0" fmla="*/ 9057627 w 9100836"/>
                    <a:gd name="connsiteY0" fmla="*/ 0 h 295801"/>
                    <a:gd name="connsiteX1" fmla="*/ 9100837 w 9100836"/>
                    <a:gd name="connsiteY1" fmla="*/ 43122 h 295801"/>
                    <a:gd name="connsiteX2" fmla="*/ 9100837 w 9100836"/>
                    <a:gd name="connsiteY2" fmla="*/ 252680 h 295801"/>
                    <a:gd name="connsiteX3" fmla="*/ 9057627 w 9100836"/>
                    <a:gd name="connsiteY3" fmla="*/ 295802 h 295801"/>
                    <a:gd name="connsiteX4" fmla="*/ 43210 w 9100836"/>
                    <a:gd name="connsiteY4" fmla="*/ 295802 h 295801"/>
                    <a:gd name="connsiteX5" fmla="*/ 0 w 9100836"/>
                    <a:gd name="connsiteY5" fmla="*/ 252680 h 295801"/>
                    <a:gd name="connsiteX6" fmla="*/ 0 w 9100836"/>
                    <a:gd name="connsiteY6" fmla="*/ 43122 h 295801"/>
                    <a:gd name="connsiteX7" fmla="*/ 43210 w 9100836"/>
                    <a:gd name="connsiteY7" fmla="*/ 0 h 295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100836" h="295801">
                      <a:moveTo>
                        <a:pt x="9057627" y="0"/>
                      </a:moveTo>
                      <a:cubicBezTo>
                        <a:pt x="9081491" y="0"/>
                        <a:pt x="9100837" y="19306"/>
                        <a:pt x="9100837" y="43122"/>
                      </a:cubicBezTo>
                      <a:lnTo>
                        <a:pt x="9100837" y="252680"/>
                      </a:lnTo>
                      <a:cubicBezTo>
                        <a:pt x="9100837" y="276496"/>
                        <a:pt x="9081492" y="295802"/>
                        <a:pt x="9057627" y="295802"/>
                      </a:cubicBezTo>
                      <a:lnTo>
                        <a:pt x="43210" y="295802"/>
                      </a:lnTo>
                      <a:cubicBezTo>
                        <a:pt x="19346" y="295802"/>
                        <a:pt x="0" y="276496"/>
                        <a:pt x="0" y="252680"/>
                      </a:cubicBezTo>
                      <a:lnTo>
                        <a:pt x="0" y="43122"/>
                      </a:lnTo>
                      <a:cubicBezTo>
                        <a:pt x="0" y="19306"/>
                        <a:pt x="19346" y="0"/>
                        <a:pt x="43210" y="0"/>
                      </a:cubicBezTo>
                      <a:close/>
                    </a:path>
                  </a:pathLst>
                </a:custGeom>
                <a:solidFill>
                  <a:srgbClr val="66BF75"/>
                </a:solidFill>
                <a:ln w="19550" cap="flat">
                  <a:noFill/>
                  <a:prstDash val="solid"/>
                  <a:miter/>
                </a:ln>
              </p:spPr>
              <p:txBody>
                <a:bodyPr rtlCol="0" anchor="ctr"/>
                <a:lstStyle/>
                <a:p>
                  <a:endParaRPr lang="en-US"/>
                </a:p>
              </p:txBody>
            </p:sp>
            <p:grpSp>
              <p:nvGrpSpPr>
                <p:cNvPr id="468" name="Graphic 4">
                  <a:extLst>
                    <a:ext uri="{FF2B5EF4-FFF2-40B4-BE49-F238E27FC236}">
                      <a16:creationId xmlns:a16="http://schemas.microsoft.com/office/drawing/2014/main" id="{6BC911C8-368C-1A70-4DE6-D3F66E4AED92}"/>
                    </a:ext>
                  </a:extLst>
                </p:cNvPr>
                <p:cNvGrpSpPr/>
                <p:nvPr/>
              </p:nvGrpSpPr>
              <p:grpSpPr>
                <a:xfrm>
                  <a:off x="6868497" y="2123255"/>
                  <a:ext cx="334728" cy="144388"/>
                  <a:chOff x="6868497" y="2123255"/>
                  <a:chExt cx="334728" cy="144388"/>
                </a:xfrm>
                <a:solidFill>
                  <a:srgbClr val="231F20"/>
                </a:solidFill>
              </p:grpSpPr>
              <p:sp>
                <p:nvSpPr>
                  <p:cNvPr id="469" name="Freeform 468">
                    <a:extLst>
                      <a:ext uri="{FF2B5EF4-FFF2-40B4-BE49-F238E27FC236}">
                        <a16:creationId xmlns:a16="http://schemas.microsoft.com/office/drawing/2014/main" id="{F8524247-F812-EB94-711F-65E3E6003A2B}"/>
                      </a:ext>
                    </a:extLst>
                  </p:cNvPr>
                  <p:cNvSpPr/>
                  <p:nvPr/>
                </p:nvSpPr>
                <p:spPr>
                  <a:xfrm>
                    <a:off x="6868497" y="2123255"/>
                    <a:ext cx="70191" cy="142437"/>
                  </a:xfrm>
                  <a:custGeom>
                    <a:avLst/>
                    <a:gdLst>
                      <a:gd name="connsiteX0" fmla="*/ 70191 w 70191"/>
                      <a:gd name="connsiteY0" fmla="*/ 142438 h 142437"/>
                      <a:gd name="connsiteX1" fmla="*/ 4497 w 70191"/>
                      <a:gd name="connsiteY1" fmla="*/ 142438 h 142437"/>
                      <a:gd name="connsiteX2" fmla="*/ 4497 w 70191"/>
                      <a:gd name="connsiteY2" fmla="*/ 130145 h 142437"/>
                      <a:gd name="connsiteX3" fmla="*/ 31283 w 70191"/>
                      <a:gd name="connsiteY3" fmla="*/ 130145 h 142437"/>
                      <a:gd name="connsiteX4" fmla="*/ 31283 w 70191"/>
                      <a:gd name="connsiteY4" fmla="*/ 15024 h 142437"/>
                      <a:gd name="connsiteX5" fmla="*/ 0 w 70191"/>
                      <a:gd name="connsiteY5" fmla="*/ 32000 h 142437"/>
                      <a:gd name="connsiteX6" fmla="*/ 0 w 70191"/>
                      <a:gd name="connsiteY6" fmla="*/ 19317 h 142437"/>
                      <a:gd name="connsiteX7" fmla="*/ 31283 w 70191"/>
                      <a:gd name="connsiteY7" fmla="*/ 0 h 142437"/>
                      <a:gd name="connsiteX8" fmla="*/ 44969 w 70191"/>
                      <a:gd name="connsiteY8" fmla="*/ 0 h 142437"/>
                      <a:gd name="connsiteX9" fmla="*/ 44969 w 70191"/>
                      <a:gd name="connsiteY9" fmla="*/ 130145 h 142437"/>
                      <a:gd name="connsiteX10" fmla="*/ 70191 w 70191"/>
                      <a:gd name="connsiteY10" fmla="*/ 130145 h 142437"/>
                      <a:gd name="connsiteX11" fmla="*/ 70191 w 70191"/>
                      <a:gd name="connsiteY11" fmla="*/ 142438 h 1424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70191" h="142437">
                        <a:moveTo>
                          <a:pt x="70191" y="142438"/>
                        </a:moveTo>
                        <a:lnTo>
                          <a:pt x="4497" y="142438"/>
                        </a:lnTo>
                        <a:lnTo>
                          <a:pt x="4497" y="130145"/>
                        </a:lnTo>
                        <a:lnTo>
                          <a:pt x="31283" y="130145"/>
                        </a:lnTo>
                        <a:lnTo>
                          <a:pt x="31283" y="15024"/>
                        </a:lnTo>
                        <a:cubicBezTo>
                          <a:pt x="26982" y="21073"/>
                          <a:pt x="10558" y="32000"/>
                          <a:pt x="0" y="32000"/>
                        </a:cubicBezTo>
                        <a:lnTo>
                          <a:pt x="0" y="19317"/>
                        </a:lnTo>
                        <a:cubicBezTo>
                          <a:pt x="13882" y="19317"/>
                          <a:pt x="30892" y="780"/>
                          <a:pt x="31283" y="0"/>
                        </a:cubicBezTo>
                        <a:lnTo>
                          <a:pt x="44969" y="0"/>
                        </a:lnTo>
                        <a:lnTo>
                          <a:pt x="44969" y="130145"/>
                        </a:lnTo>
                        <a:lnTo>
                          <a:pt x="70191" y="130145"/>
                        </a:lnTo>
                        <a:lnTo>
                          <a:pt x="70191" y="142438"/>
                        </a:lnTo>
                        <a:close/>
                      </a:path>
                    </a:pathLst>
                  </a:custGeom>
                  <a:solidFill>
                    <a:srgbClr val="231F20"/>
                  </a:solidFill>
                  <a:ln w="19550" cap="flat">
                    <a:noFill/>
                    <a:prstDash val="solid"/>
                    <a:miter/>
                  </a:ln>
                </p:spPr>
                <p:txBody>
                  <a:bodyPr rtlCol="0" anchor="ctr"/>
                  <a:lstStyle/>
                  <a:p>
                    <a:endParaRPr lang="en-US"/>
                  </a:p>
                </p:txBody>
              </p:sp>
              <p:sp>
                <p:nvSpPr>
                  <p:cNvPr id="470" name="Freeform 469">
                    <a:extLst>
                      <a:ext uri="{FF2B5EF4-FFF2-40B4-BE49-F238E27FC236}">
                        <a16:creationId xmlns:a16="http://schemas.microsoft.com/office/drawing/2014/main" id="{11EACB71-0BFF-4DF1-9CAB-C20EF9A4A436}"/>
                      </a:ext>
                    </a:extLst>
                  </p:cNvPr>
                  <p:cNvSpPr/>
                  <p:nvPr/>
                </p:nvSpPr>
                <p:spPr>
                  <a:xfrm>
                    <a:off x="6951397" y="2125207"/>
                    <a:ext cx="116334" cy="142437"/>
                  </a:xfrm>
                  <a:custGeom>
                    <a:avLst/>
                    <a:gdLst>
                      <a:gd name="connsiteX0" fmla="*/ 0 w 116334"/>
                      <a:gd name="connsiteY0" fmla="*/ 71219 h 142437"/>
                      <a:gd name="connsiteX1" fmla="*/ 58265 w 116334"/>
                      <a:gd name="connsiteY1" fmla="*/ 0 h 142437"/>
                      <a:gd name="connsiteX2" fmla="*/ 116334 w 116334"/>
                      <a:gd name="connsiteY2" fmla="*/ 71219 h 142437"/>
                      <a:gd name="connsiteX3" fmla="*/ 58265 w 116334"/>
                      <a:gd name="connsiteY3" fmla="*/ 142438 h 142437"/>
                      <a:gd name="connsiteX4" fmla="*/ 0 w 116334"/>
                      <a:gd name="connsiteY4" fmla="*/ 71219 h 142437"/>
                      <a:gd name="connsiteX5" fmla="*/ 58265 w 116334"/>
                      <a:gd name="connsiteY5" fmla="*/ 130145 h 142437"/>
                      <a:gd name="connsiteX6" fmla="*/ 102452 w 116334"/>
                      <a:gd name="connsiteY6" fmla="*/ 71414 h 142437"/>
                      <a:gd name="connsiteX7" fmla="*/ 58265 w 116334"/>
                      <a:gd name="connsiteY7" fmla="*/ 12683 h 142437"/>
                      <a:gd name="connsiteX8" fmla="*/ 14077 w 116334"/>
                      <a:gd name="connsiteY8" fmla="*/ 71414 h 142437"/>
                      <a:gd name="connsiteX9" fmla="*/ 58265 w 116334"/>
                      <a:gd name="connsiteY9" fmla="*/ 130145 h 1424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16334" h="142437">
                        <a:moveTo>
                          <a:pt x="0" y="71219"/>
                        </a:moveTo>
                        <a:cubicBezTo>
                          <a:pt x="0" y="37268"/>
                          <a:pt x="22485" y="0"/>
                          <a:pt x="58265" y="0"/>
                        </a:cubicBezTo>
                        <a:cubicBezTo>
                          <a:pt x="96782" y="0"/>
                          <a:pt x="116334" y="40585"/>
                          <a:pt x="116334" y="71219"/>
                        </a:cubicBezTo>
                        <a:cubicBezTo>
                          <a:pt x="116334" y="105560"/>
                          <a:pt x="94045" y="142047"/>
                          <a:pt x="58265" y="142438"/>
                        </a:cubicBezTo>
                        <a:cubicBezTo>
                          <a:pt x="19943" y="141462"/>
                          <a:pt x="0" y="102828"/>
                          <a:pt x="0" y="71219"/>
                        </a:cubicBezTo>
                        <a:close/>
                        <a:moveTo>
                          <a:pt x="58265" y="130145"/>
                        </a:moveTo>
                        <a:cubicBezTo>
                          <a:pt x="87984" y="130145"/>
                          <a:pt x="102452" y="96389"/>
                          <a:pt x="102452" y="71414"/>
                        </a:cubicBezTo>
                        <a:cubicBezTo>
                          <a:pt x="102452" y="43902"/>
                          <a:pt x="86224" y="12683"/>
                          <a:pt x="58265" y="12683"/>
                        </a:cubicBezTo>
                        <a:cubicBezTo>
                          <a:pt x="28351" y="12683"/>
                          <a:pt x="14077" y="46829"/>
                          <a:pt x="14077" y="71414"/>
                        </a:cubicBezTo>
                        <a:cubicBezTo>
                          <a:pt x="14860" y="98926"/>
                          <a:pt x="29524" y="130145"/>
                          <a:pt x="58265" y="130145"/>
                        </a:cubicBezTo>
                        <a:close/>
                      </a:path>
                    </a:pathLst>
                  </a:custGeom>
                  <a:solidFill>
                    <a:srgbClr val="231F20"/>
                  </a:solidFill>
                  <a:ln w="19550" cap="flat">
                    <a:noFill/>
                    <a:prstDash val="solid"/>
                    <a:miter/>
                  </a:ln>
                </p:spPr>
                <p:txBody>
                  <a:bodyPr rtlCol="0" anchor="ctr"/>
                  <a:lstStyle/>
                  <a:p>
                    <a:endParaRPr lang="en-US"/>
                  </a:p>
                </p:txBody>
              </p:sp>
              <p:sp>
                <p:nvSpPr>
                  <p:cNvPr id="471" name="Freeform 470">
                    <a:extLst>
                      <a:ext uri="{FF2B5EF4-FFF2-40B4-BE49-F238E27FC236}">
                        <a16:creationId xmlns:a16="http://schemas.microsoft.com/office/drawing/2014/main" id="{16D46ED5-00DC-F715-96AA-D88D824B79AE}"/>
                      </a:ext>
                    </a:extLst>
                  </p:cNvPr>
                  <p:cNvSpPr/>
                  <p:nvPr/>
                </p:nvSpPr>
                <p:spPr>
                  <a:xfrm>
                    <a:off x="7086892" y="2125207"/>
                    <a:ext cx="116334" cy="142437"/>
                  </a:xfrm>
                  <a:custGeom>
                    <a:avLst/>
                    <a:gdLst>
                      <a:gd name="connsiteX0" fmla="*/ 0 w 116334"/>
                      <a:gd name="connsiteY0" fmla="*/ 71219 h 142437"/>
                      <a:gd name="connsiteX1" fmla="*/ 58265 w 116334"/>
                      <a:gd name="connsiteY1" fmla="*/ 0 h 142437"/>
                      <a:gd name="connsiteX2" fmla="*/ 116334 w 116334"/>
                      <a:gd name="connsiteY2" fmla="*/ 71219 h 142437"/>
                      <a:gd name="connsiteX3" fmla="*/ 58265 w 116334"/>
                      <a:gd name="connsiteY3" fmla="*/ 142438 h 142437"/>
                      <a:gd name="connsiteX4" fmla="*/ 0 w 116334"/>
                      <a:gd name="connsiteY4" fmla="*/ 71219 h 142437"/>
                      <a:gd name="connsiteX5" fmla="*/ 58461 w 116334"/>
                      <a:gd name="connsiteY5" fmla="*/ 130145 h 142437"/>
                      <a:gd name="connsiteX6" fmla="*/ 102648 w 116334"/>
                      <a:gd name="connsiteY6" fmla="*/ 71414 h 142437"/>
                      <a:gd name="connsiteX7" fmla="*/ 58461 w 116334"/>
                      <a:gd name="connsiteY7" fmla="*/ 12683 h 142437"/>
                      <a:gd name="connsiteX8" fmla="*/ 14273 w 116334"/>
                      <a:gd name="connsiteY8" fmla="*/ 71414 h 142437"/>
                      <a:gd name="connsiteX9" fmla="*/ 58461 w 116334"/>
                      <a:gd name="connsiteY9" fmla="*/ 130145 h 1424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16334" h="142437">
                        <a:moveTo>
                          <a:pt x="0" y="71219"/>
                        </a:moveTo>
                        <a:cubicBezTo>
                          <a:pt x="0" y="37268"/>
                          <a:pt x="22485" y="0"/>
                          <a:pt x="58265" y="0"/>
                        </a:cubicBezTo>
                        <a:cubicBezTo>
                          <a:pt x="96782" y="0"/>
                          <a:pt x="116334" y="40585"/>
                          <a:pt x="116334" y="71219"/>
                        </a:cubicBezTo>
                        <a:cubicBezTo>
                          <a:pt x="116334" y="105560"/>
                          <a:pt x="94045" y="142047"/>
                          <a:pt x="58265" y="142438"/>
                        </a:cubicBezTo>
                        <a:cubicBezTo>
                          <a:pt x="19943" y="141462"/>
                          <a:pt x="0" y="102828"/>
                          <a:pt x="0" y="71219"/>
                        </a:cubicBezTo>
                        <a:close/>
                        <a:moveTo>
                          <a:pt x="58461" y="130145"/>
                        </a:moveTo>
                        <a:cubicBezTo>
                          <a:pt x="88179" y="130145"/>
                          <a:pt x="102648" y="96389"/>
                          <a:pt x="102648" y="71414"/>
                        </a:cubicBezTo>
                        <a:cubicBezTo>
                          <a:pt x="102648" y="43902"/>
                          <a:pt x="86420" y="12683"/>
                          <a:pt x="58461" y="12683"/>
                        </a:cubicBezTo>
                        <a:cubicBezTo>
                          <a:pt x="28546" y="12683"/>
                          <a:pt x="14273" y="46829"/>
                          <a:pt x="14273" y="71414"/>
                        </a:cubicBezTo>
                        <a:cubicBezTo>
                          <a:pt x="15055" y="98926"/>
                          <a:pt x="29719" y="130145"/>
                          <a:pt x="58461" y="130145"/>
                        </a:cubicBezTo>
                        <a:close/>
                      </a:path>
                    </a:pathLst>
                  </a:custGeom>
                  <a:solidFill>
                    <a:srgbClr val="231F20"/>
                  </a:solidFill>
                  <a:ln w="19550" cap="flat">
                    <a:noFill/>
                    <a:prstDash val="solid"/>
                    <a:miter/>
                  </a:ln>
                </p:spPr>
                <p:txBody>
                  <a:bodyPr rtlCol="0" anchor="ctr"/>
                  <a:lstStyle/>
                  <a:p>
                    <a:endParaRPr lang="en-US"/>
                  </a:p>
                </p:txBody>
              </p:sp>
            </p:grpSp>
            <p:sp>
              <p:nvSpPr>
                <p:cNvPr id="472" name="Freeform 471">
                  <a:extLst>
                    <a:ext uri="{FF2B5EF4-FFF2-40B4-BE49-F238E27FC236}">
                      <a16:creationId xmlns:a16="http://schemas.microsoft.com/office/drawing/2014/main" id="{39AF37C5-5000-9A00-9CB7-C02FA2DF1483}"/>
                    </a:ext>
                  </a:extLst>
                </p:cNvPr>
                <p:cNvSpPr/>
                <p:nvPr/>
              </p:nvSpPr>
              <p:spPr>
                <a:xfrm>
                  <a:off x="2409484" y="1912331"/>
                  <a:ext cx="9257447" cy="51316"/>
                </a:xfrm>
                <a:custGeom>
                  <a:avLst/>
                  <a:gdLst>
                    <a:gd name="connsiteX0" fmla="*/ 0 w 9257447"/>
                    <a:gd name="connsiteY0" fmla="*/ 0 h 51316"/>
                    <a:gd name="connsiteX1" fmla="*/ 9257448 w 9257447"/>
                    <a:gd name="connsiteY1" fmla="*/ 0 h 51316"/>
                    <a:gd name="connsiteX2" fmla="*/ 9257448 w 9257447"/>
                    <a:gd name="connsiteY2" fmla="*/ 51317 h 51316"/>
                    <a:gd name="connsiteX3" fmla="*/ 0 w 9257447"/>
                    <a:gd name="connsiteY3" fmla="*/ 51317 h 51316"/>
                  </a:gdLst>
                  <a:ahLst/>
                  <a:cxnLst>
                    <a:cxn ang="0">
                      <a:pos x="connsiteX0" y="connsiteY0"/>
                    </a:cxn>
                    <a:cxn ang="0">
                      <a:pos x="connsiteX1" y="connsiteY1"/>
                    </a:cxn>
                    <a:cxn ang="0">
                      <a:pos x="connsiteX2" y="connsiteY2"/>
                    </a:cxn>
                    <a:cxn ang="0">
                      <a:pos x="connsiteX3" y="connsiteY3"/>
                    </a:cxn>
                  </a:cxnLst>
                  <a:rect l="l" t="t" r="r" b="b"/>
                  <a:pathLst>
                    <a:path w="9257447" h="51316">
                      <a:moveTo>
                        <a:pt x="0" y="0"/>
                      </a:moveTo>
                      <a:lnTo>
                        <a:pt x="9257448" y="0"/>
                      </a:lnTo>
                      <a:lnTo>
                        <a:pt x="9257448" y="51317"/>
                      </a:lnTo>
                      <a:lnTo>
                        <a:pt x="0" y="51317"/>
                      </a:lnTo>
                      <a:close/>
                    </a:path>
                  </a:pathLst>
                </a:custGeom>
                <a:solidFill>
                  <a:srgbClr val="58595B"/>
                </a:solidFill>
                <a:ln w="19550" cap="flat">
                  <a:noFill/>
                  <a:prstDash val="solid"/>
                  <a:miter/>
                </a:ln>
              </p:spPr>
              <p:txBody>
                <a:bodyPr rtlCol="0" anchor="ctr"/>
                <a:lstStyle/>
                <a:p>
                  <a:endParaRPr lang="en-US"/>
                </a:p>
              </p:txBody>
            </p:sp>
          </p:grpSp>
          <p:grpSp>
            <p:nvGrpSpPr>
              <p:cNvPr id="473" name="Graphic 4">
                <a:extLst>
                  <a:ext uri="{FF2B5EF4-FFF2-40B4-BE49-F238E27FC236}">
                    <a16:creationId xmlns:a16="http://schemas.microsoft.com/office/drawing/2014/main" id="{8AC3CCB2-5C60-CF87-38EA-27EA4A23A360}"/>
                  </a:ext>
                </a:extLst>
              </p:cNvPr>
              <p:cNvGrpSpPr/>
              <p:nvPr/>
            </p:nvGrpSpPr>
            <p:grpSpPr>
              <a:xfrm>
                <a:off x="2425321" y="3855531"/>
                <a:ext cx="9245716" cy="144583"/>
                <a:chOff x="2425321" y="3855531"/>
                <a:chExt cx="9245716" cy="144583"/>
              </a:xfrm>
            </p:grpSpPr>
            <p:sp>
              <p:nvSpPr>
                <p:cNvPr id="474" name="Freeform 473">
                  <a:extLst>
                    <a:ext uri="{FF2B5EF4-FFF2-40B4-BE49-F238E27FC236}">
                      <a16:creationId xmlns:a16="http://schemas.microsoft.com/office/drawing/2014/main" id="{870A4D7D-C7EB-A42C-BCD3-3EB1D3D439B3}"/>
                    </a:ext>
                  </a:extLst>
                </p:cNvPr>
                <p:cNvSpPr/>
                <p:nvPr/>
              </p:nvSpPr>
              <p:spPr>
                <a:xfrm>
                  <a:off x="2425321" y="3855531"/>
                  <a:ext cx="9245716" cy="144583"/>
                </a:xfrm>
                <a:custGeom>
                  <a:avLst/>
                  <a:gdLst>
                    <a:gd name="connsiteX0" fmla="*/ 9219127 w 9245716"/>
                    <a:gd name="connsiteY0" fmla="*/ 0 h 144583"/>
                    <a:gd name="connsiteX1" fmla="*/ 9245717 w 9245716"/>
                    <a:gd name="connsiteY1" fmla="*/ 26536 h 144583"/>
                    <a:gd name="connsiteX2" fmla="*/ 9245717 w 9245716"/>
                    <a:gd name="connsiteY2" fmla="*/ 118048 h 144583"/>
                    <a:gd name="connsiteX3" fmla="*/ 9219127 w 9245716"/>
                    <a:gd name="connsiteY3" fmla="*/ 144584 h 144583"/>
                    <a:gd name="connsiteX4" fmla="*/ 26591 w 9245716"/>
                    <a:gd name="connsiteY4" fmla="*/ 144584 h 144583"/>
                    <a:gd name="connsiteX5" fmla="*/ 0 w 9245716"/>
                    <a:gd name="connsiteY5" fmla="*/ 118047 h 144583"/>
                    <a:gd name="connsiteX6" fmla="*/ 0 w 9245716"/>
                    <a:gd name="connsiteY6" fmla="*/ 26536 h 144583"/>
                    <a:gd name="connsiteX7" fmla="*/ 26591 w 9245716"/>
                    <a:gd name="connsiteY7" fmla="*/ 0 h 1445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245716" h="144583">
                      <a:moveTo>
                        <a:pt x="9219127" y="0"/>
                      </a:moveTo>
                      <a:cubicBezTo>
                        <a:pt x="9233812" y="0"/>
                        <a:pt x="9245717" y="11881"/>
                        <a:pt x="9245717" y="26536"/>
                      </a:cubicBezTo>
                      <a:lnTo>
                        <a:pt x="9245717" y="118048"/>
                      </a:lnTo>
                      <a:cubicBezTo>
                        <a:pt x="9245717" y="132703"/>
                        <a:pt x="9233812" y="144584"/>
                        <a:pt x="9219127" y="144584"/>
                      </a:cubicBezTo>
                      <a:lnTo>
                        <a:pt x="26591" y="144584"/>
                      </a:lnTo>
                      <a:cubicBezTo>
                        <a:pt x="11906" y="144584"/>
                        <a:pt x="0" y="132703"/>
                        <a:pt x="0" y="118047"/>
                      </a:cubicBezTo>
                      <a:lnTo>
                        <a:pt x="0" y="26536"/>
                      </a:lnTo>
                      <a:cubicBezTo>
                        <a:pt x="0" y="11881"/>
                        <a:pt x="11906" y="0"/>
                        <a:pt x="26591" y="0"/>
                      </a:cubicBezTo>
                      <a:close/>
                    </a:path>
                  </a:pathLst>
                </a:custGeom>
                <a:solidFill>
                  <a:srgbClr val="58595B"/>
                </a:solidFill>
                <a:ln w="19550" cap="flat">
                  <a:noFill/>
                  <a:prstDash val="solid"/>
                  <a:miter/>
                </a:ln>
              </p:spPr>
              <p:txBody>
                <a:bodyPr rtlCol="0" anchor="ctr"/>
                <a:lstStyle/>
                <a:p>
                  <a:endParaRPr lang="en-US"/>
                </a:p>
              </p:txBody>
            </p:sp>
            <p:grpSp>
              <p:nvGrpSpPr>
                <p:cNvPr id="475" name="Graphic 4">
                  <a:extLst>
                    <a:ext uri="{FF2B5EF4-FFF2-40B4-BE49-F238E27FC236}">
                      <a16:creationId xmlns:a16="http://schemas.microsoft.com/office/drawing/2014/main" id="{558C5530-4D43-9419-9C29-A3A605C79F7C}"/>
                    </a:ext>
                  </a:extLst>
                </p:cNvPr>
                <p:cNvGrpSpPr/>
                <p:nvPr/>
              </p:nvGrpSpPr>
              <p:grpSpPr>
                <a:xfrm>
                  <a:off x="6851292" y="3884213"/>
                  <a:ext cx="432684" cy="87999"/>
                  <a:chOff x="6851292" y="3884213"/>
                  <a:chExt cx="432684" cy="87999"/>
                </a:xfrm>
                <a:solidFill>
                  <a:srgbClr val="FFFFFF"/>
                </a:solidFill>
              </p:grpSpPr>
              <p:sp>
                <p:nvSpPr>
                  <p:cNvPr id="476" name="Freeform 475">
                    <a:extLst>
                      <a:ext uri="{FF2B5EF4-FFF2-40B4-BE49-F238E27FC236}">
                        <a16:creationId xmlns:a16="http://schemas.microsoft.com/office/drawing/2014/main" id="{71AA0432-6F79-64B0-265B-7101002F128D}"/>
                      </a:ext>
                    </a:extLst>
                  </p:cNvPr>
                  <p:cNvSpPr/>
                  <p:nvPr/>
                </p:nvSpPr>
                <p:spPr>
                  <a:xfrm>
                    <a:off x="6851292" y="3884994"/>
                    <a:ext cx="60806" cy="86243"/>
                  </a:xfrm>
                  <a:custGeom>
                    <a:avLst/>
                    <a:gdLst>
                      <a:gd name="connsiteX0" fmla="*/ 0 w 60806"/>
                      <a:gd name="connsiteY0" fmla="*/ 0 h 86243"/>
                      <a:gd name="connsiteX1" fmla="*/ 16814 w 60806"/>
                      <a:gd name="connsiteY1" fmla="*/ 0 h 86243"/>
                      <a:gd name="connsiteX2" fmla="*/ 16814 w 60806"/>
                      <a:gd name="connsiteY2" fmla="*/ 71609 h 86243"/>
                      <a:gd name="connsiteX3" fmla="*/ 60806 w 60806"/>
                      <a:gd name="connsiteY3" fmla="*/ 71609 h 86243"/>
                      <a:gd name="connsiteX4" fmla="*/ 60806 w 60806"/>
                      <a:gd name="connsiteY4" fmla="*/ 86243 h 86243"/>
                      <a:gd name="connsiteX5" fmla="*/ 0 w 60806"/>
                      <a:gd name="connsiteY5" fmla="*/ 86243 h 86243"/>
                      <a:gd name="connsiteX6" fmla="*/ 0 w 60806"/>
                      <a:gd name="connsiteY6" fmla="*/ 0 h 862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806" h="86243">
                        <a:moveTo>
                          <a:pt x="0" y="0"/>
                        </a:moveTo>
                        <a:lnTo>
                          <a:pt x="16814" y="0"/>
                        </a:lnTo>
                        <a:lnTo>
                          <a:pt x="16814" y="71609"/>
                        </a:lnTo>
                        <a:lnTo>
                          <a:pt x="60806" y="71609"/>
                        </a:lnTo>
                        <a:lnTo>
                          <a:pt x="60806" y="86243"/>
                        </a:lnTo>
                        <a:lnTo>
                          <a:pt x="0" y="86243"/>
                        </a:lnTo>
                        <a:lnTo>
                          <a:pt x="0" y="0"/>
                        </a:lnTo>
                        <a:close/>
                      </a:path>
                    </a:pathLst>
                  </a:custGeom>
                  <a:solidFill>
                    <a:srgbClr val="FFFFFF"/>
                  </a:solidFill>
                  <a:ln w="19550" cap="flat">
                    <a:noFill/>
                    <a:prstDash val="solid"/>
                    <a:miter/>
                  </a:ln>
                </p:spPr>
                <p:txBody>
                  <a:bodyPr rtlCol="0" anchor="ctr"/>
                  <a:lstStyle/>
                  <a:p>
                    <a:endParaRPr lang="en-US"/>
                  </a:p>
                </p:txBody>
              </p:sp>
              <p:sp>
                <p:nvSpPr>
                  <p:cNvPr id="477" name="Freeform 476">
                    <a:extLst>
                      <a:ext uri="{FF2B5EF4-FFF2-40B4-BE49-F238E27FC236}">
                        <a16:creationId xmlns:a16="http://schemas.microsoft.com/office/drawing/2014/main" id="{F2541FDF-7C17-693F-AEBB-20B45175E236}"/>
                      </a:ext>
                    </a:extLst>
                  </p:cNvPr>
                  <p:cNvSpPr/>
                  <p:nvPr/>
                </p:nvSpPr>
                <p:spPr>
                  <a:xfrm>
                    <a:off x="6922265" y="3884994"/>
                    <a:ext cx="60023" cy="86243"/>
                  </a:xfrm>
                  <a:custGeom>
                    <a:avLst/>
                    <a:gdLst>
                      <a:gd name="connsiteX0" fmla="*/ 60024 w 60023"/>
                      <a:gd name="connsiteY0" fmla="*/ 86243 h 86243"/>
                      <a:gd name="connsiteX1" fmla="*/ 0 w 60023"/>
                      <a:gd name="connsiteY1" fmla="*/ 86243 h 86243"/>
                      <a:gd name="connsiteX2" fmla="*/ 0 w 60023"/>
                      <a:gd name="connsiteY2" fmla="*/ 0 h 86243"/>
                      <a:gd name="connsiteX3" fmla="*/ 58851 w 60023"/>
                      <a:gd name="connsiteY3" fmla="*/ 0 h 86243"/>
                      <a:gd name="connsiteX4" fmla="*/ 58851 w 60023"/>
                      <a:gd name="connsiteY4" fmla="*/ 14634 h 86243"/>
                      <a:gd name="connsiteX5" fmla="*/ 16814 w 60023"/>
                      <a:gd name="connsiteY5" fmla="*/ 14634 h 86243"/>
                      <a:gd name="connsiteX6" fmla="*/ 16814 w 60023"/>
                      <a:gd name="connsiteY6" fmla="*/ 35317 h 86243"/>
                      <a:gd name="connsiteX7" fmla="*/ 53181 w 60023"/>
                      <a:gd name="connsiteY7" fmla="*/ 35317 h 86243"/>
                      <a:gd name="connsiteX8" fmla="*/ 53181 w 60023"/>
                      <a:gd name="connsiteY8" fmla="*/ 48975 h 86243"/>
                      <a:gd name="connsiteX9" fmla="*/ 16814 w 60023"/>
                      <a:gd name="connsiteY9" fmla="*/ 48975 h 86243"/>
                      <a:gd name="connsiteX10" fmla="*/ 16814 w 60023"/>
                      <a:gd name="connsiteY10" fmla="*/ 71414 h 86243"/>
                      <a:gd name="connsiteX11" fmla="*/ 60024 w 60023"/>
                      <a:gd name="connsiteY11" fmla="*/ 71414 h 86243"/>
                      <a:gd name="connsiteX12" fmla="*/ 60024 w 60023"/>
                      <a:gd name="connsiteY12" fmla="*/ 86048 h 862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0023" h="86243">
                        <a:moveTo>
                          <a:pt x="60024" y="86243"/>
                        </a:moveTo>
                        <a:lnTo>
                          <a:pt x="0" y="86243"/>
                        </a:lnTo>
                        <a:lnTo>
                          <a:pt x="0" y="0"/>
                        </a:lnTo>
                        <a:lnTo>
                          <a:pt x="58851" y="0"/>
                        </a:lnTo>
                        <a:lnTo>
                          <a:pt x="58851" y="14634"/>
                        </a:lnTo>
                        <a:lnTo>
                          <a:pt x="16814" y="14634"/>
                        </a:lnTo>
                        <a:lnTo>
                          <a:pt x="16814" y="35317"/>
                        </a:lnTo>
                        <a:lnTo>
                          <a:pt x="53181" y="35317"/>
                        </a:lnTo>
                        <a:lnTo>
                          <a:pt x="53181" y="48975"/>
                        </a:lnTo>
                        <a:lnTo>
                          <a:pt x="16814" y="48975"/>
                        </a:lnTo>
                        <a:lnTo>
                          <a:pt x="16814" y="71414"/>
                        </a:lnTo>
                        <a:lnTo>
                          <a:pt x="60024" y="71414"/>
                        </a:lnTo>
                        <a:lnTo>
                          <a:pt x="60024" y="86048"/>
                        </a:lnTo>
                        <a:close/>
                      </a:path>
                    </a:pathLst>
                  </a:custGeom>
                  <a:solidFill>
                    <a:srgbClr val="FFFFFF"/>
                  </a:solidFill>
                  <a:ln w="19550" cap="flat">
                    <a:noFill/>
                    <a:prstDash val="solid"/>
                    <a:miter/>
                  </a:ln>
                </p:spPr>
                <p:txBody>
                  <a:bodyPr rtlCol="0" anchor="ctr"/>
                  <a:lstStyle/>
                  <a:p>
                    <a:endParaRPr lang="en-US"/>
                  </a:p>
                </p:txBody>
              </p:sp>
              <p:sp>
                <p:nvSpPr>
                  <p:cNvPr id="478" name="Freeform 477">
                    <a:extLst>
                      <a:ext uri="{FF2B5EF4-FFF2-40B4-BE49-F238E27FC236}">
                        <a16:creationId xmlns:a16="http://schemas.microsoft.com/office/drawing/2014/main" id="{262739CD-719B-5FCF-986C-5B1B3DAE5F07}"/>
                      </a:ext>
                    </a:extLst>
                  </p:cNvPr>
                  <p:cNvSpPr/>
                  <p:nvPr/>
                </p:nvSpPr>
                <p:spPr>
                  <a:xfrm>
                    <a:off x="6986591" y="3884994"/>
                    <a:ext cx="81727" cy="86243"/>
                  </a:xfrm>
                  <a:custGeom>
                    <a:avLst/>
                    <a:gdLst>
                      <a:gd name="connsiteX0" fmla="*/ 41059 w 81727"/>
                      <a:gd name="connsiteY0" fmla="*/ 66341 h 86243"/>
                      <a:gd name="connsiteX1" fmla="*/ 64130 w 81727"/>
                      <a:gd name="connsiteY1" fmla="*/ 0 h 86243"/>
                      <a:gd name="connsiteX2" fmla="*/ 81728 w 81727"/>
                      <a:gd name="connsiteY2" fmla="*/ 0 h 86243"/>
                      <a:gd name="connsiteX3" fmla="*/ 49076 w 81727"/>
                      <a:gd name="connsiteY3" fmla="*/ 86243 h 86243"/>
                      <a:gd name="connsiteX4" fmla="*/ 32848 w 81727"/>
                      <a:gd name="connsiteY4" fmla="*/ 86243 h 86243"/>
                      <a:gd name="connsiteX5" fmla="*/ 0 w 81727"/>
                      <a:gd name="connsiteY5" fmla="*/ 0 h 86243"/>
                      <a:gd name="connsiteX6" fmla="*/ 17597 w 81727"/>
                      <a:gd name="connsiteY6" fmla="*/ 0 h 86243"/>
                      <a:gd name="connsiteX7" fmla="*/ 41059 w 81727"/>
                      <a:gd name="connsiteY7" fmla="*/ 66341 h 862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1727" h="86243">
                        <a:moveTo>
                          <a:pt x="41059" y="66341"/>
                        </a:moveTo>
                        <a:lnTo>
                          <a:pt x="64130" y="0"/>
                        </a:lnTo>
                        <a:lnTo>
                          <a:pt x="81728" y="0"/>
                        </a:lnTo>
                        <a:lnTo>
                          <a:pt x="49076" y="86243"/>
                        </a:lnTo>
                        <a:lnTo>
                          <a:pt x="32848" y="86243"/>
                        </a:lnTo>
                        <a:lnTo>
                          <a:pt x="0" y="0"/>
                        </a:lnTo>
                        <a:lnTo>
                          <a:pt x="17597" y="0"/>
                        </a:lnTo>
                        <a:lnTo>
                          <a:pt x="41059" y="66341"/>
                        </a:lnTo>
                        <a:close/>
                      </a:path>
                    </a:pathLst>
                  </a:custGeom>
                  <a:solidFill>
                    <a:srgbClr val="FFFFFF"/>
                  </a:solidFill>
                  <a:ln w="19550" cap="flat">
                    <a:noFill/>
                    <a:prstDash val="solid"/>
                    <a:miter/>
                  </a:ln>
                </p:spPr>
                <p:txBody>
                  <a:bodyPr rtlCol="0" anchor="ctr"/>
                  <a:lstStyle/>
                  <a:p>
                    <a:endParaRPr lang="en-US"/>
                  </a:p>
                </p:txBody>
              </p:sp>
              <p:sp>
                <p:nvSpPr>
                  <p:cNvPr id="479" name="Freeform 478">
                    <a:extLst>
                      <a:ext uri="{FF2B5EF4-FFF2-40B4-BE49-F238E27FC236}">
                        <a16:creationId xmlns:a16="http://schemas.microsoft.com/office/drawing/2014/main" id="{5A6E23A0-F166-1BC9-87F3-38F157E24D91}"/>
                      </a:ext>
                    </a:extLst>
                  </p:cNvPr>
                  <p:cNvSpPr/>
                  <p:nvPr/>
                </p:nvSpPr>
                <p:spPr>
                  <a:xfrm>
                    <a:off x="7077703" y="3884994"/>
                    <a:ext cx="60024" cy="86243"/>
                  </a:xfrm>
                  <a:custGeom>
                    <a:avLst/>
                    <a:gdLst>
                      <a:gd name="connsiteX0" fmla="*/ 60025 w 60024"/>
                      <a:gd name="connsiteY0" fmla="*/ 86243 h 86243"/>
                      <a:gd name="connsiteX1" fmla="*/ 0 w 60024"/>
                      <a:gd name="connsiteY1" fmla="*/ 86243 h 86243"/>
                      <a:gd name="connsiteX2" fmla="*/ 0 w 60024"/>
                      <a:gd name="connsiteY2" fmla="*/ 0 h 86243"/>
                      <a:gd name="connsiteX3" fmla="*/ 58852 w 60024"/>
                      <a:gd name="connsiteY3" fmla="*/ 0 h 86243"/>
                      <a:gd name="connsiteX4" fmla="*/ 58852 w 60024"/>
                      <a:gd name="connsiteY4" fmla="*/ 14634 h 86243"/>
                      <a:gd name="connsiteX5" fmla="*/ 16815 w 60024"/>
                      <a:gd name="connsiteY5" fmla="*/ 14634 h 86243"/>
                      <a:gd name="connsiteX6" fmla="*/ 16815 w 60024"/>
                      <a:gd name="connsiteY6" fmla="*/ 35317 h 86243"/>
                      <a:gd name="connsiteX7" fmla="*/ 53181 w 60024"/>
                      <a:gd name="connsiteY7" fmla="*/ 35317 h 86243"/>
                      <a:gd name="connsiteX8" fmla="*/ 53181 w 60024"/>
                      <a:gd name="connsiteY8" fmla="*/ 48975 h 86243"/>
                      <a:gd name="connsiteX9" fmla="*/ 16815 w 60024"/>
                      <a:gd name="connsiteY9" fmla="*/ 48975 h 86243"/>
                      <a:gd name="connsiteX10" fmla="*/ 16815 w 60024"/>
                      <a:gd name="connsiteY10" fmla="*/ 71414 h 86243"/>
                      <a:gd name="connsiteX11" fmla="*/ 60025 w 60024"/>
                      <a:gd name="connsiteY11" fmla="*/ 71414 h 86243"/>
                      <a:gd name="connsiteX12" fmla="*/ 60025 w 60024"/>
                      <a:gd name="connsiteY12" fmla="*/ 86048 h 862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0024" h="86243">
                        <a:moveTo>
                          <a:pt x="60025" y="86243"/>
                        </a:moveTo>
                        <a:lnTo>
                          <a:pt x="0" y="86243"/>
                        </a:lnTo>
                        <a:lnTo>
                          <a:pt x="0" y="0"/>
                        </a:lnTo>
                        <a:lnTo>
                          <a:pt x="58852" y="0"/>
                        </a:lnTo>
                        <a:lnTo>
                          <a:pt x="58852" y="14634"/>
                        </a:lnTo>
                        <a:lnTo>
                          <a:pt x="16815" y="14634"/>
                        </a:lnTo>
                        <a:lnTo>
                          <a:pt x="16815" y="35317"/>
                        </a:lnTo>
                        <a:lnTo>
                          <a:pt x="53181" y="35317"/>
                        </a:lnTo>
                        <a:lnTo>
                          <a:pt x="53181" y="48975"/>
                        </a:lnTo>
                        <a:lnTo>
                          <a:pt x="16815" y="48975"/>
                        </a:lnTo>
                        <a:lnTo>
                          <a:pt x="16815" y="71414"/>
                        </a:lnTo>
                        <a:lnTo>
                          <a:pt x="60025" y="71414"/>
                        </a:lnTo>
                        <a:lnTo>
                          <a:pt x="60025" y="86048"/>
                        </a:lnTo>
                        <a:close/>
                      </a:path>
                    </a:pathLst>
                  </a:custGeom>
                  <a:solidFill>
                    <a:srgbClr val="FFFFFF"/>
                  </a:solidFill>
                  <a:ln w="19550" cap="flat">
                    <a:noFill/>
                    <a:prstDash val="solid"/>
                    <a:miter/>
                  </a:ln>
                </p:spPr>
                <p:txBody>
                  <a:bodyPr rtlCol="0" anchor="ctr"/>
                  <a:lstStyle/>
                  <a:p>
                    <a:endParaRPr lang="en-US"/>
                  </a:p>
                </p:txBody>
              </p:sp>
              <p:sp>
                <p:nvSpPr>
                  <p:cNvPr id="480" name="Freeform 479">
                    <a:extLst>
                      <a:ext uri="{FF2B5EF4-FFF2-40B4-BE49-F238E27FC236}">
                        <a16:creationId xmlns:a16="http://schemas.microsoft.com/office/drawing/2014/main" id="{6CA5142D-4584-24AD-634F-5F0BD85DB643}"/>
                      </a:ext>
                    </a:extLst>
                  </p:cNvPr>
                  <p:cNvSpPr/>
                  <p:nvPr/>
                </p:nvSpPr>
                <p:spPr>
                  <a:xfrm>
                    <a:off x="7150827" y="3884994"/>
                    <a:ext cx="60806" cy="86243"/>
                  </a:xfrm>
                  <a:custGeom>
                    <a:avLst/>
                    <a:gdLst>
                      <a:gd name="connsiteX0" fmla="*/ 0 w 60806"/>
                      <a:gd name="connsiteY0" fmla="*/ 0 h 86243"/>
                      <a:gd name="connsiteX1" fmla="*/ 16814 w 60806"/>
                      <a:gd name="connsiteY1" fmla="*/ 0 h 86243"/>
                      <a:gd name="connsiteX2" fmla="*/ 16814 w 60806"/>
                      <a:gd name="connsiteY2" fmla="*/ 71609 h 86243"/>
                      <a:gd name="connsiteX3" fmla="*/ 60806 w 60806"/>
                      <a:gd name="connsiteY3" fmla="*/ 71609 h 86243"/>
                      <a:gd name="connsiteX4" fmla="*/ 60806 w 60806"/>
                      <a:gd name="connsiteY4" fmla="*/ 86243 h 86243"/>
                      <a:gd name="connsiteX5" fmla="*/ 0 w 60806"/>
                      <a:gd name="connsiteY5" fmla="*/ 86243 h 86243"/>
                      <a:gd name="connsiteX6" fmla="*/ 0 w 60806"/>
                      <a:gd name="connsiteY6" fmla="*/ 0 h 862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806" h="86243">
                        <a:moveTo>
                          <a:pt x="0" y="0"/>
                        </a:moveTo>
                        <a:lnTo>
                          <a:pt x="16814" y="0"/>
                        </a:lnTo>
                        <a:lnTo>
                          <a:pt x="16814" y="71609"/>
                        </a:lnTo>
                        <a:lnTo>
                          <a:pt x="60806" y="71609"/>
                        </a:lnTo>
                        <a:lnTo>
                          <a:pt x="60806" y="86243"/>
                        </a:lnTo>
                        <a:lnTo>
                          <a:pt x="0" y="86243"/>
                        </a:lnTo>
                        <a:lnTo>
                          <a:pt x="0" y="0"/>
                        </a:lnTo>
                        <a:close/>
                      </a:path>
                    </a:pathLst>
                  </a:custGeom>
                  <a:solidFill>
                    <a:srgbClr val="FFFFFF"/>
                  </a:solidFill>
                  <a:ln w="19550" cap="flat">
                    <a:noFill/>
                    <a:prstDash val="solid"/>
                    <a:miter/>
                  </a:ln>
                </p:spPr>
                <p:txBody>
                  <a:bodyPr rtlCol="0" anchor="ctr"/>
                  <a:lstStyle/>
                  <a:p>
                    <a:endParaRPr lang="en-US"/>
                  </a:p>
                </p:txBody>
              </p:sp>
              <p:sp>
                <p:nvSpPr>
                  <p:cNvPr id="481" name="Freeform 480">
                    <a:extLst>
                      <a:ext uri="{FF2B5EF4-FFF2-40B4-BE49-F238E27FC236}">
                        <a16:creationId xmlns:a16="http://schemas.microsoft.com/office/drawing/2014/main" id="{6D7B0B7A-A1CF-7DE9-7AE3-887261047859}"/>
                      </a:ext>
                    </a:extLst>
                  </p:cNvPr>
                  <p:cNvSpPr/>
                  <p:nvPr/>
                </p:nvSpPr>
                <p:spPr>
                  <a:xfrm>
                    <a:off x="7215544" y="3884213"/>
                    <a:ext cx="68431" cy="87999"/>
                  </a:xfrm>
                  <a:custGeom>
                    <a:avLst/>
                    <a:gdLst>
                      <a:gd name="connsiteX0" fmla="*/ 34607 w 68431"/>
                      <a:gd name="connsiteY0" fmla="*/ 14829 h 87999"/>
                      <a:gd name="connsiteX1" fmla="*/ 20920 w 68431"/>
                      <a:gd name="connsiteY1" fmla="*/ 24585 h 87999"/>
                      <a:gd name="connsiteX2" fmla="*/ 40668 w 68431"/>
                      <a:gd name="connsiteY2" fmla="*/ 36878 h 87999"/>
                      <a:gd name="connsiteX3" fmla="*/ 68432 w 68431"/>
                      <a:gd name="connsiteY3" fmla="*/ 62438 h 87999"/>
                      <a:gd name="connsiteX4" fmla="*/ 36366 w 68431"/>
                      <a:gd name="connsiteY4" fmla="*/ 87999 h 87999"/>
                      <a:gd name="connsiteX5" fmla="*/ 0 w 68431"/>
                      <a:gd name="connsiteY5" fmla="*/ 76877 h 87999"/>
                      <a:gd name="connsiteX6" fmla="*/ 7430 w 68431"/>
                      <a:gd name="connsiteY6" fmla="*/ 62438 h 87999"/>
                      <a:gd name="connsiteX7" fmla="*/ 36562 w 68431"/>
                      <a:gd name="connsiteY7" fmla="*/ 72975 h 87999"/>
                      <a:gd name="connsiteX8" fmla="*/ 50444 w 68431"/>
                      <a:gd name="connsiteY8" fmla="*/ 63999 h 87999"/>
                      <a:gd name="connsiteX9" fmla="*/ 27959 w 68431"/>
                      <a:gd name="connsiteY9" fmla="*/ 50536 h 87999"/>
                      <a:gd name="connsiteX10" fmla="*/ 3519 w 68431"/>
                      <a:gd name="connsiteY10" fmla="*/ 27122 h 87999"/>
                      <a:gd name="connsiteX11" fmla="*/ 34998 w 68431"/>
                      <a:gd name="connsiteY11" fmla="*/ 0 h 87999"/>
                      <a:gd name="connsiteX12" fmla="*/ 65108 w 68431"/>
                      <a:gd name="connsiteY12" fmla="*/ 9561 h 87999"/>
                      <a:gd name="connsiteX13" fmla="*/ 57678 w 68431"/>
                      <a:gd name="connsiteY13" fmla="*/ 23219 h 87999"/>
                      <a:gd name="connsiteX14" fmla="*/ 34411 w 68431"/>
                      <a:gd name="connsiteY14" fmla="*/ 14634 h 8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8431" h="87999">
                        <a:moveTo>
                          <a:pt x="34607" y="14829"/>
                        </a:moveTo>
                        <a:cubicBezTo>
                          <a:pt x="25417" y="14829"/>
                          <a:pt x="20920" y="18341"/>
                          <a:pt x="20920" y="24585"/>
                        </a:cubicBezTo>
                        <a:cubicBezTo>
                          <a:pt x="20920" y="31609"/>
                          <a:pt x="27568" y="33561"/>
                          <a:pt x="40668" y="36878"/>
                        </a:cubicBezTo>
                        <a:cubicBezTo>
                          <a:pt x="57678" y="41170"/>
                          <a:pt x="68432" y="46634"/>
                          <a:pt x="68432" y="62438"/>
                        </a:cubicBezTo>
                        <a:cubicBezTo>
                          <a:pt x="68432" y="80975"/>
                          <a:pt x="53376" y="87999"/>
                          <a:pt x="36366" y="87999"/>
                        </a:cubicBezTo>
                        <a:cubicBezTo>
                          <a:pt x="23462" y="87999"/>
                          <a:pt x="10167" y="83902"/>
                          <a:pt x="0" y="76877"/>
                        </a:cubicBezTo>
                        <a:lnTo>
                          <a:pt x="7430" y="62438"/>
                        </a:lnTo>
                        <a:cubicBezTo>
                          <a:pt x="10362" y="65365"/>
                          <a:pt x="23462" y="72975"/>
                          <a:pt x="36562" y="72975"/>
                        </a:cubicBezTo>
                        <a:cubicBezTo>
                          <a:pt x="45751" y="72975"/>
                          <a:pt x="50444" y="69853"/>
                          <a:pt x="50444" y="63999"/>
                        </a:cubicBezTo>
                        <a:cubicBezTo>
                          <a:pt x="50444" y="56390"/>
                          <a:pt x="41450" y="54243"/>
                          <a:pt x="27959" y="50536"/>
                        </a:cubicBezTo>
                        <a:cubicBezTo>
                          <a:pt x="11536" y="45853"/>
                          <a:pt x="3519" y="40390"/>
                          <a:pt x="3519" y="27122"/>
                        </a:cubicBezTo>
                        <a:cubicBezTo>
                          <a:pt x="3519" y="9561"/>
                          <a:pt x="17597" y="0"/>
                          <a:pt x="34998" y="0"/>
                        </a:cubicBezTo>
                        <a:cubicBezTo>
                          <a:pt x="47120" y="0"/>
                          <a:pt x="57678" y="4488"/>
                          <a:pt x="65108" y="9561"/>
                        </a:cubicBezTo>
                        <a:lnTo>
                          <a:pt x="57678" y="23219"/>
                        </a:lnTo>
                        <a:cubicBezTo>
                          <a:pt x="55527" y="20878"/>
                          <a:pt x="44773" y="14634"/>
                          <a:pt x="34411" y="14634"/>
                        </a:cubicBezTo>
                        <a:close/>
                      </a:path>
                    </a:pathLst>
                  </a:custGeom>
                  <a:solidFill>
                    <a:srgbClr val="FFFFFF"/>
                  </a:solidFill>
                  <a:ln w="19550" cap="flat">
                    <a:noFill/>
                    <a:prstDash val="solid"/>
                    <a:miter/>
                  </a:ln>
                </p:spPr>
                <p:txBody>
                  <a:bodyPr rtlCol="0" anchor="ctr"/>
                  <a:lstStyle/>
                  <a:p>
                    <a:endParaRPr lang="en-US"/>
                  </a:p>
                </p:txBody>
              </p:sp>
            </p:grpSp>
          </p:grpSp>
          <p:sp>
            <p:nvSpPr>
              <p:cNvPr id="482" name="Freeform 481">
                <a:extLst>
                  <a:ext uri="{FF2B5EF4-FFF2-40B4-BE49-F238E27FC236}">
                    <a16:creationId xmlns:a16="http://schemas.microsoft.com/office/drawing/2014/main" id="{4FA092B6-DA86-5E5B-BFDB-ED2EE77593FB}"/>
                  </a:ext>
                </a:extLst>
              </p:cNvPr>
              <p:cNvSpPr/>
              <p:nvPr/>
            </p:nvSpPr>
            <p:spPr>
              <a:xfrm>
                <a:off x="1915016" y="3855726"/>
                <a:ext cx="401401" cy="2301245"/>
              </a:xfrm>
              <a:custGeom>
                <a:avLst/>
                <a:gdLst>
                  <a:gd name="connsiteX0" fmla="*/ 343723 w 401401"/>
                  <a:gd name="connsiteY0" fmla="*/ 0 h 2301245"/>
                  <a:gd name="connsiteX1" fmla="*/ 57483 w 401401"/>
                  <a:gd name="connsiteY1" fmla="*/ 0 h 2301245"/>
                  <a:gd name="connsiteX2" fmla="*/ 0 w 401401"/>
                  <a:gd name="connsiteY2" fmla="*/ 64975 h 2301245"/>
                  <a:gd name="connsiteX3" fmla="*/ 0 w 401401"/>
                  <a:gd name="connsiteY3" fmla="*/ 2236270 h 2301245"/>
                  <a:gd name="connsiteX4" fmla="*/ 57483 w 401401"/>
                  <a:gd name="connsiteY4" fmla="*/ 2301245 h 2301245"/>
                  <a:gd name="connsiteX5" fmla="*/ 343723 w 401401"/>
                  <a:gd name="connsiteY5" fmla="*/ 2301245 h 2301245"/>
                  <a:gd name="connsiteX6" fmla="*/ 401401 w 401401"/>
                  <a:gd name="connsiteY6" fmla="*/ 2236270 h 2301245"/>
                  <a:gd name="connsiteX7" fmla="*/ 401401 w 401401"/>
                  <a:gd name="connsiteY7" fmla="*/ 64975 h 2301245"/>
                  <a:gd name="connsiteX8" fmla="*/ 343723 w 401401"/>
                  <a:gd name="connsiteY8" fmla="*/ 0 h 2301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01401" h="2301245">
                    <a:moveTo>
                      <a:pt x="343723" y="0"/>
                    </a:moveTo>
                    <a:lnTo>
                      <a:pt x="57483" y="0"/>
                    </a:lnTo>
                    <a:cubicBezTo>
                      <a:pt x="25613" y="0"/>
                      <a:pt x="0" y="29073"/>
                      <a:pt x="0" y="64975"/>
                    </a:cubicBezTo>
                    <a:lnTo>
                      <a:pt x="0" y="2236270"/>
                    </a:lnTo>
                    <a:cubicBezTo>
                      <a:pt x="0" y="2272172"/>
                      <a:pt x="25809" y="2301245"/>
                      <a:pt x="57483" y="2301245"/>
                    </a:cubicBezTo>
                    <a:lnTo>
                      <a:pt x="343723" y="2301245"/>
                    </a:lnTo>
                    <a:cubicBezTo>
                      <a:pt x="375593" y="2301245"/>
                      <a:pt x="401401" y="2272172"/>
                      <a:pt x="401401" y="2236270"/>
                    </a:cubicBezTo>
                    <a:lnTo>
                      <a:pt x="401401" y="64975"/>
                    </a:lnTo>
                    <a:cubicBezTo>
                      <a:pt x="401401" y="29073"/>
                      <a:pt x="375593" y="0"/>
                      <a:pt x="343723" y="0"/>
                    </a:cubicBezTo>
                    <a:close/>
                  </a:path>
                </a:pathLst>
              </a:custGeom>
              <a:solidFill>
                <a:srgbClr val="E6E7E8"/>
              </a:solidFill>
              <a:ln w="19550" cap="flat">
                <a:noFill/>
                <a:prstDash val="solid"/>
                <a:miter/>
              </a:ln>
            </p:spPr>
            <p:txBody>
              <a:bodyPr rtlCol="0" anchor="ctr"/>
              <a:lstStyle/>
              <a:p>
                <a:endParaRPr lang="en-US"/>
              </a:p>
            </p:txBody>
          </p:sp>
          <p:grpSp>
            <p:nvGrpSpPr>
              <p:cNvPr id="483" name="Graphic 4">
                <a:extLst>
                  <a:ext uri="{FF2B5EF4-FFF2-40B4-BE49-F238E27FC236}">
                    <a16:creationId xmlns:a16="http://schemas.microsoft.com/office/drawing/2014/main" id="{6128AFE1-3D32-A287-7C20-BF2C7EA67C9A}"/>
                  </a:ext>
                </a:extLst>
              </p:cNvPr>
              <p:cNvGrpSpPr/>
              <p:nvPr/>
            </p:nvGrpSpPr>
            <p:grpSpPr>
              <a:xfrm>
                <a:off x="1986576" y="3922262"/>
                <a:ext cx="266101" cy="54243"/>
                <a:chOff x="1986576" y="3922262"/>
                <a:chExt cx="266101" cy="54243"/>
              </a:xfrm>
              <a:solidFill>
                <a:srgbClr val="58595B"/>
              </a:solidFill>
            </p:grpSpPr>
            <p:sp>
              <p:nvSpPr>
                <p:cNvPr id="484" name="Freeform 483">
                  <a:extLst>
                    <a:ext uri="{FF2B5EF4-FFF2-40B4-BE49-F238E27FC236}">
                      <a16:creationId xmlns:a16="http://schemas.microsoft.com/office/drawing/2014/main" id="{C0AB658B-0516-1834-5D4D-B3BF9FB24681}"/>
                    </a:ext>
                  </a:extLst>
                </p:cNvPr>
                <p:cNvSpPr/>
                <p:nvPr/>
              </p:nvSpPr>
              <p:spPr>
                <a:xfrm>
                  <a:off x="1986576" y="3922652"/>
                  <a:ext cx="37539" cy="53072"/>
                </a:xfrm>
                <a:custGeom>
                  <a:avLst/>
                  <a:gdLst>
                    <a:gd name="connsiteX0" fmla="*/ 0 w 37539"/>
                    <a:gd name="connsiteY0" fmla="*/ 0 h 53072"/>
                    <a:gd name="connsiteX1" fmla="*/ 10362 w 37539"/>
                    <a:gd name="connsiteY1" fmla="*/ 0 h 53072"/>
                    <a:gd name="connsiteX2" fmla="*/ 10362 w 37539"/>
                    <a:gd name="connsiteY2" fmla="*/ 44097 h 53072"/>
                    <a:gd name="connsiteX3" fmla="*/ 37540 w 37539"/>
                    <a:gd name="connsiteY3" fmla="*/ 44097 h 53072"/>
                    <a:gd name="connsiteX4" fmla="*/ 37540 w 37539"/>
                    <a:gd name="connsiteY4" fmla="*/ 53073 h 53072"/>
                    <a:gd name="connsiteX5" fmla="*/ 0 w 37539"/>
                    <a:gd name="connsiteY5" fmla="*/ 53073 h 53072"/>
                    <a:gd name="connsiteX6" fmla="*/ 0 w 37539"/>
                    <a:gd name="connsiteY6" fmla="*/ 0 h 530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7539" h="53072">
                      <a:moveTo>
                        <a:pt x="0" y="0"/>
                      </a:moveTo>
                      <a:lnTo>
                        <a:pt x="10362" y="0"/>
                      </a:lnTo>
                      <a:lnTo>
                        <a:pt x="10362" y="44097"/>
                      </a:lnTo>
                      <a:lnTo>
                        <a:pt x="37540" y="44097"/>
                      </a:lnTo>
                      <a:lnTo>
                        <a:pt x="37540" y="53073"/>
                      </a:lnTo>
                      <a:lnTo>
                        <a:pt x="0" y="53073"/>
                      </a:lnTo>
                      <a:lnTo>
                        <a:pt x="0" y="0"/>
                      </a:lnTo>
                      <a:close/>
                    </a:path>
                  </a:pathLst>
                </a:custGeom>
                <a:solidFill>
                  <a:srgbClr val="58595B"/>
                </a:solidFill>
                <a:ln w="19550" cap="flat">
                  <a:noFill/>
                  <a:prstDash val="solid"/>
                  <a:miter/>
                </a:ln>
              </p:spPr>
              <p:txBody>
                <a:bodyPr rtlCol="0" anchor="ctr"/>
                <a:lstStyle/>
                <a:p>
                  <a:endParaRPr lang="en-US"/>
                </a:p>
              </p:txBody>
            </p:sp>
            <p:sp>
              <p:nvSpPr>
                <p:cNvPr id="485" name="Freeform 484">
                  <a:extLst>
                    <a:ext uri="{FF2B5EF4-FFF2-40B4-BE49-F238E27FC236}">
                      <a16:creationId xmlns:a16="http://schemas.microsoft.com/office/drawing/2014/main" id="{26078266-2C9A-0297-313F-D192C6A38F67}"/>
                    </a:ext>
                  </a:extLst>
                </p:cNvPr>
                <p:cNvSpPr/>
                <p:nvPr/>
              </p:nvSpPr>
              <p:spPr>
                <a:xfrm>
                  <a:off x="2030177" y="3922652"/>
                  <a:ext cx="36953" cy="53072"/>
                </a:xfrm>
                <a:custGeom>
                  <a:avLst/>
                  <a:gdLst>
                    <a:gd name="connsiteX0" fmla="*/ 36953 w 36953"/>
                    <a:gd name="connsiteY0" fmla="*/ 53073 h 53072"/>
                    <a:gd name="connsiteX1" fmla="*/ 0 w 36953"/>
                    <a:gd name="connsiteY1" fmla="*/ 53073 h 53072"/>
                    <a:gd name="connsiteX2" fmla="*/ 0 w 36953"/>
                    <a:gd name="connsiteY2" fmla="*/ 0 h 53072"/>
                    <a:gd name="connsiteX3" fmla="*/ 36171 w 36953"/>
                    <a:gd name="connsiteY3" fmla="*/ 0 h 53072"/>
                    <a:gd name="connsiteX4" fmla="*/ 36171 w 36953"/>
                    <a:gd name="connsiteY4" fmla="*/ 8976 h 53072"/>
                    <a:gd name="connsiteX5" fmla="*/ 10167 w 36953"/>
                    <a:gd name="connsiteY5" fmla="*/ 8976 h 53072"/>
                    <a:gd name="connsiteX6" fmla="*/ 10167 w 36953"/>
                    <a:gd name="connsiteY6" fmla="*/ 21853 h 53072"/>
                    <a:gd name="connsiteX7" fmla="*/ 32652 w 36953"/>
                    <a:gd name="connsiteY7" fmla="*/ 21853 h 53072"/>
                    <a:gd name="connsiteX8" fmla="*/ 32652 w 36953"/>
                    <a:gd name="connsiteY8" fmla="*/ 30244 h 53072"/>
                    <a:gd name="connsiteX9" fmla="*/ 10167 w 36953"/>
                    <a:gd name="connsiteY9" fmla="*/ 30244 h 53072"/>
                    <a:gd name="connsiteX10" fmla="*/ 10167 w 36953"/>
                    <a:gd name="connsiteY10" fmla="*/ 44097 h 53072"/>
                    <a:gd name="connsiteX11" fmla="*/ 36758 w 36953"/>
                    <a:gd name="connsiteY11" fmla="*/ 44097 h 53072"/>
                    <a:gd name="connsiteX12" fmla="*/ 36758 w 36953"/>
                    <a:gd name="connsiteY12" fmla="*/ 53073 h 530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6953" h="53072">
                      <a:moveTo>
                        <a:pt x="36953" y="53073"/>
                      </a:moveTo>
                      <a:lnTo>
                        <a:pt x="0" y="53073"/>
                      </a:lnTo>
                      <a:lnTo>
                        <a:pt x="0" y="0"/>
                      </a:lnTo>
                      <a:lnTo>
                        <a:pt x="36171" y="0"/>
                      </a:lnTo>
                      <a:lnTo>
                        <a:pt x="36171" y="8976"/>
                      </a:lnTo>
                      <a:lnTo>
                        <a:pt x="10167" y="8976"/>
                      </a:lnTo>
                      <a:lnTo>
                        <a:pt x="10167" y="21853"/>
                      </a:lnTo>
                      <a:lnTo>
                        <a:pt x="32652" y="21853"/>
                      </a:lnTo>
                      <a:lnTo>
                        <a:pt x="32652" y="30244"/>
                      </a:lnTo>
                      <a:lnTo>
                        <a:pt x="10167" y="30244"/>
                      </a:lnTo>
                      <a:lnTo>
                        <a:pt x="10167" y="44097"/>
                      </a:lnTo>
                      <a:lnTo>
                        <a:pt x="36758" y="44097"/>
                      </a:lnTo>
                      <a:lnTo>
                        <a:pt x="36758" y="53073"/>
                      </a:lnTo>
                      <a:close/>
                    </a:path>
                  </a:pathLst>
                </a:custGeom>
                <a:solidFill>
                  <a:srgbClr val="58595B"/>
                </a:solidFill>
                <a:ln w="19550" cap="flat">
                  <a:noFill/>
                  <a:prstDash val="solid"/>
                  <a:miter/>
                </a:ln>
              </p:spPr>
              <p:txBody>
                <a:bodyPr rtlCol="0" anchor="ctr"/>
                <a:lstStyle/>
                <a:p>
                  <a:endParaRPr lang="en-US"/>
                </a:p>
              </p:txBody>
            </p:sp>
            <p:sp>
              <p:nvSpPr>
                <p:cNvPr id="486" name="Freeform 485">
                  <a:extLst>
                    <a:ext uri="{FF2B5EF4-FFF2-40B4-BE49-F238E27FC236}">
                      <a16:creationId xmlns:a16="http://schemas.microsoft.com/office/drawing/2014/main" id="{947E6E37-21F0-6765-D877-003FD1848704}"/>
                    </a:ext>
                  </a:extLst>
                </p:cNvPr>
                <p:cNvSpPr/>
                <p:nvPr/>
              </p:nvSpPr>
              <p:spPr>
                <a:xfrm>
                  <a:off x="2069867" y="3922652"/>
                  <a:ext cx="50248" cy="53072"/>
                </a:xfrm>
                <a:custGeom>
                  <a:avLst/>
                  <a:gdLst>
                    <a:gd name="connsiteX0" fmla="*/ 25222 w 50248"/>
                    <a:gd name="connsiteY0" fmla="*/ 40780 h 53072"/>
                    <a:gd name="connsiteX1" fmla="*/ 39495 w 50248"/>
                    <a:gd name="connsiteY1" fmla="*/ 0 h 53072"/>
                    <a:gd name="connsiteX2" fmla="*/ 50248 w 50248"/>
                    <a:gd name="connsiteY2" fmla="*/ 0 h 53072"/>
                    <a:gd name="connsiteX3" fmla="*/ 30110 w 50248"/>
                    <a:gd name="connsiteY3" fmla="*/ 53073 h 53072"/>
                    <a:gd name="connsiteX4" fmla="*/ 20138 w 50248"/>
                    <a:gd name="connsiteY4" fmla="*/ 53073 h 53072"/>
                    <a:gd name="connsiteX5" fmla="*/ 0 w 50248"/>
                    <a:gd name="connsiteY5" fmla="*/ 0 h 53072"/>
                    <a:gd name="connsiteX6" fmla="*/ 10949 w 50248"/>
                    <a:gd name="connsiteY6" fmla="*/ 0 h 53072"/>
                    <a:gd name="connsiteX7" fmla="*/ 25417 w 50248"/>
                    <a:gd name="connsiteY7" fmla="*/ 40780 h 530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248" h="53072">
                      <a:moveTo>
                        <a:pt x="25222" y="40780"/>
                      </a:moveTo>
                      <a:lnTo>
                        <a:pt x="39495" y="0"/>
                      </a:lnTo>
                      <a:lnTo>
                        <a:pt x="50248" y="0"/>
                      </a:lnTo>
                      <a:lnTo>
                        <a:pt x="30110" y="53073"/>
                      </a:lnTo>
                      <a:lnTo>
                        <a:pt x="20138" y="53073"/>
                      </a:lnTo>
                      <a:lnTo>
                        <a:pt x="0" y="0"/>
                      </a:lnTo>
                      <a:lnTo>
                        <a:pt x="10949" y="0"/>
                      </a:lnTo>
                      <a:lnTo>
                        <a:pt x="25417" y="40780"/>
                      </a:lnTo>
                      <a:close/>
                    </a:path>
                  </a:pathLst>
                </a:custGeom>
                <a:solidFill>
                  <a:srgbClr val="58595B"/>
                </a:solidFill>
                <a:ln w="19550" cap="flat">
                  <a:noFill/>
                  <a:prstDash val="solid"/>
                  <a:miter/>
                </a:ln>
              </p:spPr>
              <p:txBody>
                <a:bodyPr rtlCol="0" anchor="ctr"/>
                <a:lstStyle/>
                <a:p>
                  <a:endParaRPr lang="en-US"/>
                </a:p>
              </p:txBody>
            </p:sp>
            <p:sp>
              <p:nvSpPr>
                <p:cNvPr id="487" name="Freeform 486">
                  <a:extLst>
                    <a:ext uri="{FF2B5EF4-FFF2-40B4-BE49-F238E27FC236}">
                      <a16:creationId xmlns:a16="http://schemas.microsoft.com/office/drawing/2014/main" id="{A74BDFFE-FA3E-7D9C-3BF9-59423B01DF51}"/>
                    </a:ext>
                  </a:extLst>
                </p:cNvPr>
                <p:cNvSpPr/>
                <p:nvPr/>
              </p:nvSpPr>
              <p:spPr>
                <a:xfrm>
                  <a:off x="2125786" y="3922652"/>
                  <a:ext cx="36953" cy="53072"/>
                </a:xfrm>
                <a:custGeom>
                  <a:avLst/>
                  <a:gdLst>
                    <a:gd name="connsiteX0" fmla="*/ 36953 w 36953"/>
                    <a:gd name="connsiteY0" fmla="*/ 53073 h 53072"/>
                    <a:gd name="connsiteX1" fmla="*/ 0 w 36953"/>
                    <a:gd name="connsiteY1" fmla="*/ 53073 h 53072"/>
                    <a:gd name="connsiteX2" fmla="*/ 0 w 36953"/>
                    <a:gd name="connsiteY2" fmla="*/ 0 h 53072"/>
                    <a:gd name="connsiteX3" fmla="*/ 36171 w 36953"/>
                    <a:gd name="connsiteY3" fmla="*/ 0 h 53072"/>
                    <a:gd name="connsiteX4" fmla="*/ 36171 w 36953"/>
                    <a:gd name="connsiteY4" fmla="*/ 8976 h 53072"/>
                    <a:gd name="connsiteX5" fmla="*/ 10167 w 36953"/>
                    <a:gd name="connsiteY5" fmla="*/ 8976 h 53072"/>
                    <a:gd name="connsiteX6" fmla="*/ 10167 w 36953"/>
                    <a:gd name="connsiteY6" fmla="*/ 21853 h 53072"/>
                    <a:gd name="connsiteX7" fmla="*/ 32652 w 36953"/>
                    <a:gd name="connsiteY7" fmla="*/ 21853 h 53072"/>
                    <a:gd name="connsiteX8" fmla="*/ 32652 w 36953"/>
                    <a:gd name="connsiteY8" fmla="*/ 30244 h 53072"/>
                    <a:gd name="connsiteX9" fmla="*/ 10167 w 36953"/>
                    <a:gd name="connsiteY9" fmla="*/ 30244 h 53072"/>
                    <a:gd name="connsiteX10" fmla="*/ 10167 w 36953"/>
                    <a:gd name="connsiteY10" fmla="*/ 44097 h 53072"/>
                    <a:gd name="connsiteX11" fmla="*/ 36758 w 36953"/>
                    <a:gd name="connsiteY11" fmla="*/ 44097 h 53072"/>
                    <a:gd name="connsiteX12" fmla="*/ 36758 w 36953"/>
                    <a:gd name="connsiteY12" fmla="*/ 53073 h 530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6953" h="53072">
                      <a:moveTo>
                        <a:pt x="36953" y="53073"/>
                      </a:moveTo>
                      <a:lnTo>
                        <a:pt x="0" y="53073"/>
                      </a:lnTo>
                      <a:lnTo>
                        <a:pt x="0" y="0"/>
                      </a:lnTo>
                      <a:lnTo>
                        <a:pt x="36171" y="0"/>
                      </a:lnTo>
                      <a:lnTo>
                        <a:pt x="36171" y="8976"/>
                      </a:lnTo>
                      <a:lnTo>
                        <a:pt x="10167" y="8976"/>
                      </a:lnTo>
                      <a:lnTo>
                        <a:pt x="10167" y="21853"/>
                      </a:lnTo>
                      <a:lnTo>
                        <a:pt x="32652" y="21853"/>
                      </a:lnTo>
                      <a:lnTo>
                        <a:pt x="32652" y="30244"/>
                      </a:lnTo>
                      <a:lnTo>
                        <a:pt x="10167" y="30244"/>
                      </a:lnTo>
                      <a:lnTo>
                        <a:pt x="10167" y="44097"/>
                      </a:lnTo>
                      <a:lnTo>
                        <a:pt x="36758" y="44097"/>
                      </a:lnTo>
                      <a:lnTo>
                        <a:pt x="36758" y="53073"/>
                      </a:lnTo>
                      <a:close/>
                    </a:path>
                  </a:pathLst>
                </a:custGeom>
                <a:solidFill>
                  <a:srgbClr val="58595B"/>
                </a:solidFill>
                <a:ln w="19550" cap="flat">
                  <a:noFill/>
                  <a:prstDash val="solid"/>
                  <a:miter/>
                </a:ln>
              </p:spPr>
              <p:txBody>
                <a:bodyPr rtlCol="0" anchor="ctr"/>
                <a:lstStyle/>
                <a:p>
                  <a:endParaRPr lang="en-US"/>
                </a:p>
              </p:txBody>
            </p:sp>
            <p:sp>
              <p:nvSpPr>
                <p:cNvPr id="488" name="Freeform 487">
                  <a:extLst>
                    <a:ext uri="{FF2B5EF4-FFF2-40B4-BE49-F238E27FC236}">
                      <a16:creationId xmlns:a16="http://schemas.microsoft.com/office/drawing/2014/main" id="{BC7CDE4B-CA5A-DF1A-0830-8CBB8A75C55B}"/>
                    </a:ext>
                  </a:extLst>
                </p:cNvPr>
                <p:cNvSpPr/>
                <p:nvPr/>
              </p:nvSpPr>
              <p:spPr>
                <a:xfrm>
                  <a:off x="2170951" y="3922652"/>
                  <a:ext cx="37539" cy="53072"/>
                </a:xfrm>
                <a:custGeom>
                  <a:avLst/>
                  <a:gdLst>
                    <a:gd name="connsiteX0" fmla="*/ 0 w 37539"/>
                    <a:gd name="connsiteY0" fmla="*/ 0 h 53072"/>
                    <a:gd name="connsiteX1" fmla="*/ 10362 w 37539"/>
                    <a:gd name="connsiteY1" fmla="*/ 0 h 53072"/>
                    <a:gd name="connsiteX2" fmla="*/ 10362 w 37539"/>
                    <a:gd name="connsiteY2" fmla="*/ 44097 h 53072"/>
                    <a:gd name="connsiteX3" fmla="*/ 37540 w 37539"/>
                    <a:gd name="connsiteY3" fmla="*/ 44097 h 53072"/>
                    <a:gd name="connsiteX4" fmla="*/ 37540 w 37539"/>
                    <a:gd name="connsiteY4" fmla="*/ 53073 h 53072"/>
                    <a:gd name="connsiteX5" fmla="*/ 0 w 37539"/>
                    <a:gd name="connsiteY5" fmla="*/ 53073 h 53072"/>
                    <a:gd name="connsiteX6" fmla="*/ 0 w 37539"/>
                    <a:gd name="connsiteY6" fmla="*/ 0 h 530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7539" h="53072">
                      <a:moveTo>
                        <a:pt x="0" y="0"/>
                      </a:moveTo>
                      <a:lnTo>
                        <a:pt x="10362" y="0"/>
                      </a:lnTo>
                      <a:lnTo>
                        <a:pt x="10362" y="44097"/>
                      </a:lnTo>
                      <a:lnTo>
                        <a:pt x="37540" y="44097"/>
                      </a:lnTo>
                      <a:lnTo>
                        <a:pt x="37540" y="53073"/>
                      </a:lnTo>
                      <a:lnTo>
                        <a:pt x="0" y="53073"/>
                      </a:lnTo>
                      <a:lnTo>
                        <a:pt x="0" y="0"/>
                      </a:lnTo>
                      <a:close/>
                    </a:path>
                  </a:pathLst>
                </a:custGeom>
                <a:solidFill>
                  <a:srgbClr val="58595B"/>
                </a:solidFill>
                <a:ln w="19550" cap="flat">
                  <a:noFill/>
                  <a:prstDash val="solid"/>
                  <a:miter/>
                </a:ln>
              </p:spPr>
              <p:txBody>
                <a:bodyPr rtlCol="0" anchor="ctr"/>
                <a:lstStyle/>
                <a:p>
                  <a:endParaRPr lang="en-US"/>
                </a:p>
              </p:txBody>
            </p:sp>
            <p:sp>
              <p:nvSpPr>
                <p:cNvPr id="489" name="Freeform 488">
                  <a:extLst>
                    <a:ext uri="{FF2B5EF4-FFF2-40B4-BE49-F238E27FC236}">
                      <a16:creationId xmlns:a16="http://schemas.microsoft.com/office/drawing/2014/main" id="{CF0384AC-F331-2C36-CFFF-668A7FBF6990}"/>
                    </a:ext>
                  </a:extLst>
                </p:cNvPr>
                <p:cNvSpPr/>
                <p:nvPr/>
              </p:nvSpPr>
              <p:spPr>
                <a:xfrm>
                  <a:off x="2210641" y="3922262"/>
                  <a:ext cx="42036" cy="54243"/>
                </a:xfrm>
                <a:custGeom>
                  <a:avLst/>
                  <a:gdLst>
                    <a:gd name="connsiteX0" fmla="*/ 21312 w 42036"/>
                    <a:gd name="connsiteY0" fmla="*/ 9171 h 54243"/>
                    <a:gd name="connsiteX1" fmla="*/ 12904 w 42036"/>
                    <a:gd name="connsiteY1" fmla="*/ 15219 h 54243"/>
                    <a:gd name="connsiteX2" fmla="*/ 25026 w 42036"/>
                    <a:gd name="connsiteY2" fmla="*/ 22829 h 54243"/>
                    <a:gd name="connsiteX3" fmla="*/ 42037 w 42036"/>
                    <a:gd name="connsiteY3" fmla="*/ 38439 h 54243"/>
                    <a:gd name="connsiteX4" fmla="*/ 22289 w 42036"/>
                    <a:gd name="connsiteY4" fmla="*/ 54243 h 54243"/>
                    <a:gd name="connsiteX5" fmla="*/ 0 w 42036"/>
                    <a:gd name="connsiteY5" fmla="*/ 47414 h 54243"/>
                    <a:gd name="connsiteX6" fmla="*/ 4497 w 42036"/>
                    <a:gd name="connsiteY6" fmla="*/ 38439 h 54243"/>
                    <a:gd name="connsiteX7" fmla="*/ 22485 w 42036"/>
                    <a:gd name="connsiteY7" fmla="*/ 44878 h 54243"/>
                    <a:gd name="connsiteX8" fmla="*/ 31088 w 42036"/>
                    <a:gd name="connsiteY8" fmla="*/ 39414 h 54243"/>
                    <a:gd name="connsiteX9" fmla="*/ 17206 w 42036"/>
                    <a:gd name="connsiteY9" fmla="*/ 31024 h 54243"/>
                    <a:gd name="connsiteX10" fmla="*/ 2151 w 42036"/>
                    <a:gd name="connsiteY10" fmla="*/ 16585 h 54243"/>
                    <a:gd name="connsiteX11" fmla="*/ 21507 w 42036"/>
                    <a:gd name="connsiteY11" fmla="*/ 0 h 54243"/>
                    <a:gd name="connsiteX12" fmla="*/ 40082 w 42036"/>
                    <a:gd name="connsiteY12" fmla="*/ 5854 h 54243"/>
                    <a:gd name="connsiteX13" fmla="*/ 35585 w 42036"/>
                    <a:gd name="connsiteY13" fmla="*/ 14244 h 54243"/>
                    <a:gd name="connsiteX14" fmla="*/ 21312 w 42036"/>
                    <a:gd name="connsiteY14" fmla="*/ 8976 h 542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2036" h="54243">
                      <a:moveTo>
                        <a:pt x="21312" y="9171"/>
                      </a:moveTo>
                      <a:cubicBezTo>
                        <a:pt x="15642" y="9171"/>
                        <a:pt x="12904" y="11317"/>
                        <a:pt x="12904" y="15219"/>
                      </a:cubicBezTo>
                      <a:cubicBezTo>
                        <a:pt x="12904" y="19512"/>
                        <a:pt x="17010" y="20683"/>
                        <a:pt x="25026" y="22829"/>
                      </a:cubicBezTo>
                      <a:cubicBezTo>
                        <a:pt x="35585" y="25561"/>
                        <a:pt x="42037" y="28878"/>
                        <a:pt x="42037" y="38439"/>
                      </a:cubicBezTo>
                      <a:cubicBezTo>
                        <a:pt x="42037" y="49951"/>
                        <a:pt x="32847" y="54243"/>
                        <a:pt x="22289" y="54243"/>
                      </a:cubicBezTo>
                      <a:cubicBezTo>
                        <a:pt x="14273" y="54243"/>
                        <a:pt x="6061" y="51707"/>
                        <a:pt x="0" y="47414"/>
                      </a:cubicBezTo>
                      <a:lnTo>
                        <a:pt x="4497" y="38439"/>
                      </a:lnTo>
                      <a:cubicBezTo>
                        <a:pt x="6257" y="40195"/>
                        <a:pt x="14273" y="44878"/>
                        <a:pt x="22485" y="44878"/>
                      </a:cubicBezTo>
                      <a:cubicBezTo>
                        <a:pt x="28155" y="44878"/>
                        <a:pt x="31088" y="42926"/>
                        <a:pt x="31088" y="39414"/>
                      </a:cubicBezTo>
                      <a:cubicBezTo>
                        <a:pt x="31088" y="34731"/>
                        <a:pt x="25613" y="33366"/>
                        <a:pt x="17206" y="31024"/>
                      </a:cubicBezTo>
                      <a:cubicBezTo>
                        <a:pt x="7039" y="28097"/>
                        <a:pt x="2151" y="24780"/>
                        <a:pt x="2151" y="16585"/>
                      </a:cubicBezTo>
                      <a:cubicBezTo>
                        <a:pt x="2151" y="5854"/>
                        <a:pt x="10754" y="0"/>
                        <a:pt x="21507" y="0"/>
                      </a:cubicBezTo>
                      <a:cubicBezTo>
                        <a:pt x="28937" y="0"/>
                        <a:pt x="35389" y="2732"/>
                        <a:pt x="40082" y="5854"/>
                      </a:cubicBezTo>
                      <a:lnTo>
                        <a:pt x="35585" y="14244"/>
                      </a:lnTo>
                      <a:cubicBezTo>
                        <a:pt x="34216" y="12683"/>
                        <a:pt x="27568" y="8976"/>
                        <a:pt x="21312" y="8976"/>
                      </a:cubicBezTo>
                      <a:close/>
                    </a:path>
                  </a:pathLst>
                </a:custGeom>
                <a:solidFill>
                  <a:srgbClr val="58595B"/>
                </a:solidFill>
                <a:ln w="19550" cap="flat">
                  <a:noFill/>
                  <a:prstDash val="solid"/>
                  <a:miter/>
                </a:ln>
              </p:spPr>
              <p:txBody>
                <a:bodyPr rtlCol="0" anchor="ctr"/>
                <a:lstStyle/>
                <a:p>
                  <a:endParaRPr lang="en-US"/>
                </a:p>
              </p:txBody>
            </p:sp>
          </p:grpSp>
          <p:sp>
            <p:nvSpPr>
              <p:cNvPr id="490" name="Freeform 489">
                <a:extLst>
                  <a:ext uri="{FF2B5EF4-FFF2-40B4-BE49-F238E27FC236}">
                    <a16:creationId xmlns:a16="http://schemas.microsoft.com/office/drawing/2014/main" id="{0E2D3902-90CD-D5F1-F54C-8F4E510B0288}"/>
                  </a:ext>
                </a:extLst>
              </p:cNvPr>
              <p:cNvSpPr/>
              <p:nvPr/>
            </p:nvSpPr>
            <p:spPr>
              <a:xfrm>
                <a:off x="2086095" y="5918730"/>
                <a:ext cx="68431" cy="90730"/>
              </a:xfrm>
              <a:custGeom>
                <a:avLst/>
                <a:gdLst>
                  <a:gd name="connsiteX0" fmla="*/ 0 w 68431"/>
                  <a:gd name="connsiteY0" fmla="*/ 15610 h 90730"/>
                  <a:gd name="connsiteX1" fmla="*/ 0 w 68431"/>
                  <a:gd name="connsiteY1" fmla="*/ 0 h 90730"/>
                  <a:gd name="connsiteX2" fmla="*/ 68432 w 68431"/>
                  <a:gd name="connsiteY2" fmla="*/ 0 h 90730"/>
                  <a:gd name="connsiteX3" fmla="*/ 23267 w 68431"/>
                  <a:gd name="connsiteY3" fmla="*/ 90731 h 90730"/>
                  <a:gd name="connsiteX4" fmla="*/ 3715 w 68431"/>
                  <a:gd name="connsiteY4" fmla="*/ 90731 h 90730"/>
                  <a:gd name="connsiteX5" fmla="*/ 41254 w 68431"/>
                  <a:gd name="connsiteY5" fmla="*/ 15610 h 90730"/>
                  <a:gd name="connsiteX6" fmla="*/ 0 w 68431"/>
                  <a:gd name="connsiteY6" fmla="*/ 15610 h 907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431" h="90730">
                    <a:moveTo>
                      <a:pt x="0" y="15610"/>
                    </a:moveTo>
                    <a:lnTo>
                      <a:pt x="0" y="0"/>
                    </a:lnTo>
                    <a:lnTo>
                      <a:pt x="68432" y="0"/>
                    </a:lnTo>
                    <a:lnTo>
                      <a:pt x="23267" y="90731"/>
                    </a:lnTo>
                    <a:lnTo>
                      <a:pt x="3715" y="90731"/>
                    </a:lnTo>
                    <a:lnTo>
                      <a:pt x="41254" y="15610"/>
                    </a:lnTo>
                    <a:lnTo>
                      <a:pt x="0" y="15610"/>
                    </a:lnTo>
                    <a:close/>
                  </a:path>
                </a:pathLst>
              </a:custGeom>
              <a:solidFill>
                <a:srgbClr val="231F20"/>
              </a:solidFill>
              <a:ln w="19550" cap="flat">
                <a:noFill/>
                <a:prstDash val="solid"/>
                <a:miter/>
              </a:ln>
            </p:spPr>
            <p:txBody>
              <a:bodyPr rtlCol="0" anchor="ctr"/>
              <a:lstStyle/>
              <a:p>
                <a:endParaRPr lang="en-US"/>
              </a:p>
            </p:txBody>
          </p:sp>
          <p:sp>
            <p:nvSpPr>
              <p:cNvPr id="491" name="Freeform 490">
                <a:extLst>
                  <a:ext uri="{FF2B5EF4-FFF2-40B4-BE49-F238E27FC236}">
                    <a16:creationId xmlns:a16="http://schemas.microsoft.com/office/drawing/2014/main" id="{84F14D5F-1B4D-D97C-3FBD-55D72B68D1DD}"/>
                  </a:ext>
                </a:extLst>
              </p:cNvPr>
              <p:cNvSpPr/>
              <p:nvPr/>
            </p:nvSpPr>
            <p:spPr>
              <a:xfrm>
                <a:off x="2085118" y="5636586"/>
                <a:ext cx="66672" cy="92682"/>
              </a:xfrm>
              <a:custGeom>
                <a:avLst/>
                <a:gdLst>
                  <a:gd name="connsiteX0" fmla="*/ 33434 w 66672"/>
                  <a:gd name="connsiteY0" fmla="*/ 92487 h 92682"/>
                  <a:gd name="connsiteX1" fmla="*/ 0 w 66672"/>
                  <a:gd name="connsiteY1" fmla="*/ 50926 h 92682"/>
                  <a:gd name="connsiteX2" fmla="*/ 35194 w 66672"/>
                  <a:gd name="connsiteY2" fmla="*/ 0 h 92682"/>
                  <a:gd name="connsiteX3" fmla="*/ 63153 w 66672"/>
                  <a:gd name="connsiteY3" fmla="*/ 14244 h 92682"/>
                  <a:gd name="connsiteX4" fmla="*/ 53377 w 66672"/>
                  <a:gd name="connsiteY4" fmla="*/ 24975 h 92682"/>
                  <a:gd name="connsiteX5" fmla="*/ 34998 w 66672"/>
                  <a:gd name="connsiteY5" fmla="*/ 14829 h 92682"/>
                  <a:gd name="connsiteX6" fmla="*/ 16033 w 66672"/>
                  <a:gd name="connsiteY6" fmla="*/ 40780 h 92682"/>
                  <a:gd name="connsiteX7" fmla="*/ 34998 w 66672"/>
                  <a:gd name="connsiteY7" fmla="*/ 30829 h 92682"/>
                  <a:gd name="connsiteX8" fmla="*/ 66672 w 66672"/>
                  <a:gd name="connsiteY8" fmla="*/ 61072 h 92682"/>
                  <a:gd name="connsiteX9" fmla="*/ 33434 w 66672"/>
                  <a:gd name="connsiteY9" fmla="*/ 92682 h 92682"/>
                  <a:gd name="connsiteX10" fmla="*/ 50248 w 66672"/>
                  <a:gd name="connsiteY10" fmla="*/ 61072 h 92682"/>
                  <a:gd name="connsiteX11" fmla="*/ 33434 w 66672"/>
                  <a:gd name="connsiteY11" fmla="*/ 44487 h 92682"/>
                  <a:gd name="connsiteX12" fmla="*/ 16619 w 66672"/>
                  <a:gd name="connsiteY12" fmla="*/ 61072 h 92682"/>
                  <a:gd name="connsiteX13" fmla="*/ 33434 w 66672"/>
                  <a:gd name="connsiteY13" fmla="*/ 78243 h 92682"/>
                  <a:gd name="connsiteX14" fmla="*/ 50248 w 66672"/>
                  <a:gd name="connsiteY14" fmla="*/ 61072 h 926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6672" h="92682">
                    <a:moveTo>
                      <a:pt x="33434" y="92487"/>
                    </a:moveTo>
                    <a:cubicBezTo>
                      <a:pt x="12904" y="92487"/>
                      <a:pt x="0" y="77072"/>
                      <a:pt x="0" y="50926"/>
                    </a:cubicBezTo>
                    <a:cubicBezTo>
                      <a:pt x="0" y="17756"/>
                      <a:pt x="13491" y="0"/>
                      <a:pt x="35194" y="0"/>
                    </a:cubicBezTo>
                    <a:cubicBezTo>
                      <a:pt x="46534" y="0"/>
                      <a:pt x="56505" y="5073"/>
                      <a:pt x="63153" y="14244"/>
                    </a:cubicBezTo>
                    <a:lnTo>
                      <a:pt x="53377" y="24975"/>
                    </a:lnTo>
                    <a:cubicBezTo>
                      <a:pt x="49271" y="18536"/>
                      <a:pt x="42428" y="14829"/>
                      <a:pt x="34998" y="14829"/>
                    </a:cubicBezTo>
                    <a:cubicBezTo>
                      <a:pt x="23658" y="14829"/>
                      <a:pt x="16228" y="24390"/>
                      <a:pt x="16033" y="40780"/>
                    </a:cubicBezTo>
                    <a:cubicBezTo>
                      <a:pt x="19552" y="34731"/>
                      <a:pt x="26591" y="30829"/>
                      <a:pt x="34998" y="30829"/>
                    </a:cubicBezTo>
                    <a:cubicBezTo>
                      <a:pt x="52986" y="30829"/>
                      <a:pt x="66672" y="43902"/>
                      <a:pt x="66672" y="61072"/>
                    </a:cubicBezTo>
                    <a:cubicBezTo>
                      <a:pt x="66672" y="78243"/>
                      <a:pt x="52204" y="92682"/>
                      <a:pt x="33434" y="92682"/>
                    </a:cubicBezTo>
                    <a:close/>
                    <a:moveTo>
                      <a:pt x="50248" y="61072"/>
                    </a:moveTo>
                    <a:cubicBezTo>
                      <a:pt x="50248" y="51902"/>
                      <a:pt x="42623" y="44487"/>
                      <a:pt x="33434" y="44487"/>
                    </a:cubicBezTo>
                    <a:cubicBezTo>
                      <a:pt x="24244" y="44487"/>
                      <a:pt x="16619" y="51902"/>
                      <a:pt x="16619" y="61072"/>
                    </a:cubicBezTo>
                    <a:cubicBezTo>
                      <a:pt x="16619" y="70243"/>
                      <a:pt x="24244" y="78243"/>
                      <a:pt x="33434" y="78243"/>
                    </a:cubicBezTo>
                    <a:cubicBezTo>
                      <a:pt x="42623" y="78243"/>
                      <a:pt x="50248" y="70438"/>
                      <a:pt x="50248" y="61072"/>
                    </a:cubicBezTo>
                    <a:close/>
                  </a:path>
                </a:pathLst>
              </a:custGeom>
              <a:solidFill>
                <a:srgbClr val="231F20"/>
              </a:solidFill>
              <a:ln w="19550" cap="flat">
                <a:noFill/>
                <a:prstDash val="solid"/>
                <a:miter/>
              </a:ln>
            </p:spPr>
            <p:txBody>
              <a:bodyPr rtlCol="0" anchor="ctr"/>
              <a:lstStyle/>
              <a:p>
                <a:endParaRPr lang="en-US"/>
              </a:p>
            </p:txBody>
          </p:sp>
          <p:sp>
            <p:nvSpPr>
              <p:cNvPr id="492" name="Freeform 491">
                <a:extLst>
                  <a:ext uri="{FF2B5EF4-FFF2-40B4-BE49-F238E27FC236}">
                    <a16:creationId xmlns:a16="http://schemas.microsoft.com/office/drawing/2014/main" id="{6C1ACC2D-F567-F984-DC19-1BE989C9C79D}"/>
                  </a:ext>
                </a:extLst>
              </p:cNvPr>
              <p:cNvSpPr/>
              <p:nvPr/>
            </p:nvSpPr>
            <p:spPr>
              <a:xfrm>
                <a:off x="2086095" y="5345857"/>
                <a:ext cx="63348" cy="91901"/>
              </a:xfrm>
              <a:custGeom>
                <a:avLst/>
                <a:gdLst>
                  <a:gd name="connsiteX0" fmla="*/ 195 w 63348"/>
                  <a:gd name="connsiteY0" fmla="*/ 75902 h 91901"/>
                  <a:gd name="connsiteX1" fmla="*/ 9971 w 63348"/>
                  <a:gd name="connsiteY1" fmla="*/ 65756 h 91901"/>
                  <a:gd name="connsiteX2" fmla="*/ 30110 w 63348"/>
                  <a:gd name="connsiteY2" fmla="*/ 76682 h 91901"/>
                  <a:gd name="connsiteX3" fmla="*/ 45751 w 63348"/>
                  <a:gd name="connsiteY3" fmla="*/ 61463 h 91901"/>
                  <a:gd name="connsiteX4" fmla="*/ 31087 w 63348"/>
                  <a:gd name="connsiteY4" fmla="*/ 46634 h 91901"/>
                  <a:gd name="connsiteX5" fmla="*/ 17401 w 63348"/>
                  <a:gd name="connsiteY5" fmla="*/ 53853 h 91901"/>
                  <a:gd name="connsiteX6" fmla="*/ 2346 w 63348"/>
                  <a:gd name="connsiteY6" fmla="*/ 53853 h 91901"/>
                  <a:gd name="connsiteX7" fmla="*/ 12904 w 63348"/>
                  <a:gd name="connsiteY7" fmla="*/ 0 h 91901"/>
                  <a:gd name="connsiteX8" fmla="*/ 57678 w 63348"/>
                  <a:gd name="connsiteY8" fmla="*/ 0 h 91901"/>
                  <a:gd name="connsiteX9" fmla="*/ 57678 w 63348"/>
                  <a:gd name="connsiteY9" fmla="*/ 15610 h 91901"/>
                  <a:gd name="connsiteX10" fmla="*/ 25222 w 63348"/>
                  <a:gd name="connsiteY10" fmla="*/ 15610 h 91901"/>
                  <a:gd name="connsiteX11" fmla="*/ 21703 w 63348"/>
                  <a:gd name="connsiteY11" fmla="*/ 35902 h 91901"/>
                  <a:gd name="connsiteX12" fmla="*/ 33434 w 63348"/>
                  <a:gd name="connsiteY12" fmla="*/ 32000 h 91901"/>
                  <a:gd name="connsiteX13" fmla="*/ 63348 w 63348"/>
                  <a:gd name="connsiteY13" fmla="*/ 61073 h 91901"/>
                  <a:gd name="connsiteX14" fmla="*/ 29914 w 63348"/>
                  <a:gd name="connsiteY14" fmla="*/ 91902 h 91901"/>
                  <a:gd name="connsiteX15" fmla="*/ 0 w 63348"/>
                  <a:gd name="connsiteY15" fmla="*/ 76097 h 919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63348" h="91901">
                    <a:moveTo>
                      <a:pt x="195" y="75902"/>
                    </a:moveTo>
                    <a:lnTo>
                      <a:pt x="9971" y="65756"/>
                    </a:lnTo>
                    <a:cubicBezTo>
                      <a:pt x="14859" y="72390"/>
                      <a:pt x="22485" y="76682"/>
                      <a:pt x="30110" y="76682"/>
                    </a:cubicBezTo>
                    <a:cubicBezTo>
                      <a:pt x="39299" y="76682"/>
                      <a:pt x="45751" y="70634"/>
                      <a:pt x="45751" y="61463"/>
                    </a:cubicBezTo>
                    <a:cubicBezTo>
                      <a:pt x="45751" y="52292"/>
                      <a:pt x="39495" y="46634"/>
                      <a:pt x="31087" y="46634"/>
                    </a:cubicBezTo>
                    <a:cubicBezTo>
                      <a:pt x="25613" y="46634"/>
                      <a:pt x="20334" y="49365"/>
                      <a:pt x="17401" y="53853"/>
                    </a:cubicBezTo>
                    <a:lnTo>
                      <a:pt x="2346" y="53853"/>
                    </a:lnTo>
                    <a:lnTo>
                      <a:pt x="12904" y="0"/>
                    </a:lnTo>
                    <a:lnTo>
                      <a:pt x="57678" y="0"/>
                    </a:lnTo>
                    <a:lnTo>
                      <a:pt x="57678" y="15610"/>
                    </a:lnTo>
                    <a:lnTo>
                      <a:pt x="25222" y="15610"/>
                    </a:lnTo>
                    <a:lnTo>
                      <a:pt x="21703" y="35902"/>
                    </a:lnTo>
                    <a:cubicBezTo>
                      <a:pt x="23658" y="33561"/>
                      <a:pt x="27764" y="32000"/>
                      <a:pt x="33434" y="32000"/>
                    </a:cubicBezTo>
                    <a:cubicBezTo>
                      <a:pt x="50639" y="32000"/>
                      <a:pt x="63348" y="44097"/>
                      <a:pt x="63348" y="61073"/>
                    </a:cubicBezTo>
                    <a:cubicBezTo>
                      <a:pt x="63348" y="79414"/>
                      <a:pt x="49075" y="91902"/>
                      <a:pt x="29914" y="91902"/>
                    </a:cubicBezTo>
                    <a:cubicBezTo>
                      <a:pt x="16815" y="91902"/>
                      <a:pt x="5670" y="85853"/>
                      <a:pt x="0" y="76097"/>
                    </a:cubicBezTo>
                    <a:close/>
                  </a:path>
                </a:pathLst>
              </a:custGeom>
              <a:solidFill>
                <a:srgbClr val="231F20"/>
              </a:solidFill>
              <a:ln w="19550" cap="flat">
                <a:noFill/>
                <a:prstDash val="solid"/>
                <a:miter/>
              </a:ln>
            </p:spPr>
            <p:txBody>
              <a:bodyPr rtlCol="0" anchor="ctr"/>
              <a:lstStyle/>
              <a:p>
                <a:endParaRPr lang="en-US"/>
              </a:p>
            </p:txBody>
          </p:sp>
          <p:sp>
            <p:nvSpPr>
              <p:cNvPr id="493" name="Freeform 492">
                <a:extLst>
                  <a:ext uri="{FF2B5EF4-FFF2-40B4-BE49-F238E27FC236}">
                    <a16:creationId xmlns:a16="http://schemas.microsoft.com/office/drawing/2014/main" id="{65515B46-9703-2ABF-1FC4-484FCCE7D698}"/>
                  </a:ext>
                </a:extLst>
              </p:cNvPr>
              <p:cNvSpPr/>
              <p:nvPr/>
            </p:nvSpPr>
            <p:spPr>
              <a:xfrm>
                <a:off x="2083749" y="5046153"/>
                <a:ext cx="66672" cy="90535"/>
              </a:xfrm>
              <a:custGeom>
                <a:avLst/>
                <a:gdLst>
                  <a:gd name="connsiteX0" fmla="*/ 38322 w 66672"/>
                  <a:gd name="connsiteY0" fmla="*/ 70243 h 90535"/>
                  <a:gd name="connsiteX1" fmla="*/ 0 w 66672"/>
                  <a:gd name="connsiteY1" fmla="*/ 70243 h 90535"/>
                  <a:gd name="connsiteX2" fmla="*/ 0 w 66672"/>
                  <a:gd name="connsiteY2" fmla="*/ 54829 h 90535"/>
                  <a:gd name="connsiteX3" fmla="*/ 43601 w 66672"/>
                  <a:gd name="connsiteY3" fmla="*/ 0 h 90535"/>
                  <a:gd name="connsiteX4" fmla="*/ 55332 w 66672"/>
                  <a:gd name="connsiteY4" fmla="*/ 0 h 90535"/>
                  <a:gd name="connsiteX5" fmla="*/ 55332 w 66672"/>
                  <a:gd name="connsiteY5" fmla="*/ 54634 h 90535"/>
                  <a:gd name="connsiteX6" fmla="*/ 66672 w 66672"/>
                  <a:gd name="connsiteY6" fmla="*/ 54634 h 90535"/>
                  <a:gd name="connsiteX7" fmla="*/ 66672 w 66672"/>
                  <a:gd name="connsiteY7" fmla="*/ 70048 h 90535"/>
                  <a:gd name="connsiteX8" fmla="*/ 55332 w 66672"/>
                  <a:gd name="connsiteY8" fmla="*/ 70048 h 90535"/>
                  <a:gd name="connsiteX9" fmla="*/ 55332 w 66672"/>
                  <a:gd name="connsiteY9" fmla="*/ 90536 h 90535"/>
                  <a:gd name="connsiteX10" fmla="*/ 38126 w 66672"/>
                  <a:gd name="connsiteY10" fmla="*/ 90536 h 90535"/>
                  <a:gd name="connsiteX11" fmla="*/ 38126 w 66672"/>
                  <a:gd name="connsiteY11" fmla="*/ 70048 h 90535"/>
                  <a:gd name="connsiteX12" fmla="*/ 40277 w 66672"/>
                  <a:gd name="connsiteY12" fmla="*/ 54829 h 90535"/>
                  <a:gd name="connsiteX13" fmla="*/ 40277 w 66672"/>
                  <a:gd name="connsiteY13" fmla="*/ 25951 h 90535"/>
                  <a:gd name="connsiteX14" fmla="*/ 17401 w 66672"/>
                  <a:gd name="connsiteY14" fmla="*/ 54829 h 90535"/>
                  <a:gd name="connsiteX15" fmla="*/ 40277 w 66672"/>
                  <a:gd name="connsiteY15" fmla="*/ 54829 h 905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66672" h="90535">
                    <a:moveTo>
                      <a:pt x="38322" y="70243"/>
                    </a:moveTo>
                    <a:lnTo>
                      <a:pt x="0" y="70243"/>
                    </a:lnTo>
                    <a:lnTo>
                      <a:pt x="0" y="54829"/>
                    </a:lnTo>
                    <a:lnTo>
                      <a:pt x="43601" y="0"/>
                    </a:lnTo>
                    <a:lnTo>
                      <a:pt x="55332" y="0"/>
                    </a:lnTo>
                    <a:lnTo>
                      <a:pt x="55332" y="54634"/>
                    </a:lnTo>
                    <a:lnTo>
                      <a:pt x="66672" y="54634"/>
                    </a:lnTo>
                    <a:lnTo>
                      <a:pt x="66672" y="70048"/>
                    </a:lnTo>
                    <a:lnTo>
                      <a:pt x="55332" y="70048"/>
                    </a:lnTo>
                    <a:lnTo>
                      <a:pt x="55332" y="90536"/>
                    </a:lnTo>
                    <a:lnTo>
                      <a:pt x="38126" y="90536"/>
                    </a:lnTo>
                    <a:lnTo>
                      <a:pt x="38126" y="70048"/>
                    </a:lnTo>
                    <a:close/>
                    <a:moveTo>
                      <a:pt x="40277" y="54829"/>
                    </a:moveTo>
                    <a:lnTo>
                      <a:pt x="40277" y="25951"/>
                    </a:lnTo>
                    <a:lnTo>
                      <a:pt x="17401" y="54829"/>
                    </a:lnTo>
                    <a:lnTo>
                      <a:pt x="40277" y="54829"/>
                    </a:lnTo>
                    <a:close/>
                  </a:path>
                </a:pathLst>
              </a:custGeom>
              <a:solidFill>
                <a:srgbClr val="231F20"/>
              </a:solidFill>
              <a:ln w="19550" cap="flat">
                <a:noFill/>
                <a:prstDash val="solid"/>
                <a:miter/>
              </a:ln>
            </p:spPr>
            <p:txBody>
              <a:bodyPr rtlCol="0" anchor="ctr"/>
              <a:lstStyle/>
              <a:p>
                <a:endParaRPr lang="en-US"/>
              </a:p>
            </p:txBody>
          </p:sp>
          <p:sp>
            <p:nvSpPr>
              <p:cNvPr id="494" name="Freeform 493">
                <a:extLst>
                  <a:ext uri="{FF2B5EF4-FFF2-40B4-BE49-F238E27FC236}">
                    <a16:creationId xmlns:a16="http://schemas.microsoft.com/office/drawing/2014/main" id="{572A95CB-A0E3-9E0A-72AB-7425B25F3B45}"/>
                  </a:ext>
                </a:extLst>
              </p:cNvPr>
              <p:cNvSpPr/>
              <p:nvPr/>
            </p:nvSpPr>
            <p:spPr>
              <a:xfrm>
                <a:off x="2084726" y="4743327"/>
                <a:ext cx="64912" cy="92682"/>
              </a:xfrm>
              <a:custGeom>
                <a:avLst/>
                <a:gdLst>
                  <a:gd name="connsiteX0" fmla="*/ 0 w 64912"/>
                  <a:gd name="connsiteY0" fmla="*/ 76877 h 92682"/>
                  <a:gd name="connsiteX1" fmla="*/ 9189 w 64912"/>
                  <a:gd name="connsiteY1" fmla="*/ 65170 h 92682"/>
                  <a:gd name="connsiteX2" fmla="*/ 29915 w 64912"/>
                  <a:gd name="connsiteY2" fmla="*/ 76682 h 92682"/>
                  <a:gd name="connsiteX3" fmla="*/ 47120 w 64912"/>
                  <a:gd name="connsiteY3" fmla="*/ 64194 h 92682"/>
                  <a:gd name="connsiteX4" fmla="*/ 24245 w 64912"/>
                  <a:gd name="connsiteY4" fmla="*/ 51121 h 92682"/>
                  <a:gd name="connsiteX5" fmla="*/ 19943 w 64912"/>
                  <a:gd name="connsiteY5" fmla="*/ 51121 h 92682"/>
                  <a:gd name="connsiteX6" fmla="*/ 19943 w 64912"/>
                  <a:gd name="connsiteY6" fmla="*/ 38439 h 92682"/>
                  <a:gd name="connsiteX7" fmla="*/ 24440 w 64912"/>
                  <a:gd name="connsiteY7" fmla="*/ 38439 h 92682"/>
                  <a:gd name="connsiteX8" fmla="*/ 44774 w 64912"/>
                  <a:gd name="connsiteY8" fmla="*/ 26146 h 92682"/>
                  <a:gd name="connsiteX9" fmla="*/ 30697 w 64912"/>
                  <a:gd name="connsiteY9" fmla="*/ 14634 h 92682"/>
                  <a:gd name="connsiteX10" fmla="*/ 11927 w 64912"/>
                  <a:gd name="connsiteY10" fmla="*/ 25365 h 92682"/>
                  <a:gd name="connsiteX11" fmla="*/ 782 w 64912"/>
                  <a:gd name="connsiteY11" fmla="*/ 13073 h 92682"/>
                  <a:gd name="connsiteX12" fmla="*/ 32065 w 64912"/>
                  <a:gd name="connsiteY12" fmla="*/ 0 h 92682"/>
                  <a:gd name="connsiteX13" fmla="*/ 63153 w 64912"/>
                  <a:gd name="connsiteY13" fmla="*/ 23805 h 92682"/>
                  <a:gd name="connsiteX14" fmla="*/ 45947 w 64912"/>
                  <a:gd name="connsiteY14" fmla="*/ 44292 h 92682"/>
                  <a:gd name="connsiteX15" fmla="*/ 64913 w 64912"/>
                  <a:gd name="connsiteY15" fmla="*/ 67316 h 92682"/>
                  <a:gd name="connsiteX16" fmla="*/ 30697 w 64912"/>
                  <a:gd name="connsiteY16" fmla="*/ 92682 h 92682"/>
                  <a:gd name="connsiteX17" fmla="*/ 196 w 64912"/>
                  <a:gd name="connsiteY17" fmla="*/ 77072 h 926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64912" h="92682">
                    <a:moveTo>
                      <a:pt x="0" y="76877"/>
                    </a:moveTo>
                    <a:lnTo>
                      <a:pt x="9189" y="65170"/>
                    </a:lnTo>
                    <a:cubicBezTo>
                      <a:pt x="11731" y="71024"/>
                      <a:pt x="18965" y="76682"/>
                      <a:pt x="29915" y="76682"/>
                    </a:cubicBezTo>
                    <a:cubicBezTo>
                      <a:pt x="40864" y="76682"/>
                      <a:pt x="47120" y="71999"/>
                      <a:pt x="47120" y="64194"/>
                    </a:cubicBezTo>
                    <a:cubicBezTo>
                      <a:pt x="47120" y="55609"/>
                      <a:pt x="38908" y="51121"/>
                      <a:pt x="24245" y="51121"/>
                    </a:cubicBezTo>
                    <a:lnTo>
                      <a:pt x="19943" y="51121"/>
                    </a:lnTo>
                    <a:lnTo>
                      <a:pt x="19943" y="38439"/>
                    </a:lnTo>
                    <a:lnTo>
                      <a:pt x="24440" y="38439"/>
                    </a:lnTo>
                    <a:cubicBezTo>
                      <a:pt x="36758" y="38439"/>
                      <a:pt x="44774" y="34146"/>
                      <a:pt x="44774" y="26146"/>
                    </a:cubicBezTo>
                    <a:cubicBezTo>
                      <a:pt x="44774" y="18927"/>
                      <a:pt x="38322" y="14634"/>
                      <a:pt x="30697" y="14634"/>
                    </a:cubicBezTo>
                    <a:cubicBezTo>
                      <a:pt x="21898" y="14634"/>
                      <a:pt x="15251" y="19122"/>
                      <a:pt x="11927" y="25365"/>
                    </a:cubicBezTo>
                    <a:lnTo>
                      <a:pt x="782" y="13073"/>
                    </a:lnTo>
                    <a:cubicBezTo>
                      <a:pt x="6257" y="5073"/>
                      <a:pt x="19161" y="0"/>
                      <a:pt x="32065" y="0"/>
                    </a:cubicBezTo>
                    <a:cubicBezTo>
                      <a:pt x="50249" y="0"/>
                      <a:pt x="63153" y="10146"/>
                      <a:pt x="63153" y="23805"/>
                    </a:cubicBezTo>
                    <a:cubicBezTo>
                      <a:pt x="63153" y="34146"/>
                      <a:pt x="56310" y="41951"/>
                      <a:pt x="45947" y="44292"/>
                    </a:cubicBezTo>
                    <a:cubicBezTo>
                      <a:pt x="57287" y="46243"/>
                      <a:pt x="64913" y="55804"/>
                      <a:pt x="64913" y="67316"/>
                    </a:cubicBezTo>
                    <a:cubicBezTo>
                      <a:pt x="64913" y="83316"/>
                      <a:pt x="50053" y="92682"/>
                      <a:pt x="30697" y="92682"/>
                    </a:cubicBezTo>
                    <a:cubicBezTo>
                      <a:pt x="16033" y="92682"/>
                      <a:pt x="5279" y="86828"/>
                      <a:pt x="196" y="77072"/>
                    </a:cubicBezTo>
                    <a:close/>
                  </a:path>
                </a:pathLst>
              </a:custGeom>
              <a:solidFill>
                <a:srgbClr val="231F20"/>
              </a:solidFill>
              <a:ln w="19550" cap="flat">
                <a:noFill/>
                <a:prstDash val="solid"/>
                <a:miter/>
              </a:ln>
            </p:spPr>
            <p:txBody>
              <a:bodyPr rtlCol="0" anchor="ctr"/>
              <a:lstStyle/>
              <a:p>
                <a:endParaRPr lang="en-US"/>
              </a:p>
            </p:txBody>
          </p:sp>
          <p:sp>
            <p:nvSpPr>
              <p:cNvPr id="495" name="Freeform 494">
                <a:extLst>
                  <a:ext uri="{FF2B5EF4-FFF2-40B4-BE49-F238E27FC236}">
                    <a16:creationId xmlns:a16="http://schemas.microsoft.com/office/drawing/2014/main" id="{D250829B-D8EB-1785-C3D8-0A5DC4433D03}"/>
                  </a:ext>
                </a:extLst>
              </p:cNvPr>
              <p:cNvSpPr/>
              <p:nvPr/>
            </p:nvSpPr>
            <p:spPr>
              <a:xfrm>
                <a:off x="2084140" y="4436988"/>
                <a:ext cx="66085" cy="91901"/>
              </a:xfrm>
              <a:custGeom>
                <a:avLst/>
                <a:gdLst>
                  <a:gd name="connsiteX0" fmla="*/ 19161 w 66085"/>
                  <a:gd name="connsiteY0" fmla="*/ 52292 h 91901"/>
                  <a:gd name="connsiteX1" fmla="*/ 46729 w 66085"/>
                  <a:gd name="connsiteY1" fmla="*/ 27707 h 91901"/>
                  <a:gd name="connsiteX2" fmla="*/ 33238 w 66085"/>
                  <a:gd name="connsiteY2" fmla="*/ 15415 h 91901"/>
                  <a:gd name="connsiteX3" fmla="*/ 11145 w 66085"/>
                  <a:gd name="connsiteY3" fmla="*/ 26341 h 91901"/>
                  <a:gd name="connsiteX4" fmla="*/ 391 w 66085"/>
                  <a:gd name="connsiteY4" fmla="*/ 15024 h 91901"/>
                  <a:gd name="connsiteX5" fmla="*/ 35389 w 66085"/>
                  <a:gd name="connsiteY5" fmla="*/ 0 h 91901"/>
                  <a:gd name="connsiteX6" fmla="*/ 65890 w 66085"/>
                  <a:gd name="connsiteY6" fmla="*/ 27122 h 91901"/>
                  <a:gd name="connsiteX7" fmla="*/ 43601 w 66085"/>
                  <a:gd name="connsiteY7" fmla="*/ 56000 h 91901"/>
                  <a:gd name="connsiteX8" fmla="*/ 20725 w 66085"/>
                  <a:gd name="connsiteY8" fmla="*/ 76487 h 91901"/>
                  <a:gd name="connsiteX9" fmla="*/ 66086 w 66085"/>
                  <a:gd name="connsiteY9" fmla="*/ 76487 h 91901"/>
                  <a:gd name="connsiteX10" fmla="*/ 66086 w 66085"/>
                  <a:gd name="connsiteY10" fmla="*/ 91902 h 91901"/>
                  <a:gd name="connsiteX11" fmla="*/ 0 w 66085"/>
                  <a:gd name="connsiteY11" fmla="*/ 91902 h 91901"/>
                  <a:gd name="connsiteX12" fmla="*/ 18965 w 66085"/>
                  <a:gd name="connsiteY12" fmla="*/ 52487 h 919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6085" h="91901">
                    <a:moveTo>
                      <a:pt x="19161" y="52292"/>
                    </a:moveTo>
                    <a:cubicBezTo>
                      <a:pt x="31088" y="45073"/>
                      <a:pt x="46729" y="40780"/>
                      <a:pt x="46729" y="27707"/>
                    </a:cubicBezTo>
                    <a:cubicBezTo>
                      <a:pt x="46729" y="20293"/>
                      <a:pt x="41646" y="15415"/>
                      <a:pt x="33238" y="15415"/>
                    </a:cubicBezTo>
                    <a:cubicBezTo>
                      <a:pt x="23658" y="15415"/>
                      <a:pt x="15642" y="21463"/>
                      <a:pt x="11145" y="26341"/>
                    </a:cubicBezTo>
                    <a:lnTo>
                      <a:pt x="391" y="15024"/>
                    </a:lnTo>
                    <a:cubicBezTo>
                      <a:pt x="5084" y="9756"/>
                      <a:pt x="17401" y="0"/>
                      <a:pt x="35389" y="0"/>
                    </a:cubicBezTo>
                    <a:cubicBezTo>
                      <a:pt x="55136" y="0"/>
                      <a:pt x="65890" y="11317"/>
                      <a:pt x="65890" y="27122"/>
                    </a:cubicBezTo>
                    <a:cubicBezTo>
                      <a:pt x="65890" y="42927"/>
                      <a:pt x="54745" y="49756"/>
                      <a:pt x="43601" y="56000"/>
                    </a:cubicBezTo>
                    <a:cubicBezTo>
                      <a:pt x="26004" y="65365"/>
                      <a:pt x="22876" y="69853"/>
                      <a:pt x="20725" y="76487"/>
                    </a:cubicBezTo>
                    <a:lnTo>
                      <a:pt x="66086" y="76487"/>
                    </a:lnTo>
                    <a:lnTo>
                      <a:pt x="66086" y="91902"/>
                    </a:lnTo>
                    <a:lnTo>
                      <a:pt x="0" y="91902"/>
                    </a:lnTo>
                    <a:cubicBezTo>
                      <a:pt x="0" y="71024"/>
                      <a:pt x="5084" y="61073"/>
                      <a:pt x="18965" y="52487"/>
                    </a:cubicBezTo>
                    <a:close/>
                  </a:path>
                </a:pathLst>
              </a:custGeom>
              <a:solidFill>
                <a:srgbClr val="231F20"/>
              </a:solidFill>
              <a:ln w="19550" cap="flat">
                <a:noFill/>
                <a:prstDash val="solid"/>
                <a:miter/>
              </a:ln>
            </p:spPr>
            <p:txBody>
              <a:bodyPr rtlCol="0" anchor="ctr"/>
              <a:lstStyle/>
              <a:p>
                <a:endParaRPr lang="en-US"/>
              </a:p>
            </p:txBody>
          </p:sp>
          <p:sp>
            <p:nvSpPr>
              <p:cNvPr id="496" name="Freeform 495">
                <a:extLst>
                  <a:ext uri="{FF2B5EF4-FFF2-40B4-BE49-F238E27FC236}">
                    <a16:creationId xmlns:a16="http://schemas.microsoft.com/office/drawing/2014/main" id="{68F94A7B-9FDA-B796-C279-24EE97B9D096}"/>
                  </a:ext>
                </a:extLst>
              </p:cNvPr>
              <p:cNvSpPr/>
              <p:nvPr/>
            </p:nvSpPr>
            <p:spPr>
              <a:xfrm>
                <a:off x="2092156" y="4135528"/>
                <a:ext cx="54354" cy="91511"/>
              </a:xfrm>
              <a:custGeom>
                <a:avLst/>
                <a:gdLst>
                  <a:gd name="connsiteX0" fmla="*/ 54354 w 54354"/>
                  <a:gd name="connsiteY0" fmla="*/ 91511 h 91511"/>
                  <a:gd name="connsiteX1" fmla="*/ 2933 w 54354"/>
                  <a:gd name="connsiteY1" fmla="*/ 91511 h 91511"/>
                  <a:gd name="connsiteX2" fmla="*/ 2933 w 54354"/>
                  <a:gd name="connsiteY2" fmla="*/ 76097 h 91511"/>
                  <a:gd name="connsiteX3" fmla="*/ 20529 w 54354"/>
                  <a:gd name="connsiteY3" fmla="*/ 76097 h 91511"/>
                  <a:gd name="connsiteX4" fmla="*/ 20529 w 54354"/>
                  <a:gd name="connsiteY4" fmla="*/ 17171 h 91511"/>
                  <a:gd name="connsiteX5" fmla="*/ 0 w 54354"/>
                  <a:gd name="connsiteY5" fmla="*/ 28097 h 91511"/>
                  <a:gd name="connsiteX6" fmla="*/ 0 w 54354"/>
                  <a:gd name="connsiteY6" fmla="*/ 12293 h 91511"/>
                  <a:gd name="connsiteX7" fmla="*/ 20529 w 54354"/>
                  <a:gd name="connsiteY7" fmla="*/ 0 h 91511"/>
                  <a:gd name="connsiteX8" fmla="*/ 38126 w 54354"/>
                  <a:gd name="connsiteY8" fmla="*/ 0 h 91511"/>
                  <a:gd name="connsiteX9" fmla="*/ 38126 w 54354"/>
                  <a:gd name="connsiteY9" fmla="*/ 76097 h 91511"/>
                  <a:gd name="connsiteX10" fmla="*/ 54354 w 54354"/>
                  <a:gd name="connsiteY10" fmla="*/ 76097 h 91511"/>
                  <a:gd name="connsiteX11" fmla="*/ 54354 w 54354"/>
                  <a:gd name="connsiteY11" fmla="*/ 91511 h 915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4354" h="91511">
                    <a:moveTo>
                      <a:pt x="54354" y="91511"/>
                    </a:moveTo>
                    <a:lnTo>
                      <a:pt x="2933" y="91511"/>
                    </a:lnTo>
                    <a:lnTo>
                      <a:pt x="2933" y="76097"/>
                    </a:lnTo>
                    <a:lnTo>
                      <a:pt x="20529" y="76097"/>
                    </a:lnTo>
                    <a:lnTo>
                      <a:pt x="20529" y="17171"/>
                    </a:lnTo>
                    <a:cubicBezTo>
                      <a:pt x="17792" y="21073"/>
                      <a:pt x="6843" y="28097"/>
                      <a:pt x="0" y="28097"/>
                    </a:cubicBezTo>
                    <a:lnTo>
                      <a:pt x="0" y="12293"/>
                    </a:lnTo>
                    <a:cubicBezTo>
                      <a:pt x="8994" y="12293"/>
                      <a:pt x="20334" y="585"/>
                      <a:pt x="20529" y="0"/>
                    </a:cubicBezTo>
                    <a:lnTo>
                      <a:pt x="38126" y="0"/>
                    </a:lnTo>
                    <a:lnTo>
                      <a:pt x="38126" y="76097"/>
                    </a:lnTo>
                    <a:lnTo>
                      <a:pt x="54354" y="76097"/>
                    </a:lnTo>
                    <a:lnTo>
                      <a:pt x="54354" y="91511"/>
                    </a:lnTo>
                    <a:close/>
                  </a:path>
                </a:pathLst>
              </a:custGeom>
              <a:solidFill>
                <a:srgbClr val="231F20"/>
              </a:solidFill>
              <a:ln w="19550" cap="flat">
                <a:noFill/>
                <a:prstDash val="solid"/>
                <a:miter/>
              </a:ln>
            </p:spPr>
            <p:txBody>
              <a:bodyPr rtlCol="0" anchor="ctr"/>
              <a:lstStyle/>
              <a:p>
                <a:endParaRPr lang="en-US"/>
              </a:p>
            </p:txBody>
          </p:sp>
          <p:grpSp>
            <p:nvGrpSpPr>
              <p:cNvPr id="497" name="Graphic 4">
                <a:extLst>
                  <a:ext uri="{FF2B5EF4-FFF2-40B4-BE49-F238E27FC236}">
                    <a16:creationId xmlns:a16="http://schemas.microsoft.com/office/drawing/2014/main" id="{99BBB18E-48A5-48DA-BE77-8F5BC9433527}"/>
                  </a:ext>
                </a:extLst>
              </p:cNvPr>
              <p:cNvGrpSpPr/>
              <p:nvPr/>
            </p:nvGrpSpPr>
            <p:grpSpPr>
              <a:xfrm>
                <a:off x="4432913" y="5019422"/>
                <a:ext cx="198647" cy="109462"/>
                <a:chOff x="4432913" y="5019422"/>
                <a:chExt cx="198647" cy="109462"/>
              </a:xfrm>
              <a:solidFill>
                <a:srgbClr val="231F20"/>
              </a:solidFill>
            </p:grpSpPr>
            <p:sp>
              <p:nvSpPr>
                <p:cNvPr id="498" name="Freeform 497">
                  <a:extLst>
                    <a:ext uri="{FF2B5EF4-FFF2-40B4-BE49-F238E27FC236}">
                      <a16:creationId xmlns:a16="http://schemas.microsoft.com/office/drawing/2014/main" id="{A6DE6C87-CF96-F3FF-4A9D-3A9748553664}"/>
                    </a:ext>
                  </a:extLst>
                </p:cNvPr>
                <p:cNvSpPr/>
                <p:nvPr/>
              </p:nvSpPr>
              <p:spPr>
                <a:xfrm>
                  <a:off x="4432913" y="5020787"/>
                  <a:ext cx="75665" cy="107901"/>
                </a:xfrm>
                <a:custGeom>
                  <a:avLst/>
                  <a:gdLst>
                    <a:gd name="connsiteX0" fmla="*/ 0 w 75665"/>
                    <a:gd name="connsiteY0" fmla="*/ 90340 h 107901"/>
                    <a:gd name="connsiteX1" fmla="*/ 13491 w 75665"/>
                    <a:gd name="connsiteY1" fmla="*/ 75511 h 107901"/>
                    <a:gd name="connsiteX2" fmla="*/ 35389 w 75665"/>
                    <a:gd name="connsiteY2" fmla="*/ 87023 h 107901"/>
                    <a:gd name="connsiteX3" fmla="*/ 50835 w 75665"/>
                    <a:gd name="connsiteY3" fmla="*/ 72389 h 107901"/>
                    <a:gd name="connsiteX4" fmla="*/ 36758 w 75665"/>
                    <a:gd name="connsiteY4" fmla="*/ 57950 h 107901"/>
                    <a:gd name="connsiteX5" fmla="*/ 23658 w 75665"/>
                    <a:gd name="connsiteY5" fmla="*/ 64780 h 107901"/>
                    <a:gd name="connsiteX6" fmla="*/ 2737 w 75665"/>
                    <a:gd name="connsiteY6" fmla="*/ 64780 h 107901"/>
                    <a:gd name="connsiteX7" fmla="*/ 15250 w 75665"/>
                    <a:gd name="connsiteY7" fmla="*/ 0 h 107901"/>
                    <a:gd name="connsiteX8" fmla="*/ 68236 w 75665"/>
                    <a:gd name="connsiteY8" fmla="*/ 0 h 107901"/>
                    <a:gd name="connsiteX9" fmla="*/ 68236 w 75665"/>
                    <a:gd name="connsiteY9" fmla="*/ 21853 h 107901"/>
                    <a:gd name="connsiteX10" fmla="*/ 32652 w 75665"/>
                    <a:gd name="connsiteY10" fmla="*/ 21853 h 107901"/>
                    <a:gd name="connsiteX11" fmla="*/ 29523 w 75665"/>
                    <a:gd name="connsiteY11" fmla="*/ 39999 h 107901"/>
                    <a:gd name="connsiteX12" fmla="*/ 40277 w 75665"/>
                    <a:gd name="connsiteY12" fmla="*/ 37268 h 107901"/>
                    <a:gd name="connsiteX13" fmla="*/ 75666 w 75665"/>
                    <a:gd name="connsiteY13" fmla="*/ 71609 h 107901"/>
                    <a:gd name="connsiteX14" fmla="*/ 35389 w 75665"/>
                    <a:gd name="connsiteY14" fmla="*/ 107901 h 107901"/>
                    <a:gd name="connsiteX15" fmla="*/ 0 w 75665"/>
                    <a:gd name="connsiteY15" fmla="*/ 90145 h 1079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5665" h="107901">
                      <a:moveTo>
                        <a:pt x="0" y="90340"/>
                      </a:moveTo>
                      <a:lnTo>
                        <a:pt x="13491" y="75511"/>
                      </a:lnTo>
                      <a:cubicBezTo>
                        <a:pt x="19161" y="82536"/>
                        <a:pt x="27568" y="87023"/>
                        <a:pt x="35389" y="87023"/>
                      </a:cubicBezTo>
                      <a:cubicBezTo>
                        <a:pt x="44578" y="87023"/>
                        <a:pt x="50835" y="81170"/>
                        <a:pt x="50835" y="72389"/>
                      </a:cubicBezTo>
                      <a:cubicBezTo>
                        <a:pt x="50835" y="63609"/>
                        <a:pt x="44774" y="57950"/>
                        <a:pt x="36758" y="57950"/>
                      </a:cubicBezTo>
                      <a:cubicBezTo>
                        <a:pt x="31283" y="57950"/>
                        <a:pt x="26200" y="60487"/>
                        <a:pt x="23658" y="64780"/>
                      </a:cubicBezTo>
                      <a:lnTo>
                        <a:pt x="2737" y="64780"/>
                      </a:lnTo>
                      <a:lnTo>
                        <a:pt x="15250" y="0"/>
                      </a:lnTo>
                      <a:lnTo>
                        <a:pt x="68236" y="0"/>
                      </a:lnTo>
                      <a:lnTo>
                        <a:pt x="68236" y="21853"/>
                      </a:lnTo>
                      <a:lnTo>
                        <a:pt x="32652" y="21853"/>
                      </a:lnTo>
                      <a:lnTo>
                        <a:pt x="29523" y="39999"/>
                      </a:lnTo>
                      <a:cubicBezTo>
                        <a:pt x="30892" y="38634"/>
                        <a:pt x="34411" y="37268"/>
                        <a:pt x="40277" y="37268"/>
                      </a:cubicBezTo>
                      <a:cubicBezTo>
                        <a:pt x="60807" y="37268"/>
                        <a:pt x="75666" y="51316"/>
                        <a:pt x="75666" y="71609"/>
                      </a:cubicBezTo>
                      <a:cubicBezTo>
                        <a:pt x="75666" y="93072"/>
                        <a:pt x="58851" y="107901"/>
                        <a:pt x="35389" y="107901"/>
                      </a:cubicBezTo>
                      <a:cubicBezTo>
                        <a:pt x="19943" y="107901"/>
                        <a:pt x="6648" y="101267"/>
                        <a:pt x="0" y="90145"/>
                      </a:cubicBezTo>
                      <a:close/>
                    </a:path>
                  </a:pathLst>
                </a:custGeom>
                <a:solidFill>
                  <a:srgbClr val="231F20"/>
                </a:solidFill>
                <a:ln w="19550" cap="flat">
                  <a:noFill/>
                  <a:prstDash val="solid"/>
                  <a:miter/>
                </a:ln>
              </p:spPr>
              <p:txBody>
                <a:bodyPr rtlCol="0" anchor="ctr"/>
                <a:lstStyle/>
                <a:p>
                  <a:endParaRPr lang="en-US"/>
                </a:p>
              </p:txBody>
            </p:sp>
            <p:sp>
              <p:nvSpPr>
                <p:cNvPr id="499" name="Freeform 498">
                  <a:extLst>
                    <a:ext uri="{FF2B5EF4-FFF2-40B4-BE49-F238E27FC236}">
                      <a16:creationId xmlns:a16="http://schemas.microsoft.com/office/drawing/2014/main" id="{25A032E3-D517-BC43-4DEE-8BFCCFBAAFD7}"/>
                    </a:ext>
                  </a:extLst>
                </p:cNvPr>
                <p:cNvSpPr/>
                <p:nvPr/>
              </p:nvSpPr>
              <p:spPr>
                <a:xfrm>
                  <a:off x="4519137" y="5019422"/>
                  <a:ext cx="112423" cy="109462"/>
                </a:xfrm>
                <a:custGeom>
                  <a:avLst/>
                  <a:gdLst>
                    <a:gd name="connsiteX0" fmla="*/ 0 w 112423"/>
                    <a:gd name="connsiteY0" fmla="*/ 23024 h 109462"/>
                    <a:gd name="connsiteX1" fmla="*/ 25613 w 112423"/>
                    <a:gd name="connsiteY1" fmla="*/ 0 h 109462"/>
                    <a:gd name="connsiteX2" fmla="*/ 51421 w 112423"/>
                    <a:gd name="connsiteY2" fmla="*/ 23024 h 109462"/>
                    <a:gd name="connsiteX3" fmla="*/ 25613 w 112423"/>
                    <a:gd name="connsiteY3" fmla="*/ 46243 h 109462"/>
                    <a:gd name="connsiteX4" fmla="*/ 0 w 112423"/>
                    <a:gd name="connsiteY4" fmla="*/ 23024 h 109462"/>
                    <a:gd name="connsiteX5" fmla="*/ 52986 w 112423"/>
                    <a:gd name="connsiteY5" fmla="*/ 50926 h 109462"/>
                    <a:gd name="connsiteX6" fmla="*/ 91503 w 112423"/>
                    <a:gd name="connsiteY6" fmla="*/ 0 h 109462"/>
                    <a:gd name="connsiteX7" fmla="*/ 102257 w 112423"/>
                    <a:gd name="connsiteY7" fmla="*/ 9561 h 109462"/>
                    <a:gd name="connsiteX8" fmla="*/ 61197 w 112423"/>
                    <a:gd name="connsiteY8" fmla="*/ 56975 h 109462"/>
                    <a:gd name="connsiteX9" fmla="*/ 21116 w 112423"/>
                    <a:gd name="connsiteY9" fmla="*/ 109267 h 109462"/>
                    <a:gd name="connsiteX10" fmla="*/ 10362 w 112423"/>
                    <a:gd name="connsiteY10" fmla="*/ 99511 h 109462"/>
                    <a:gd name="connsiteX11" fmla="*/ 52986 w 112423"/>
                    <a:gd name="connsiteY11" fmla="*/ 50926 h 109462"/>
                    <a:gd name="connsiteX12" fmla="*/ 34802 w 112423"/>
                    <a:gd name="connsiteY12" fmla="*/ 23024 h 109462"/>
                    <a:gd name="connsiteX13" fmla="*/ 25808 w 112423"/>
                    <a:gd name="connsiteY13" fmla="*/ 11707 h 109462"/>
                    <a:gd name="connsiteX14" fmla="*/ 16815 w 112423"/>
                    <a:gd name="connsiteY14" fmla="*/ 23024 h 109462"/>
                    <a:gd name="connsiteX15" fmla="*/ 25808 w 112423"/>
                    <a:gd name="connsiteY15" fmla="*/ 34536 h 109462"/>
                    <a:gd name="connsiteX16" fmla="*/ 34802 w 112423"/>
                    <a:gd name="connsiteY16" fmla="*/ 23024 h 109462"/>
                    <a:gd name="connsiteX17" fmla="*/ 61002 w 112423"/>
                    <a:gd name="connsiteY17" fmla="*/ 86438 h 109462"/>
                    <a:gd name="connsiteX18" fmla="*/ 86810 w 112423"/>
                    <a:gd name="connsiteY18" fmla="*/ 63219 h 109462"/>
                    <a:gd name="connsiteX19" fmla="*/ 112424 w 112423"/>
                    <a:gd name="connsiteY19" fmla="*/ 86438 h 109462"/>
                    <a:gd name="connsiteX20" fmla="*/ 86810 w 112423"/>
                    <a:gd name="connsiteY20" fmla="*/ 109462 h 109462"/>
                    <a:gd name="connsiteX21" fmla="*/ 61002 w 112423"/>
                    <a:gd name="connsiteY21" fmla="*/ 86438 h 109462"/>
                    <a:gd name="connsiteX22" fmla="*/ 96000 w 112423"/>
                    <a:gd name="connsiteY22" fmla="*/ 86438 h 109462"/>
                    <a:gd name="connsiteX23" fmla="*/ 86810 w 112423"/>
                    <a:gd name="connsiteY23" fmla="*/ 74926 h 109462"/>
                    <a:gd name="connsiteX24" fmla="*/ 77817 w 112423"/>
                    <a:gd name="connsiteY24" fmla="*/ 86438 h 109462"/>
                    <a:gd name="connsiteX25" fmla="*/ 86810 w 112423"/>
                    <a:gd name="connsiteY25" fmla="*/ 97755 h 109462"/>
                    <a:gd name="connsiteX26" fmla="*/ 96000 w 112423"/>
                    <a:gd name="connsiteY26" fmla="*/ 86438 h 109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12423" h="109462">
                      <a:moveTo>
                        <a:pt x="0" y="23024"/>
                      </a:moveTo>
                      <a:cubicBezTo>
                        <a:pt x="0" y="10341"/>
                        <a:pt x="11340" y="0"/>
                        <a:pt x="25613" y="0"/>
                      </a:cubicBezTo>
                      <a:cubicBezTo>
                        <a:pt x="39886" y="0"/>
                        <a:pt x="51421" y="10341"/>
                        <a:pt x="51421" y="23024"/>
                      </a:cubicBezTo>
                      <a:cubicBezTo>
                        <a:pt x="51421" y="35707"/>
                        <a:pt x="40081" y="46243"/>
                        <a:pt x="25613" y="46243"/>
                      </a:cubicBezTo>
                      <a:cubicBezTo>
                        <a:pt x="11144" y="46243"/>
                        <a:pt x="0" y="35902"/>
                        <a:pt x="0" y="23024"/>
                      </a:cubicBezTo>
                      <a:close/>
                      <a:moveTo>
                        <a:pt x="52986" y="50926"/>
                      </a:moveTo>
                      <a:lnTo>
                        <a:pt x="91503" y="0"/>
                      </a:lnTo>
                      <a:lnTo>
                        <a:pt x="102257" y="9561"/>
                      </a:lnTo>
                      <a:lnTo>
                        <a:pt x="61197" y="56975"/>
                      </a:lnTo>
                      <a:lnTo>
                        <a:pt x="21116" y="109267"/>
                      </a:lnTo>
                      <a:lnTo>
                        <a:pt x="10362" y="99511"/>
                      </a:lnTo>
                      <a:lnTo>
                        <a:pt x="52986" y="50926"/>
                      </a:lnTo>
                      <a:close/>
                      <a:moveTo>
                        <a:pt x="34802" y="23024"/>
                      </a:moveTo>
                      <a:cubicBezTo>
                        <a:pt x="34802" y="16780"/>
                        <a:pt x="30696" y="11707"/>
                        <a:pt x="25808" y="11707"/>
                      </a:cubicBezTo>
                      <a:cubicBezTo>
                        <a:pt x="20920" y="11707"/>
                        <a:pt x="16815" y="16975"/>
                        <a:pt x="16815" y="23024"/>
                      </a:cubicBezTo>
                      <a:cubicBezTo>
                        <a:pt x="16815" y="29073"/>
                        <a:pt x="20920" y="34536"/>
                        <a:pt x="25808" y="34536"/>
                      </a:cubicBezTo>
                      <a:cubicBezTo>
                        <a:pt x="30696" y="34536"/>
                        <a:pt x="34802" y="29268"/>
                        <a:pt x="34802" y="23024"/>
                      </a:cubicBezTo>
                      <a:close/>
                      <a:moveTo>
                        <a:pt x="61002" y="86438"/>
                      </a:moveTo>
                      <a:cubicBezTo>
                        <a:pt x="61002" y="73560"/>
                        <a:pt x="72342" y="63219"/>
                        <a:pt x="86810" y="63219"/>
                      </a:cubicBezTo>
                      <a:cubicBezTo>
                        <a:pt x="101279" y="63219"/>
                        <a:pt x="112424" y="73560"/>
                        <a:pt x="112424" y="86438"/>
                      </a:cubicBezTo>
                      <a:cubicBezTo>
                        <a:pt x="112424" y="99316"/>
                        <a:pt x="101083" y="109462"/>
                        <a:pt x="86810" y="109462"/>
                      </a:cubicBezTo>
                      <a:cubicBezTo>
                        <a:pt x="72537" y="109462"/>
                        <a:pt x="61002" y="99121"/>
                        <a:pt x="61002" y="86438"/>
                      </a:cubicBezTo>
                      <a:close/>
                      <a:moveTo>
                        <a:pt x="96000" y="86438"/>
                      </a:moveTo>
                      <a:cubicBezTo>
                        <a:pt x="96000" y="80194"/>
                        <a:pt x="91698" y="74926"/>
                        <a:pt x="86810" y="74926"/>
                      </a:cubicBezTo>
                      <a:cubicBezTo>
                        <a:pt x="81922" y="74926"/>
                        <a:pt x="77817" y="80194"/>
                        <a:pt x="77817" y="86438"/>
                      </a:cubicBezTo>
                      <a:cubicBezTo>
                        <a:pt x="77817" y="92682"/>
                        <a:pt x="81922" y="97755"/>
                        <a:pt x="86810" y="97755"/>
                      </a:cubicBezTo>
                      <a:cubicBezTo>
                        <a:pt x="91698" y="97755"/>
                        <a:pt x="96000" y="92487"/>
                        <a:pt x="96000" y="86438"/>
                      </a:cubicBezTo>
                      <a:close/>
                    </a:path>
                  </a:pathLst>
                </a:custGeom>
                <a:solidFill>
                  <a:srgbClr val="231F20"/>
                </a:solidFill>
                <a:ln w="19550" cap="flat">
                  <a:noFill/>
                  <a:prstDash val="solid"/>
                  <a:miter/>
                </a:ln>
              </p:spPr>
              <p:txBody>
                <a:bodyPr rtlCol="0" anchor="ctr"/>
                <a:lstStyle/>
                <a:p>
                  <a:endParaRPr lang="en-US"/>
                </a:p>
              </p:txBody>
            </p:sp>
          </p:grpSp>
          <p:sp>
            <p:nvSpPr>
              <p:cNvPr id="500" name="Freeform 499">
                <a:extLst>
                  <a:ext uri="{FF2B5EF4-FFF2-40B4-BE49-F238E27FC236}">
                    <a16:creationId xmlns:a16="http://schemas.microsoft.com/office/drawing/2014/main" id="{50B64A16-4315-5F32-9400-C101ABE27B35}"/>
                  </a:ext>
                </a:extLst>
              </p:cNvPr>
              <p:cNvSpPr/>
              <p:nvPr/>
            </p:nvSpPr>
            <p:spPr>
              <a:xfrm>
                <a:off x="2420042" y="4060797"/>
                <a:ext cx="9250995" cy="244485"/>
              </a:xfrm>
              <a:custGeom>
                <a:avLst/>
                <a:gdLst>
                  <a:gd name="connsiteX0" fmla="*/ 9207786 w 9250995"/>
                  <a:gd name="connsiteY0" fmla="*/ 0 h 244485"/>
                  <a:gd name="connsiteX1" fmla="*/ 9250996 w 9250995"/>
                  <a:gd name="connsiteY1" fmla="*/ 43122 h 244485"/>
                  <a:gd name="connsiteX2" fmla="*/ 9250996 w 9250995"/>
                  <a:gd name="connsiteY2" fmla="*/ 201364 h 244485"/>
                  <a:gd name="connsiteX3" fmla="*/ 9207786 w 9250995"/>
                  <a:gd name="connsiteY3" fmla="*/ 244486 h 244485"/>
                  <a:gd name="connsiteX4" fmla="*/ 43210 w 9250995"/>
                  <a:gd name="connsiteY4" fmla="*/ 244486 h 244485"/>
                  <a:gd name="connsiteX5" fmla="*/ 0 w 9250995"/>
                  <a:gd name="connsiteY5" fmla="*/ 201364 h 244485"/>
                  <a:gd name="connsiteX6" fmla="*/ 0 w 9250995"/>
                  <a:gd name="connsiteY6" fmla="*/ 43122 h 244485"/>
                  <a:gd name="connsiteX7" fmla="*/ 43210 w 9250995"/>
                  <a:gd name="connsiteY7" fmla="*/ 0 h 2444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250995" h="244485">
                    <a:moveTo>
                      <a:pt x="9207786" y="0"/>
                    </a:moveTo>
                    <a:cubicBezTo>
                      <a:pt x="9231649" y="0"/>
                      <a:pt x="9250996" y="19306"/>
                      <a:pt x="9250996" y="43122"/>
                    </a:cubicBezTo>
                    <a:lnTo>
                      <a:pt x="9250996" y="201364"/>
                    </a:lnTo>
                    <a:cubicBezTo>
                      <a:pt x="9250996" y="225179"/>
                      <a:pt x="9231650" y="244486"/>
                      <a:pt x="9207786" y="244486"/>
                    </a:cubicBezTo>
                    <a:lnTo>
                      <a:pt x="43210" y="244486"/>
                    </a:lnTo>
                    <a:cubicBezTo>
                      <a:pt x="19345" y="244486"/>
                      <a:pt x="0" y="225179"/>
                      <a:pt x="0" y="201364"/>
                    </a:cubicBezTo>
                    <a:lnTo>
                      <a:pt x="0" y="43122"/>
                    </a:lnTo>
                    <a:cubicBezTo>
                      <a:pt x="0" y="19306"/>
                      <a:pt x="19345" y="0"/>
                      <a:pt x="43210" y="0"/>
                    </a:cubicBezTo>
                    <a:close/>
                  </a:path>
                </a:pathLst>
              </a:custGeom>
              <a:solidFill>
                <a:srgbClr val="66BF75"/>
              </a:solidFill>
              <a:ln w="19550" cap="flat">
                <a:noFill/>
                <a:prstDash val="solid"/>
                <a:miter/>
              </a:ln>
            </p:spPr>
            <p:txBody>
              <a:bodyPr rtlCol="0" anchor="ctr"/>
              <a:lstStyle/>
              <a:p>
                <a:endParaRPr lang="en-US"/>
              </a:p>
            </p:txBody>
          </p:sp>
          <p:grpSp>
            <p:nvGrpSpPr>
              <p:cNvPr id="501" name="Graphic 4">
                <a:extLst>
                  <a:ext uri="{FF2B5EF4-FFF2-40B4-BE49-F238E27FC236}">
                    <a16:creationId xmlns:a16="http://schemas.microsoft.com/office/drawing/2014/main" id="{A3EE498F-3EA2-F2FE-286B-802CD6D9B012}"/>
                  </a:ext>
                </a:extLst>
              </p:cNvPr>
              <p:cNvGrpSpPr/>
              <p:nvPr/>
            </p:nvGrpSpPr>
            <p:grpSpPr>
              <a:xfrm>
                <a:off x="4992685" y="4109187"/>
                <a:ext cx="4116072" cy="179120"/>
                <a:chOff x="4992685" y="4109187"/>
                <a:chExt cx="4116072" cy="179120"/>
              </a:xfrm>
              <a:solidFill>
                <a:srgbClr val="231F20"/>
              </a:solidFill>
            </p:grpSpPr>
            <p:sp>
              <p:nvSpPr>
                <p:cNvPr id="502" name="Freeform 501">
                  <a:extLst>
                    <a:ext uri="{FF2B5EF4-FFF2-40B4-BE49-F238E27FC236}">
                      <a16:creationId xmlns:a16="http://schemas.microsoft.com/office/drawing/2014/main" id="{83017636-4B09-316B-F011-3391E6A7D3A6}"/>
                    </a:ext>
                  </a:extLst>
                </p:cNvPr>
                <p:cNvSpPr/>
                <p:nvPr/>
              </p:nvSpPr>
              <p:spPr>
                <a:xfrm>
                  <a:off x="4992685" y="4126162"/>
                  <a:ext cx="83877" cy="124681"/>
                </a:xfrm>
                <a:custGeom>
                  <a:avLst/>
                  <a:gdLst>
                    <a:gd name="connsiteX0" fmla="*/ 83878 w 83877"/>
                    <a:gd name="connsiteY0" fmla="*/ 124682 h 124681"/>
                    <a:gd name="connsiteX1" fmla="*/ 0 w 83877"/>
                    <a:gd name="connsiteY1" fmla="*/ 124682 h 124681"/>
                    <a:gd name="connsiteX2" fmla="*/ 0 w 83877"/>
                    <a:gd name="connsiteY2" fmla="*/ 0 h 124681"/>
                    <a:gd name="connsiteX3" fmla="*/ 82313 w 83877"/>
                    <a:gd name="connsiteY3" fmla="*/ 0 h 124681"/>
                    <a:gd name="connsiteX4" fmla="*/ 82313 w 83877"/>
                    <a:gd name="connsiteY4" fmla="*/ 10927 h 124681"/>
                    <a:gd name="connsiteX5" fmla="*/ 12318 w 83877"/>
                    <a:gd name="connsiteY5" fmla="*/ 10927 h 124681"/>
                    <a:gd name="connsiteX6" fmla="*/ 12318 w 83877"/>
                    <a:gd name="connsiteY6" fmla="*/ 55804 h 124681"/>
                    <a:gd name="connsiteX7" fmla="*/ 73320 w 83877"/>
                    <a:gd name="connsiteY7" fmla="*/ 55804 h 124681"/>
                    <a:gd name="connsiteX8" fmla="*/ 73320 w 83877"/>
                    <a:gd name="connsiteY8" fmla="*/ 66146 h 124681"/>
                    <a:gd name="connsiteX9" fmla="*/ 12318 w 83877"/>
                    <a:gd name="connsiteY9" fmla="*/ 66146 h 124681"/>
                    <a:gd name="connsiteX10" fmla="*/ 12318 w 83877"/>
                    <a:gd name="connsiteY10" fmla="*/ 113755 h 124681"/>
                    <a:gd name="connsiteX11" fmla="*/ 83878 w 83877"/>
                    <a:gd name="connsiteY11" fmla="*/ 113755 h 124681"/>
                    <a:gd name="connsiteX12" fmla="*/ 83878 w 83877"/>
                    <a:gd name="connsiteY12" fmla="*/ 124682 h 1246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83877" h="124681">
                      <a:moveTo>
                        <a:pt x="83878" y="124682"/>
                      </a:moveTo>
                      <a:lnTo>
                        <a:pt x="0" y="124682"/>
                      </a:lnTo>
                      <a:lnTo>
                        <a:pt x="0" y="0"/>
                      </a:lnTo>
                      <a:lnTo>
                        <a:pt x="82313" y="0"/>
                      </a:lnTo>
                      <a:lnTo>
                        <a:pt x="82313" y="10927"/>
                      </a:lnTo>
                      <a:lnTo>
                        <a:pt x="12318" y="10927"/>
                      </a:lnTo>
                      <a:lnTo>
                        <a:pt x="12318" y="55804"/>
                      </a:lnTo>
                      <a:lnTo>
                        <a:pt x="73320" y="55804"/>
                      </a:lnTo>
                      <a:lnTo>
                        <a:pt x="73320" y="66146"/>
                      </a:lnTo>
                      <a:lnTo>
                        <a:pt x="12318" y="66146"/>
                      </a:lnTo>
                      <a:lnTo>
                        <a:pt x="12318" y="113755"/>
                      </a:lnTo>
                      <a:lnTo>
                        <a:pt x="83878" y="113755"/>
                      </a:lnTo>
                      <a:lnTo>
                        <a:pt x="83878" y="124682"/>
                      </a:lnTo>
                      <a:close/>
                    </a:path>
                  </a:pathLst>
                </a:custGeom>
                <a:solidFill>
                  <a:srgbClr val="231F20"/>
                </a:solidFill>
                <a:ln w="19550" cap="flat">
                  <a:noFill/>
                  <a:prstDash val="solid"/>
                  <a:miter/>
                </a:ln>
              </p:spPr>
              <p:txBody>
                <a:bodyPr rtlCol="0" anchor="ctr"/>
                <a:lstStyle/>
                <a:p>
                  <a:endParaRPr lang="en-US"/>
                </a:p>
              </p:txBody>
            </p:sp>
            <p:sp>
              <p:nvSpPr>
                <p:cNvPr id="503" name="Freeform 502">
                  <a:extLst>
                    <a:ext uri="{FF2B5EF4-FFF2-40B4-BE49-F238E27FC236}">
                      <a16:creationId xmlns:a16="http://schemas.microsoft.com/office/drawing/2014/main" id="{D62338E7-277A-5C39-CDB6-E27C76842983}"/>
                    </a:ext>
                  </a:extLst>
                </p:cNvPr>
                <p:cNvSpPr/>
                <p:nvPr/>
              </p:nvSpPr>
              <p:spPr>
                <a:xfrm>
                  <a:off x="5090249" y="4157772"/>
                  <a:ext cx="81727" cy="95023"/>
                </a:xfrm>
                <a:custGeom>
                  <a:avLst/>
                  <a:gdLst>
                    <a:gd name="connsiteX0" fmla="*/ 38322 w 81727"/>
                    <a:gd name="connsiteY0" fmla="*/ 38829 h 95023"/>
                    <a:gd name="connsiteX1" fmla="*/ 65108 w 81727"/>
                    <a:gd name="connsiteY1" fmla="*/ 43122 h 95023"/>
                    <a:gd name="connsiteX2" fmla="*/ 65108 w 81727"/>
                    <a:gd name="connsiteY2" fmla="*/ 35317 h 95023"/>
                    <a:gd name="connsiteX3" fmla="*/ 39300 w 81727"/>
                    <a:gd name="connsiteY3" fmla="*/ 9951 h 95023"/>
                    <a:gd name="connsiteX4" fmla="*/ 9972 w 81727"/>
                    <a:gd name="connsiteY4" fmla="*/ 20683 h 95023"/>
                    <a:gd name="connsiteX5" fmla="*/ 5475 w 81727"/>
                    <a:gd name="connsiteY5" fmla="*/ 12293 h 95023"/>
                    <a:gd name="connsiteX6" fmla="*/ 40668 w 81727"/>
                    <a:gd name="connsiteY6" fmla="*/ 0 h 95023"/>
                    <a:gd name="connsiteX7" fmla="*/ 77230 w 81727"/>
                    <a:gd name="connsiteY7" fmla="*/ 36292 h 95023"/>
                    <a:gd name="connsiteX8" fmla="*/ 77230 w 81727"/>
                    <a:gd name="connsiteY8" fmla="*/ 78633 h 95023"/>
                    <a:gd name="connsiteX9" fmla="*/ 81727 w 81727"/>
                    <a:gd name="connsiteY9" fmla="*/ 83511 h 95023"/>
                    <a:gd name="connsiteX10" fmla="*/ 81727 w 81727"/>
                    <a:gd name="connsiteY10" fmla="*/ 93072 h 95023"/>
                    <a:gd name="connsiteX11" fmla="*/ 76253 w 81727"/>
                    <a:gd name="connsiteY11" fmla="*/ 93463 h 95023"/>
                    <a:gd name="connsiteX12" fmla="*/ 67063 w 81727"/>
                    <a:gd name="connsiteY12" fmla="*/ 85072 h 95023"/>
                    <a:gd name="connsiteX13" fmla="*/ 67063 w 81727"/>
                    <a:gd name="connsiteY13" fmla="*/ 78438 h 95023"/>
                    <a:gd name="connsiteX14" fmla="*/ 30892 w 81727"/>
                    <a:gd name="connsiteY14" fmla="*/ 95024 h 95023"/>
                    <a:gd name="connsiteX15" fmla="*/ 0 w 81727"/>
                    <a:gd name="connsiteY15" fmla="*/ 66926 h 95023"/>
                    <a:gd name="connsiteX16" fmla="*/ 38713 w 81727"/>
                    <a:gd name="connsiteY16" fmla="*/ 39024 h 95023"/>
                    <a:gd name="connsiteX17" fmla="*/ 65108 w 81727"/>
                    <a:gd name="connsiteY17" fmla="*/ 64975 h 95023"/>
                    <a:gd name="connsiteX18" fmla="*/ 65108 w 81727"/>
                    <a:gd name="connsiteY18" fmla="*/ 51707 h 95023"/>
                    <a:gd name="connsiteX19" fmla="*/ 39690 w 81727"/>
                    <a:gd name="connsiteY19" fmla="*/ 47024 h 95023"/>
                    <a:gd name="connsiteX20" fmla="*/ 10949 w 81727"/>
                    <a:gd name="connsiteY20" fmla="*/ 65951 h 95023"/>
                    <a:gd name="connsiteX21" fmla="*/ 33238 w 81727"/>
                    <a:gd name="connsiteY21" fmla="*/ 85853 h 95023"/>
                    <a:gd name="connsiteX22" fmla="*/ 60807 w 81727"/>
                    <a:gd name="connsiteY22" fmla="*/ 73951 h 95023"/>
                    <a:gd name="connsiteX23" fmla="*/ 64913 w 81727"/>
                    <a:gd name="connsiteY23" fmla="*/ 65170 h 95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81727" h="95023">
                      <a:moveTo>
                        <a:pt x="38322" y="38829"/>
                      </a:moveTo>
                      <a:cubicBezTo>
                        <a:pt x="47316" y="38829"/>
                        <a:pt x="57483" y="40390"/>
                        <a:pt x="65108" y="43122"/>
                      </a:cubicBezTo>
                      <a:lnTo>
                        <a:pt x="65108" y="35317"/>
                      </a:lnTo>
                      <a:cubicBezTo>
                        <a:pt x="65108" y="19902"/>
                        <a:pt x="55332" y="9951"/>
                        <a:pt x="39300" y="9951"/>
                      </a:cubicBezTo>
                      <a:cubicBezTo>
                        <a:pt x="29524" y="9951"/>
                        <a:pt x="20138" y="13658"/>
                        <a:pt x="9972" y="20683"/>
                      </a:cubicBezTo>
                      <a:lnTo>
                        <a:pt x="5475" y="12293"/>
                      </a:lnTo>
                      <a:cubicBezTo>
                        <a:pt x="17206" y="4293"/>
                        <a:pt x="28741" y="0"/>
                        <a:pt x="40668" y="0"/>
                      </a:cubicBezTo>
                      <a:cubicBezTo>
                        <a:pt x="63153" y="0"/>
                        <a:pt x="77230" y="13658"/>
                        <a:pt x="77230" y="36292"/>
                      </a:cubicBezTo>
                      <a:lnTo>
                        <a:pt x="77230" y="78633"/>
                      </a:lnTo>
                      <a:cubicBezTo>
                        <a:pt x="77230" y="81950"/>
                        <a:pt x="78599" y="83316"/>
                        <a:pt x="81727" y="83511"/>
                      </a:cubicBezTo>
                      <a:lnTo>
                        <a:pt x="81727" y="93072"/>
                      </a:lnTo>
                      <a:cubicBezTo>
                        <a:pt x="79185" y="93463"/>
                        <a:pt x="77230" y="93658"/>
                        <a:pt x="76253" y="93463"/>
                      </a:cubicBezTo>
                      <a:cubicBezTo>
                        <a:pt x="70191" y="93463"/>
                        <a:pt x="67259" y="88975"/>
                        <a:pt x="67063" y="85072"/>
                      </a:cubicBezTo>
                      <a:lnTo>
                        <a:pt x="67063" y="78438"/>
                      </a:lnTo>
                      <a:cubicBezTo>
                        <a:pt x="58656" y="88975"/>
                        <a:pt x="44383" y="95024"/>
                        <a:pt x="30892" y="95024"/>
                      </a:cubicBezTo>
                      <a:cubicBezTo>
                        <a:pt x="12904" y="95024"/>
                        <a:pt x="0" y="82536"/>
                        <a:pt x="0" y="66926"/>
                      </a:cubicBezTo>
                      <a:cubicBezTo>
                        <a:pt x="0" y="50146"/>
                        <a:pt x="15837" y="39024"/>
                        <a:pt x="38713" y="39024"/>
                      </a:cubicBezTo>
                      <a:close/>
                      <a:moveTo>
                        <a:pt x="65108" y="64975"/>
                      </a:moveTo>
                      <a:lnTo>
                        <a:pt x="65108" y="51707"/>
                      </a:lnTo>
                      <a:cubicBezTo>
                        <a:pt x="57092" y="48585"/>
                        <a:pt x="48293" y="47024"/>
                        <a:pt x="39690" y="47024"/>
                      </a:cubicBezTo>
                      <a:cubicBezTo>
                        <a:pt x="22485" y="47024"/>
                        <a:pt x="10949" y="54439"/>
                        <a:pt x="10949" y="65951"/>
                      </a:cubicBezTo>
                      <a:cubicBezTo>
                        <a:pt x="10949" y="76097"/>
                        <a:pt x="19161" y="85853"/>
                        <a:pt x="33238" y="85853"/>
                      </a:cubicBezTo>
                      <a:cubicBezTo>
                        <a:pt x="44578" y="85853"/>
                        <a:pt x="55332" y="80975"/>
                        <a:pt x="60807" y="73951"/>
                      </a:cubicBezTo>
                      <a:cubicBezTo>
                        <a:pt x="63348" y="71024"/>
                        <a:pt x="64913" y="67512"/>
                        <a:pt x="64913" y="65170"/>
                      </a:cubicBezTo>
                      <a:close/>
                    </a:path>
                  </a:pathLst>
                </a:custGeom>
                <a:solidFill>
                  <a:srgbClr val="231F20"/>
                </a:solidFill>
                <a:ln w="19550" cap="flat">
                  <a:noFill/>
                  <a:prstDash val="solid"/>
                  <a:miter/>
                </a:ln>
              </p:spPr>
              <p:txBody>
                <a:bodyPr rtlCol="0" anchor="ctr"/>
                <a:lstStyle/>
                <a:p>
                  <a:endParaRPr lang="en-US"/>
                </a:p>
              </p:txBody>
            </p:sp>
            <p:sp>
              <p:nvSpPr>
                <p:cNvPr id="504" name="Freeform 503">
                  <a:extLst>
                    <a:ext uri="{FF2B5EF4-FFF2-40B4-BE49-F238E27FC236}">
                      <a16:creationId xmlns:a16="http://schemas.microsoft.com/office/drawing/2014/main" id="{18AB02DF-BBA3-4250-0C48-256970967D12}"/>
                    </a:ext>
                  </a:extLst>
                </p:cNvPr>
                <p:cNvSpPr/>
                <p:nvPr/>
              </p:nvSpPr>
              <p:spPr>
                <a:xfrm>
                  <a:off x="5193093" y="4158942"/>
                  <a:ext cx="45946" cy="91901"/>
                </a:xfrm>
                <a:custGeom>
                  <a:avLst/>
                  <a:gdLst>
                    <a:gd name="connsiteX0" fmla="*/ 11926 w 45946"/>
                    <a:gd name="connsiteY0" fmla="*/ 34927 h 91901"/>
                    <a:gd name="connsiteX1" fmla="*/ 11926 w 45946"/>
                    <a:gd name="connsiteY1" fmla="*/ 91902 h 91901"/>
                    <a:gd name="connsiteX2" fmla="*/ 0 w 45946"/>
                    <a:gd name="connsiteY2" fmla="*/ 91902 h 91901"/>
                    <a:gd name="connsiteX3" fmla="*/ 0 w 45946"/>
                    <a:gd name="connsiteY3" fmla="*/ 390 h 91901"/>
                    <a:gd name="connsiteX4" fmla="*/ 11340 w 45946"/>
                    <a:gd name="connsiteY4" fmla="*/ 390 h 91901"/>
                    <a:gd name="connsiteX5" fmla="*/ 11340 w 45946"/>
                    <a:gd name="connsiteY5" fmla="*/ 22244 h 91901"/>
                    <a:gd name="connsiteX6" fmla="*/ 40668 w 45946"/>
                    <a:gd name="connsiteY6" fmla="*/ 0 h 91901"/>
                    <a:gd name="connsiteX7" fmla="*/ 45947 w 45946"/>
                    <a:gd name="connsiteY7" fmla="*/ 0 h 91901"/>
                    <a:gd name="connsiteX8" fmla="*/ 45947 w 45946"/>
                    <a:gd name="connsiteY8" fmla="*/ 10927 h 91901"/>
                    <a:gd name="connsiteX9" fmla="*/ 12122 w 45946"/>
                    <a:gd name="connsiteY9" fmla="*/ 34927 h 919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5946" h="91901">
                      <a:moveTo>
                        <a:pt x="11926" y="34927"/>
                      </a:moveTo>
                      <a:lnTo>
                        <a:pt x="11926" y="91902"/>
                      </a:lnTo>
                      <a:lnTo>
                        <a:pt x="0" y="91902"/>
                      </a:lnTo>
                      <a:lnTo>
                        <a:pt x="0" y="390"/>
                      </a:lnTo>
                      <a:lnTo>
                        <a:pt x="11340" y="390"/>
                      </a:lnTo>
                      <a:lnTo>
                        <a:pt x="11340" y="22244"/>
                      </a:lnTo>
                      <a:cubicBezTo>
                        <a:pt x="17597" y="9366"/>
                        <a:pt x="28741" y="976"/>
                        <a:pt x="40668" y="0"/>
                      </a:cubicBezTo>
                      <a:cubicBezTo>
                        <a:pt x="43014" y="0"/>
                        <a:pt x="44774" y="0"/>
                        <a:pt x="45947" y="0"/>
                      </a:cubicBezTo>
                      <a:lnTo>
                        <a:pt x="45947" y="10927"/>
                      </a:lnTo>
                      <a:cubicBezTo>
                        <a:pt x="29914" y="11512"/>
                        <a:pt x="17010" y="20293"/>
                        <a:pt x="12122" y="34927"/>
                      </a:cubicBezTo>
                      <a:close/>
                    </a:path>
                  </a:pathLst>
                </a:custGeom>
                <a:solidFill>
                  <a:srgbClr val="231F20"/>
                </a:solidFill>
                <a:ln w="19550" cap="flat">
                  <a:noFill/>
                  <a:prstDash val="solid"/>
                  <a:miter/>
                </a:ln>
              </p:spPr>
              <p:txBody>
                <a:bodyPr rtlCol="0" anchor="ctr"/>
                <a:lstStyle/>
                <a:p>
                  <a:endParaRPr lang="en-US"/>
                </a:p>
              </p:txBody>
            </p:sp>
            <p:sp>
              <p:nvSpPr>
                <p:cNvPr id="505" name="Freeform 504">
                  <a:extLst>
                    <a:ext uri="{FF2B5EF4-FFF2-40B4-BE49-F238E27FC236}">
                      <a16:creationId xmlns:a16="http://schemas.microsoft.com/office/drawing/2014/main" id="{BF2B6FD1-E98E-1530-F232-B24DFF59FE4B}"/>
                    </a:ext>
                  </a:extLst>
                </p:cNvPr>
                <p:cNvSpPr/>
                <p:nvPr/>
              </p:nvSpPr>
              <p:spPr>
                <a:xfrm>
                  <a:off x="5254876" y="4157772"/>
                  <a:ext cx="77230" cy="93267"/>
                </a:xfrm>
                <a:custGeom>
                  <a:avLst/>
                  <a:gdLst>
                    <a:gd name="connsiteX0" fmla="*/ 65108 w 77230"/>
                    <a:gd name="connsiteY0" fmla="*/ 93072 h 93267"/>
                    <a:gd name="connsiteX1" fmla="*/ 65108 w 77230"/>
                    <a:gd name="connsiteY1" fmla="*/ 41951 h 93267"/>
                    <a:gd name="connsiteX2" fmla="*/ 45361 w 77230"/>
                    <a:gd name="connsiteY2" fmla="*/ 10927 h 93267"/>
                    <a:gd name="connsiteX3" fmla="*/ 11927 w 77230"/>
                    <a:gd name="connsiteY3" fmla="*/ 37073 h 93267"/>
                    <a:gd name="connsiteX4" fmla="*/ 11927 w 77230"/>
                    <a:gd name="connsiteY4" fmla="*/ 93072 h 93267"/>
                    <a:gd name="connsiteX5" fmla="*/ 0 w 77230"/>
                    <a:gd name="connsiteY5" fmla="*/ 93072 h 93267"/>
                    <a:gd name="connsiteX6" fmla="*/ 0 w 77230"/>
                    <a:gd name="connsiteY6" fmla="*/ 1561 h 93267"/>
                    <a:gd name="connsiteX7" fmla="*/ 10949 w 77230"/>
                    <a:gd name="connsiteY7" fmla="*/ 1561 h 93267"/>
                    <a:gd name="connsiteX8" fmla="*/ 10949 w 77230"/>
                    <a:gd name="connsiteY8" fmla="*/ 22244 h 93267"/>
                    <a:gd name="connsiteX9" fmla="*/ 49857 w 77230"/>
                    <a:gd name="connsiteY9" fmla="*/ 0 h 93267"/>
                    <a:gd name="connsiteX10" fmla="*/ 77230 w 77230"/>
                    <a:gd name="connsiteY10" fmla="*/ 39609 h 93267"/>
                    <a:gd name="connsiteX11" fmla="*/ 77230 w 77230"/>
                    <a:gd name="connsiteY11" fmla="*/ 93267 h 93267"/>
                    <a:gd name="connsiteX12" fmla="*/ 65304 w 77230"/>
                    <a:gd name="connsiteY12" fmla="*/ 93267 h 932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7230" h="93267">
                      <a:moveTo>
                        <a:pt x="65108" y="93072"/>
                      </a:moveTo>
                      <a:lnTo>
                        <a:pt x="65108" y="41951"/>
                      </a:lnTo>
                      <a:cubicBezTo>
                        <a:pt x="65108" y="20293"/>
                        <a:pt x="58852" y="10927"/>
                        <a:pt x="45361" y="10927"/>
                      </a:cubicBezTo>
                      <a:cubicBezTo>
                        <a:pt x="31283" y="10927"/>
                        <a:pt x="16228" y="22049"/>
                        <a:pt x="11927" y="37073"/>
                      </a:cubicBezTo>
                      <a:lnTo>
                        <a:pt x="11927" y="93072"/>
                      </a:lnTo>
                      <a:lnTo>
                        <a:pt x="0" y="93072"/>
                      </a:lnTo>
                      <a:lnTo>
                        <a:pt x="0" y="1561"/>
                      </a:lnTo>
                      <a:lnTo>
                        <a:pt x="10949" y="1561"/>
                      </a:lnTo>
                      <a:lnTo>
                        <a:pt x="10949" y="22244"/>
                      </a:lnTo>
                      <a:cubicBezTo>
                        <a:pt x="18379" y="8976"/>
                        <a:pt x="33434" y="0"/>
                        <a:pt x="49857" y="0"/>
                      </a:cubicBezTo>
                      <a:cubicBezTo>
                        <a:pt x="70192" y="0"/>
                        <a:pt x="77230" y="15415"/>
                        <a:pt x="77230" y="39609"/>
                      </a:cubicBezTo>
                      <a:lnTo>
                        <a:pt x="77230" y="93267"/>
                      </a:lnTo>
                      <a:lnTo>
                        <a:pt x="65304" y="93267"/>
                      </a:lnTo>
                      <a:close/>
                    </a:path>
                  </a:pathLst>
                </a:custGeom>
                <a:solidFill>
                  <a:srgbClr val="231F20"/>
                </a:solidFill>
                <a:ln w="19550" cap="flat">
                  <a:noFill/>
                  <a:prstDash val="solid"/>
                  <a:miter/>
                </a:ln>
              </p:spPr>
              <p:txBody>
                <a:bodyPr rtlCol="0" anchor="ctr"/>
                <a:lstStyle/>
                <a:p>
                  <a:endParaRPr lang="en-US"/>
                </a:p>
              </p:txBody>
            </p:sp>
            <p:sp>
              <p:nvSpPr>
                <p:cNvPr id="506" name="Freeform 505">
                  <a:extLst>
                    <a:ext uri="{FF2B5EF4-FFF2-40B4-BE49-F238E27FC236}">
                      <a16:creationId xmlns:a16="http://schemas.microsoft.com/office/drawing/2014/main" id="{DF18F522-4531-BB6D-8246-1D6EA546C10C}"/>
                    </a:ext>
                  </a:extLst>
                </p:cNvPr>
                <p:cNvSpPr/>
                <p:nvPr/>
              </p:nvSpPr>
              <p:spPr>
                <a:xfrm>
                  <a:off x="5401320" y="4159333"/>
                  <a:ext cx="82704" cy="93267"/>
                </a:xfrm>
                <a:custGeom>
                  <a:avLst/>
                  <a:gdLst>
                    <a:gd name="connsiteX0" fmla="*/ 195 w 82704"/>
                    <a:gd name="connsiteY0" fmla="*/ 0 h 93267"/>
                    <a:gd name="connsiteX1" fmla="*/ 12122 w 82704"/>
                    <a:gd name="connsiteY1" fmla="*/ 0 h 93267"/>
                    <a:gd name="connsiteX2" fmla="*/ 12122 w 82704"/>
                    <a:gd name="connsiteY2" fmla="*/ 51707 h 93267"/>
                    <a:gd name="connsiteX3" fmla="*/ 33434 w 82704"/>
                    <a:gd name="connsiteY3" fmla="*/ 82731 h 93267"/>
                    <a:gd name="connsiteX4" fmla="*/ 66476 w 82704"/>
                    <a:gd name="connsiteY4" fmla="*/ 57560 h 93267"/>
                    <a:gd name="connsiteX5" fmla="*/ 66476 w 82704"/>
                    <a:gd name="connsiteY5" fmla="*/ 0 h 93267"/>
                    <a:gd name="connsiteX6" fmla="*/ 78403 w 82704"/>
                    <a:gd name="connsiteY6" fmla="*/ 0 h 93267"/>
                    <a:gd name="connsiteX7" fmla="*/ 78403 w 82704"/>
                    <a:gd name="connsiteY7" fmla="*/ 77072 h 93267"/>
                    <a:gd name="connsiteX8" fmla="*/ 82705 w 82704"/>
                    <a:gd name="connsiteY8" fmla="*/ 81950 h 93267"/>
                    <a:gd name="connsiteX9" fmla="*/ 82705 w 82704"/>
                    <a:gd name="connsiteY9" fmla="*/ 91511 h 93267"/>
                    <a:gd name="connsiteX10" fmla="*/ 77035 w 82704"/>
                    <a:gd name="connsiteY10" fmla="*/ 91902 h 93267"/>
                    <a:gd name="connsiteX11" fmla="*/ 68236 w 82704"/>
                    <a:gd name="connsiteY11" fmla="*/ 83121 h 93267"/>
                    <a:gd name="connsiteX12" fmla="*/ 67845 w 82704"/>
                    <a:gd name="connsiteY12" fmla="*/ 70829 h 93267"/>
                    <a:gd name="connsiteX13" fmla="*/ 29328 w 82704"/>
                    <a:gd name="connsiteY13" fmla="*/ 93267 h 93267"/>
                    <a:gd name="connsiteX14" fmla="*/ 0 w 82704"/>
                    <a:gd name="connsiteY14" fmla="*/ 53658 h 93267"/>
                    <a:gd name="connsiteX15" fmla="*/ 0 w 82704"/>
                    <a:gd name="connsiteY15" fmla="*/ 0 h 932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82704" h="93267">
                      <a:moveTo>
                        <a:pt x="195" y="0"/>
                      </a:moveTo>
                      <a:lnTo>
                        <a:pt x="12122" y="0"/>
                      </a:lnTo>
                      <a:lnTo>
                        <a:pt x="12122" y="51707"/>
                      </a:lnTo>
                      <a:cubicBezTo>
                        <a:pt x="12122" y="72585"/>
                        <a:pt x="19161" y="82731"/>
                        <a:pt x="33434" y="82731"/>
                      </a:cubicBezTo>
                      <a:cubicBezTo>
                        <a:pt x="47707" y="82731"/>
                        <a:pt x="61002" y="72975"/>
                        <a:pt x="66476" y="57560"/>
                      </a:cubicBezTo>
                      <a:lnTo>
                        <a:pt x="66476" y="0"/>
                      </a:lnTo>
                      <a:lnTo>
                        <a:pt x="78403" y="0"/>
                      </a:lnTo>
                      <a:lnTo>
                        <a:pt x="78403" y="77072"/>
                      </a:lnTo>
                      <a:cubicBezTo>
                        <a:pt x="78403" y="80389"/>
                        <a:pt x="79576" y="81755"/>
                        <a:pt x="82705" y="81950"/>
                      </a:cubicBezTo>
                      <a:lnTo>
                        <a:pt x="82705" y="91511"/>
                      </a:lnTo>
                      <a:cubicBezTo>
                        <a:pt x="79967" y="91902"/>
                        <a:pt x="78599" y="91902"/>
                        <a:pt x="77035" y="91902"/>
                      </a:cubicBezTo>
                      <a:cubicBezTo>
                        <a:pt x="72147" y="91511"/>
                        <a:pt x="68432" y="87804"/>
                        <a:pt x="68236" y="83121"/>
                      </a:cubicBezTo>
                      <a:lnTo>
                        <a:pt x="67845" y="70829"/>
                      </a:lnTo>
                      <a:cubicBezTo>
                        <a:pt x="59829" y="85072"/>
                        <a:pt x="45360" y="93267"/>
                        <a:pt x="29328" y="93267"/>
                      </a:cubicBezTo>
                      <a:cubicBezTo>
                        <a:pt x="10167" y="93267"/>
                        <a:pt x="0" y="79804"/>
                        <a:pt x="0" y="53658"/>
                      </a:cubicBezTo>
                      <a:lnTo>
                        <a:pt x="0" y="0"/>
                      </a:lnTo>
                      <a:close/>
                    </a:path>
                  </a:pathLst>
                </a:custGeom>
                <a:solidFill>
                  <a:srgbClr val="231F20"/>
                </a:solidFill>
                <a:ln w="19550" cap="flat">
                  <a:noFill/>
                  <a:prstDash val="solid"/>
                  <a:miter/>
                </a:ln>
              </p:spPr>
              <p:txBody>
                <a:bodyPr rtlCol="0" anchor="ctr"/>
                <a:lstStyle/>
                <a:p>
                  <a:endParaRPr lang="en-US"/>
                </a:p>
              </p:txBody>
            </p:sp>
            <p:sp>
              <p:nvSpPr>
                <p:cNvPr id="507" name="Freeform 506">
                  <a:extLst>
                    <a:ext uri="{FF2B5EF4-FFF2-40B4-BE49-F238E27FC236}">
                      <a16:creationId xmlns:a16="http://schemas.microsoft.com/office/drawing/2014/main" id="{BA9488A2-2DD2-03F7-39FD-B060535EB7BF}"/>
                    </a:ext>
                  </a:extLst>
                </p:cNvPr>
                <p:cNvSpPr/>
                <p:nvPr/>
              </p:nvSpPr>
              <p:spPr>
                <a:xfrm>
                  <a:off x="5506901" y="4157772"/>
                  <a:ext cx="88375" cy="130535"/>
                </a:xfrm>
                <a:custGeom>
                  <a:avLst/>
                  <a:gdLst>
                    <a:gd name="connsiteX0" fmla="*/ 11927 w 88375"/>
                    <a:gd name="connsiteY0" fmla="*/ 74146 h 130535"/>
                    <a:gd name="connsiteX1" fmla="*/ 11927 w 88375"/>
                    <a:gd name="connsiteY1" fmla="*/ 130535 h 130535"/>
                    <a:gd name="connsiteX2" fmla="*/ 0 w 88375"/>
                    <a:gd name="connsiteY2" fmla="*/ 130535 h 130535"/>
                    <a:gd name="connsiteX3" fmla="*/ 0 w 88375"/>
                    <a:gd name="connsiteY3" fmla="*/ 1561 h 130535"/>
                    <a:gd name="connsiteX4" fmla="*/ 10754 w 88375"/>
                    <a:gd name="connsiteY4" fmla="*/ 1561 h 130535"/>
                    <a:gd name="connsiteX5" fmla="*/ 10754 w 88375"/>
                    <a:gd name="connsiteY5" fmla="*/ 19317 h 130535"/>
                    <a:gd name="connsiteX6" fmla="*/ 44970 w 88375"/>
                    <a:gd name="connsiteY6" fmla="*/ 0 h 130535"/>
                    <a:gd name="connsiteX7" fmla="*/ 88375 w 88375"/>
                    <a:gd name="connsiteY7" fmla="*/ 47414 h 130535"/>
                    <a:gd name="connsiteX8" fmla="*/ 46925 w 88375"/>
                    <a:gd name="connsiteY8" fmla="*/ 94828 h 130535"/>
                    <a:gd name="connsiteX9" fmla="*/ 12122 w 88375"/>
                    <a:gd name="connsiteY9" fmla="*/ 74146 h 130535"/>
                    <a:gd name="connsiteX10" fmla="*/ 76252 w 88375"/>
                    <a:gd name="connsiteY10" fmla="*/ 47414 h 130535"/>
                    <a:gd name="connsiteX11" fmla="*/ 42037 w 88375"/>
                    <a:gd name="connsiteY11" fmla="*/ 10537 h 130535"/>
                    <a:gd name="connsiteX12" fmla="*/ 11927 w 88375"/>
                    <a:gd name="connsiteY12" fmla="*/ 33170 h 130535"/>
                    <a:gd name="connsiteX13" fmla="*/ 11927 w 88375"/>
                    <a:gd name="connsiteY13" fmla="*/ 61268 h 130535"/>
                    <a:gd name="connsiteX14" fmla="*/ 43405 w 88375"/>
                    <a:gd name="connsiteY14" fmla="*/ 84292 h 130535"/>
                    <a:gd name="connsiteX15" fmla="*/ 76057 w 88375"/>
                    <a:gd name="connsiteY15" fmla="*/ 47414 h 1305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88375" h="130535">
                      <a:moveTo>
                        <a:pt x="11927" y="74146"/>
                      </a:moveTo>
                      <a:lnTo>
                        <a:pt x="11927" y="130535"/>
                      </a:lnTo>
                      <a:lnTo>
                        <a:pt x="0" y="130535"/>
                      </a:lnTo>
                      <a:lnTo>
                        <a:pt x="0" y="1561"/>
                      </a:lnTo>
                      <a:lnTo>
                        <a:pt x="10754" y="1561"/>
                      </a:lnTo>
                      <a:lnTo>
                        <a:pt x="10754" y="19317"/>
                      </a:lnTo>
                      <a:cubicBezTo>
                        <a:pt x="18183" y="8000"/>
                        <a:pt x="31087" y="0"/>
                        <a:pt x="44970" y="0"/>
                      </a:cubicBezTo>
                      <a:cubicBezTo>
                        <a:pt x="70191" y="0"/>
                        <a:pt x="88375" y="23024"/>
                        <a:pt x="88375" y="47414"/>
                      </a:cubicBezTo>
                      <a:cubicBezTo>
                        <a:pt x="88375" y="73170"/>
                        <a:pt x="71560" y="94828"/>
                        <a:pt x="46925" y="94828"/>
                      </a:cubicBezTo>
                      <a:cubicBezTo>
                        <a:pt x="31674" y="94828"/>
                        <a:pt x="19356" y="85853"/>
                        <a:pt x="12122" y="74146"/>
                      </a:cubicBezTo>
                      <a:close/>
                      <a:moveTo>
                        <a:pt x="76252" y="47414"/>
                      </a:moveTo>
                      <a:cubicBezTo>
                        <a:pt x="76252" y="27707"/>
                        <a:pt x="61393" y="10537"/>
                        <a:pt x="42037" y="10537"/>
                      </a:cubicBezTo>
                      <a:cubicBezTo>
                        <a:pt x="30110" y="10537"/>
                        <a:pt x="13687" y="20878"/>
                        <a:pt x="11927" y="33170"/>
                      </a:cubicBezTo>
                      <a:lnTo>
                        <a:pt x="11927" y="61268"/>
                      </a:lnTo>
                      <a:cubicBezTo>
                        <a:pt x="17402" y="74341"/>
                        <a:pt x="29914" y="84292"/>
                        <a:pt x="43405" y="84292"/>
                      </a:cubicBezTo>
                      <a:cubicBezTo>
                        <a:pt x="63348" y="84292"/>
                        <a:pt x="76057" y="65951"/>
                        <a:pt x="76057" y="47414"/>
                      </a:cubicBezTo>
                      <a:close/>
                    </a:path>
                  </a:pathLst>
                </a:custGeom>
                <a:solidFill>
                  <a:srgbClr val="231F20"/>
                </a:solidFill>
                <a:ln w="19550" cap="flat">
                  <a:noFill/>
                  <a:prstDash val="solid"/>
                  <a:miter/>
                </a:ln>
              </p:spPr>
              <p:txBody>
                <a:bodyPr rtlCol="0" anchor="ctr"/>
                <a:lstStyle/>
                <a:p>
                  <a:endParaRPr lang="en-US"/>
                </a:p>
              </p:txBody>
            </p:sp>
            <p:sp>
              <p:nvSpPr>
                <p:cNvPr id="508" name="Freeform 507">
                  <a:extLst>
                    <a:ext uri="{FF2B5EF4-FFF2-40B4-BE49-F238E27FC236}">
                      <a16:creationId xmlns:a16="http://schemas.microsoft.com/office/drawing/2014/main" id="{51E31FD5-2068-CCDB-D1EE-EE9EEEAC3CE1}"/>
                    </a:ext>
                  </a:extLst>
                </p:cNvPr>
                <p:cNvSpPr/>
                <p:nvPr/>
              </p:nvSpPr>
              <p:spPr>
                <a:xfrm>
                  <a:off x="5651585" y="4128308"/>
                  <a:ext cx="52790" cy="123510"/>
                </a:xfrm>
                <a:custGeom>
                  <a:avLst/>
                  <a:gdLst>
                    <a:gd name="connsiteX0" fmla="*/ 32065 w 52790"/>
                    <a:gd name="connsiteY0" fmla="*/ 123511 h 123510"/>
                    <a:gd name="connsiteX1" fmla="*/ 12709 w 52790"/>
                    <a:gd name="connsiteY1" fmla="*/ 105950 h 123510"/>
                    <a:gd name="connsiteX2" fmla="*/ 12709 w 52790"/>
                    <a:gd name="connsiteY2" fmla="*/ 40390 h 123510"/>
                    <a:gd name="connsiteX3" fmla="*/ 0 w 52790"/>
                    <a:gd name="connsiteY3" fmla="*/ 40390 h 123510"/>
                    <a:gd name="connsiteX4" fmla="*/ 0 w 52790"/>
                    <a:gd name="connsiteY4" fmla="*/ 30829 h 123510"/>
                    <a:gd name="connsiteX5" fmla="*/ 12709 w 52790"/>
                    <a:gd name="connsiteY5" fmla="*/ 30829 h 123510"/>
                    <a:gd name="connsiteX6" fmla="*/ 12709 w 52790"/>
                    <a:gd name="connsiteY6" fmla="*/ 0 h 123510"/>
                    <a:gd name="connsiteX7" fmla="*/ 24636 w 52790"/>
                    <a:gd name="connsiteY7" fmla="*/ 0 h 123510"/>
                    <a:gd name="connsiteX8" fmla="*/ 24636 w 52790"/>
                    <a:gd name="connsiteY8" fmla="*/ 30829 h 123510"/>
                    <a:gd name="connsiteX9" fmla="*/ 45751 w 52790"/>
                    <a:gd name="connsiteY9" fmla="*/ 30829 h 123510"/>
                    <a:gd name="connsiteX10" fmla="*/ 45751 w 52790"/>
                    <a:gd name="connsiteY10" fmla="*/ 40390 h 123510"/>
                    <a:gd name="connsiteX11" fmla="*/ 24636 w 52790"/>
                    <a:gd name="connsiteY11" fmla="*/ 40390 h 123510"/>
                    <a:gd name="connsiteX12" fmla="*/ 24636 w 52790"/>
                    <a:gd name="connsiteY12" fmla="*/ 102633 h 123510"/>
                    <a:gd name="connsiteX13" fmla="*/ 35780 w 52790"/>
                    <a:gd name="connsiteY13" fmla="*/ 112389 h 123510"/>
                    <a:gd name="connsiteX14" fmla="*/ 49662 w 52790"/>
                    <a:gd name="connsiteY14" fmla="*/ 108292 h 123510"/>
                    <a:gd name="connsiteX15" fmla="*/ 52790 w 52790"/>
                    <a:gd name="connsiteY15" fmla="*/ 118048 h 123510"/>
                    <a:gd name="connsiteX16" fmla="*/ 32065 w 52790"/>
                    <a:gd name="connsiteY16" fmla="*/ 123511 h 1235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2790" h="123510">
                      <a:moveTo>
                        <a:pt x="32065" y="123511"/>
                      </a:moveTo>
                      <a:cubicBezTo>
                        <a:pt x="21703" y="123511"/>
                        <a:pt x="12709" y="117657"/>
                        <a:pt x="12709" y="105950"/>
                      </a:cubicBezTo>
                      <a:lnTo>
                        <a:pt x="12709" y="40390"/>
                      </a:lnTo>
                      <a:lnTo>
                        <a:pt x="0" y="40390"/>
                      </a:lnTo>
                      <a:lnTo>
                        <a:pt x="0" y="30829"/>
                      </a:lnTo>
                      <a:lnTo>
                        <a:pt x="12709" y="30829"/>
                      </a:lnTo>
                      <a:lnTo>
                        <a:pt x="12709" y="0"/>
                      </a:lnTo>
                      <a:lnTo>
                        <a:pt x="24636" y="0"/>
                      </a:lnTo>
                      <a:lnTo>
                        <a:pt x="24636" y="30829"/>
                      </a:lnTo>
                      <a:lnTo>
                        <a:pt x="45751" y="30829"/>
                      </a:lnTo>
                      <a:lnTo>
                        <a:pt x="45751" y="40390"/>
                      </a:lnTo>
                      <a:lnTo>
                        <a:pt x="24636" y="40390"/>
                      </a:lnTo>
                      <a:lnTo>
                        <a:pt x="24636" y="102633"/>
                      </a:lnTo>
                      <a:cubicBezTo>
                        <a:pt x="25222" y="109267"/>
                        <a:pt x="30110" y="112389"/>
                        <a:pt x="35780" y="112389"/>
                      </a:cubicBezTo>
                      <a:cubicBezTo>
                        <a:pt x="42428" y="112389"/>
                        <a:pt x="48293" y="109267"/>
                        <a:pt x="49662" y="108292"/>
                      </a:cubicBezTo>
                      <a:lnTo>
                        <a:pt x="52790" y="118048"/>
                      </a:lnTo>
                      <a:cubicBezTo>
                        <a:pt x="50053" y="119218"/>
                        <a:pt x="41841" y="123511"/>
                        <a:pt x="32065" y="123511"/>
                      </a:cubicBezTo>
                      <a:close/>
                    </a:path>
                  </a:pathLst>
                </a:custGeom>
                <a:solidFill>
                  <a:srgbClr val="231F20"/>
                </a:solidFill>
                <a:ln w="19550" cap="flat">
                  <a:noFill/>
                  <a:prstDash val="solid"/>
                  <a:miter/>
                </a:ln>
              </p:spPr>
              <p:txBody>
                <a:bodyPr rtlCol="0" anchor="ctr"/>
                <a:lstStyle/>
                <a:p>
                  <a:endParaRPr lang="en-US"/>
                </a:p>
              </p:txBody>
            </p:sp>
            <p:sp>
              <p:nvSpPr>
                <p:cNvPr id="509" name="Freeform 508">
                  <a:extLst>
                    <a:ext uri="{FF2B5EF4-FFF2-40B4-BE49-F238E27FC236}">
                      <a16:creationId xmlns:a16="http://schemas.microsoft.com/office/drawing/2014/main" id="{FBAE54A3-3984-D488-AEB7-762EEFE0F7FE}"/>
                    </a:ext>
                  </a:extLst>
                </p:cNvPr>
                <p:cNvSpPr/>
                <p:nvPr/>
              </p:nvSpPr>
              <p:spPr>
                <a:xfrm>
                  <a:off x="5712978" y="4157772"/>
                  <a:ext cx="90916" cy="94828"/>
                </a:xfrm>
                <a:custGeom>
                  <a:avLst/>
                  <a:gdLst>
                    <a:gd name="connsiteX0" fmla="*/ 0 w 90916"/>
                    <a:gd name="connsiteY0" fmla="*/ 47609 h 94828"/>
                    <a:gd name="connsiteX1" fmla="*/ 45361 w 90916"/>
                    <a:gd name="connsiteY1" fmla="*/ 0 h 94828"/>
                    <a:gd name="connsiteX2" fmla="*/ 90916 w 90916"/>
                    <a:gd name="connsiteY2" fmla="*/ 47609 h 94828"/>
                    <a:gd name="connsiteX3" fmla="*/ 45361 w 90916"/>
                    <a:gd name="connsiteY3" fmla="*/ 94828 h 94828"/>
                    <a:gd name="connsiteX4" fmla="*/ 0 w 90916"/>
                    <a:gd name="connsiteY4" fmla="*/ 47609 h 94828"/>
                    <a:gd name="connsiteX5" fmla="*/ 45361 w 90916"/>
                    <a:gd name="connsiteY5" fmla="*/ 84292 h 94828"/>
                    <a:gd name="connsiteX6" fmla="*/ 78794 w 90916"/>
                    <a:gd name="connsiteY6" fmla="*/ 47414 h 94828"/>
                    <a:gd name="connsiteX7" fmla="*/ 45361 w 90916"/>
                    <a:gd name="connsiteY7" fmla="*/ 10537 h 94828"/>
                    <a:gd name="connsiteX8" fmla="*/ 12122 w 90916"/>
                    <a:gd name="connsiteY8" fmla="*/ 47804 h 94828"/>
                    <a:gd name="connsiteX9" fmla="*/ 45361 w 90916"/>
                    <a:gd name="connsiteY9" fmla="*/ 84292 h 948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0916" h="94828">
                      <a:moveTo>
                        <a:pt x="0" y="47609"/>
                      </a:moveTo>
                      <a:cubicBezTo>
                        <a:pt x="0" y="22049"/>
                        <a:pt x="19161" y="0"/>
                        <a:pt x="45361" y="0"/>
                      </a:cubicBezTo>
                      <a:cubicBezTo>
                        <a:pt x="71560" y="0"/>
                        <a:pt x="90916" y="21854"/>
                        <a:pt x="90916" y="47609"/>
                      </a:cubicBezTo>
                      <a:cubicBezTo>
                        <a:pt x="90916" y="73365"/>
                        <a:pt x="71951" y="94828"/>
                        <a:pt x="45361" y="94828"/>
                      </a:cubicBezTo>
                      <a:cubicBezTo>
                        <a:pt x="18770" y="94828"/>
                        <a:pt x="0" y="72975"/>
                        <a:pt x="0" y="47609"/>
                      </a:cubicBezTo>
                      <a:close/>
                      <a:moveTo>
                        <a:pt x="45361" y="84292"/>
                      </a:moveTo>
                      <a:cubicBezTo>
                        <a:pt x="63739" y="84292"/>
                        <a:pt x="78794" y="67707"/>
                        <a:pt x="78794" y="47414"/>
                      </a:cubicBezTo>
                      <a:cubicBezTo>
                        <a:pt x="78794" y="27122"/>
                        <a:pt x="63739" y="10537"/>
                        <a:pt x="45361" y="10537"/>
                      </a:cubicBezTo>
                      <a:cubicBezTo>
                        <a:pt x="26982" y="10537"/>
                        <a:pt x="12122" y="27317"/>
                        <a:pt x="12122" y="47804"/>
                      </a:cubicBezTo>
                      <a:cubicBezTo>
                        <a:pt x="12122" y="68292"/>
                        <a:pt x="26982" y="84292"/>
                        <a:pt x="45361" y="84292"/>
                      </a:cubicBezTo>
                      <a:close/>
                    </a:path>
                  </a:pathLst>
                </a:custGeom>
                <a:solidFill>
                  <a:srgbClr val="231F20"/>
                </a:solidFill>
                <a:ln w="19550" cap="flat">
                  <a:noFill/>
                  <a:prstDash val="solid"/>
                  <a:miter/>
                </a:ln>
              </p:spPr>
              <p:txBody>
                <a:bodyPr rtlCol="0" anchor="ctr"/>
                <a:lstStyle/>
                <a:p>
                  <a:endParaRPr lang="en-US"/>
                </a:p>
              </p:txBody>
            </p:sp>
            <p:sp>
              <p:nvSpPr>
                <p:cNvPr id="510" name="Freeform 509">
                  <a:extLst>
                    <a:ext uri="{FF2B5EF4-FFF2-40B4-BE49-F238E27FC236}">
                      <a16:creationId xmlns:a16="http://schemas.microsoft.com/office/drawing/2014/main" id="{09351C3F-9E26-1139-4614-EF1EA742DDFF}"/>
                    </a:ext>
                  </a:extLst>
                </p:cNvPr>
                <p:cNvSpPr/>
                <p:nvPr/>
              </p:nvSpPr>
              <p:spPr>
                <a:xfrm>
                  <a:off x="5859422" y="4109187"/>
                  <a:ext cx="57482" cy="95218"/>
                </a:xfrm>
                <a:custGeom>
                  <a:avLst/>
                  <a:gdLst>
                    <a:gd name="connsiteX0" fmla="*/ 31674 w 57482"/>
                    <a:gd name="connsiteY0" fmla="*/ 22634 h 95218"/>
                    <a:gd name="connsiteX1" fmla="*/ 31674 w 57482"/>
                    <a:gd name="connsiteY1" fmla="*/ 40390 h 95218"/>
                    <a:gd name="connsiteX2" fmla="*/ 34021 w 57482"/>
                    <a:gd name="connsiteY2" fmla="*/ 40975 h 95218"/>
                    <a:gd name="connsiteX3" fmla="*/ 57483 w 57482"/>
                    <a:gd name="connsiteY3" fmla="*/ 62438 h 95218"/>
                    <a:gd name="connsiteX4" fmla="*/ 32847 w 57482"/>
                    <a:gd name="connsiteY4" fmla="*/ 83901 h 95218"/>
                    <a:gd name="connsiteX5" fmla="*/ 32847 w 57482"/>
                    <a:gd name="connsiteY5" fmla="*/ 95218 h 95218"/>
                    <a:gd name="connsiteX6" fmla="*/ 26004 w 57482"/>
                    <a:gd name="connsiteY6" fmla="*/ 95218 h 95218"/>
                    <a:gd name="connsiteX7" fmla="*/ 26004 w 57482"/>
                    <a:gd name="connsiteY7" fmla="*/ 83901 h 95218"/>
                    <a:gd name="connsiteX8" fmla="*/ 0 w 57482"/>
                    <a:gd name="connsiteY8" fmla="*/ 74731 h 95218"/>
                    <a:gd name="connsiteX9" fmla="*/ 6257 w 57482"/>
                    <a:gd name="connsiteY9" fmla="*/ 62633 h 95218"/>
                    <a:gd name="connsiteX10" fmla="*/ 26982 w 57482"/>
                    <a:gd name="connsiteY10" fmla="*/ 71414 h 95218"/>
                    <a:gd name="connsiteX11" fmla="*/ 26982 w 57482"/>
                    <a:gd name="connsiteY11" fmla="*/ 53853 h 95218"/>
                    <a:gd name="connsiteX12" fmla="*/ 23658 w 57482"/>
                    <a:gd name="connsiteY12" fmla="*/ 52877 h 95218"/>
                    <a:gd name="connsiteX13" fmla="*/ 2933 w 57482"/>
                    <a:gd name="connsiteY13" fmla="*/ 33170 h 95218"/>
                    <a:gd name="connsiteX14" fmla="*/ 26200 w 57482"/>
                    <a:gd name="connsiteY14" fmla="*/ 10341 h 95218"/>
                    <a:gd name="connsiteX15" fmla="*/ 26200 w 57482"/>
                    <a:gd name="connsiteY15" fmla="*/ 0 h 95218"/>
                    <a:gd name="connsiteX16" fmla="*/ 33043 w 57482"/>
                    <a:gd name="connsiteY16" fmla="*/ 0 h 95218"/>
                    <a:gd name="connsiteX17" fmla="*/ 33043 w 57482"/>
                    <a:gd name="connsiteY17" fmla="*/ 10341 h 95218"/>
                    <a:gd name="connsiteX18" fmla="*/ 55137 w 57482"/>
                    <a:gd name="connsiteY18" fmla="*/ 18341 h 95218"/>
                    <a:gd name="connsiteX19" fmla="*/ 48880 w 57482"/>
                    <a:gd name="connsiteY19" fmla="*/ 29853 h 95218"/>
                    <a:gd name="connsiteX20" fmla="*/ 32065 w 57482"/>
                    <a:gd name="connsiteY20" fmla="*/ 22829 h 95218"/>
                    <a:gd name="connsiteX21" fmla="*/ 26786 w 57482"/>
                    <a:gd name="connsiteY21" fmla="*/ 39024 h 95218"/>
                    <a:gd name="connsiteX22" fmla="*/ 26786 w 57482"/>
                    <a:gd name="connsiteY22" fmla="*/ 22634 h 95218"/>
                    <a:gd name="connsiteX23" fmla="*/ 17402 w 57482"/>
                    <a:gd name="connsiteY23" fmla="*/ 30634 h 95218"/>
                    <a:gd name="connsiteX24" fmla="*/ 26786 w 57482"/>
                    <a:gd name="connsiteY24" fmla="*/ 39024 h 95218"/>
                    <a:gd name="connsiteX25" fmla="*/ 31674 w 57482"/>
                    <a:gd name="connsiteY25" fmla="*/ 54829 h 95218"/>
                    <a:gd name="connsiteX26" fmla="*/ 31674 w 57482"/>
                    <a:gd name="connsiteY26" fmla="*/ 71219 h 95218"/>
                    <a:gd name="connsiteX27" fmla="*/ 42232 w 57482"/>
                    <a:gd name="connsiteY27" fmla="*/ 63804 h 95218"/>
                    <a:gd name="connsiteX28" fmla="*/ 31674 w 57482"/>
                    <a:gd name="connsiteY28" fmla="*/ 54829 h 952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7482" h="95218">
                      <a:moveTo>
                        <a:pt x="31674" y="22634"/>
                      </a:moveTo>
                      <a:lnTo>
                        <a:pt x="31674" y="40390"/>
                      </a:lnTo>
                      <a:cubicBezTo>
                        <a:pt x="31674" y="40390"/>
                        <a:pt x="33043" y="40780"/>
                        <a:pt x="34021" y="40975"/>
                      </a:cubicBezTo>
                      <a:cubicBezTo>
                        <a:pt x="48293" y="44682"/>
                        <a:pt x="57483" y="49170"/>
                        <a:pt x="57483" y="62438"/>
                      </a:cubicBezTo>
                      <a:cubicBezTo>
                        <a:pt x="57483" y="77267"/>
                        <a:pt x="46143" y="83316"/>
                        <a:pt x="32847" y="83901"/>
                      </a:cubicBezTo>
                      <a:lnTo>
                        <a:pt x="32847" y="95218"/>
                      </a:lnTo>
                      <a:lnTo>
                        <a:pt x="26004" y="95218"/>
                      </a:lnTo>
                      <a:lnTo>
                        <a:pt x="26004" y="83901"/>
                      </a:lnTo>
                      <a:cubicBezTo>
                        <a:pt x="16619" y="83121"/>
                        <a:pt x="7234" y="79804"/>
                        <a:pt x="0" y="74731"/>
                      </a:cubicBezTo>
                      <a:lnTo>
                        <a:pt x="6257" y="62633"/>
                      </a:lnTo>
                      <a:cubicBezTo>
                        <a:pt x="8407" y="64975"/>
                        <a:pt x="17206" y="70048"/>
                        <a:pt x="26982" y="71414"/>
                      </a:cubicBezTo>
                      <a:lnTo>
                        <a:pt x="26982" y="53853"/>
                      </a:lnTo>
                      <a:cubicBezTo>
                        <a:pt x="25809" y="53463"/>
                        <a:pt x="24636" y="53268"/>
                        <a:pt x="23658" y="52877"/>
                      </a:cubicBezTo>
                      <a:cubicBezTo>
                        <a:pt x="9776" y="48975"/>
                        <a:pt x="2933" y="44292"/>
                        <a:pt x="2933" y="33170"/>
                      </a:cubicBezTo>
                      <a:cubicBezTo>
                        <a:pt x="2933" y="19512"/>
                        <a:pt x="12904" y="11707"/>
                        <a:pt x="26200" y="10341"/>
                      </a:cubicBezTo>
                      <a:lnTo>
                        <a:pt x="26200" y="0"/>
                      </a:lnTo>
                      <a:lnTo>
                        <a:pt x="33043" y="0"/>
                      </a:lnTo>
                      <a:lnTo>
                        <a:pt x="33043" y="10341"/>
                      </a:lnTo>
                      <a:cubicBezTo>
                        <a:pt x="41841" y="11122"/>
                        <a:pt x="49466" y="14634"/>
                        <a:pt x="55137" y="18341"/>
                      </a:cubicBezTo>
                      <a:lnTo>
                        <a:pt x="48880" y="29853"/>
                      </a:lnTo>
                      <a:cubicBezTo>
                        <a:pt x="47316" y="28097"/>
                        <a:pt x="39886" y="23805"/>
                        <a:pt x="32065" y="22829"/>
                      </a:cubicBezTo>
                      <a:close/>
                      <a:moveTo>
                        <a:pt x="26786" y="39024"/>
                      </a:moveTo>
                      <a:lnTo>
                        <a:pt x="26786" y="22634"/>
                      </a:lnTo>
                      <a:cubicBezTo>
                        <a:pt x="20334" y="23219"/>
                        <a:pt x="17402" y="25951"/>
                        <a:pt x="17402" y="30634"/>
                      </a:cubicBezTo>
                      <a:cubicBezTo>
                        <a:pt x="17402" y="35317"/>
                        <a:pt x="20530" y="37073"/>
                        <a:pt x="26786" y="39024"/>
                      </a:cubicBezTo>
                      <a:close/>
                      <a:moveTo>
                        <a:pt x="31674" y="54829"/>
                      </a:moveTo>
                      <a:lnTo>
                        <a:pt x="31674" y="71219"/>
                      </a:lnTo>
                      <a:cubicBezTo>
                        <a:pt x="38517" y="70828"/>
                        <a:pt x="42232" y="68292"/>
                        <a:pt x="42232" y="63804"/>
                      </a:cubicBezTo>
                      <a:cubicBezTo>
                        <a:pt x="42232" y="59316"/>
                        <a:pt x="38127" y="56975"/>
                        <a:pt x="31674" y="54829"/>
                      </a:cubicBezTo>
                      <a:close/>
                    </a:path>
                  </a:pathLst>
                </a:custGeom>
                <a:solidFill>
                  <a:srgbClr val="231F20"/>
                </a:solidFill>
                <a:ln w="19550" cap="flat">
                  <a:noFill/>
                  <a:prstDash val="solid"/>
                  <a:miter/>
                </a:ln>
              </p:spPr>
              <p:txBody>
                <a:bodyPr rtlCol="0" anchor="ctr"/>
                <a:lstStyle/>
                <a:p>
                  <a:endParaRPr lang="en-US"/>
                </a:p>
              </p:txBody>
            </p:sp>
            <p:sp>
              <p:nvSpPr>
                <p:cNvPr id="511" name="Freeform 510">
                  <a:extLst>
                    <a:ext uri="{FF2B5EF4-FFF2-40B4-BE49-F238E27FC236}">
                      <a16:creationId xmlns:a16="http://schemas.microsoft.com/office/drawing/2014/main" id="{21EBCBDD-AEC0-AC45-9998-AD6684FC050D}"/>
                    </a:ext>
                  </a:extLst>
                </p:cNvPr>
                <p:cNvSpPr/>
                <p:nvPr/>
              </p:nvSpPr>
              <p:spPr>
                <a:xfrm>
                  <a:off x="5928245" y="4124796"/>
                  <a:ext cx="74883" cy="126047"/>
                </a:xfrm>
                <a:custGeom>
                  <a:avLst/>
                  <a:gdLst>
                    <a:gd name="connsiteX0" fmla="*/ 74884 w 74883"/>
                    <a:gd name="connsiteY0" fmla="*/ 126048 h 126047"/>
                    <a:gd name="connsiteX1" fmla="*/ 4106 w 74883"/>
                    <a:gd name="connsiteY1" fmla="*/ 126048 h 126047"/>
                    <a:gd name="connsiteX2" fmla="*/ 4106 w 74883"/>
                    <a:gd name="connsiteY2" fmla="*/ 104780 h 126047"/>
                    <a:gd name="connsiteX3" fmla="*/ 28350 w 74883"/>
                    <a:gd name="connsiteY3" fmla="*/ 104780 h 126047"/>
                    <a:gd name="connsiteX4" fmla="*/ 28350 w 74883"/>
                    <a:gd name="connsiteY4" fmla="*/ 23610 h 126047"/>
                    <a:gd name="connsiteX5" fmla="*/ 0 w 74883"/>
                    <a:gd name="connsiteY5" fmla="*/ 38634 h 126047"/>
                    <a:gd name="connsiteX6" fmla="*/ 0 w 74883"/>
                    <a:gd name="connsiteY6" fmla="*/ 16780 h 126047"/>
                    <a:gd name="connsiteX7" fmla="*/ 28350 w 74883"/>
                    <a:gd name="connsiteY7" fmla="*/ 0 h 126047"/>
                    <a:gd name="connsiteX8" fmla="*/ 52399 w 74883"/>
                    <a:gd name="connsiteY8" fmla="*/ 0 h 126047"/>
                    <a:gd name="connsiteX9" fmla="*/ 52399 w 74883"/>
                    <a:gd name="connsiteY9" fmla="*/ 104780 h 126047"/>
                    <a:gd name="connsiteX10" fmla="*/ 74688 w 74883"/>
                    <a:gd name="connsiteY10" fmla="*/ 104780 h 126047"/>
                    <a:gd name="connsiteX11" fmla="*/ 74688 w 74883"/>
                    <a:gd name="connsiteY11" fmla="*/ 126048 h 1260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74883" h="126047">
                      <a:moveTo>
                        <a:pt x="74884" y="126048"/>
                      </a:moveTo>
                      <a:lnTo>
                        <a:pt x="4106" y="126048"/>
                      </a:lnTo>
                      <a:lnTo>
                        <a:pt x="4106" y="104780"/>
                      </a:lnTo>
                      <a:lnTo>
                        <a:pt x="28350" y="104780"/>
                      </a:lnTo>
                      <a:lnTo>
                        <a:pt x="28350" y="23610"/>
                      </a:lnTo>
                      <a:cubicBezTo>
                        <a:pt x="24440" y="29073"/>
                        <a:pt x="9580" y="38634"/>
                        <a:pt x="0" y="38634"/>
                      </a:cubicBezTo>
                      <a:lnTo>
                        <a:pt x="0" y="16780"/>
                      </a:lnTo>
                      <a:cubicBezTo>
                        <a:pt x="12513" y="16780"/>
                        <a:pt x="27959" y="585"/>
                        <a:pt x="28350" y="0"/>
                      </a:cubicBezTo>
                      <a:lnTo>
                        <a:pt x="52399" y="0"/>
                      </a:lnTo>
                      <a:lnTo>
                        <a:pt x="52399" y="104780"/>
                      </a:lnTo>
                      <a:lnTo>
                        <a:pt x="74688" y="104780"/>
                      </a:lnTo>
                      <a:lnTo>
                        <a:pt x="74688" y="126048"/>
                      </a:lnTo>
                      <a:close/>
                    </a:path>
                  </a:pathLst>
                </a:custGeom>
                <a:solidFill>
                  <a:srgbClr val="231F20"/>
                </a:solidFill>
                <a:ln w="19550" cap="flat">
                  <a:noFill/>
                  <a:prstDash val="solid"/>
                  <a:miter/>
                </a:ln>
              </p:spPr>
              <p:txBody>
                <a:bodyPr rtlCol="0" anchor="ctr"/>
                <a:lstStyle/>
                <a:p>
                  <a:endParaRPr lang="en-US"/>
                </a:p>
              </p:txBody>
            </p:sp>
            <p:sp>
              <p:nvSpPr>
                <p:cNvPr id="512" name="Freeform 511">
                  <a:extLst>
                    <a:ext uri="{FF2B5EF4-FFF2-40B4-BE49-F238E27FC236}">
                      <a16:creationId xmlns:a16="http://schemas.microsoft.com/office/drawing/2014/main" id="{6B5BE38F-0F64-2B52-B85B-A9D6A6D776E0}"/>
                    </a:ext>
                  </a:extLst>
                </p:cNvPr>
                <p:cNvSpPr/>
                <p:nvPr/>
              </p:nvSpPr>
              <p:spPr>
                <a:xfrm>
                  <a:off x="6014274" y="4126162"/>
                  <a:ext cx="108512" cy="126437"/>
                </a:xfrm>
                <a:custGeom>
                  <a:avLst/>
                  <a:gdLst>
                    <a:gd name="connsiteX0" fmla="*/ 0 w 108512"/>
                    <a:gd name="connsiteY0" fmla="*/ 63219 h 126437"/>
                    <a:gd name="connsiteX1" fmla="*/ 54159 w 108512"/>
                    <a:gd name="connsiteY1" fmla="*/ 0 h 126437"/>
                    <a:gd name="connsiteX2" fmla="*/ 108513 w 108512"/>
                    <a:gd name="connsiteY2" fmla="*/ 63219 h 126437"/>
                    <a:gd name="connsiteX3" fmla="*/ 54159 w 108512"/>
                    <a:gd name="connsiteY3" fmla="*/ 126438 h 126437"/>
                    <a:gd name="connsiteX4" fmla="*/ 0 w 108512"/>
                    <a:gd name="connsiteY4" fmla="*/ 63219 h 126437"/>
                    <a:gd name="connsiteX5" fmla="*/ 54159 w 108512"/>
                    <a:gd name="connsiteY5" fmla="*/ 104975 h 126437"/>
                    <a:gd name="connsiteX6" fmla="*/ 84073 w 108512"/>
                    <a:gd name="connsiteY6" fmla="*/ 63219 h 126437"/>
                    <a:gd name="connsiteX7" fmla="*/ 54159 w 108512"/>
                    <a:gd name="connsiteY7" fmla="*/ 21463 h 126437"/>
                    <a:gd name="connsiteX8" fmla="*/ 24440 w 108512"/>
                    <a:gd name="connsiteY8" fmla="*/ 63219 h 126437"/>
                    <a:gd name="connsiteX9" fmla="*/ 54159 w 108512"/>
                    <a:gd name="connsiteY9" fmla="*/ 104975 h 1264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8512" h="126437">
                      <a:moveTo>
                        <a:pt x="0" y="63219"/>
                      </a:moveTo>
                      <a:cubicBezTo>
                        <a:pt x="0" y="33170"/>
                        <a:pt x="20725" y="0"/>
                        <a:pt x="54159" y="0"/>
                      </a:cubicBezTo>
                      <a:cubicBezTo>
                        <a:pt x="90134" y="0"/>
                        <a:pt x="108513" y="36097"/>
                        <a:pt x="108513" y="63219"/>
                      </a:cubicBezTo>
                      <a:cubicBezTo>
                        <a:pt x="108513" y="93658"/>
                        <a:pt x="87788" y="126243"/>
                        <a:pt x="54159" y="126438"/>
                      </a:cubicBezTo>
                      <a:cubicBezTo>
                        <a:pt x="18379" y="126047"/>
                        <a:pt x="0" y="91316"/>
                        <a:pt x="0" y="63219"/>
                      </a:cubicBezTo>
                      <a:close/>
                      <a:moveTo>
                        <a:pt x="54159" y="104975"/>
                      </a:moveTo>
                      <a:cubicBezTo>
                        <a:pt x="75079" y="104975"/>
                        <a:pt x="84073" y="80780"/>
                        <a:pt x="84073" y="63219"/>
                      </a:cubicBezTo>
                      <a:cubicBezTo>
                        <a:pt x="84073" y="43707"/>
                        <a:pt x="73906" y="21463"/>
                        <a:pt x="54159" y="21463"/>
                      </a:cubicBezTo>
                      <a:cubicBezTo>
                        <a:pt x="33434" y="21463"/>
                        <a:pt x="24440" y="45658"/>
                        <a:pt x="24440" y="63219"/>
                      </a:cubicBezTo>
                      <a:cubicBezTo>
                        <a:pt x="24831" y="82731"/>
                        <a:pt x="34216" y="104975"/>
                        <a:pt x="54159" y="104975"/>
                      </a:cubicBezTo>
                      <a:close/>
                    </a:path>
                  </a:pathLst>
                </a:custGeom>
                <a:solidFill>
                  <a:srgbClr val="231F20"/>
                </a:solidFill>
                <a:ln w="19550" cap="flat">
                  <a:noFill/>
                  <a:prstDash val="solid"/>
                  <a:miter/>
                </a:ln>
              </p:spPr>
              <p:txBody>
                <a:bodyPr rtlCol="0" anchor="ctr"/>
                <a:lstStyle/>
                <a:p>
                  <a:endParaRPr lang="en-US"/>
                </a:p>
              </p:txBody>
            </p:sp>
            <p:sp>
              <p:nvSpPr>
                <p:cNvPr id="513" name="Freeform 512">
                  <a:extLst>
                    <a:ext uri="{FF2B5EF4-FFF2-40B4-BE49-F238E27FC236}">
                      <a16:creationId xmlns:a16="http://schemas.microsoft.com/office/drawing/2014/main" id="{F0DA4846-6537-EC91-E1BE-77EB564EB6B0}"/>
                    </a:ext>
                  </a:extLst>
                </p:cNvPr>
                <p:cNvSpPr/>
                <p:nvPr/>
              </p:nvSpPr>
              <p:spPr>
                <a:xfrm>
                  <a:off x="6137646" y="4126162"/>
                  <a:ext cx="108512" cy="126437"/>
                </a:xfrm>
                <a:custGeom>
                  <a:avLst/>
                  <a:gdLst>
                    <a:gd name="connsiteX0" fmla="*/ 0 w 108512"/>
                    <a:gd name="connsiteY0" fmla="*/ 63219 h 126437"/>
                    <a:gd name="connsiteX1" fmla="*/ 54159 w 108512"/>
                    <a:gd name="connsiteY1" fmla="*/ 0 h 126437"/>
                    <a:gd name="connsiteX2" fmla="*/ 108513 w 108512"/>
                    <a:gd name="connsiteY2" fmla="*/ 63219 h 126437"/>
                    <a:gd name="connsiteX3" fmla="*/ 54159 w 108512"/>
                    <a:gd name="connsiteY3" fmla="*/ 126438 h 126437"/>
                    <a:gd name="connsiteX4" fmla="*/ 0 w 108512"/>
                    <a:gd name="connsiteY4" fmla="*/ 63219 h 126437"/>
                    <a:gd name="connsiteX5" fmla="*/ 54159 w 108512"/>
                    <a:gd name="connsiteY5" fmla="*/ 104975 h 126437"/>
                    <a:gd name="connsiteX6" fmla="*/ 84073 w 108512"/>
                    <a:gd name="connsiteY6" fmla="*/ 63219 h 126437"/>
                    <a:gd name="connsiteX7" fmla="*/ 54159 w 108512"/>
                    <a:gd name="connsiteY7" fmla="*/ 21463 h 126437"/>
                    <a:gd name="connsiteX8" fmla="*/ 24440 w 108512"/>
                    <a:gd name="connsiteY8" fmla="*/ 63219 h 126437"/>
                    <a:gd name="connsiteX9" fmla="*/ 54159 w 108512"/>
                    <a:gd name="connsiteY9" fmla="*/ 104975 h 1264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8512" h="126437">
                      <a:moveTo>
                        <a:pt x="0" y="63219"/>
                      </a:moveTo>
                      <a:cubicBezTo>
                        <a:pt x="0" y="33170"/>
                        <a:pt x="20725" y="0"/>
                        <a:pt x="54159" y="0"/>
                      </a:cubicBezTo>
                      <a:cubicBezTo>
                        <a:pt x="90134" y="0"/>
                        <a:pt x="108513" y="36097"/>
                        <a:pt x="108513" y="63219"/>
                      </a:cubicBezTo>
                      <a:cubicBezTo>
                        <a:pt x="108513" y="93658"/>
                        <a:pt x="87788" y="126243"/>
                        <a:pt x="54159" y="126438"/>
                      </a:cubicBezTo>
                      <a:cubicBezTo>
                        <a:pt x="18379" y="126047"/>
                        <a:pt x="0" y="91316"/>
                        <a:pt x="0" y="63219"/>
                      </a:cubicBezTo>
                      <a:close/>
                      <a:moveTo>
                        <a:pt x="54159" y="104975"/>
                      </a:moveTo>
                      <a:cubicBezTo>
                        <a:pt x="75079" y="104975"/>
                        <a:pt x="84073" y="80780"/>
                        <a:pt x="84073" y="63219"/>
                      </a:cubicBezTo>
                      <a:cubicBezTo>
                        <a:pt x="84073" y="43707"/>
                        <a:pt x="73906" y="21463"/>
                        <a:pt x="54159" y="21463"/>
                      </a:cubicBezTo>
                      <a:cubicBezTo>
                        <a:pt x="33434" y="21463"/>
                        <a:pt x="24440" y="45658"/>
                        <a:pt x="24440" y="63219"/>
                      </a:cubicBezTo>
                      <a:cubicBezTo>
                        <a:pt x="24831" y="82731"/>
                        <a:pt x="34216" y="104975"/>
                        <a:pt x="54159" y="104975"/>
                      </a:cubicBezTo>
                      <a:close/>
                    </a:path>
                  </a:pathLst>
                </a:custGeom>
                <a:solidFill>
                  <a:srgbClr val="231F20"/>
                </a:solidFill>
                <a:ln w="19550" cap="flat">
                  <a:noFill/>
                  <a:prstDash val="solid"/>
                  <a:miter/>
                </a:ln>
              </p:spPr>
              <p:txBody>
                <a:bodyPr rtlCol="0" anchor="ctr"/>
                <a:lstStyle/>
                <a:p>
                  <a:endParaRPr lang="en-US"/>
                </a:p>
              </p:txBody>
            </p:sp>
            <p:sp>
              <p:nvSpPr>
                <p:cNvPr id="514" name="Freeform 513">
                  <a:extLst>
                    <a:ext uri="{FF2B5EF4-FFF2-40B4-BE49-F238E27FC236}">
                      <a16:creationId xmlns:a16="http://schemas.microsoft.com/office/drawing/2014/main" id="{3BB71D41-DDEE-7F17-76B4-5A6003FDB9A8}"/>
                    </a:ext>
                  </a:extLst>
                </p:cNvPr>
                <p:cNvSpPr/>
                <p:nvPr/>
              </p:nvSpPr>
              <p:spPr>
                <a:xfrm>
                  <a:off x="6311658" y="4122650"/>
                  <a:ext cx="11926" cy="128193"/>
                </a:xfrm>
                <a:custGeom>
                  <a:avLst/>
                  <a:gdLst>
                    <a:gd name="connsiteX0" fmla="*/ 0 w 11926"/>
                    <a:gd name="connsiteY0" fmla="*/ 0 h 128193"/>
                    <a:gd name="connsiteX1" fmla="*/ 11927 w 11926"/>
                    <a:gd name="connsiteY1" fmla="*/ 0 h 128193"/>
                    <a:gd name="connsiteX2" fmla="*/ 11927 w 11926"/>
                    <a:gd name="connsiteY2" fmla="*/ 17561 h 128193"/>
                    <a:gd name="connsiteX3" fmla="*/ 0 w 11926"/>
                    <a:gd name="connsiteY3" fmla="*/ 17561 h 128193"/>
                    <a:gd name="connsiteX4" fmla="*/ 0 w 11926"/>
                    <a:gd name="connsiteY4" fmla="*/ 0 h 128193"/>
                    <a:gd name="connsiteX5" fmla="*/ 0 w 11926"/>
                    <a:gd name="connsiteY5" fmla="*/ 36683 h 128193"/>
                    <a:gd name="connsiteX6" fmla="*/ 11927 w 11926"/>
                    <a:gd name="connsiteY6" fmla="*/ 36683 h 128193"/>
                    <a:gd name="connsiteX7" fmla="*/ 11927 w 11926"/>
                    <a:gd name="connsiteY7" fmla="*/ 128194 h 128193"/>
                    <a:gd name="connsiteX8" fmla="*/ 0 w 11926"/>
                    <a:gd name="connsiteY8" fmla="*/ 128194 h 128193"/>
                    <a:gd name="connsiteX9" fmla="*/ 0 w 11926"/>
                    <a:gd name="connsiteY9" fmla="*/ 36683 h 1281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1926" h="128193">
                      <a:moveTo>
                        <a:pt x="0" y="0"/>
                      </a:moveTo>
                      <a:lnTo>
                        <a:pt x="11927" y="0"/>
                      </a:lnTo>
                      <a:lnTo>
                        <a:pt x="11927" y="17561"/>
                      </a:lnTo>
                      <a:lnTo>
                        <a:pt x="0" y="17561"/>
                      </a:lnTo>
                      <a:lnTo>
                        <a:pt x="0" y="0"/>
                      </a:lnTo>
                      <a:close/>
                      <a:moveTo>
                        <a:pt x="0" y="36683"/>
                      </a:moveTo>
                      <a:lnTo>
                        <a:pt x="11927" y="36683"/>
                      </a:lnTo>
                      <a:lnTo>
                        <a:pt x="11927" y="128194"/>
                      </a:lnTo>
                      <a:lnTo>
                        <a:pt x="0" y="128194"/>
                      </a:lnTo>
                      <a:lnTo>
                        <a:pt x="0" y="36683"/>
                      </a:lnTo>
                      <a:close/>
                    </a:path>
                  </a:pathLst>
                </a:custGeom>
                <a:solidFill>
                  <a:srgbClr val="231F20"/>
                </a:solidFill>
                <a:ln w="19550" cap="flat">
                  <a:noFill/>
                  <a:prstDash val="solid"/>
                  <a:miter/>
                </a:ln>
              </p:spPr>
              <p:txBody>
                <a:bodyPr rtlCol="0" anchor="ctr"/>
                <a:lstStyle/>
                <a:p>
                  <a:endParaRPr lang="en-US"/>
                </a:p>
              </p:txBody>
            </p:sp>
            <p:sp>
              <p:nvSpPr>
                <p:cNvPr id="515" name="Freeform 514">
                  <a:extLst>
                    <a:ext uri="{FF2B5EF4-FFF2-40B4-BE49-F238E27FC236}">
                      <a16:creationId xmlns:a16="http://schemas.microsoft.com/office/drawing/2014/main" id="{201E739E-8DFE-518B-0E3F-F1E295C7A3D4}"/>
                    </a:ext>
                  </a:extLst>
                </p:cNvPr>
                <p:cNvSpPr/>
                <p:nvPr/>
              </p:nvSpPr>
              <p:spPr>
                <a:xfrm>
                  <a:off x="6349980" y="4157772"/>
                  <a:ext cx="77230" cy="93267"/>
                </a:xfrm>
                <a:custGeom>
                  <a:avLst/>
                  <a:gdLst>
                    <a:gd name="connsiteX0" fmla="*/ 65108 w 77230"/>
                    <a:gd name="connsiteY0" fmla="*/ 93072 h 93267"/>
                    <a:gd name="connsiteX1" fmla="*/ 65108 w 77230"/>
                    <a:gd name="connsiteY1" fmla="*/ 41951 h 93267"/>
                    <a:gd name="connsiteX2" fmla="*/ 45361 w 77230"/>
                    <a:gd name="connsiteY2" fmla="*/ 10927 h 93267"/>
                    <a:gd name="connsiteX3" fmla="*/ 11927 w 77230"/>
                    <a:gd name="connsiteY3" fmla="*/ 37073 h 93267"/>
                    <a:gd name="connsiteX4" fmla="*/ 11927 w 77230"/>
                    <a:gd name="connsiteY4" fmla="*/ 93072 h 93267"/>
                    <a:gd name="connsiteX5" fmla="*/ 0 w 77230"/>
                    <a:gd name="connsiteY5" fmla="*/ 93072 h 93267"/>
                    <a:gd name="connsiteX6" fmla="*/ 0 w 77230"/>
                    <a:gd name="connsiteY6" fmla="*/ 1561 h 93267"/>
                    <a:gd name="connsiteX7" fmla="*/ 10949 w 77230"/>
                    <a:gd name="connsiteY7" fmla="*/ 1561 h 93267"/>
                    <a:gd name="connsiteX8" fmla="*/ 10949 w 77230"/>
                    <a:gd name="connsiteY8" fmla="*/ 22244 h 93267"/>
                    <a:gd name="connsiteX9" fmla="*/ 49858 w 77230"/>
                    <a:gd name="connsiteY9" fmla="*/ 0 h 93267"/>
                    <a:gd name="connsiteX10" fmla="*/ 77230 w 77230"/>
                    <a:gd name="connsiteY10" fmla="*/ 39609 h 93267"/>
                    <a:gd name="connsiteX11" fmla="*/ 77230 w 77230"/>
                    <a:gd name="connsiteY11" fmla="*/ 93267 h 93267"/>
                    <a:gd name="connsiteX12" fmla="*/ 65303 w 77230"/>
                    <a:gd name="connsiteY12" fmla="*/ 93267 h 932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7230" h="93267">
                      <a:moveTo>
                        <a:pt x="65108" y="93072"/>
                      </a:moveTo>
                      <a:lnTo>
                        <a:pt x="65108" y="41951"/>
                      </a:lnTo>
                      <a:cubicBezTo>
                        <a:pt x="65108" y="20293"/>
                        <a:pt x="58852" y="10927"/>
                        <a:pt x="45361" y="10927"/>
                      </a:cubicBezTo>
                      <a:cubicBezTo>
                        <a:pt x="31283" y="10927"/>
                        <a:pt x="16228" y="22049"/>
                        <a:pt x="11927" y="37073"/>
                      </a:cubicBezTo>
                      <a:lnTo>
                        <a:pt x="11927" y="93072"/>
                      </a:lnTo>
                      <a:lnTo>
                        <a:pt x="0" y="93072"/>
                      </a:lnTo>
                      <a:lnTo>
                        <a:pt x="0" y="1561"/>
                      </a:lnTo>
                      <a:lnTo>
                        <a:pt x="10949" y="1561"/>
                      </a:lnTo>
                      <a:lnTo>
                        <a:pt x="10949" y="22244"/>
                      </a:lnTo>
                      <a:cubicBezTo>
                        <a:pt x="18379" y="8976"/>
                        <a:pt x="33434" y="0"/>
                        <a:pt x="49858" y="0"/>
                      </a:cubicBezTo>
                      <a:cubicBezTo>
                        <a:pt x="70191" y="0"/>
                        <a:pt x="77230" y="15415"/>
                        <a:pt x="77230" y="39609"/>
                      </a:cubicBezTo>
                      <a:lnTo>
                        <a:pt x="77230" y="93267"/>
                      </a:lnTo>
                      <a:lnTo>
                        <a:pt x="65303" y="93267"/>
                      </a:lnTo>
                      <a:close/>
                    </a:path>
                  </a:pathLst>
                </a:custGeom>
                <a:solidFill>
                  <a:srgbClr val="231F20"/>
                </a:solidFill>
                <a:ln w="19550" cap="flat">
                  <a:noFill/>
                  <a:prstDash val="solid"/>
                  <a:miter/>
                </a:ln>
              </p:spPr>
              <p:txBody>
                <a:bodyPr rtlCol="0" anchor="ctr"/>
                <a:lstStyle/>
                <a:p>
                  <a:endParaRPr lang="en-US"/>
                </a:p>
              </p:txBody>
            </p:sp>
            <p:sp>
              <p:nvSpPr>
                <p:cNvPr id="516" name="Freeform 515">
                  <a:extLst>
                    <a:ext uri="{FF2B5EF4-FFF2-40B4-BE49-F238E27FC236}">
                      <a16:creationId xmlns:a16="http://schemas.microsoft.com/office/drawing/2014/main" id="{A073F5BA-01EA-E094-ED9E-801F25F1E903}"/>
                    </a:ext>
                  </a:extLst>
                </p:cNvPr>
                <p:cNvSpPr/>
                <p:nvPr/>
              </p:nvSpPr>
              <p:spPr>
                <a:xfrm>
                  <a:off x="6497402" y="4125967"/>
                  <a:ext cx="92675" cy="124681"/>
                </a:xfrm>
                <a:custGeom>
                  <a:avLst/>
                  <a:gdLst>
                    <a:gd name="connsiteX0" fmla="*/ 0 w 92675"/>
                    <a:gd name="connsiteY0" fmla="*/ 195 h 124681"/>
                    <a:gd name="connsiteX1" fmla="*/ 52986 w 92675"/>
                    <a:gd name="connsiteY1" fmla="*/ 195 h 124681"/>
                    <a:gd name="connsiteX2" fmla="*/ 92676 w 92675"/>
                    <a:gd name="connsiteY2" fmla="*/ 41560 h 124681"/>
                    <a:gd name="connsiteX3" fmla="*/ 53768 w 92675"/>
                    <a:gd name="connsiteY3" fmla="*/ 82926 h 124681"/>
                    <a:gd name="connsiteX4" fmla="*/ 24244 w 92675"/>
                    <a:gd name="connsiteY4" fmla="*/ 82926 h 124681"/>
                    <a:gd name="connsiteX5" fmla="*/ 24244 w 92675"/>
                    <a:gd name="connsiteY5" fmla="*/ 124682 h 124681"/>
                    <a:gd name="connsiteX6" fmla="*/ 0 w 92675"/>
                    <a:gd name="connsiteY6" fmla="*/ 124682 h 124681"/>
                    <a:gd name="connsiteX7" fmla="*/ 0 w 92675"/>
                    <a:gd name="connsiteY7" fmla="*/ 0 h 124681"/>
                    <a:gd name="connsiteX8" fmla="*/ 52399 w 92675"/>
                    <a:gd name="connsiteY8" fmla="*/ 61853 h 124681"/>
                    <a:gd name="connsiteX9" fmla="*/ 68041 w 92675"/>
                    <a:gd name="connsiteY9" fmla="*/ 41560 h 124681"/>
                    <a:gd name="connsiteX10" fmla="*/ 51226 w 92675"/>
                    <a:gd name="connsiteY10" fmla="*/ 21268 h 124681"/>
                    <a:gd name="connsiteX11" fmla="*/ 24049 w 92675"/>
                    <a:gd name="connsiteY11" fmla="*/ 21268 h 124681"/>
                    <a:gd name="connsiteX12" fmla="*/ 24049 w 92675"/>
                    <a:gd name="connsiteY12" fmla="*/ 61658 h 124681"/>
                    <a:gd name="connsiteX13" fmla="*/ 52204 w 92675"/>
                    <a:gd name="connsiteY13" fmla="*/ 61658 h 1246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2675" h="124681">
                      <a:moveTo>
                        <a:pt x="0" y="195"/>
                      </a:moveTo>
                      <a:lnTo>
                        <a:pt x="52986" y="195"/>
                      </a:lnTo>
                      <a:cubicBezTo>
                        <a:pt x="76057" y="195"/>
                        <a:pt x="92676" y="21268"/>
                        <a:pt x="92676" y="41560"/>
                      </a:cubicBezTo>
                      <a:cubicBezTo>
                        <a:pt x="92676" y="61853"/>
                        <a:pt x="77035" y="82926"/>
                        <a:pt x="53768" y="82926"/>
                      </a:cubicBezTo>
                      <a:lnTo>
                        <a:pt x="24244" y="82926"/>
                      </a:lnTo>
                      <a:lnTo>
                        <a:pt x="24244" y="124682"/>
                      </a:lnTo>
                      <a:lnTo>
                        <a:pt x="0" y="124682"/>
                      </a:lnTo>
                      <a:lnTo>
                        <a:pt x="0" y="0"/>
                      </a:lnTo>
                      <a:close/>
                      <a:moveTo>
                        <a:pt x="52399" y="61853"/>
                      </a:moveTo>
                      <a:cubicBezTo>
                        <a:pt x="61393" y="61853"/>
                        <a:pt x="68041" y="54048"/>
                        <a:pt x="68041" y="41560"/>
                      </a:cubicBezTo>
                      <a:cubicBezTo>
                        <a:pt x="68041" y="29073"/>
                        <a:pt x="60025" y="21268"/>
                        <a:pt x="51226" y="21268"/>
                      </a:cubicBezTo>
                      <a:lnTo>
                        <a:pt x="24049" y="21268"/>
                      </a:lnTo>
                      <a:lnTo>
                        <a:pt x="24049" y="61658"/>
                      </a:lnTo>
                      <a:lnTo>
                        <a:pt x="52204" y="61658"/>
                      </a:lnTo>
                      <a:close/>
                    </a:path>
                  </a:pathLst>
                </a:custGeom>
                <a:solidFill>
                  <a:srgbClr val="231F20"/>
                </a:solidFill>
                <a:ln w="19550" cap="flat">
                  <a:noFill/>
                  <a:prstDash val="solid"/>
                  <a:miter/>
                </a:ln>
              </p:spPr>
              <p:txBody>
                <a:bodyPr rtlCol="0" anchor="ctr"/>
                <a:lstStyle/>
                <a:p>
                  <a:endParaRPr lang="en-US"/>
                </a:p>
              </p:txBody>
            </p:sp>
            <p:sp>
              <p:nvSpPr>
                <p:cNvPr id="517" name="Freeform 516">
                  <a:extLst>
                    <a:ext uri="{FF2B5EF4-FFF2-40B4-BE49-F238E27FC236}">
                      <a16:creationId xmlns:a16="http://schemas.microsoft.com/office/drawing/2014/main" id="{AA411DD5-705E-8FAE-247A-271A7FF9A4D5}"/>
                    </a:ext>
                  </a:extLst>
                </p:cNvPr>
                <p:cNvSpPr/>
                <p:nvPr/>
              </p:nvSpPr>
              <p:spPr>
                <a:xfrm>
                  <a:off x="6598876" y="4157186"/>
                  <a:ext cx="96782" cy="95413"/>
                </a:xfrm>
                <a:custGeom>
                  <a:avLst/>
                  <a:gdLst>
                    <a:gd name="connsiteX0" fmla="*/ 0 w 96782"/>
                    <a:gd name="connsiteY0" fmla="*/ 47804 h 95413"/>
                    <a:gd name="connsiteX1" fmla="*/ 48489 w 96782"/>
                    <a:gd name="connsiteY1" fmla="*/ 0 h 95413"/>
                    <a:gd name="connsiteX2" fmla="*/ 96782 w 96782"/>
                    <a:gd name="connsiteY2" fmla="*/ 47804 h 95413"/>
                    <a:gd name="connsiteX3" fmla="*/ 48489 w 96782"/>
                    <a:gd name="connsiteY3" fmla="*/ 95414 h 95413"/>
                    <a:gd name="connsiteX4" fmla="*/ 0 w 96782"/>
                    <a:gd name="connsiteY4" fmla="*/ 47804 h 95413"/>
                    <a:gd name="connsiteX5" fmla="*/ 48293 w 96782"/>
                    <a:gd name="connsiteY5" fmla="*/ 75316 h 95413"/>
                    <a:gd name="connsiteX6" fmla="*/ 72342 w 96782"/>
                    <a:gd name="connsiteY6" fmla="*/ 47609 h 95413"/>
                    <a:gd name="connsiteX7" fmla="*/ 48293 w 96782"/>
                    <a:gd name="connsiteY7" fmla="*/ 20097 h 95413"/>
                    <a:gd name="connsiteX8" fmla="*/ 24244 w 96782"/>
                    <a:gd name="connsiteY8" fmla="*/ 47804 h 95413"/>
                    <a:gd name="connsiteX9" fmla="*/ 48293 w 96782"/>
                    <a:gd name="connsiteY9" fmla="*/ 75316 h 954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6782" h="95413">
                      <a:moveTo>
                        <a:pt x="0" y="47804"/>
                      </a:moveTo>
                      <a:cubicBezTo>
                        <a:pt x="0" y="22244"/>
                        <a:pt x="18575" y="0"/>
                        <a:pt x="48489" y="0"/>
                      </a:cubicBezTo>
                      <a:cubicBezTo>
                        <a:pt x="78403" y="0"/>
                        <a:pt x="96782" y="22049"/>
                        <a:pt x="96782" y="47804"/>
                      </a:cubicBezTo>
                      <a:cubicBezTo>
                        <a:pt x="96782" y="73560"/>
                        <a:pt x="78599" y="95414"/>
                        <a:pt x="48489" y="95414"/>
                      </a:cubicBezTo>
                      <a:cubicBezTo>
                        <a:pt x="18379" y="95414"/>
                        <a:pt x="0" y="73170"/>
                        <a:pt x="0" y="47804"/>
                      </a:cubicBezTo>
                      <a:close/>
                      <a:moveTo>
                        <a:pt x="48293" y="75316"/>
                      </a:moveTo>
                      <a:cubicBezTo>
                        <a:pt x="61784" y="75316"/>
                        <a:pt x="72342" y="63804"/>
                        <a:pt x="72342" y="47609"/>
                      </a:cubicBezTo>
                      <a:cubicBezTo>
                        <a:pt x="72342" y="31414"/>
                        <a:pt x="61784" y="20097"/>
                        <a:pt x="48293" y="20097"/>
                      </a:cubicBezTo>
                      <a:cubicBezTo>
                        <a:pt x="34802" y="20097"/>
                        <a:pt x="24244" y="31805"/>
                        <a:pt x="24244" y="47804"/>
                      </a:cubicBezTo>
                      <a:cubicBezTo>
                        <a:pt x="24244" y="63804"/>
                        <a:pt x="34802" y="75316"/>
                        <a:pt x="48293" y="75316"/>
                      </a:cubicBezTo>
                      <a:close/>
                    </a:path>
                  </a:pathLst>
                </a:custGeom>
                <a:solidFill>
                  <a:srgbClr val="231F20"/>
                </a:solidFill>
                <a:ln w="19550" cap="flat">
                  <a:noFill/>
                  <a:prstDash val="solid"/>
                  <a:miter/>
                </a:ln>
              </p:spPr>
              <p:txBody>
                <a:bodyPr rtlCol="0" anchor="ctr"/>
                <a:lstStyle/>
                <a:p>
                  <a:endParaRPr lang="en-US"/>
                </a:p>
              </p:txBody>
            </p:sp>
            <p:sp>
              <p:nvSpPr>
                <p:cNvPr id="518" name="Freeform 517">
                  <a:extLst>
                    <a:ext uri="{FF2B5EF4-FFF2-40B4-BE49-F238E27FC236}">
                      <a16:creationId xmlns:a16="http://schemas.microsoft.com/office/drawing/2014/main" id="{9102A9C5-DE04-B453-F186-69987AE38B97}"/>
                    </a:ext>
                  </a:extLst>
                </p:cNvPr>
                <p:cNvSpPr/>
                <p:nvPr/>
              </p:nvSpPr>
              <p:spPr>
                <a:xfrm>
                  <a:off x="6700937" y="4158747"/>
                  <a:ext cx="149181" cy="92096"/>
                </a:xfrm>
                <a:custGeom>
                  <a:avLst/>
                  <a:gdLst>
                    <a:gd name="connsiteX0" fmla="*/ 74689 w 149181"/>
                    <a:gd name="connsiteY0" fmla="*/ 35707 h 92096"/>
                    <a:gd name="connsiteX1" fmla="*/ 56700 w 149181"/>
                    <a:gd name="connsiteY1" fmla="*/ 92097 h 92096"/>
                    <a:gd name="connsiteX2" fmla="*/ 31870 w 149181"/>
                    <a:gd name="connsiteY2" fmla="*/ 92097 h 92096"/>
                    <a:gd name="connsiteX3" fmla="*/ 0 w 149181"/>
                    <a:gd name="connsiteY3" fmla="*/ 0 h 92096"/>
                    <a:gd name="connsiteX4" fmla="*/ 23853 w 149181"/>
                    <a:gd name="connsiteY4" fmla="*/ 0 h 92096"/>
                    <a:gd name="connsiteX5" fmla="*/ 45165 w 149181"/>
                    <a:gd name="connsiteY5" fmla="*/ 64390 h 92096"/>
                    <a:gd name="connsiteX6" fmla="*/ 63739 w 149181"/>
                    <a:gd name="connsiteY6" fmla="*/ 0 h 92096"/>
                    <a:gd name="connsiteX7" fmla="*/ 85442 w 149181"/>
                    <a:gd name="connsiteY7" fmla="*/ 0 h 92096"/>
                    <a:gd name="connsiteX8" fmla="*/ 104016 w 149181"/>
                    <a:gd name="connsiteY8" fmla="*/ 64390 h 92096"/>
                    <a:gd name="connsiteX9" fmla="*/ 125523 w 149181"/>
                    <a:gd name="connsiteY9" fmla="*/ 0 h 92096"/>
                    <a:gd name="connsiteX10" fmla="*/ 149181 w 149181"/>
                    <a:gd name="connsiteY10" fmla="*/ 0 h 92096"/>
                    <a:gd name="connsiteX11" fmla="*/ 117702 w 149181"/>
                    <a:gd name="connsiteY11" fmla="*/ 92097 h 92096"/>
                    <a:gd name="connsiteX12" fmla="*/ 92676 w 149181"/>
                    <a:gd name="connsiteY12" fmla="*/ 92097 h 92096"/>
                    <a:gd name="connsiteX13" fmla="*/ 74689 w 149181"/>
                    <a:gd name="connsiteY13" fmla="*/ 35707 h 920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49181" h="92096">
                      <a:moveTo>
                        <a:pt x="74689" y="35707"/>
                      </a:moveTo>
                      <a:lnTo>
                        <a:pt x="56700" y="92097"/>
                      </a:lnTo>
                      <a:lnTo>
                        <a:pt x="31870" y="92097"/>
                      </a:lnTo>
                      <a:lnTo>
                        <a:pt x="0" y="0"/>
                      </a:lnTo>
                      <a:lnTo>
                        <a:pt x="23853" y="0"/>
                      </a:lnTo>
                      <a:lnTo>
                        <a:pt x="45165" y="64390"/>
                      </a:lnTo>
                      <a:lnTo>
                        <a:pt x="63739" y="0"/>
                      </a:lnTo>
                      <a:lnTo>
                        <a:pt x="85442" y="0"/>
                      </a:lnTo>
                      <a:lnTo>
                        <a:pt x="104016" y="64390"/>
                      </a:lnTo>
                      <a:lnTo>
                        <a:pt x="125523" y="0"/>
                      </a:lnTo>
                      <a:lnTo>
                        <a:pt x="149181" y="0"/>
                      </a:lnTo>
                      <a:lnTo>
                        <a:pt x="117702" y="92097"/>
                      </a:lnTo>
                      <a:lnTo>
                        <a:pt x="92676" y="92097"/>
                      </a:lnTo>
                      <a:lnTo>
                        <a:pt x="74689" y="35707"/>
                      </a:lnTo>
                      <a:close/>
                    </a:path>
                  </a:pathLst>
                </a:custGeom>
                <a:solidFill>
                  <a:srgbClr val="231F20"/>
                </a:solidFill>
                <a:ln w="19550" cap="flat">
                  <a:noFill/>
                  <a:prstDash val="solid"/>
                  <a:miter/>
                </a:ln>
              </p:spPr>
              <p:txBody>
                <a:bodyPr rtlCol="0" anchor="ctr"/>
                <a:lstStyle/>
                <a:p>
                  <a:endParaRPr lang="en-US"/>
                </a:p>
              </p:txBody>
            </p:sp>
            <p:sp>
              <p:nvSpPr>
                <p:cNvPr id="519" name="Freeform 518">
                  <a:extLst>
                    <a:ext uri="{FF2B5EF4-FFF2-40B4-BE49-F238E27FC236}">
                      <a16:creationId xmlns:a16="http://schemas.microsoft.com/office/drawing/2014/main" id="{775E2798-450A-5B1B-7CF2-66C619E0618F}"/>
                    </a:ext>
                  </a:extLst>
                </p:cNvPr>
                <p:cNvSpPr/>
                <p:nvPr/>
              </p:nvSpPr>
              <p:spPr>
                <a:xfrm>
                  <a:off x="6855007" y="4157186"/>
                  <a:ext cx="96781" cy="95413"/>
                </a:xfrm>
                <a:custGeom>
                  <a:avLst/>
                  <a:gdLst>
                    <a:gd name="connsiteX0" fmla="*/ 0 w 96781"/>
                    <a:gd name="connsiteY0" fmla="*/ 48195 h 95413"/>
                    <a:gd name="connsiteX1" fmla="*/ 48684 w 96781"/>
                    <a:gd name="connsiteY1" fmla="*/ 0 h 95413"/>
                    <a:gd name="connsiteX2" fmla="*/ 96782 w 96781"/>
                    <a:gd name="connsiteY2" fmla="*/ 47219 h 95413"/>
                    <a:gd name="connsiteX3" fmla="*/ 96195 w 96781"/>
                    <a:gd name="connsiteY3" fmla="*/ 55219 h 95413"/>
                    <a:gd name="connsiteX4" fmla="*/ 24831 w 96781"/>
                    <a:gd name="connsiteY4" fmla="*/ 55219 h 95413"/>
                    <a:gd name="connsiteX5" fmla="*/ 49271 w 96781"/>
                    <a:gd name="connsiteY5" fmla="*/ 78243 h 95413"/>
                    <a:gd name="connsiteX6" fmla="*/ 71169 w 96781"/>
                    <a:gd name="connsiteY6" fmla="*/ 65755 h 95413"/>
                    <a:gd name="connsiteX7" fmla="*/ 91503 w 96781"/>
                    <a:gd name="connsiteY7" fmla="*/ 71414 h 95413"/>
                    <a:gd name="connsiteX8" fmla="*/ 48488 w 96781"/>
                    <a:gd name="connsiteY8" fmla="*/ 95414 h 95413"/>
                    <a:gd name="connsiteX9" fmla="*/ 0 w 96781"/>
                    <a:gd name="connsiteY9" fmla="*/ 48195 h 95413"/>
                    <a:gd name="connsiteX10" fmla="*/ 72733 w 96781"/>
                    <a:gd name="connsiteY10" fmla="*/ 40195 h 95413"/>
                    <a:gd name="connsiteX11" fmla="*/ 48488 w 96781"/>
                    <a:gd name="connsiteY11" fmla="*/ 16975 h 95413"/>
                    <a:gd name="connsiteX12" fmla="*/ 24635 w 96781"/>
                    <a:gd name="connsiteY12" fmla="*/ 40195 h 95413"/>
                    <a:gd name="connsiteX13" fmla="*/ 72928 w 96781"/>
                    <a:gd name="connsiteY13" fmla="*/ 40195 h 954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6781" h="95413">
                      <a:moveTo>
                        <a:pt x="0" y="48195"/>
                      </a:moveTo>
                      <a:cubicBezTo>
                        <a:pt x="0" y="22049"/>
                        <a:pt x="18574" y="0"/>
                        <a:pt x="48684" y="0"/>
                      </a:cubicBezTo>
                      <a:cubicBezTo>
                        <a:pt x="78794" y="0"/>
                        <a:pt x="96782" y="22244"/>
                        <a:pt x="96782" y="47219"/>
                      </a:cubicBezTo>
                      <a:cubicBezTo>
                        <a:pt x="96782" y="50146"/>
                        <a:pt x="96782" y="53268"/>
                        <a:pt x="96195" y="55219"/>
                      </a:cubicBezTo>
                      <a:lnTo>
                        <a:pt x="24831" y="55219"/>
                      </a:lnTo>
                      <a:cubicBezTo>
                        <a:pt x="26004" y="69658"/>
                        <a:pt x="36953" y="78243"/>
                        <a:pt x="49271" y="78243"/>
                      </a:cubicBezTo>
                      <a:cubicBezTo>
                        <a:pt x="58656" y="78243"/>
                        <a:pt x="68040" y="73365"/>
                        <a:pt x="71169" y="65755"/>
                      </a:cubicBezTo>
                      <a:lnTo>
                        <a:pt x="91503" y="71414"/>
                      </a:lnTo>
                      <a:cubicBezTo>
                        <a:pt x="84855" y="85463"/>
                        <a:pt x="69018" y="95414"/>
                        <a:pt x="48488" y="95414"/>
                      </a:cubicBezTo>
                      <a:cubicBezTo>
                        <a:pt x="18770" y="95414"/>
                        <a:pt x="0" y="73560"/>
                        <a:pt x="0" y="48195"/>
                      </a:cubicBezTo>
                      <a:close/>
                      <a:moveTo>
                        <a:pt x="72733" y="40195"/>
                      </a:moveTo>
                      <a:cubicBezTo>
                        <a:pt x="71364" y="26341"/>
                        <a:pt x="61393" y="16975"/>
                        <a:pt x="48488" y="16975"/>
                      </a:cubicBezTo>
                      <a:cubicBezTo>
                        <a:pt x="35585" y="16975"/>
                        <a:pt x="25809" y="26341"/>
                        <a:pt x="24635" y="40195"/>
                      </a:cubicBezTo>
                      <a:lnTo>
                        <a:pt x="72928" y="40195"/>
                      </a:lnTo>
                      <a:close/>
                    </a:path>
                  </a:pathLst>
                </a:custGeom>
                <a:solidFill>
                  <a:srgbClr val="231F20"/>
                </a:solidFill>
                <a:ln w="19550" cap="flat">
                  <a:noFill/>
                  <a:prstDash val="solid"/>
                  <a:miter/>
                </a:ln>
              </p:spPr>
              <p:txBody>
                <a:bodyPr rtlCol="0" anchor="ctr"/>
                <a:lstStyle/>
                <a:p>
                  <a:endParaRPr lang="en-US"/>
                </a:p>
              </p:txBody>
            </p:sp>
            <p:sp>
              <p:nvSpPr>
                <p:cNvPr id="520" name="Freeform 519">
                  <a:extLst>
                    <a:ext uri="{FF2B5EF4-FFF2-40B4-BE49-F238E27FC236}">
                      <a16:creationId xmlns:a16="http://schemas.microsoft.com/office/drawing/2014/main" id="{BA57F5E9-0D89-B689-FE90-7E58A8040B71}"/>
                    </a:ext>
                  </a:extLst>
                </p:cNvPr>
                <p:cNvSpPr/>
                <p:nvPr/>
              </p:nvSpPr>
              <p:spPr>
                <a:xfrm>
                  <a:off x="6966257" y="4157576"/>
                  <a:ext cx="54940" cy="93267"/>
                </a:xfrm>
                <a:custGeom>
                  <a:avLst/>
                  <a:gdLst>
                    <a:gd name="connsiteX0" fmla="*/ 23658 w 54940"/>
                    <a:gd name="connsiteY0" fmla="*/ 37658 h 93267"/>
                    <a:gd name="connsiteX1" fmla="*/ 23658 w 54940"/>
                    <a:gd name="connsiteY1" fmla="*/ 93267 h 93267"/>
                    <a:gd name="connsiteX2" fmla="*/ 0 w 54940"/>
                    <a:gd name="connsiteY2" fmla="*/ 93267 h 93267"/>
                    <a:gd name="connsiteX3" fmla="*/ 0 w 54940"/>
                    <a:gd name="connsiteY3" fmla="*/ 1171 h 93267"/>
                    <a:gd name="connsiteX4" fmla="*/ 21702 w 54940"/>
                    <a:gd name="connsiteY4" fmla="*/ 1171 h 93267"/>
                    <a:gd name="connsiteX5" fmla="*/ 21702 w 54940"/>
                    <a:gd name="connsiteY5" fmla="*/ 20878 h 93267"/>
                    <a:gd name="connsiteX6" fmla="*/ 50248 w 54940"/>
                    <a:gd name="connsiteY6" fmla="*/ 0 h 93267"/>
                    <a:gd name="connsiteX7" fmla="*/ 54941 w 54940"/>
                    <a:gd name="connsiteY7" fmla="*/ 0 h 93267"/>
                    <a:gd name="connsiteX8" fmla="*/ 54941 w 54940"/>
                    <a:gd name="connsiteY8" fmla="*/ 21463 h 93267"/>
                    <a:gd name="connsiteX9" fmla="*/ 23658 w 54940"/>
                    <a:gd name="connsiteY9" fmla="*/ 37463 h 932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4940" h="93267">
                      <a:moveTo>
                        <a:pt x="23658" y="37658"/>
                      </a:moveTo>
                      <a:lnTo>
                        <a:pt x="23658" y="93267"/>
                      </a:lnTo>
                      <a:lnTo>
                        <a:pt x="0" y="93267"/>
                      </a:lnTo>
                      <a:lnTo>
                        <a:pt x="0" y="1171"/>
                      </a:lnTo>
                      <a:lnTo>
                        <a:pt x="21702" y="1171"/>
                      </a:lnTo>
                      <a:lnTo>
                        <a:pt x="21702" y="20878"/>
                      </a:lnTo>
                      <a:cubicBezTo>
                        <a:pt x="28155" y="8390"/>
                        <a:pt x="38908" y="585"/>
                        <a:pt x="50248" y="0"/>
                      </a:cubicBezTo>
                      <a:cubicBezTo>
                        <a:pt x="52790" y="0"/>
                        <a:pt x="53963" y="0"/>
                        <a:pt x="54941" y="0"/>
                      </a:cubicBezTo>
                      <a:lnTo>
                        <a:pt x="54941" y="21463"/>
                      </a:lnTo>
                      <a:cubicBezTo>
                        <a:pt x="40668" y="21463"/>
                        <a:pt x="28546" y="27122"/>
                        <a:pt x="23658" y="37463"/>
                      </a:cubicBezTo>
                      <a:close/>
                    </a:path>
                  </a:pathLst>
                </a:custGeom>
                <a:solidFill>
                  <a:srgbClr val="231F20"/>
                </a:solidFill>
                <a:ln w="19550" cap="flat">
                  <a:noFill/>
                  <a:prstDash val="solid"/>
                  <a:miter/>
                </a:ln>
              </p:spPr>
              <p:txBody>
                <a:bodyPr rtlCol="0" anchor="ctr"/>
                <a:lstStyle/>
                <a:p>
                  <a:endParaRPr lang="en-US"/>
                </a:p>
              </p:txBody>
            </p:sp>
            <p:sp>
              <p:nvSpPr>
                <p:cNvPr id="521" name="Freeform 520">
                  <a:extLst>
                    <a:ext uri="{FF2B5EF4-FFF2-40B4-BE49-F238E27FC236}">
                      <a16:creationId xmlns:a16="http://schemas.microsoft.com/office/drawing/2014/main" id="{30404E25-D683-E248-B63B-33456EFF7536}"/>
                    </a:ext>
                  </a:extLst>
                </p:cNvPr>
                <p:cNvSpPr/>
                <p:nvPr/>
              </p:nvSpPr>
              <p:spPr>
                <a:xfrm>
                  <a:off x="7070859" y="4157186"/>
                  <a:ext cx="96782" cy="95413"/>
                </a:xfrm>
                <a:custGeom>
                  <a:avLst/>
                  <a:gdLst>
                    <a:gd name="connsiteX0" fmla="*/ 0 w 96782"/>
                    <a:gd name="connsiteY0" fmla="*/ 47804 h 95413"/>
                    <a:gd name="connsiteX1" fmla="*/ 48489 w 96782"/>
                    <a:gd name="connsiteY1" fmla="*/ 0 h 95413"/>
                    <a:gd name="connsiteX2" fmla="*/ 96782 w 96782"/>
                    <a:gd name="connsiteY2" fmla="*/ 47804 h 95413"/>
                    <a:gd name="connsiteX3" fmla="*/ 48489 w 96782"/>
                    <a:gd name="connsiteY3" fmla="*/ 95414 h 95413"/>
                    <a:gd name="connsiteX4" fmla="*/ 0 w 96782"/>
                    <a:gd name="connsiteY4" fmla="*/ 47804 h 95413"/>
                    <a:gd name="connsiteX5" fmla="*/ 48293 w 96782"/>
                    <a:gd name="connsiteY5" fmla="*/ 75316 h 95413"/>
                    <a:gd name="connsiteX6" fmla="*/ 72342 w 96782"/>
                    <a:gd name="connsiteY6" fmla="*/ 47609 h 95413"/>
                    <a:gd name="connsiteX7" fmla="*/ 48293 w 96782"/>
                    <a:gd name="connsiteY7" fmla="*/ 20097 h 95413"/>
                    <a:gd name="connsiteX8" fmla="*/ 24245 w 96782"/>
                    <a:gd name="connsiteY8" fmla="*/ 47804 h 95413"/>
                    <a:gd name="connsiteX9" fmla="*/ 48293 w 96782"/>
                    <a:gd name="connsiteY9" fmla="*/ 75316 h 954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6782" h="95413">
                      <a:moveTo>
                        <a:pt x="0" y="47804"/>
                      </a:moveTo>
                      <a:cubicBezTo>
                        <a:pt x="0" y="22244"/>
                        <a:pt x="18575" y="0"/>
                        <a:pt x="48489" y="0"/>
                      </a:cubicBezTo>
                      <a:cubicBezTo>
                        <a:pt x="78403" y="0"/>
                        <a:pt x="96782" y="22049"/>
                        <a:pt x="96782" y="47804"/>
                      </a:cubicBezTo>
                      <a:cubicBezTo>
                        <a:pt x="96782" y="73560"/>
                        <a:pt x="78599" y="95414"/>
                        <a:pt x="48489" y="95414"/>
                      </a:cubicBezTo>
                      <a:cubicBezTo>
                        <a:pt x="18379" y="95414"/>
                        <a:pt x="0" y="73170"/>
                        <a:pt x="0" y="47804"/>
                      </a:cubicBezTo>
                      <a:close/>
                      <a:moveTo>
                        <a:pt x="48293" y="75316"/>
                      </a:moveTo>
                      <a:cubicBezTo>
                        <a:pt x="61784" y="75316"/>
                        <a:pt x="72342" y="63804"/>
                        <a:pt x="72342" y="47609"/>
                      </a:cubicBezTo>
                      <a:cubicBezTo>
                        <a:pt x="72342" y="31414"/>
                        <a:pt x="61784" y="20097"/>
                        <a:pt x="48293" y="20097"/>
                      </a:cubicBezTo>
                      <a:cubicBezTo>
                        <a:pt x="34803" y="20097"/>
                        <a:pt x="24245" y="31805"/>
                        <a:pt x="24245" y="47804"/>
                      </a:cubicBezTo>
                      <a:cubicBezTo>
                        <a:pt x="24245" y="63804"/>
                        <a:pt x="34803" y="75316"/>
                        <a:pt x="48293" y="75316"/>
                      </a:cubicBezTo>
                      <a:close/>
                    </a:path>
                  </a:pathLst>
                </a:custGeom>
                <a:solidFill>
                  <a:srgbClr val="231F20"/>
                </a:solidFill>
                <a:ln w="19550" cap="flat">
                  <a:noFill/>
                  <a:prstDash val="solid"/>
                  <a:miter/>
                </a:ln>
              </p:spPr>
              <p:txBody>
                <a:bodyPr rtlCol="0" anchor="ctr"/>
                <a:lstStyle/>
                <a:p>
                  <a:endParaRPr lang="en-US"/>
                </a:p>
              </p:txBody>
            </p:sp>
            <p:sp>
              <p:nvSpPr>
                <p:cNvPr id="522" name="Freeform 521">
                  <a:extLst>
                    <a:ext uri="{FF2B5EF4-FFF2-40B4-BE49-F238E27FC236}">
                      <a16:creationId xmlns:a16="http://schemas.microsoft.com/office/drawing/2014/main" id="{1A6E83F5-0736-7E55-B1E8-3E66FB41D3E5}"/>
                    </a:ext>
                  </a:extLst>
                </p:cNvPr>
                <p:cNvSpPr/>
                <p:nvPr/>
              </p:nvSpPr>
              <p:spPr>
                <a:xfrm>
                  <a:off x="7176831" y="4120699"/>
                  <a:ext cx="65694" cy="130145"/>
                </a:xfrm>
                <a:custGeom>
                  <a:avLst/>
                  <a:gdLst>
                    <a:gd name="connsiteX0" fmla="*/ 12122 w 65694"/>
                    <a:gd name="connsiteY0" fmla="*/ 60877 h 130145"/>
                    <a:gd name="connsiteX1" fmla="*/ 0 w 65694"/>
                    <a:gd name="connsiteY1" fmla="*/ 60877 h 130145"/>
                    <a:gd name="connsiteX2" fmla="*/ 0 w 65694"/>
                    <a:gd name="connsiteY2" fmla="*/ 42926 h 130145"/>
                    <a:gd name="connsiteX3" fmla="*/ 12122 w 65694"/>
                    <a:gd name="connsiteY3" fmla="*/ 42926 h 130145"/>
                    <a:gd name="connsiteX4" fmla="*/ 12122 w 65694"/>
                    <a:gd name="connsiteY4" fmla="*/ 37268 h 130145"/>
                    <a:gd name="connsiteX5" fmla="*/ 43014 w 65694"/>
                    <a:gd name="connsiteY5" fmla="*/ 0 h 130145"/>
                    <a:gd name="connsiteX6" fmla="*/ 65695 w 65694"/>
                    <a:gd name="connsiteY6" fmla="*/ 5463 h 130145"/>
                    <a:gd name="connsiteX7" fmla="*/ 61002 w 65694"/>
                    <a:gd name="connsiteY7" fmla="*/ 23219 h 130145"/>
                    <a:gd name="connsiteX8" fmla="*/ 48098 w 65694"/>
                    <a:gd name="connsiteY8" fmla="*/ 19902 h 130145"/>
                    <a:gd name="connsiteX9" fmla="*/ 35780 w 65694"/>
                    <a:gd name="connsiteY9" fmla="*/ 36487 h 130145"/>
                    <a:gd name="connsiteX10" fmla="*/ 35780 w 65694"/>
                    <a:gd name="connsiteY10" fmla="*/ 42926 h 130145"/>
                    <a:gd name="connsiteX11" fmla="*/ 58265 w 65694"/>
                    <a:gd name="connsiteY11" fmla="*/ 42926 h 130145"/>
                    <a:gd name="connsiteX12" fmla="*/ 58265 w 65694"/>
                    <a:gd name="connsiteY12" fmla="*/ 60877 h 130145"/>
                    <a:gd name="connsiteX13" fmla="*/ 35780 w 65694"/>
                    <a:gd name="connsiteY13" fmla="*/ 60877 h 130145"/>
                    <a:gd name="connsiteX14" fmla="*/ 35780 w 65694"/>
                    <a:gd name="connsiteY14" fmla="*/ 130145 h 130145"/>
                    <a:gd name="connsiteX15" fmla="*/ 12122 w 65694"/>
                    <a:gd name="connsiteY15" fmla="*/ 130145 h 130145"/>
                    <a:gd name="connsiteX16" fmla="*/ 12122 w 65694"/>
                    <a:gd name="connsiteY16" fmla="*/ 60877 h 1301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65694" h="130145">
                      <a:moveTo>
                        <a:pt x="12122" y="60877"/>
                      </a:moveTo>
                      <a:lnTo>
                        <a:pt x="0" y="60877"/>
                      </a:lnTo>
                      <a:lnTo>
                        <a:pt x="0" y="42926"/>
                      </a:lnTo>
                      <a:lnTo>
                        <a:pt x="12122" y="42926"/>
                      </a:lnTo>
                      <a:lnTo>
                        <a:pt x="12122" y="37268"/>
                      </a:lnTo>
                      <a:cubicBezTo>
                        <a:pt x="12122" y="14439"/>
                        <a:pt x="24049" y="0"/>
                        <a:pt x="43014" y="0"/>
                      </a:cubicBezTo>
                      <a:cubicBezTo>
                        <a:pt x="50444" y="0"/>
                        <a:pt x="58265" y="1951"/>
                        <a:pt x="65695" y="5463"/>
                      </a:cubicBezTo>
                      <a:lnTo>
                        <a:pt x="61002" y="23219"/>
                      </a:lnTo>
                      <a:cubicBezTo>
                        <a:pt x="57483" y="21268"/>
                        <a:pt x="52204" y="19902"/>
                        <a:pt x="48098" y="19902"/>
                      </a:cubicBezTo>
                      <a:cubicBezTo>
                        <a:pt x="40081" y="19902"/>
                        <a:pt x="35780" y="25756"/>
                        <a:pt x="35780" y="36487"/>
                      </a:cubicBezTo>
                      <a:lnTo>
                        <a:pt x="35780" y="42926"/>
                      </a:lnTo>
                      <a:lnTo>
                        <a:pt x="58265" y="42926"/>
                      </a:lnTo>
                      <a:lnTo>
                        <a:pt x="58265" y="60877"/>
                      </a:lnTo>
                      <a:lnTo>
                        <a:pt x="35780" y="60877"/>
                      </a:lnTo>
                      <a:lnTo>
                        <a:pt x="35780" y="130145"/>
                      </a:lnTo>
                      <a:lnTo>
                        <a:pt x="12122" y="130145"/>
                      </a:lnTo>
                      <a:lnTo>
                        <a:pt x="12122" y="60877"/>
                      </a:lnTo>
                      <a:close/>
                    </a:path>
                  </a:pathLst>
                </a:custGeom>
                <a:solidFill>
                  <a:srgbClr val="231F20"/>
                </a:solidFill>
                <a:ln w="19550" cap="flat">
                  <a:noFill/>
                  <a:prstDash val="solid"/>
                  <a:miter/>
                </a:ln>
              </p:spPr>
              <p:txBody>
                <a:bodyPr rtlCol="0" anchor="ctr"/>
                <a:lstStyle/>
                <a:p>
                  <a:endParaRPr lang="en-US"/>
                </a:p>
              </p:txBody>
            </p:sp>
            <p:sp>
              <p:nvSpPr>
                <p:cNvPr id="523" name="Freeform 522">
                  <a:extLst>
                    <a:ext uri="{FF2B5EF4-FFF2-40B4-BE49-F238E27FC236}">
                      <a16:creationId xmlns:a16="http://schemas.microsoft.com/office/drawing/2014/main" id="{3D6CF637-0174-D7FB-04D8-E47030256B4F}"/>
                    </a:ext>
                  </a:extLst>
                </p:cNvPr>
                <p:cNvSpPr/>
                <p:nvPr/>
              </p:nvSpPr>
              <p:spPr>
                <a:xfrm>
                  <a:off x="7285540" y="4124796"/>
                  <a:ext cx="89548" cy="127413"/>
                </a:xfrm>
                <a:custGeom>
                  <a:avLst/>
                  <a:gdLst>
                    <a:gd name="connsiteX0" fmla="*/ 0 w 89548"/>
                    <a:gd name="connsiteY0" fmla="*/ 105950 h 127413"/>
                    <a:gd name="connsiteX1" fmla="*/ 12709 w 89548"/>
                    <a:gd name="connsiteY1" fmla="*/ 89950 h 127413"/>
                    <a:gd name="connsiteX2" fmla="*/ 41255 w 89548"/>
                    <a:gd name="connsiteY2" fmla="*/ 105755 h 127413"/>
                    <a:gd name="connsiteX3" fmla="*/ 64913 w 89548"/>
                    <a:gd name="connsiteY3" fmla="*/ 88585 h 127413"/>
                    <a:gd name="connsiteX4" fmla="*/ 33434 w 89548"/>
                    <a:gd name="connsiteY4" fmla="*/ 70438 h 127413"/>
                    <a:gd name="connsiteX5" fmla="*/ 27568 w 89548"/>
                    <a:gd name="connsiteY5" fmla="*/ 70438 h 127413"/>
                    <a:gd name="connsiteX6" fmla="*/ 27568 w 89548"/>
                    <a:gd name="connsiteY6" fmla="*/ 52878 h 127413"/>
                    <a:gd name="connsiteX7" fmla="*/ 33825 w 89548"/>
                    <a:gd name="connsiteY7" fmla="*/ 52878 h 127413"/>
                    <a:gd name="connsiteX8" fmla="*/ 61784 w 89548"/>
                    <a:gd name="connsiteY8" fmla="*/ 36097 h 127413"/>
                    <a:gd name="connsiteX9" fmla="*/ 42428 w 89548"/>
                    <a:gd name="connsiteY9" fmla="*/ 20293 h 127413"/>
                    <a:gd name="connsiteX10" fmla="*/ 16619 w 89548"/>
                    <a:gd name="connsiteY10" fmla="*/ 35122 h 127413"/>
                    <a:gd name="connsiteX11" fmla="*/ 1369 w 89548"/>
                    <a:gd name="connsiteY11" fmla="*/ 18146 h 127413"/>
                    <a:gd name="connsiteX12" fmla="*/ 44383 w 89548"/>
                    <a:gd name="connsiteY12" fmla="*/ 0 h 127413"/>
                    <a:gd name="connsiteX13" fmla="*/ 87201 w 89548"/>
                    <a:gd name="connsiteY13" fmla="*/ 32780 h 127413"/>
                    <a:gd name="connsiteX14" fmla="*/ 63544 w 89548"/>
                    <a:gd name="connsiteY14" fmla="*/ 60878 h 127413"/>
                    <a:gd name="connsiteX15" fmla="*/ 89548 w 89548"/>
                    <a:gd name="connsiteY15" fmla="*/ 92487 h 127413"/>
                    <a:gd name="connsiteX16" fmla="*/ 42428 w 89548"/>
                    <a:gd name="connsiteY16" fmla="*/ 127413 h 127413"/>
                    <a:gd name="connsiteX17" fmla="*/ 391 w 89548"/>
                    <a:gd name="connsiteY17" fmla="*/ 105950 h 1274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9548" h="127413">
                      <a:moveTo>
                        <a:pt x="0" y="105950"/>
                      </a:moveTo>
                      <a:lnTo>
                        <a:pt x="12709" y="89950"/>
                      </a:lnTo>
                      <a:cubicBezTo>
                        <a:pt x="16228" y="97950"/>
                        <a:pt x="26200" y="105755"/>
                        <a:pt x="41255" y="105755"/>
                      </a:cubicBezTo>
                      <a:cubicBezTo>
                        <a:pt x="56310" y="105755"/>
                        <a:pt x="64913" y="99511"/>
                        <a:pt x="64913" y="88585"/>
                      </a:cubicBezTo>
                      <a:cubicBezTo>
                        <a:pt x="64913" y="76877"/>
                        <a:pt x="53572" y="70438"/>
                        <a:pt x="33434" y="70438"/>
                      </a:cubicBezTo>
                      <a:lnTo>
                        <a:pt x="27568" y="70438"/>
                      </a:lnTo>
                      <a:lnTo>
                        <a:pt x="27568" y="52878"/>
                      </a:lnTo>
                      <a:lnTo>
                        <a:pt x="33825" y="52878"/>
                      </a:lnTo>
                      <a:cubicBezTo>
                        <a:pt x="50639" y="52878"/>
                        <a:pt x="61784" y="46829"/>
                        <a:pt x="61784" y="36097"/>
                      </a:cubicBezTo>
                      <a:cubicBezTo>
                        <a:pt x="61784" y="26341"/>
                        <a:pt x="52986" y="20293"/>
                        <a:pt x="42428" y="20293"/>
                      </a:cubicBezTo>
                      <a:cubicBezTo>
                        <a:pt x="30501" y="20293"/>
                        <a:pt x="21312" y="26536"/>
                        <a:pt x="16619" y="35122"/>
                      </a:cubicBezTo>
                      <a:lnTo>
                        <a:pt x="1369" y="18146"/>
                      </a:lnTo>
                      <a:cubicBezTo>
                        <a:pt x="8994" y="7024"/>
                        <a:pt x="26591" y="0"/>
                        <a:pt x="44383" y="0"/>
                      </a:cubicBezTo>
                      <a:cubicBezTo>
                        <a:pt x="69410" y="0"/>
                        <a:pt x="87201" y="13854"/>
                        <a:pt x="87201" y="32780"/>
                      </a:cubicBezTo>
                      <a:cubicBezTo>
                        <a:pt x="87201" y="47024"/>
                        <a:pt x="77817" y="57756"/>
                        <a:pt x="63544" y="60878"/>
                      </a:cubicBezTo>
                      <a:cubicBezTo>
                        <a:pt x="78990" y="63414"/>
                        <a:pt x="89548" y="76682"/>
                        <a:pt x="89548" y="92487"/>
                      </a:cubicBezTo>
                      <a:cubicBezTo>
                        <a:pt x="89548" y="114340"/>
                        <a:pt x="69214" y="127413"/>
                        <a:pt x="42428" y="127413"/>
                      </a:cubicBezTo>
                      <a:cubicBezTo>
                        <a:pt x="22289" y="127413"/>
                        <a:pt x="7430" y="119218"/>
                        <a:pt x="391" y="105950"/>
                      </a:cubicBezTo>
                      <a:close/>
                    </a:path>
                  </a:pathLst>
                </a:custGeom>
                <a:solidFill>
                  <a:srgbClr val="231F20"/>
                </a:solidFill>
                <a:ln w="19550" cap="flat">
                  <a:noFill/>
                  <a:prstDash val="solid"/>
                  <a:miter/>
                </a:ln>
              </p:spPr>
              <p:txBody>
                <a:bodyPr rtlCol="0" anchor="ctr"/>
                <a:lstStyle/>
                <a:p>
                  <a:endParaRPr lang="en-US"/>
                </a:p>
              </p:txBody>
            </p:sp>
            <p:sp>
              <p:nvSpPr>
                <p:cNvPr id="524" name="Freeform 523">
                  <a:extLst>
                    <a:ext uri="{FF2B5EF4-FFF2-40B4-BE49-F238E27FC236}">
                      <a16:creationId xmlns:a16="http://schemas.microsoft.com/office/drawing/2014/main" id="{86AC56ED-0F90-EAD1-0291-10CE163E6E53}"/>
                    </a:ext>
                  </a:extLst>
                </p:cNvPr>
                <p:cNvSpPr/>
                <p:nvPr/>
              </p:nvSpPr>
              <p:spPr>
                <a:xfrm>
                  <a:off x="7432570" y="4120699"/>
                  <a:ext cx="59047" cy="129949"/>
                </a:xfrm>
                <a:custGeom>
                  <a:avLst/>
                  <a:gdLst>
                    <a:gd name="connsiteX0" fmla="*/ 12709 w 59047"/>
                    <a:gd name="connsiteY0" fmla="*/ 48195 h 129949"/>
                    <a:gd name="connsiteX1" fmla="*/ 0 w 59047"/>
                    <a:gd name="connsiteY1" fmla="*/ 48195 h 129949"/>
                    <a:gd name="connsiteX2" fmla="*/ 0 w 59047"/>
                    <a:gd name="connsiteY2" fmla="*/ 38634 h 129949"/>
                    <a:gd name="connsiteX3" fmla="*/ 12709 w 59047"/>
                    <a:gd name="connsiteY3" fmla="*/ 38634 h 129949"/>
                    <a:gd name="connsiteX4" fmla="*/ 12709 w 59047"/>
                    <a:gd name="connsiteY4" fmla="*/ 36097 h 129949"/>
                    <a:gd name="connsiteX5" fmla="*/ 39691 w 59047"/>
                    <a:gd name="connsiteY5" fmla="*/ 0 h 129949"/>
                    <a:gd name="connsiteX6" fmla="*/ 59047 w 59047"/>
                    <a:gd name="connsiteY6" fmla="*/ 5854 h 129949"/>
                    <a:gd name="connsiteX7" fmla="*/ 55332 w 59047"/>
                    <a:gd name="connsiteY7" fmla="*/ 14439 h 129949"/>
                    <a:gd name="connsiteX8" fmla="*/ 42037 w 59047"/>
                    <a:gd name="connsiteY8" fmla="*/ 10341 h 129949"/>
                    <a:gd name="connsiteX9" fmla="*/ 24831 w 59047"/>
                    <a:gd name="connsiteY9" fmla="*/ 35707 h 129949"/>
                    <a:gd name="connsiteX10" fmla="*/ 24831 w 59047"/>
                    <a:gd name="connsiteY10" fmla="*/ 38439 h 129949"/>
                    <a:gd name="connsiteX11" fmla="*/ 50249 w 59047"/>
                    <a:gd name="connsiteY11" fmla="*/ 38439 h 129949"/>
                    <a:gd name="connsiteX12" fmla="*/ 50249 w 59047"/>
                    <a:gd name="connsiteY12" fmla="*/ 47999 h 129949"/>
                    <a:gd name="connsiteX13" fmla="*/ 24831 w 59047"/>
                    <a:gd name="connsiteY13" fmla="*/ 47999 h 129949"/>
                    <a:gd name="connsiteX14" fmla="*/ 24831 w 59047"/>
                    <a:gd name="connsiteY14" fmla="*/ 129950 h 129949"/>
                    <a:gd name="connsiteX15" fmla="*/ 12904 w 59047"/>
                    <a:gd name="connsiteY15" fmla="*/ 129950 h 129949"/>
                    <a:gd name="connsiteX16" fmla="*/ 12904 w 59047"/>
                    <a:gd name="connsiteY16" fmla="*/ 47999 h 1299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9047" h="129949">
                      <a:moveTo>
                        <a:pt x="12709" y="48195"/>
                      </a:moveTo>
                      <a:lnTo>
                        <a:pt x="0" y="48195"/>
                      </a:lnTo>
                      <a:lnTo>
                        <a:pt x="0" y="38634"/>
                      </a:lnTo>
                      <a:lnTo>
                        <a:pt x="12709" y="38634"/>
                      </a:lnTo>
                      <a:lnTo>
                        <a:pt x="12709" y="36097"/>
                      </a:lnTo>
                      <a:cubicBezTo>
                        <a:pt x="12709" y="13853"/>
                        <a:pt x="23072" y="0"/>
                        <a:pt x="39691" y="0"/>
                      </a:cubicBezTo>
                      <a:cubicBezTo>
                        <a:pt x="46925" y="0"/>
                        <a:pt x="54159" y="2341"/>
                        <a:pt x="59047" y="5854"/>
                      </a:cubicBezTo>
                      <a:lnTo>
                        <a:pt x="55332" y="14439"/>
                      </a:lnTo>
                      <a:cubicBezTo>
                        <a:pt x="52204" y="11902"/>
                        <a:pt x="46925" y="10341"/>
                        <a:pt x="42037" y="10341"/>
                      </a:cubicBezTo>
                      <a:cubicBezTo>
                        <a:pt x="30892" y="10341"/>
                        <a:pt x="24831" y="19317"/>
                        <a:pt x="24831" y="35707"/>
                      </a:cubicBezTo>
                      <a:lnTo>
                        <a:pt x="24831" y="38439"/>
                      </a:lnTo>
                      <a:lnTo>
                        <a:pt x="50249" y="38439"/>
                      </a:lnTo>
                      <a:lnTo>
                        <a:pt x="50249" y="47999"/>
                      </a:lnTo>
                      <a:lnTo>
                        <a:pt x="24831" y="47999"/>
                      </a:lnTo>
                      <a:lnTo>
                        <a:pt x="24831" y="129950"/>
                      </a:lnTo>
                      <a:lnTo>
                        <a:pt x="12904" y="129950"/>
                      </a:lnTo>
                      <a:lnTo>
                        <a:pt x="12904" y="47999"/>
                      </a:lnTo>
                      <a:close/>
                    </a:path>
                  </a:pathLst>
                </a:custGeom>
                <a:solidFill>
                  <a:srgbClr val="231F20"/>
                </a:solidFill>
                <a:ln w="19550" cap="flat">
                  <a:noFill/>
                  <a:prstDash val="solid"/>
                  <a:miter/>
                </a:ln>
              </p:spPr>
              <p:txBody>
                <a:bodyPr rtlCol="0" anchor="ctr"/>
                <a:lstStyle/>
                <a:p>
                  <a:endParaRPr lang="en-US"/>
                </a:p>
              </p:txBody>
            </p:sp>
            <p:sp>
              <p:nvSpPr>
                <p:cNvPr id="525" name="Freeform 524">
                  <a:extLst>
                    <a:ext uri="{FF2B5EF4-FFF2-40B4-BE49-F238E27FC236}">
                      <a16:creationId xmlns:a16="http://schemas.microsoft.com/office/drawing/2014/main" id="{46CBDF34-685F-8811-7B4B-5414720441FB}"/>
                    </a:ext>
                  </a:extLst>
                </p:cNvPr>
                <p:cNvSpPr/>
                <p:nvPr/>
              </p:nvSpPr>
              <p:spPr>
                <a:xfrm>
                  <a:off x="7499047" y="4158942"/>
                  <a:ext cx="45946" cy="91901"/>
                </a:xfrm>
                <a:custGeom>
                  <a:avLst/>
                  <a:gdLst>
                    <a:gd name="connsiteX0" fmla="*/ 11926 w 45946"/>
                    <a:gd name="connsiteY0" fmla="*/ 34927 h 91901"/>
                    <a:gd name="connsiteX1" fmla="*/ 11926 w 45946"/>
                    <a:gd name="connsiteY1" fmla="*/ 91902 h 91901"/>
                    <a:gd name="connsiteX2" fmla="*/ 0 w 45946"/>
                    <a:gd name="connsiteY2" fmla="*/ 91902 h 91901"/>
                    <a:gd name="connsiteX3" fmla="*/ 0 w 45946"/>
                    <a:gd name="connsiteY3" fmla="*/ 390 h 91901"/>
                    <a:gd name="connsiteX4" fmla="*/ 11340 w 45946"/>
                    <a:gd name="connsiteY4" fmla="*/ 390 h 91901"/>
                    <a:gd name="connsiteX5" fmla="*/ 11340 w 45946"/>
                    <a:gd name="connsiteY5" fmla="*/ 22244 h 91901"/>
                    <a:gd name="connsiteX6" fmla="*/ 40668 w 45946"/>
                    <a:gd name="connsiteY6" fmla="*/ 0 h 91901"/>
                    <a:gd name="connsiteX7" fmla="*/ 45947 w 45946"/>
                    <a:gd name="connsiteY7" fmla="*/ 0 h 91901"/>
                    <a:gd name="connsiteX8" fmla="*/ 45947 w 45946"/>
                    <a:gd name="connsiteY8" fmla="*/ 10927 h 91901"/>
                    <a:gd name="connsiteX9" fmla="*/ 12122 w 45946"/>
                    <a:gd name="connsiteY9" fmla="*/ 34927 h 919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5946" h="91901">
                      <a:moveTo>
                        <a:pt x="11926" y="34927"/>
                      </a:moveTo>
                      <a:lnTo>
                        <a:pt x="11926" y="91902"/>
                      </a:lnTo>
                      <a:lnTo>
                        <a:pt x="0" y="91902"/>
                      </a:lnTo>
                      <a:lnTo>
                        <a:pt x="0" y="390"/>
                      </a:lnTo>
                      <a:lnTo>
                        <a:pt x="11340" y="390"/>
                      </a:lnTo>
                      <a:lnTo>
                        <a:pt x="11340" y="22244"/>
                      </a:lnTo>
                      <a:cubicBezTo>
                        <a:pt x="17597" y="9366"/>
                        <a:pt x="28741" y="976"/>
                        <a:pt x="40668" y="0"/>
                      </a:cubicBezTo>
                      <a:cubicBezTo>
                        <a:pt x="43014" y="0"/>
                        <a:pt x="44773" y="0"/>
                        <a:pt x="45947" y="0"/>
                      </a:cubicBezTo>
                      <a:lnTo>
                        <a:pt x="45947" y="10927"/>
                      </a:lnTo>
                      <a:cubicBezTo>
                        <a:pt x="29914" y="11512"/>
                        <a:pt x="17010" y="20293"/>
                        <a:pt x="12122" y="34927"/>
                      </a:cubicBezTo>
                      <a:close/>
                    </a:path>
                  </a:pathLst>
                </a:custGeom>
                <a:solidFill>
                  <a:srgbClr val="231F20"/>
                </a:solidFill>
                <a:ln w="19550" cap="flat">
                  <a:noFill/>
                  <a:prstDash val="solid"/>
                  <a:miter/>
                </a:ln>
              </p:spPr>
              <p:txBody>
                <a:bodyPr rtlCol="0" anchor="ctr"/>
                <a:lstStyle/>
                <a:p>
                  <a:endParaRPr lang="en-US"/>
                </a:p>
              </p:txBody>
            </p:sp>
            <p:sp>
              <p:nvSpPr>
                <p:cNvPr id="526" name="Freeform 525">
                  <a:extLst>
                    <a:ext uri="{FF2B5EF4-FFF2-40B4-BE49-F238E27FC236}">
                      <a16:creationId xmlns:a16="http://schemas.microsoft.com/office/drawing/2014/main" id="{E7EB76D2-FB88-BA8D-A671-C03118BC447E}"/>
                    </a:ext>
                  </a:extLst>
                </p:cNvPr>
                <p:cNvSpPr/>
                <p:nvPr/>
              </p:nvSpPr>
              <p:spPr>
                <a:xfrm>
                  <a:off x="7554379" y="4157772"/>
                  <a:ext cx="90916" cy="94828"/>
                </a:xfrm>
                <a:custGeom>
                  <a:avLst/>
                  <a:gdLst>
                    <a:gd name="connsiteX0" fmla="*/ 0 w 90916"/>
                    <a:gd name="connsiteY0" fmla="*/ 47609 h 94828"/>
                    <a:gd name="connsiteX1" fmla="*/ 45361 w 90916"/>
                    <a:gd name="connsiteY1" fmla="*/ 0 h 94828"/>
                    <a:gd name="connsiteX2" fmla="*/ 90916 w 90916"/>
                    <a:gd name="connsiteY2" fmla="*/ 47609 h 94828"/>
                    <a:gd name="connsiteX3" fmla="*/ 45361 w 90916"/>
                    <a:gd name="connsiteY3" fmla="*/ 94828 h 94828"/>
                    <a:gd name="connsiteX4" fmla="*/ 0 w 90916"/>
                    <a:gd name="connsiteY4" fmla="*/ 47609 h 94828"/>
                    <a:gd name="connsiteX5" fmla="*/ 45361 w 90916"/>
                    <a:gd name="connsiteY5" fmla="*/ 84292 h 94828"/>
                    <a:gd name="connsiteX6" fmla="*/ 78794 w 90916"/>
                    <a:gd name="connsiteY6" fmla="*/ 47414 h 94828"/>
                    <a:gd name="connsiteX7" fmla="*/ 45361 w 90916"/>
                    <a:gd name="connsiteY7" fmla="*/ 10537 h 94828"/>
                    <a:gd name="connsiteX8" fmla="*/ 12122 w 90916"/>
                    <a:gd name="connsiteY8" fmla="*/ 47804 h 94828"/>
                    <a:gd name="connsiteX9" fmla="*/ 45361 w 90916"/>
                    <a:gd name="connsiteY9" fmla="*/ 84292 h 948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0916" h="94828">
                      <a:moveTo>
                        <a:pt x="0" y="47609"/>
                      </a:moveTo>
                      <a:cubicBezTo>
                        <a:pt x="0" y="22049"/>
                        <a:pt x="19161" y="0"/>
                        <a:pt x="45361" y="0"/>
                      </a:cubicBezTo>
                      <a:cubicBezTo>
                        <a:pt x="71560" y="0"/>
                        <a:pt x="90916" y="21854"/>
                        <a:pt x="90916" y="47609"/>
                      </a:cubicBezTo>
                      <a:cubicBezTo>
                        <a:pt x="90916" y="73365"/>
                        <a:pt x="71951" y="94828"/>
                        <a:pt x="45361" y="94828"/>
                      </a:cubicBezTo>
                      <a:cubicBezTo>
                        <a:pt x="18770" y="94828"/>
                        <a:pt x="0" y="72975"/>
                        <a:pt x="0" y="47609"/>
                      </a:cubicBezTo>
                      <a:close/>
                      <a:moveTo>
                        <a:pt x="45361" y="84292"/>
                      </a:moveTo>
                      <a:cubicBezTo>
                        <a:pt x="63739" y="84292"/>
                        <a:pt x="78794" y="67707"/>
                        <a:pt x="78794" y="47414"/>
                      </a:cubicBezTo>
                      <a:cubicBezTo>
                        <a:pt x="78794" y="27122"/>
                        <a:pt x="63739" y="10537"/>
                        <a:pt x="45361" y="10537"/>
                      </a:cubicBezTo>
                      <a:cubicBezTo>
                        <a:pt x="26982" y="10537"/>
                        <a:pt x="12122" y="27317"/>
                        <a:pt x="12122" y="47804"/>
                      </a:cubicBezTo>
                      <a:cubicBezTo>
                        <a:pt x="12122" y="68292"/>
                        <a:pt x="26982" y="84292"/>
                        <a:pt x="45361" y="84292"/>
                      </a:cubicBezTo>
                      <a:close/>
                    </a:path>
                  </a:pathLst>
                </a:custGeom>
                <a:solidFill>
                  <a:srgbClr val="231F20"/>
                </a:solidFill>
                <a:ln w="19550" cap="flat">
                  <a:noFill/>
                  <a:prstDash val="solid"/>
                  <a:miter/>
                </a:ln>
              </p:spPr>
              <p:txBody>
                <a:bodyPr rtlCol="0" anchor="ctr"/>
                <a:lstStyle/>
                <a:p>
                  <a:endParaRPr lang="en-US"/>
                </a:p>
              </p:txBody>
            </p:sp>
            <p:sp>
              <p:nvSpPr>
                <p:cNvPr id="527" name="Freeform 526">
                  <a:extLst>
                    <a:ext uri="{FF2B5EF4-FFF2-40B4-BE49-F238E27FC236}">
                      <a16:creationId xmlns:a16="http://schemas.microsoft.com/office/drawing/2014/main" id="{C394C88F-6FE0-5A14-1AF9-6B7E74B5473B}"/>
                    </a:ext>
                  </a:extLst>
                </p:cNvPr>
                <p:cNvSpPr/>
                <p:nvPr/>
              </p:nvSpPr>
              <p:spPr>
                <a:xfrm>
                  <a:off x="7665239" y="4157772"/>
                  <a:ext cx="136472" cy="93267"/>
                </a:xfrm>
                <a:custGeom>
                  <a:avLst/>
                  <a:gdLst>
                    <a:gd name="connsiteX0" fmla="*/ 124546 w 136472"/>
                    <a:gd name="connsiteY0" fmla="*/ 93072 h 93267"/>
                    <a:gd name="connsiteX1" fmla="*/ 124546 w 136472"/>
                    <a:gd name="connsiteY1" fmla="*/ 41951 h 93267"/>
                    <a:gd name="connsiteX2" fmla="*/ 104212 w 136472"/>
                    <a:gd name="connsiteY2" fmla="*/ 10927 h 93267"/>
                    <a:gd name="connsiteX3" fmla="*/ 74101 w 136472"/>
                    <a:gd name="connsiteY3" fmla="*/ 37268 h 93267"/>
                    <a:gd name="connsiteX4" fmla="*/ 74101 w 136472"/>
                    <a:gd name="connsiteY4" fmla="*/ 93072 h 93267"/>
                    <a:gd name="connsiteX5" fmla="*/ 62175 w 136472"/>
                    <a:gd name="connsiteY5" fmla="*/ 93072 h 93267"/>
                    <a:gd name="connsiteX6" fmla="*/ 62175 w 136472"/>
                    <a:gd name="connsiteY6" fmla="*/ 41951 h 93267"/>
                    <a:gd name="connsiteX7" fmla="*/ 42037 w 136472"/>
                    <a:gd name="connsiteY7" fmla="*/ 10927 h 93267"/>
                    <a:gd name="connsiteX8" fmla="*/ 11926 w 136472"/>
                    <a:gd name="connsiteY8" fmla="*/ 37073 h 93267"/>
                    <a:gd name="connsiteX9" fmla="*/ 11926 w 136472"/>
                    <a:gd name="connsiteY9" fmla="*/ 93072 h 93267"/>
                    <a:gd name="connsiteX10" fmla="*/ 0 w 136472"/>
                    <a:gd name="connsiteY10" fmla="*/ 93072 h 93267"/>
                    <a:gd name="connsiteX11" fmla="*/ 0 w 136472"/>
                    <a:gd name="connsiteY11" fmla="*/ 1561 h 93267"/>
                    <a:gd name="connsiteX12" fmla="*/ 10949 w 136472"/>
                    <a:gd name="connsiteY12" fmla="*/ 1561 h 93267"/>
                    <a:gd name="connsiteX13" fmla="*/ 10949 w 136472"/>
                    <a:gd name="connsiteY13" fmla="*/ 22244 h 93267"/>
                    <a:gd name="connsiteX14" fmla="*/ 45947 w 136472"/>
                    <a:gd name="connsiteY14" fmla="*/ 0 h 93267"/>
                    <a:gd name="connsiteX15" fmla="*/ 73124 w 136472"/>
                    <a:gd name="connsiteY15" fmla="*/ 23610 h 93267"/>
                    <a:gd name="connsiteX16" fmla="*/ 108513 w 136472"/>
                    <a:gd name="connsiteY16" fmla="*/ 0 h 93267"/>
                    <a:gd name="connsiteX17" fmla="*/ 136472 w 136472"/>
                    <a:gd name="connsiteY17" fmla="*/ 39609 h 93267"/>
                    <a:gd name="connsiteX18" fmla="*/ 136472 w 136472"/>
                    <a:gd name="connsiteY18" fmla="*/ 93267 h 93267"/>
                    <a:gd name="connsiteX19" fmla="*/ 124546 w 136472"/>
                    <a:gd name="connsiteY19" fmla="*/ 93267 h 932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36472" h="93267">
                      <a:moveTo>
                        <a:pt x="124546" y="93072"/>
                      </a:moveTo>
                      <a:lnTo>
                        <a:pt x="124546" y="41951"/>
                      </a:lnTo>
                      <a:cubicBezTo>
                        <a:pt x="124546" y="20683"/>
                        <a:pt x="117702" y="10927"/>
                        <a:pt x="104212" y="10927"/>
                      </a:cubicBezTo>
                      <a:cubicBezTo>
                        <a:pt x="90721" y="10927"/>
                        <a:pt x="78599" y="21854"/>
                        <a:pt x="74101" y="37268"/>
                      </a:cubicBezTo>
                      <a:lnTo>
                        <a:pt x="74101" y="93072"/>
                      </a:lnTo>
                      <a:lnTo>
                        <a:pt x="62175" y="93072"/>
                      </a:lnTo>
                      <a:lnTo>
                        <a:pt x="62175" y="41951"/>
                      </a:lnTo>
                      <a:cubicBezTo>
                        <a:pt x="62175" y="20293"/>
                        <a:pt x="55723" y="10927"/>
                        <a:pt x="42037" y="10927"/>
                      </a:cubicBezTo>
                      <a:cubicBezTo>
                        <a:pt x="28350" y="10927"/>
                        <a:pt x="16424" y="21463"/>
                        <a:pt x="11926" y="37073"/>
                      </a:cubicBezTo>
                      <a:lnTo>
                        <a:pt x="11926" y="93072"/>
                      </a:lnTo>
                      <a:lnTo>
                        <a:pt x="0" y="93072"/>
                      </a:lnTo>
                      <a:lnTo>
                        <a:pt x="0" y="1561"/>
                      </a:lnTo>
                      <a:lnTo>
                        <a:pt x="10949" y="1561"/>
                      </a:lnTo>
                      <a:lnTo>
                        <a:pt x="10949" y="22244"/>
                      </a:lnTo>
                      <a:cubicBezTo>
                        <a:pt x="18574" y="8195"/>
                        <a:pt x="31283" y="0"/>
                        <a:pt x="45947" y="0"/>
                      </a:cubicBezTo>
                      <a:cubicBezTo>
                        <a:pt x="60611" y="0"/>
                        <a:pt x="70974" y="9756"/>
                        <a:pt x="73124" y="23610"/>
                      </a:cubicBezTo>
                      <a:cubicBezTo>
                        <a:pt x="81531" y="8195"/>
                        <a:pt x="93458" y="0"/>
                        <a:pt x="108513" y="0"/>
                      </a:cubicBezTo>
                      <a:cubicBezTo>
                        <a:pt x="129042" y="0"/>
                        <a:pt x="136472" y="15610"/>
                        <a:pt x="136472" y="39609"/>
                      </a:cubicBezTo>
                      <a:lnTo>
                        <a:pt x="136472" y="93267"/>
                      </a:lnTo>
                      <a:lnTo>
                        <a:pt x="124546" y="93267"/>
                      </a:lnTo>
                      <a:close/>
                    </a:path>
                  </a:pathLst>
                </a:custGeom>
                <a:solidFill>
                  <a:srgbClr val="231F20"/>
                </a:solidFill>
                <a:ln w="19550" cap="flat">
                  <a:noFill/>
                  <a:prstDash val="solid"/>
                  <a:miter/>
                </a:ln>
              </p:spPr>
              <p:txBody>
                <a:bodyPr rtlCol="0" anchor="ctr"/>
                <a:lstStyle/>
                <a:p>
                  <a:endParaRPr lang="en-US"/>
                </a:p>
              </p:txBody>
            </p:sp>
            <p:sp>
              <p:nvSpPr>
                <p:cNvPr id="528" name="Freeform 527">
                  <a:extLst>
                    <a:ext uri="{FF2B5EF4-FFF2-40B4-BE49-F238E27FC236}">
                      <a16:creationId xmlns:a16="http://schemas.microsoft.com/office/drawing/2014/main" id="{552D933C-FF83-CC19-88B0-27C7C27126C5}"/>
                    </a:ext>
                  </a:extLst>
                </p:cNvPr>
                <p:cNvSpPr/>
                <p:nvPr/>
              </p:nvSpPr>
              <p:spPr>
                <a:xfrm>
                  <a:off x="7874444" y="4126162"/>
                  <a:ext cx="84464" cy="124681"/>
                </a:xfrm>
                <a:custGeom>
                  <a:avLst/>
                  <a:gdLst>
                    <a:gd name="connsiteX0" fmla="*/ 0 w 84464"/>
                    <a:gd name="connsiteY0" fmla="*/ 0 h 124681"/>
                    <a:gd name="connsiteX1" fmla="*/ 12318 w 84464"/>
                    <a:gd name="connsiteY1" fmla="*/ 0 h 124681"/>
                    <a:gd name="connsiteX2" fmla="*/ 12318 w 84464"/>
                    <a:gd name="connsiteY2" fmla="*/ 113755 h 124681"/>
                    <a:gd name="connsiteX3" fmla="*/ 84464 w 84464"/>
                    <a:gd name="connsiteY3" fmla="*/ 113755 h 124681"/>
                    <a:gd name="connsiteX4" fmla="*/ 84464 w 84464"/>
                    <a:gd name="connsiteY4" fmla="*/ 124682 h 124681"/>
                    <a:gd name="connsiteX5" fmla="*/ 0 w 84464"/>
                    <a:gd name="connsiteY5" fmla="*/ 124682 h 124681"/>
                    <a:gd name="connsiteX6" fmla="*/ 0 w 84464"/>
                    <a:gd name="connsiteY6" fmla="*/ 0 h 1246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4464" h="124681">
                      <a:moveTo>
                        <a:pt x="0" y="0"/>
                      </a:moveTo>
                      <a:lnTo>
                        <a:pt x="12318" y="0"/>
                      </a:lnTo>
                      <a:lnTo>
                        <a:pt x="12318" y="113755"/>
                      </a:lnTo>
                      <a:lnTo>
                        <a:pt x="84464" y="113755"/>
                      </a:lnTo>
                      <a:lnTo>
                        <a:pt x="84464" y="124682"/>
                      </a:lnTo>
                      <a:lnTo>
                        <a:pt x="0" y="124682"/>
                      </a:lnTo>
                      <a:lnTo>
                        <a:pt x="0" y="0"/>
                      </a:lnTo>
                      <a:close/>
                    </a:path>
                  </a:pathLst>
                </a:custGeom>
                <a:solidFill>
                  <a:srgbClr val="231F20"/>
                </a:solidFill>
                <a:ln w="19550" cap="flat">
                  <a:noFill/>
                  <a:prstDash val="solid"/>
                  <a:miter/>
                </a:ln>
              </p:spPr>
              <p:txBody>
                <a:bodyPr rtlCol="0" anchor="ctr"/>
                <a:lstStyle/>
                <a:p>
                  <a:endParaRPr lang="en-US"/>
                </a:p>
              </p:txBody>
            </p:sp>
            <p:sp>
              <p:nvSpPr>
                <p:cNvPr id="529" name="Freeform 528">
                  <a:extLst>
                    <a:ext uri="{FF2B5EF4-FFF2-40B4-BE49-F238E27FC236}">
                      <a16:creationId xmlns:a16="http://schemas.microsoft.com/office/drawing/2014/main" id="{B37ED0B2-8019-86E2-49AA-43DE4AF66EAD}"/>
                    </a:ext>
                  </a:extLst>
                </p:cNvPr>
                <p:cNvSpPr/>
                <p:nvPr/>
              </p:nvSpPr>
              <p:spPr>
                <a:xfrm>
                  <a:off x="7968294" y="4157772"/>
                  <a:ext cx="91112" cy="94633"/>
                </a:xfrm>
                <a:custGeom>
                  <a:avLst/>
                  <a:gdLst>
                    <a:gd name="connsiteX0" fmla="*/ 0 w 91112"/>
                    <a:gd name="connsiteY0" fmla="*/ 47024 h 94633"/>
                    <a:gd name="connsiteX1" fmla="*/ 45751 w 91112"/>
                    <a:gd name="connsiteY1" fmla="*/ 0 h 94633"/>
                    <a:gd name="connsiteX2" fmla="*/ 91112 w 91112"/>
                    <a:gd name="connsiteY2" fmla="*/ 46829 h 94633"/>
                    <a:gd name="connsiteX3" fmla="*/ 91112 w 91112"/>
                    <a:gd name="connsiteY3" fmla="*/ 51512 h 94633"/>
                    <a:gd name="connsiteX4" fmla="*/ 12513 w 91112"/>
                    <a:gd name="connsiteY4" fmla="*/ 51512 h 94633"/>
                    <a:gd name="connsiteX5" fmla="*/ 46534 w 91112"/>
                    <a:gd name="connsiteY5" fmla="*/ 85658 h 94633"/>
                    <a:gd name="connsiteX6" fmla="*/ 74688 w 91112"/>
                    <a:gd name="connsiteY6" fmla="*/ 69073 h 94633"/>
                    <a:gd name="connsiteX7" fmla="*/ 85050 w 91112"/>
                    <a:gd name="connsiteY7" fmla="*/ 71804 h 94633"/>
                    <a:gd name="connsiteX8" fmla="*/ 45947 w 91112"/>
                    <a:gd name="connsiteY8" fmla="*/ 94633 h 94633"/>
                    <a:gd name="connsiteX9" fmla="*/ 0 w 91112"/>
                    <a:gd name="connsiteY9" fmla="*/ 46829 h 94633"/>
                    <a:gd name="connsiteX10" fmla="*/ 79772 w 91112"/>
                    <a:gd name="connsiteY10" fmla="*/ 42926 h 94633"/>
                    <a:gd name="connsiteX11" fmla="*/ 45751 w 91112"/>
                    <a:gd name="connsiteY11" fmla="*/ 9171 h 94633"/>
                    <a:gd name="connsiteX12" fmla="*/ 11926 w 91112"/>
                    <a:gd name="connsiteY12" fmla="*/ 42926 h 94633"/>
                    <a:gd name="connsiteX13" fmla="*/ 79772 w 91112"/>
                    <a:gd name="connsiteY13" fmla="*/ 42926 h 946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1112" h="94633">
                      <a:moveTo>
                        <a:pt x="0" y="47024"/>
                      </a:moveTo>
                      <a:cubicBezTo>
                        <a:pt x="0" y="21463"/>
                        <a:pt x="19356" y="0"/>
                        <a:pt x="45751" y="0"/>
                      </a:cubicBezTo>
                      <a:cubicBezTo>
                        <a:pt x="72147" y="0"/>
                        <a:pt x="91112" y="21854"/>
                        <a:pt x="91112" y="46829"/>
                      </a:cubicBezTo>
                      <a:cubicBezTo>
                        <a:pt x="91112" y="48780"/>
                        <a:pt x="91112" y="50731"/>
                        <a:pt x="91112" y="51512"/>
                      </a:cubicBezTo>
                      <a:lnTo>
                        <a:pt x="12513" y="51512"/>
                      </a:lnTo>
                      <a:cubicBezTo>
                        <a:pt x="14077" y="71219"/>
                        <a:pt x="28936" y="85658"/>
                        <a:pt x="46534" y="85658"/>
                      </a:cubicBezTo>
                      <a:cubicBezTo>
                        <a:pt x="58460" y="85658"/>
                        <a:pt x="70386" y="79024"/>
                        <a:pt x="74688" y="69073"/>
                      </a:cubicBezTo>
                      <a:lnTo>
                        <a:pt x="85050" y="71804"/>
                      </a:lnTo>
                      <a:cubicBezTo>
                        <a:pt x="79381" y="85072"/>
                        <a:pt x="63739" y="94633"/>
                        <a:pt x="45947" y="94633"/>
                      </a:cubicBezTo>
                      <a:cubicBezTo>
                        <a:pt x="19356" y="94633"/>
                        <a:pt x="0" y="72780"/>
                        <a:pt x="0" y="46829"/>
                      </a:cubicBezTo>
                      <a:close/>
                      <a:moveTo>
                        <a:pt x="79772" y="42926"/>
                      </a:moveTo>
                      <a:cubicBezTo>
                        <a:pt x="78208" y="23024"/>
                        <a:pt x="63739" y="9171"/>
                        <a:pt x="45751" y="9171"/>
                      </a:cubicBezTo>
                      <a:cubicBezTo>
                        <a:pt x="27763" y="9171"/>
                        <a:pt x="13099" y="23219"/>
                        <a:pt x="11926" y="42926"/>
                      </a:cubicBezTo>
                      <a:lnTo>
                        <a:pt x="79772" y="42926"/>
                      </a:lnTo>
                      <a:close/>
                    </a:path>
                  </a:pathLst>
                </a:custGeom>
                <a:solidFill>
                  <a:srgbClr val="231F20"/>
                </a:solidFill>
                <a:ln w="19550" cap="flat">
                  <a:noFill/>
                  <a:prstDash val="solid"/>
                  <a:miter/>
                </a:ln>
              </p:spPr>
              <p:txBody>
                <a:bodyPr rtlCol="0" anchor="ctr"/>
                <a:lstStyle/>
                <a:p>
                  <a:endParaRPr lang="en-US"/>
                </a:p>
              </p:txBody>
            </p:sp>
            <p:sp>
              <p:nvSpPr>
                <p:cNvPr id="530" name="Freeform 529">
                  <a:extLst>
                    <a:ext uri="{FF2B5EF4-FFF2-40B4-BE49-F238E27FC236}">
                      <a16:creationId xmlns:a16="http://schemas.microsoft.com/office/drawing/2014/main" id="{C86123E2-5586-300B-5310-2ACD8D962867}"/>
                    </a:ext>
                  </a:extLst>
                </p:cNvPr>
                <p:cNvSpPr/>
                <p:nvPr/>
              </p:nvSpPr>
              <p:spPr>
                <a:xfrm>
                  <a:off x="8067813" y="4159333"/>
                  <a:ext cx="87201" cy="91511"/>
                </a:xfrm>
                <a:custGeom>
                  <a:avLst/>
                  <a:gdLst>
                    <a:gd name="connsiteX0" fmla="*/ 195 w 87201"/>
                    <a:gd name="connsiteY0" fmla="*/ 0 h 91511"/>
                    <a:gd name="connsiteX1" fmla="*/ 12709 w 87201"/>
                    <a:gd name="connsiteY1" fmla="*/ 0 h 91511"/>
                    <a:gd name="connsiteX2" fmla="*/ 43992 w 87201"/>
                    <a:gd name="connsiteY2" fmla="*/ 79609 h 91511"/>
                    <a:gd name="connsiteX3" fmla="*/ 75470 w 87201"/>
                    <a:gd name="connsiteY3" fmla="*/ 0 h 91511"/>
                    <a:gd name="connsiteX4" fmla="*/ 87201 w 87201"/>
                    <a:gd name="connsiteY4" fmla="*/ 0 h 91511"/>
                    <a:gd name="connsiteX5" fmla="*/ 50053 w 87201"/>
                    <a:gd name="connsiteY5" fmla="*/ 91511 h 91511"/>
                    <a:gd name="connsiteX6" fmla="*/ 37149 w 87201"/>
                    <a:gd name="connsiteY6" fmla="*/ 91511 h 91511"/>
                    <a:gd name="connsiteX7" fmla="*/ 0 w 87201"/>
                    <a:gd name="connsiteY7" fmla="*/ 0 h 915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7201" h="91511">
                      <a:moveTo>
                        <a:pt x="195" y="0"/>
                      </a:moveTo>
                      <a:lnTo>
                        <a:pt x="12709" y="0"/>
                      </a:lnTo>
                      <a:lnTo>
                        <a:pt x="43992" y="79609"/>
                      </a:lnTo>
                      <a:lnTo>
                        <a:pt x="75470" y="0"/>
                      </a:lnTo>
                      <a:lnTo>
                        <a:pt x="87201" y="0"/>
                      </a:lnTo>
                      <a:lnTo>
                        <a:pt x="50053" y="91511"/>
                      </a:lnTo>
                      <a:lnTo>
                        <a:pt x="37149" y="91511"/>
                      </a:lnTo>
                      <a:lnTo>
                        <a:pt x="0" y="0"/>
                      </a:lnTo>
                      <a:close/>
                    </a:path>
                  </a:pathLst>
                </a:custGeom>
                <a:solidFill>
                  <a:srgbClr val="231F20"/>
                </a:solidFill>
                <a:ln w="19550" cap="flat">
                  <a:noFill/>
                  <a:prstDash val="solid"/>
                  <a:miter/>
                </a:ln>
              </p:spPr>
              <p:txBody>
                <a:bodyPr rtlCol="0" anchor="ctr"/>
                <a:lstStyle/>
                <a:p>
                  <a:endParaRPr lang="en-US"/>
                </a:p>
              </p:txBody>
            </p:sp>
            <p:sp>
              <p:nvSpPr>
                <p:cNvPr id="531" name="Freeform 530">
                  <a:extLst>
                    <a:ext uri="{FF2B5EF4-FFF2-40B4-BE49-F238E27FC236}">
                      <a16:creationId xmlns:a16="http://schemas.microsoft.com/office/drawing/2014/main" id="{B0A2AE55-1EFB-60DC-E2A2-52D410CBF54A}"/>
                    </a:ext>
                  </a:extLst>
                </p:cNvPr>
                <p:cNvSpPr/>
                <p:nvPr/>
              </p:nvSpPr>
              <p:spPr>
                <a:xfrm>
                  <a:off x="8165377" y="4157772"/>
                  <a:ext cx="91112" cy="94633"/>
                </a:xfrm>
                <a:custGeom>
                  <a:avLst/>
                  <a:gdLst>
                    <a:gd name="connsiteX0" fmla="*/ 0 w 91112"/>
                    <a:gd name="connsiteY0" fmla="*/ 47024 h 94633"/>
                    <a:gd name="connsiteX1" fmla="*/ 45751 w 91112"/>
                    <a:gd name="connsiteY1" fmla="*/ 0 h 94633"/>
                    <a:gd name="connsiteX2" fmla="*/ 91112 w 91112"/>
                    <a:gd name="connsiteY2" fmla="*/ 46829 h 94633"/>
                    <a:gd name="connsiteX3" fmla="*/ 91112 w 91112"/>
                    <a:gd name="connsiteY3" fmla="*/ 51512 h 94633"/>
                    <a:gd name="connsiteX4" fmla="*/ 12514 w 91112"/>
                    <a:gd name="connsiteY4" fmla="*/ 51512 h 94633"/>
                    <a:gd name="connsiteX5" fmla="*/ 46534 w 91112"/>
                    <a:gd name="connsiteY5" fmla="*/ 85658 h 94633"/>
                    <a:gd name="connsiteX6" fmla="*/ 74689 w 91112"/>
                    <a:gd name="connsiteY6" fmla="*/ 69073 h 94633"/>
                    <a:gd name="connsiteX7" fmla="*/ 85051 w 91112"/>
                    <a:gd name="connsiteY7" fmla="*/ 71804 h 94633"/>
                    <a:gd name="connsiteX8" fmla="*/ 45947 w 91112"/>
                    <a:gd name="connsiteY8" fmla="*/ 94633 h 94633"/>
                    <a:gd name="connsiteX9" fmla="*/ 0 w 91112"/>
                    <a:gd name="connsiteY9" fmla="*/ 46829 h 94633"/>
                    <a:gd name="connsiteX10" fmla="*/ 79772 w 91112"/>
                    <a:gd name="connsiteY10" fmla="*/ 42926 h 94633"/>
                    <a:gd name="connsiteX11" fmla="*/ 45751 w 91112"/>
                    <a:gd name="connsiteY11" fmla="*/ 9171 h 94633"/>
                    <a:gd name="connsiteX12" fmla="*/ 11927 w 91112"/>
                    <a:gd name="connsiteY12" fmla="*/ 42926 h 94633"/>
                    <a:gd name="connsiteX13" fmla="*/ 79772 w 91112"/>
                    <a:gd name="connsiteY13" fmla="*/ 42926 h 946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1112" h="94633">
                      <a:moveTo>
                        <a:pt x="0" y="47024"/>
                      </a:moveTo>
                      <a:cubicBezTo>
                        <a:pt x="0" y="21463"/>
                        <a:pt x="19356" y="0"/>
                        <a:pt x="45751" y="0"/>
                      </a:cubicBezTo>
                      <a:cubicBezTo>
                        <a:pt x="72147" y="0"/>
                        <a:pt x="91112" y="21854"/>
                        <a:pt x="91112" y="46829"/>
                      </a:cubicBezTo>
                      <a:cubicBezTo>
                        <a:pt x="91112" y="48780"/>
                        <a:pt x="91112" y="50731"/>
                        <a:pt x="91112" y="51512"/>
                      </a:cubicBezTo>
                      <a:lnTo>
                        <a:pt x="12514" y="51512"/>
                      </a:lnTo>
                      <a:cubicBezTo>
                        <a:pt x="14077" y="71219"/>
                        <a:pt x="28937" y="85658"/>
                        <a:pt x="46534" y="85658"/>
                      </a:cubicBezTo>
                      <a:cubicBezTo>
                        <a:pt x="58460" y="85658"/>
                        <a:pt x="70387" y="79024"/>
                        <a:pt x="74689" y="69073"/>
                      </a:cubicBezTo>
                      <a:lnTo>
                        <a:pt x="85051" y="71804"/>
                      </a:lnTo>
                      <a:cubicBezTo>
                        <a:pt x="79381" y="85072"/>
                        <a:pt x="63739" y="94633"/>
                        <a:pt x="45947" y="94633"/>
                      </a:cubicBezTo>
                      <a:cubicBezTo>
                        <a:pt x="19356" y="94633"/>
                        <a:pt x="0" y="72780"/>
                        <a:pt x="0" y="46829"/>
                      </a:cubicBezTo>
                      <a:close/>
                      <a:moveTo>
                        <a:pt x="79772" y="42926"/>
                      </a:moveTo>
                      <a:cubicBezTo>
                        <a:pt x="78208" y="23024"/>
                        <a:pt x="63739" y="9171"/>
                        <a:pt x="45751" y="9171"/>
                      </a:cubicBezTo>
                      <a:cubicBezTo>
                        <a:pt x="27764" y="9171"/>
                        <a:pt x="13100" y="23219"/>
                        <a:pt x="11927" y="42926"/>
                      </a:cubicBezTo>
                      <a:lnTo>
                        <a:pt x="79772" y="42926"/>
                      </a:lnTo>
                      <a:close/>
                    </a:path>
                  </a:pathLst>
                </a:custGeom>
                <a:solidFill>
                  <a:srgbClr val="231F20"/>
                </a:solidFill>
                <a:ln w="19550" cap="flat">
                  <a:noFill/>
                  <a:prstDash val="solid"/>
                  <a:miter/>
                </a:ln>
              </p:spPr>
              <p:txBody>
                <a:bodyPr rtlCol="0" anchor="ctr"/>
                <a:lstStyle/>
                <a:p>
                  <a:endParaRPr lang="en-US"/>
                </a:p>
              </p:txBody>
            </p:sp>
            <p:sp>
              <p:nvSpPr>
                <p:cNvPr id="532" name="Freeform 531">
                  <a:extLst>
                    <a:ext uri="{FF2B5EF4-FFF2-40B4-BE49-F238E27FC236}">
                      <a16:creationId xmlns:a16="http://schemas.microsoft.com/office/drawing/2014/main" id="{EB9982B0-A47A-2B2E-7047-E951A71FC91A}"/>
                    </a:ext>
                  </a:extLst>
                </p:cNvPr>
                <p:cNvSpPr/>
                <p:nvPr/>
              </p:nvSpPr>
              <p:spPr>
                <a:xfrm>
                  <a:off x="8275258" y="4122650"/>
                  <a:ext cx="34411" cy="129364"/>
                </a:xfrm>
                <a:custGeom>
                  <a:avLst/>
                  <a:gdLst>
                    <a:gd name="connsiteX0" fmla="*/ 12122 w 34411"/>
                    <a:gd name="connsiteY0" fmla="*/ 0 h 129364"/>
                    <a:gd name="connsiteX1" fmla="*/ 12122 w 34411"/>
                    <a:gd name="connsiteY1" fmla="*/ 107511 h 129364"/>
                    <a:gd name="connsiteX2" fmla="*/ 20530 w 34411"/>
                    <a:gd name="connsiteY2" fmla="*/ 118633 h 129364"/>
                    <a:gd name="connsiteX3" fmla="*/ 32261 w 34411"/>
                    <a:gd name="connsiteY3" fmla="*/ 116487 h 129364"/>
                    <a:gd name="connsiteX4" fmla="*/ 34412 w 34411"/>
                    <a:gd name="connsiteY4" fmla="*/ 126243 h 129364"/>
                    <a:gd name="connsiteX5" fmla="*/ 17792 w 34411"/>
                    <a:gd name="connsiteY5" fmla="*/ 129365 h 129364"/>
                    <a:gd name="connsiteX6" fmla="*/ 0 w 34411"/>
                    <a:gd name="connsiteY6" fmla="*/ 111609 h 129364"/>
                    <a:gd name="connsiteX7" fmla="*/ 0 w 34411"/>
                    <a:gd name="connsiteY7" fmla="*/ 0 h 129364"/>
                    <a:gd name="connsiteX8" fmla="*/ 11927 w 34411"/>
                    <a:gd name="connsiteY8" fmla="*/ 0 h 1293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4411" h="129364">
                      <a:moveTo>
                        <a:pt x="12122" y="0"/>
                      </a:moveTo>
                      <a:lnTo>
                        <a:pt x="12122" y="107511"/>
                      </a:lnTo>
                      <a:cubicBezTo>
                        <a:pt x="12122" y="116682"/>
                        <a:pt x="15642" y="118633"/>
                        <a:pt x="20530" y="118633"/>
                      </a:cubicBezTo>
                      <a:cubicBezTo>
                        <a:pt x="25026" y="118633"/>
                        <a:pt x="29328" y="117658"/>
                        <a:pt x="32261" y="116487"/>
                      </a:cubicBezTo>
                      <a:lnTo>
                        <a:pt x="34412" y="126243"/>
                      </a:lnTo>
                      <a:cubicBezTo>
                        <a:pt x="29914" y="127999"/>
                        <a:pt x="22680" y="129365"/>
                        <a:pt x="17792" y="129365"/>
                      </a:cubicBezTo>
                      <a:cubicBezTo>
                        <a:pt x="6843" y="129365"/>
                        <a:pt x="0" y="122731"/>
                        <a:pt x="0" y="111609"/>
                      </a:cubicBezTo>
                      <a:lnTo>
                        <a:pt x="0" y="0"/>
                      </a:lnTo>
                      <a:lnTo>
                        <a:pt x="11927" y="0"/>
                      </a:lnTo>
                      <a:close/>
                    </a:path>
                  </a:pathLst>
                </a:custGeom>
                <a:solidFill>
                  <a:srgbClr val="231F20"/>
                </a:solidFill>
                <a:ln w="19550" cap="flat">
                  <a:noFill/>
                  <a:prstDash val="solid"/>
                  <a:miter/>
                </a:ln>
              </p:spPr>
              <p:txBody>
                <a:bodyPr rtlCol="0" anchor="ctr"/>
                <a:lstStyle/>
                <a:p>
                  <a:endParaRPr lang="en-US"/>
                </a:p>
              </p:txBody>
            </p:sp>
            <p:sp>
              <p:nvSpPr>
                <p:cNvPr id="533" name="Freeform 532">
                  <a:extLst>
                    <a:ext uri="{FF2B5EF4-FFF2-40B4-BE49-F238E27FC236}">
                      <a16:creationId xmlns:a16="http://schemas.microsoft.com/office/drawing/2014/main" id="{CBA260DB-05FD-3B61-FA77-91A69F999BDA}"/>
                    </a:ext>
                  </a:extLst>
                </p:cNvPr>
                <p:cNvSpPr/>
                <p:nvPr/>
              </p:nvSpPr>
              <p:spPr>
                <a:xfrm>
                  <a:off x="8362069" y="4124406"/>
                  <a:ext cx="62174" cy="126437"/>
                </a:xfrm>
                <a:custGeom>
                  <a:avLst/>
                  <a:gdLst>
                    <a:gd name="connsiteX0" fmla="*/ 62175 w 62174"/>
                    <a:gd name="connsiteY0" fmla="*/ 126438 h 126437"/>
                    <a:gd name="connsiteX1" fmla="*/ 3911 w 62174"/>
                    <a:gd name="connsiteY1" fmla="*/ 126438 h 126437"/>
                    <a:gd name="connsiteX2" fmla="*/ 3911 w 62174"/>
                    <a:gd name="connsiteY2" fmla="*/ 115511 h 126437"/>
                    <a:gd name="connsiteX3" fmla="*/ 27764 w 62174"/>
                    <a:gd name="connsiteY3" fmla="*/ 115511 h 126437"/>
                    <a:gd name="connsiteX4" fmla="*/ 27764 w 62174"/>
                    <a:gd name="connsiteY4" fmla="*/ 13463 h 126437"/>
                    <a:gd name="connsiteX5" fmla="*/ 0 w 62174"/>
                    <a:gd name="connsiteY5" fmla="*/ 28487 h 126437"/>
                    <a:gd name="connsiteX6" fmla="*/ 0 w 62174"/>
                    <a:gd name="connsiteY6" fmla="*/ 17170 h 126437"/>
                    <a:gd name="connsiteX7" fmla="*/ 27764 w 62174"/>
                    <a:gd name="connsiteY7" fmla="*/ 0 h 126437"/>
                    <a:gd name="connsiteX8" fmla="*/ 39886 w 62174"/>
                    <a:gd name="connsiteY8" fmla="*/ 0 h 126437"/>
                    <a:gd name="connsiteX9" fmla="*/ 39886 w 62174"/>
                    <a:gd name="connsiteY9" fmla="*/ 115316 h 126437"/>
                    <a:gd name="connsiteX10" fmla="*/ 62175 w 62174"/>
                    <a:gd name="connsiteY10" fmla="*/ 115316 h 126437"/>
                    <a:gd name="connsiteX11" fmla="*/ 62175 w 62174"/>
                    <a:gd name="connsiteY11" fmla="*/ 126243 h 1264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2174" h="126437">
                      <a:moveTo>
                        <a:pt x="62175" y="126438"/>
                      </a:moveTo>
                      <a:lnTo>
                        <a:pt x="3911" y="126438"/>
                      </a:lnTo>
                      <a:lnTo>
                        <a:pt x="3911" y="115511"/>
                      </a:lnTo>
                      <a:lnTo>
                        <a:pt x="27764" y="115511"/>
                      </a:lnTo>
                      <a:lnTo>
                        <a:pt x="27764" y="13463"/>
                      </a:lnTo>
                      <a:cubicBezTo>
                        <a:pt x="23853" y="18927"/>
                        <a:pt x="9385" y="28487"/>
                        <a:pt x="0" y="28487"/>
                      </a:cubicBezTo>
                      <a:lnTo>
                        <a:pt x="0" y="17170"/>
                      </a:lnTo>
                      <a:cubicBezTo>
                        <a:pt x="12318" y="17170"/>
                        <a:pt x="27373" y="585"/>
                        <a:pt x="27764" y="0"/>
                      </a:cubicBezTo>
                      <a:lnTo>
                        <a:pt x="39886" y="0"/>
                      </a:lnTo>
                      <a:lnTo>
                        <a:pt x="39886" y="115316"/>
                      </a:lnTo>
                      <a:lnTo>
                        <a:pt x="62175" y="115316"/>
                      </a:lnTo>
                      <a:lnTo>
                        <a:pt x="62175" y="126243"/>
                      </a:lnTo>
                      <a:close/>
                    </a:path>
                  </a:pathLst>
                </a:custGeom>
                <a:solidFill>
                  <a:srgbClr val="231F20"/>
                </a:solidFill>
                <a:ln w="19550" cap="flat">
                  <a:noFill/>
                  <a:prstDash val="solid"/>
                  <a:miter/>
                </a:ln>
              </p:spPr>
              <p:txBody>
                <a:bodyPr rtlCol="0" anchor="ctr"/>
                <a:lstStyle/>
                <a:p>
                  <a:endParaRPr lang="en-US"/>
                </a:p>
              </p:txBody>
            </p:sp>
            <p:sp>
              <p:nvSpPr>
                <p:cNvPr id="534" name="Freeform 533">
                  <a:extLst>
                    <a:ext uri="{FF2B5EF4-FFF2-40B4-BE49-F238E27FC236}">
                      <a16:creationId xmlns:a16="http://schemas.microsoft.com/office/drawing/2014/main" id="{D65E949B-C54B-7882-F195-5E49FCA6EB30}"/>
                    </a:ext>
                  </a:extLst>
                </p:cNvPr>
                <p:cNvSpPr/>
                <p:nvPr/>
              </p:nvSpPr>
              <p:spPr>
                <a:xfrm>
                  <a:off x="8474688" y="4126162"/>
                  <a:ext cx="115160" cy="124681"/>
                </a:xfrm>
                <a:custGeom>
                  <a:avLst/>
                  <a:gdLst>
                    <a:gd name="connsiteX0" fmla="*/ 57678 w 115160"/>
                    <a:gd name="connsiteY0" fmla="*/ 109462 h 124681"/>
                    <a:gd name="connsiteX1" fmla="*/ 102257 w 115160"/>
                    <a:gd name="connsiteY1" fmla="*/ 0 h 124681"/>
                    <a:gd name="connsiteX2" fmla="*/ 115161 w 115160"/>
                    <a:gd name="connsiteY2" fmla="*/ 0 h 124681"/>
                    <a:gd name="connsiteX3" fmla="*/ 63348 w 115160"/>
                    <a:gd name="connsiteY3" fmla="*/ 124682 h 124681"/>
                    <a:gd name="connsiteX4" fmla="*/ 52008 w 115160"/>
                    <a:gd name="connsiteY4" fmla="*/ 124682 h 124681"/>
                    <a:gd name="connsiteX5" fmla="*/ 0 w 115160"/>
                    <a:gd name="connsiteY5" fmla="*/ 0 h 124681"/>
                    <a:gd name="connsiteX6" fmla="*/ 12904 w 115160"/>
                    <a:gd name="connsiteY6" fmla="*/ 0 h 124681"/>
                    <a:gd name="connsiteX7" fmla="*/ 57678 w 115160"/>
                    <a:gd name="connsiteY7" fmla="*/ 109462 h 1246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5160" h="124681">
                      <a:moveTo>
                        <a:pt x="57678" y="109462"/>
                      </a:moveTo>
                      <a:lnTo>
                        <a:pt x="102257" y="0"/>
                      </a:lnTo>
                      <a:lnTo>
                        <a:pt x="115161" y="0"/>
                      </a:lnTo>
                      <a:lnTo>
                        <a:pt x="63348" y="124682"/>
                      </a:lnTo>
                      <a:lnTo>
                        <a:pt x="52008" y="124682"/>
                      </a:lnTo>
                      <a:lnTo>
                        <a:pt x="0" y="0"/>
                      </a:lnTo>
                      <a:lnTo>
                        <a:pt x="12904" y="0"/>
                      </a:lnTo>
                      <a:lnTo>
                        <a:pt x="57678" y="109462"/>
                      </a:lnTo>
                      <a:close/>
                    </a:path>
                  </a:pathLst>
                </a:custGeom>
                <a:solidFill>
                  <a:srgbClr val="231F20"/>
                </a:solidFill>
                <a:ln w="19550" cap="flat">
                  <a:noFill/>
                  <a:prstDash val="solid"/>
                  <a:miter/>
                </a:ln>
              </p:spPr>
              <p:txBody>
                <a:bodyPr rtlCol="0" anchor="ctr"/>
                <a:lstStyle/>
                <a:p>
                  <a:endParaRPr lang="en-US"/>
                </a:p>
              </p:txBody>
            </p:sp>
            <p:sp>
              <p:nvSpPr>
                <p:cNvPr id="535" name="Freeform 534">
                  <a:extLst>
                    <a:ext uri="{FF2B5EF4-FFF2-40B4-BE49-F238E27FC236}">
                      <a16:creationId xmlns:a16="http://schemas.microsoft.com/office/drawing/2014/main" id="{9DC4FBCF-FD10-5145-B6D3-BEF4166F497F}"/>
                    </a:ext>
                  </a:extLst>
                </p:cNvPr>
                <p:cNvSpPr/>
                <p:nvPr/>
              </p:nvSpPr>
              <p:spPr>
                <a:xfrm>
                  <a:off x="8598843" y="4157772"/>
                  <a:ext cx="90916" cy="94828"/>
                </a:xfrm>
                <a:custGeom>
                  <a:avLst/>
                  <a:gdLst>
                    <a:gd name="connsiteX0" fmla="*/ 0 w 90916"/>
                    <a:gd name="connsiteY0" fmla="*/ 47609 h 94828"/>
                    <a:gd name="connsiteX1" fmla="*/ 45360 w 90916"/>
                    <a:gd name="connsiteY1" fmla="*/ 0 h 94828"/>
                    <a:gd name="connsiteX2" fmla="*/ 90916 w 90916"/>
                    <a:gd name="connsiteY2" fmla="*/ 47609 h 94828"/>
                    <a:gd name="connsiteX3" fmla="*/ 45360 w 90916"/>
                    <a:gd name="connsiteY3" fmla="*/ 94828 h 94828"/>
                    <a:gd name="connsiteX4" fmla="*/ 0 w 90916"/>
                    <a:gd name="connsiteY4" fmla="*/ 47609 h 94828"/>
                    <a:gd name="connsiteX5" fmla="*/ 45360 w 90916"/>
                    <a:gd name="connsiteY5" fmla="*/ 84292 h 94828"/>
                    <a:gd name="connsiteX6" fmla="*/ 78794 w 90916"/>
                    <a:gd name="connsiteY6" fmla="*/ 47414 h 94828"/>
                    <a:gd name="connsiteX7" fmla="*/ 45360 w 90916"/>
                    <a:gd name="connsiteY7" fmla="*/ 10537 h 94828"/>
                    <a:gd name="connsiteX8" fmla="*/ 12122 w 90916"/>
                    <a:gd name="connsiteY8" fmla="*/ 47804 h 94828"/>
                    <a:gd name="connsiteX9" fmla="*/ 45360 w 90916"/>
                    <a:gd name="connsiteY9" fmla="*/ 84292 h 948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0916" h="94828">
                      <a:moveTo>
                        <a:pt x="0" y="47609"/>
                      </a:moveTo>
                      <a:cubicBezTo>
                        <a:pt x="0" y="22049"/>
                        <a:pt x="19161" y="0"/>
                        <a:pt x="45360" y="0"/>
                      </a:cubicBezTo>
                      <a:cubicBezTo>
                        <a:pt x="71560" y="0"/>
                        <a:pt x="90916" y="21854"/>
                        <a:pt x="90916" y="47609"/>
                      </a:cubicBezTo>
                      <a:cubicBezTo>
                        <a:pt x="90916" y="73365"/>
                        <a:pt x="71951" y="94828"/>
                        <a:pt x="45360" y="94828"/>
                      </a:cubicBezTo>
                      <a:cubicBezTo>
                        <a:pt x="18770" y="94828"/>
                        <a:pt x="0" y="72975"/>
                        <a:pt x="0" y="47609"/>
                      </a:cubicBezTo>
                      <a:close/>
                      <a:moveTo>
                        <a:pt x="45360" y="84292"/>
                      </a:moveTo>
                      <a:cubicBezTo>
                        <a:pt x="63739" y="84292"/>
                        <a:pt x="78794" y="67707"/>
                        <a:pt x="78794" y="47414"/>
                      </a:cubicBezTo>
                      <a:cubicBezTo>
                        <a:pt x="78794" y="27122"/>
                        <a:pt x="63739" y="10537"/>
                        <a:pt x="45360" y="10537"/>
                      </a:cubicBezTo>
                      <a:cubicBezTo>
                        <a:pt x="26982" y="10537"/>
                        <a:pt x="12122" y="27317"/>
                        <a:pt x="12122" y="47804"/>
                      </a:cubicBezTo>
                      <a:cubicBezTo>
                        <a:pt x="12122" y="68292"/>
                        <a:pt x="26982" y="84292"/>
                        <a:pt x="45360" y="84292"/>
                      </a:cubicBezTo>
                      <a:close/>
                    </a:path>
                  </a:pathLst>
                </a:custGeom>
                <a:solidFill>
                  <a:srgbClr val="231F20"/>
                </a:solidFill>
                <a:ln w="19550" cap="flat">
                  <a:noFill/>
                  <a:prstDash val="solid"/>
                  <a:miter/>
                </a:ln>
              </p:spPr>
              <p:txBody>
                <a:bodyPr rtlCol="0" anchor="ctr"/>
                <a:lstStyle/>
                <a:p>
                  <a:endParaRPr lang="en-US"/>
                </a:p>
              </p:txBody>
            </p:sp>
            <p:sp>
              <p:nvSpPr>
                <p:cNvPr id="536" name="Freeform 535">
                  <a:extLst>
                    <a:ext uri="{FF2B5EF4-FFF2-40B4-BE49-F238E27FC236}">
                      <a16:creationId xmlns:a16="http://schemas.microsoft.com/office/drawing/2014/main" id="{5C4D1261-460D-B638-126E-15B84A8326BF}"/>
                    </a:ext>
                  </a:extLst>
                </p:cNvPr>
                <p:cNvSpPr/>
                <p:nvPr/>
              </p:nvSpPr>
              <p:spPr>
                <a:xfrm>
                  <a:off x="8710289" y="4122650"/>
                  <a:ext cx="34411" cy="129364"/>
                </a:xfrm>
                <a:custGeom>
                  <a:avLst/>
                  <a:gdLst>
                    <a:gd name="connsiteX0" fmla="*/ 12122 w 34411"/>
                    <a:gd name="connsiteY0" fmla="*/ 0 h 129364"/>
                    <a:gd name="connsiteX1" fmla="*/ 12122 w 34411"/>
                    <a:gd name="connsiteY1" fmla="*/ 107511 h 129364"/>
                    <a:gd name="connsiteX2" fmla="*/ 20530 w 34411"/>
                    <a:gd name="connsiteY2" fmla="*/ 118633 h 129364"/>
                    <a:gd name="connsiteX3" fmla="*/ 32261 w 34411"/>
                    <a:gd name="connsiteY3" fmla="*/ 116487 h 129364"/>
                    <a:gd name="connsiteX4" fmla="*/ 34412 w 34411"/>
                    <a:gd name="connsiteY4" fmla="*/ 126243 h 129364"/>
                    <a:gd name="connsiteX5" fmla="*/ 17792 w 34411"/>
                    <a:gd name="connsiteY5" fmla="*/ 129365 h 129364"/>
                    <a:gd name="connsiteX6" fmla="*/ 0 w 34411"/>
                    <a:gd name="connsiteY6" fmla="*/ 111609 h 129364"/>
                    <a:gd name="connsiteX7" fmla="*/ 0 w 34411"/>
                    <a:gd name="connsiteY7" fmla="*/ 0 h 129364"/>
                    <a:gd name="connsiteX8" fmla="*/ 11927 w 34411"/>
                    <a:gd name="connsiteY8" fmla="*/ 0 h 1293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4411" h="129364">
                      <a:moveTo>
                        <a:pt x="12122" y="0"/>
                      </a:moveTo>
                      <a:lnTo>
                        <a:pt x="12122" y="107511"/>
                      </a:lnTo>
                      <a:cubicBezTo>
                        <a:pt x="12122" y="116682"/>
                        <a:pt x="15642" y="118633"/>
                        <a:pt x="20530" y="118633"/>
                      </a:cubicBezTo>
                      <a:cubicBezTo>
                        <a:pt x="25026" y="118633"/>
                        <a:pt x="29328" y="117658"/>
                        <a:pt x="32261" y="116487"/>
                      </a:cubicBezTo>
                      <a:lnTo>
                        <a:pt x="34412" y="126243"/>
                      </a:lnTo>
                      <a:cubicBezTo>
                        <a:pt x="29914" y="127999"/>
                        <a:pt x="22680" y="129365"/>
                        <a:pt x="17792" y="129365"/>
                      </a:cubicBezTo>
                      <a:cubicBezTo>
                        <a:pt x="6843" y="129365"/>
                        <a:pt x="0" y="122731"/>
                        <a:pt x="0" y="111609"/>
                      </a:cubicBezTo>
                      <a:lnTo>
                        <a:pt x="0" y="0"/>
                      </a:lnTo>
                      <a:lnTo>
                        <a:pt x="11927" y="0"/>
                      </a:lnTo>
                      <a:close/>
                    </a:path>
                  </a:pathLst>
                </a:custGeom>
                <a:solidFill>
                  <a:srgbClr val="231F20"/>
                </a:solidFill>
                <a:ln w="19550" cap="flat">
                  <a:noFill/>
                  <a:prstDash val="solid"/>
                  <a:miter/>
                </a:ln>
              </p:spPr>
              <p:txBody>
                <a:bodyPr rtlCol="0" anchor="ctr"/>
                <a:lstStyle/>
                <a:p>
                  <a:endParaRPr lang="en-US"/>
                </a:p>
              </p:txBody>
            </p:sp>
            <p:sp>
              <p:nvSpPr>
                <p:cNvPr id="537" name="Freeform 536">
                  <a:extLst>
                    <a:ext uri="{FF2B5EF4-FFF2-40B4-BE49-F238E27FC236}">
                      <a16:creationId xmlns:a16="http://schemas.microsoft.com/office/drawing/2014/main" id="{AB944F87-F802-7A53-2A5D-AF4B918857AB}"/>
                    </a:ext>
                  </a:extLst>
                </p:cNvPr>
                <p:cNvSpPr/>
                <p:nvPr/>
              </p:nvSpPr>
              <p:spPr>
                <a:xfrm>
                  <a:off x="8756627" y="4159333"/>
                  <a:ext cx="82704" cy="93267"/>
                </a:xfrm>
                <a:custGeom>
                  <a:avLst/>
                  <a:gdLst>
                    <a:gd name="connsiteX0" fmla="*/ 196 w 82704"/>
                    <a:gd name="connsiteY0" fmla="*/ 0 h 93267"/>
                    <a:gd name="connsiteX1" fmla="*/ 12123 w 82704"/>
                    <a:gd name="connsiteY1" fmla="*/ 0 h 93267"/>
                    <a:gd name="connsiteX2" fmla="*/ 12123 w 82704"/>
                    <a:gd name="connsiteY2" fmla="*/ 51707 h 93267"/>
                    <a:gd name="connsiteX3" fmla="*/ 33434 w 82704"/>
                    <a:gd name="connsiteY3" fmla="*/ 82731 h 93267"/>
                    <a:gd name="connsiteX4" fmla="*/ 66477 w 82704"/>
                    <a:gd name="connsiteY4" fmla="*/ 57560 h 93267"/>
                    <a:gd name="connsiteX5" fmla="*/ 66477 w 82704"/>
                    <a:gd name="connsiteY5" fmla="*/ 0 h 93267"/>
                    <a:gd name="connsiteX6" fmla="*/ 78403 w 82704"/>
                    <a:gd name="connsiteY6" fmla="*/ 0 h 93267"/>
                    <a:gd name="connsiteX7" fmla="*/ 78403 w 82704"/>
                    <a:gd name="connsiteY7" fmla="*/ 77072 h 93267"/>
                    <a:gd name="connsiteX8" fmla="*/ 82705 w 82704"/>
                    <a:gd name="connsiteY8" fmla="*/ 81950 h 93267"/>
                    <a:gd name="connsiteX9" fmla="*/ 82705 w 82704"/>
                    <a:gd name="connsiteY9" fmla="*/ 91511 h 93267"/>
                    <a:gd name="connsiteX10" fmla="*/ 77035 w 82704"/>
                    <a:gd name="connsiteY10" fmla="*/ 91902 h 93267"/>
                    <a:gd name="connsiteX11" fmla="*/ 68237 w 82704"/>
                    <a:gd name="connsiteY11" fmla="*/ 83121 h 93267"/>
                    <a:gd name="connsiteX12" fmla="*/ 67845 w 82704"/>
                    <a:gd name="connsiteY12" fmla="*/ 70829 h 93267"/>
                    <a:gd name="connsiteX13" fmla="*/ 29328 w 82704"/>
                    <a:gd name="connsiteY13" fmla="*/ 93267 h 93267"/>
                    <a:gd name="connsiteX14" fmla="*/ 0 w 82704"/>
                    <a:gd name="connsiteY14" fmla="*/ 53658 h 93267"/>
                    <a:gd name="connsiteX15" fmla="*/ 0 w 82704"/>
                    <a:gd name="connsiteY15" fmla="*/ 0 h 932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82704" h="93267">
                      <a:moveTo>
                        <a:pt x="196" y="0"/>
                      </a:moveTo>
                      <a:lnTo>
                        <a:pt x="12123" y="0"/>
                      </a:lnTo>
                      <a:lnTo>
                        <a:pt x="12123" y="51707"/>
                      </a:lnTo>
                      <a:cubicBezTo>
                        <a:pt x="12123" y="72585"/>
                        <a:pt x="19161" y="82731"/>
                        <a:pt x="33434" y="82731"/>
                      </a:cubicBezTo>
                      <a:cubicBezTo>
                        <a:pt x="47707" y="82731"/>
                        <a:pt x="61003" y="72975"/>
                        <a:pt x="66477" y="57560"/>
                      </a:cubicBezTo>
                      <a:lnTo>
                        <a:pt x="66477" y="0"/>
                      </a:lnTo>
                      <a:lnTo>
                        <a:pt x="78403" y="0"/>
                      </a:lnTo>
                      <a:lnTo>
                        <a:pt x="78403" y="77072"/>
                      </a:lnTo>
                      <a:cubicBezTo>
                        <a:pt x="78403" y="80389"/>
                        <a:pt x="79577" y="81755"/>
                        <a:pt x="82705" y="81950"/>
                      </a:cubicBezTo>
                      <a:lnTo>
                        <a:pt x="82705" y="91511"/>
                      </a:lnTo>
                      <a:cubicBezTo>
                        <a:pt x="79968" y="91902"/>
                        <a:pt x="78599" y="91902"/>
                        <a:pt x="77035" y="91902"/>
                      </a:cubicBezTo>
                      <a:cubicBezTo>
                        <a:pt x="72147" y="91511"/>
                        <a:pt x="68432" y="87804"/>
                        <a:pt x="68237" y="83121"/>
                      </a:cubicBezTo>
                      <a:lnTo>
                        <a:pt x="67845" y="70829"/>
                      </a:lnTo>
                      <a:cubicBezTo>
                        <a:pt x="59829" y="85072"/>
                        <a:pt x="45361" y="93267"/>
                        <a:pt x="29328" y="93267"/>
                      </a:cubicBezTo>
                      <a:cubicBezTo>
                        <a:pt x="10167" y="93267"/>
                        <a:pt x="0" y="79804"/>
                        <a:pt x="0" y="53658"/>
                      </a:cubicBezTo>
                      <a:lnTo>
                        <a:pt x="0" y="0"/>
                      </a:lnTo>
                      <a:close/>
                    </a:path>
                  </a:pathLst>
                </a:custGeom>
                <a:solidFill>
                  <a:srgbClr val="231F20"/>
                </a:solidFill>
                <a:ln w="19550" cap="flat">
                  <a:noFill/>
                  <a:prstDash val="solid"/>
                  <a:miter/>
                </a:ln>
              </p:spPr>
              <p:txBody>
                <a:bodyPr rtlCol="0" anchor="ctr"/>
                <a:lstStyle/>
                <a:p>
                  <a:endParaRPr lang="en-US"/>
                </a:p>
              </p:txBody>
            </p:sp>
            <p:sp>
              <p:nvSpPr>
                <p:cNvPr id="538" name="Freeform 537">
                  <a:extLst>
                    <a:ext uri="{FF2B5EF4-FFF2-40B4-BE49-F238E27FC236}">
                      <a16:creationId xmlns:a16="http://schemas.microsoft.com/office/drawing/2014/main" id="{5F5BC2B1-F8F4-26AB-AC13-9197FDCD54E1}"/>
                    </a:ext>
                  </a:extLst>
                </p:cNvPr>
                <p:cNvSpPr/>
                <p:nvPr/>
              </p:nvSpPr>
              <p:spPr>
                <a:xfrm>
                  <a:off x="8862208" y="4157772"/>
                  <a:ext cx="136472" cy="93267"/>
                </a:xfrm>
                <a:custGeom>
                  <a:avLst/>
                  <a:gdLst>
                    <a:gd name="connsiteX0" fmla="*/ 124546 w 136472"/>
                    <a:gd name="connsiteY0" fmla="*/ 93072 h 93267"/>
                    <a:gd name="connsiteX1" fmla="*/ 124546 w 136472"/>
                    <a:gd name="connsiteY1" fmla="*/ 41951 h 93267"/>
                    <a:gd name="connsiteX2" fmla="*/ 104212 w 136472"/>
                    <a:gd name="connsiteY2" fmla="*/ 10927 h 93267"/>
                    <a:gd name="connsiteX3" fmla="*/ 74101 w 136472"/>
                    <a:gd name="connsiteY3" fmla="*/ 37268 h 93267"/>
                    <a:gd name="connsiteX4" fmla="*/ 74101 w 136472"/>
                    <a:gd name="connsiteY4" fmla="*/ 93072 h 93267"/>
                    <a:gd name="connsiteX5" fmla="*/ 62175 w 136472"/>
                    <a:gd name="connsiteY5" fmla="*/ 93072 h 93267"/>
                    <a:gd name="connsiteX6" fmla="*/ 62175 w 136472"/>
                    <a:gd name="connsiteY6" fmla="*/ 41951 h 93267"/>
                    <a:gd name="connsiteX7" fmla="*/ 42037 w 136472"/>
                    <a:gd name="connsiteY7" fmla="*/ 10927 h 93267"/>
                    <a:gd name="connsiteX8" fmla="*/ 11926 w 136472"/>
                    <a:gd name="connsiteY8" fmla="*/ 37073 h 93267"/>
                    <a:gd name="connsiteX9" fmla="*/ 11926 w 136472"/>
                    <a:gd name="connsiteY9" fmla="*/ 93072 h 93267"/>
                    <a:gd name="connsiteX10" fmla="*/ 0 w 136472"/>
                    <a:gd name="connsiteY10" fmla="*/ 93072 h 93267"/>
                    <a:gd name="connsiteX11" fmla="*/ 0 w 136472"/>
                    <a:gd name="connsiteY11" fmla="*/ 1561 h 93267"/>
                    <a:gd name="connsiteX12" fmla="*/ 10949 w 136472"/>
                    <a:gd name="connsiteY12" fmla="*/ 1561 h 93267"/>
                    <a:gd name="connsiteX13" fmla="*/ 10949 w 136472"/>
                    <a:gd name="connsiteY13" fmla="*/ 22244 h 93267"/>
                    <a:gd name="connsiteX14" fmla="*/ 45947 w 136472"/>
                    <a:gd name="connsiteY14" fmla="*/ 0 h 93267"/>
                    <a:gd name="connsiteX15" fmla="*/ 73124 w 136472"/>
                    <a:gd name="connsiteY15" fmla="*/ 23610 h 93267"/>
                    <a:gd name="connsiteX16" fmla="*/ 108513 w 136472"/>
                    <a:gd name="connsiteY16" fmla="*/ 0 h 93267"/>
                    <a:gd name="connsiteX17" fmla="*/ 136472 w 136472"/>
                    <a:gd name="connsiteY17" fmla="*/ 39609 h 93267"/>
                    <a:gd name="connsiteX18" fmla="*/ 136472 w 136472"/>
                    <a:gd name="connsiteY18" fmla="*/ 93267 h 93267"/>
                    <a:gd name="connsiteX19" fmla="*/ 124546 w 136472"/>
                    <a:gd name="connsiteY19" fmla="*/ 93267 h 932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36472" h="93267">
                      <a:moveTo>
                        <a:pt x="124546" y="93072"/>
                      </a:moveTo>
                      <a:lnTo>
                        <a:pt x="124546" y="41951"/>
                      </a:lnTo>
                      <a:cubicBezTo>
                        <a:pt x="124546" y="20683"/>
                        <a:pt x="117702" y="10927"/>
                        <a:pt x="104212" y="10927"/>
                      </a:cubicBezTo>
                      <a:cubicBezTo>
                        <a:pt x="90721" y="10927"/>
                        <a:pt x="78599" y="21854"/>
                        <a:pt x="74101" y="37268"/>
                      </a:cubicBezTo>
                      <a:lnTo>
                        <a:pt x="74101" y="93072"/>
                      </a:lnTo>
                      <a:lnTo>
                        <a:pt x="62175" y="93072"/>
                      </a:lnTo>
                      <a:lnTo>
                        <a:pt x="62175" y="41951"/>
                      </a:lnTo>
                      <a:cubicBezTo>
                        <a:pt x="62175" y="20293"/>
                        <a:pt x="55723" y="10927"/>
                        <a:pt x="42037" y="10927"/>
                      </a:cubicBezTo>
                      <a:cubicBezTo>
                        <a:pt x="28350" y="10927"/>
                        <a:pt x="16424" y="21463"/>
                        <a:pt x="11926" y="37073"/>
                      </a:cubicBezTo>
                      <a:lnTo>
                        <a:pt x="11926" y="93072"/>
                      </a:lnTo>
                      <a:lnTo>
                        <a:pt x="0" y="93072"/>
                      </a:lnTo>
                      <a:lnTo>
                        <a:pt x="0" y="1561"/>
                      </a:lnTo>
                      <a:lnTo>
                        <a:pt x="10949" y="1561"/>
                      </a:lnTo>
                      <a:lnTo>
                        <a:pt x="10949" y="22244"/>
                      </a:lnTo>
                      <a:cubicBezTo>
                        <a:pt x="18574" y="8195"/>
                        <a:pt x="31283" y="0"/>
                        <a:pt x="45947" y="0"/>
                      </a:cubicBezTo>
                      <a:cubicBezTo>
                        <a:pt x="60611" y="0"/>
                        <a:pt x="70973" y="9756"/>
                        <a:pt x="73124" y="23610"/>
                      </a:cubicBezTo>
                      <a:cubicBezTo>
                        <a:pt x="81531" y="8195"/>
                        <a:pt x="93458" y="0"/>
                        <a:pt x="108513" y="0"/>
                      </a:cubicBezTo>
                      <a:cubicBezTo>
                        <a:pt x="129042" y="0"/>
                        <a:pt x="136472" y="15610"/>
                        <a:pt x="136472" y="39609"/>
                      </a:cubicBezTo>
                      <a:lnTo>
                        <a:pt x="136472" y="93267"/>
                      </a:lnTo>
                      <a:lnTo>
                        <a:pt x="124546" y="93267"/>
                      </a:lnTo>
                      <a:close/>
                    </a:path>
                  </a:pathLst>
                </a:custGeom>
                <a:solidFill>
                  <a:srgbClr val="231F20"/>
                </a:solidFill>
                <a:ln w="19550" cap="flat">
                  <a:noFill/>
                  <a:prstDash val="solid"/>
                  <a:miter/>
                </a:ln>
              </p:spPr>
              <p:txBody>
                <a:bodyPr rtlCol="0" anchor="ctr"/>
                <a:lstStyle/>
                <a:p>
                  <a:endParaRPr lang="en-US"/>
                </a:p>
              </p:txBody>
            </p:sp>
            <p:sp>
              <p:nvSpPr>
                <p:cNvPr id="539" name="Freeform 538">
                  <a:extLst>
                    <a:ext uri="{FF2B5EF4-FFF2-40B4-BE49-F238E27FC236}">
                      <a16:creationId xmlns:a16="http://schemas.microsoft.com/office/drawing/2014/main" id="{D04C04F6-E095-35D1-0402-8B01FE0CA25B}"/>
                    </a:ext>
                  </a:extLst>
                </p:cNvPr>
                <p:cNvSpPr/>
                <p:nvPr/>
              </p:nvSpPr>
              <p:spPr>
                <a:xfrm>
                  <a:off x="9017645" y="4157772"/>
                  <a:ext cx="91112" cy="94633"/>
                </a:xfrm>
                <a:custGeom>
                  <a:avLst/>
                  <a:gdLst>
                    <a:gd name="connsiteX0" fmla="*/ 0 w 91112"/>
                    <a:gd name="connsiteY0" fmla="*/ 47024 h 94633"/>
                    <a:gd name="connsiteX1" fmla="*/ 45751 w 91112"/>
                    <a:gd name="connsiteY1" fmla="*/ 0 h 94633"/>
                    <a:gd name="connsiteX2" fmla="*/ 91112 w 91112"/>
                    <a:gd name="connsiteY2" fmla="*/ 46829 h 94633"/>
                    <a:gd name="connsiteX3" fmla="*/ 91112 w 91112"/>
                    <a:gd name="connsiteY3" fmla="*/ 51512 h 94633"/>
                    <a:gd name="connsiteX4" fmla="*/ 12514 w 91112"/>
                    <a:gd name="connsiteY4" fmla="*/ 51512 h 94633"/>
                    <a:gd name="connsiteX5" fmla="*/ 46534 w 91112"/>
                    <a:gd name="connsiteY5" fmla="*/ 85658 h 94633"/>
                    <a:gd name="connsiteX6" fmla="*/ 74689 w 91112"/>
                    <a:gd name="connsiteY6" fmla="*/ 69073 h 94633"/>
                    <a:gd name="connsiteX7" fmla="*/ 85051 w 91112"/>
                    <a:gd name="connsiteY7" fmla="*/ 71804 h 94633"/>
                    <a:gd name="connsiteX8" fmla="*/ 45947 w 91112"/>
                    <a:gd name="connsiteY8" fmla="*/ 94633 h 94633"/>
                    <a:gd name="connsiteX9" fmla="*/ 0 w 91112"/>
                    <a:gd name="connsiteY9" fmla="*/ 46829 h 94633"/>
                    <a:gd name="connsiteX10" fmla="*/ 79967 w 91112"/>
                    <a:gd name="connsiteY10" fmla="*/ 42926 h 94633"/>
                    <a:gd name="connsiteX11" fmla="*/ 45947 w 91112"/>
                    <a:gd name="connsiteY11" fmla="*/ 9171 h 94633"/>
                    <a:gd name="connsiteX12" fmla="*/ 12122 w 91112"/>
                    <a:gd name="connsiteY12" fmla="*/ 42926 h 94633"/>
                    <a:gd name="connsiteX13" fmla="*/ 79967 w 91112"/>
                    <a:gd name="connsiteY13" fmla="*/ 42926 h 946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1112" h="94633">
                      <a:moveTo>
                        <a:pt x="0" y="47024"/>
                      </a:moveTo>
                      <a:cubicBezTo>
                        <a:pt x="0" y="21463"/>
                        <a:pt x="19357" y="0"/>
                        <a:pt x="45751" y="0"/>
                      </a:cubicBezTo>
                      <a:cubicBezTo>
                        <a:pt x="72147" y="0"/>
                        <a:pt x="91112" y="21854"/>
                        <a:pt x="91112" y="46829"/>
                      </a:cubicBezTo>
                      <a:cubicBezTo>
                        <a:pt x="91112" y="48780"/>
                        <a:pt x="91112" y="50731"/>
                        <a:pt x="91112" y="51512"/>
                      </a:cubicBezTo>
                      <a:lnTo>
                        <a:pt x="12514" y="51512"/>
                      </a:lnTo>
                      <a:cubicBezTo>
                        <a:pt x="14077" y="71219"/>
                        <a:pt x="28937" y="85658"/>
                        <a:pt x="46534" y="85658"/>
                      </a:cubicBezTo>
                      <a:cubicBezTo>
                        <a:pt x="58461" y="85658"/>
                        <a:pt x="70387" y="79024"/>
                        <a:pt x="74689" y="69073"/>
                      </a:cubicBezTo>
                      <a:lnTo>
                        <a:pt x="85051" y="71804"/>
                      </a:lnTo>
                      <a:cubicBezTo>
                        <a:pt x="79381" y="85072"/>
                        <a:pt x="63739" y="94633"/>
                        <a:pt x="45947" y="94633"/>
                      </a:cubicBezTo>
                      <a:cubicBezTo>
                        <a:pt x="19357" y="94633"/>
                        <a:pt x="0" y="72780"/>
                        <a:pt x="0" y="46829"/>
                      </a:cubicBezTo>
                      <a:close/>
                      <a:moveTo>
                        <a:pt x="79967" y="42926"/>
                      </a:moveTo>
                      <a:cubicBezTo>
                        <a:pt x="78403" y="23024"/>
                        <a:pt x="63935" y="9171"/>
                        <a:pt x="45947" y="9171"/>
                      </a:cubicBezTo>
                      <a:cubicBezTo>
                        <a:pt x="27959" y="9171"/>
                        <a:pt x="13295" y="23219"/>
                        <a:pt x="12122" y="42926"/>
                      </a:cubicBezTo>
                      <a:lnTo>
                        <a:pt x="79967" y="42926"/>
                      </a:lnTo>
                      <a:close/>
                    </a:path>
                  </a:pathLst>
                </a:custGeom>
                <a:solidFill>
                  <a:srgbClr val="231F20"/>
                </a:solidFill>
                <a:ln w="19550" cap="flat">
                  <a:noFill/>
                  <a:prstDash val="solid"/>
                  <a:miter/>
                </a:ln>
              </p:spPr>
              <p:txBody>
                <a:bodyPr rtlCol="0" anchor="ctr"/>
                <a:lstStyle/>
                <a:p>
                  <a:endParaRPr lang="en-US"/>
                </a:p>
              </p:txBody>
            </p:sp>
          </p:grpSp>
        </p:grpSp>
        <p:sp>
          <p:nvSpPr>
            <p:cNvPr id="546" name="TextBox 545">
              <a:extLst>
                <a:ext uri="{FF2B5EF4-FFF2-40B4-BE49-F238E27FC236}">
                  <a16:creationId xmlns:a16="http://schemas.microsoft.com/office/drawing/2014/main" id="{9BEE445A-FAEE-DDF0-B3F0-8AB63C7F8EA3}"/>
                </a:ext>
              </a:extLst>
            </p:cNvPr>
            <p:cNvSpPr txBox="1"/>
            <p:nvPr/>
          </p:nvSpPr>
          <p:spPr>
            <a:xfrm>
              <a:off x="2604312" y="2573063"/>
              <a:ext cx="411972" cy="276999"/>
            </a:xfrm>
            <a:prstGeom prst="rect">
              <a:avLst/>
            </a:prstGeom>
            <a:noFill/>
          </p:spPr>
          <p:txBody>
            <a:bodyPr wrap="none" lIns="0" tIns="0" rIns="0" bIns="0" rtlCol="0" anchor="ctr">
              <a:spAutoFit/>
            </a:bodyPr>
            <a:lstStyle/>
            <a:p>
              <a:pPr algn="ctr"/>
              <a:r>
                <a:rPr lang="en-US"/>
                <a:t>500</a:t>
              </a:r>
            </a:p>
          </p:txBody>
        </p:sp>
        <p:sp>
          <p:nvSpPr>
            <p:cNvPr id="547" name="TextBox 546">
              <a:extLst>
                <a:ext uri="{FF2B5EF4-FFF2-40B4-BE49-F238E27FC236}">
                  <a16:creationId xmlns:a16="http://schemas.microsoft.com/office/drawing/2014/main" id="{954CCD26-AB42-E22E-C834-CC22F0EFAF54}"/>
                </a:ext>
              </a:extLst>
            </p:cNvPr>
            <p:cNvSpPr txBox="1"/>
            <p:nvPr/>
          </p:nvSpPr>
          <p:spPr>
            <a:xfrm>
              <a:off x="3377241" y="2573063"/>
              <a:ext cx="559449" cy="276999"/>
            </a:xfrm>
            <a:prstGeom prst="rect">
              <a:avLst/>
            </a:prstGeom>
            <a:noFill/>
          </p:spPr>
          <p:txBody>
            <a:bodyPr wrap="none" lIns="0" tIns="0" rIns="0" bIns="0" rtlCol="0" anchor="ctr">
              <a:spAutoFit/>
            </a:bodyPr>
            <a:lstStyle/>
            <a:p>
              <a:pPr algn="ctr"/>
              <a:r>
                <a:rPr lang="en-US"/>
                <a:t>1,500</a:t>
              </a:r>
            </a:p>
          </p:txBody>
        </p:sp>
        <p:sp>
          <p:nvSpPr>
            <p:cNvPr id="548" name="TextBox 547">
              <a:extLst>
                <a:ext uri="{FF2B5EF4-FFF2-40B4-BE49-F238E27FC236}">
                  <a16:creationId xmlns:a16="http://schemas.microsoft.com/office/drawing/2014/main" id="{8EAB5954-D9FA-C7FE-5879-C101851BE470}"/>
                </a:ext>
              </a:extLst>
            </p:cNvPr>
            <p:cNvSpPr txBox="1"/>
            <p:nvPr/>
          </p:nvSpPr>
          <p:spPr>
            <a:xfrm>
              <a:off x="4211886" y="2573063"/>
              <a:ext cx="583494" cy="276999"/>
            </a:xfrm>
            <a:prstGeom prst="rect">
              <a:avLst/>
            </a:prstGeom>
            <a:noFill/>
          </p:spPr>
          <p:txBody>
            <a:bodyPr wrap="none" lIns="0" tIns="0" rIns="0" bIns="0" rtlCol="0" anchor="ctr">
              <a:spAutoFit/>
            </a:bodyPr>
            <a:lstStyle/>
            <a:p>
              <a:pPr algn="ctr"/>
              <a:r>
                <a:rPr lang="en-US"/>
                <a:t>2,500</a:t>
              </a:r>
            </a:p>
          </p:txBody>
        </p:sp>
        <p:sp>
          <p:nvSpPr>
            <p:cNvPr id="549" name="TextBox 548">
              <a:extLst>
                <a:ext uri="{FF2B5EF4-FFF2-40B4-BE49-F238E27FC236}">
                  <a16:creationId xmlns:a16="http://schemas.microsoft.com/office/drawing/2014/main" id="{7834E675-7ADC-F013-F852-6355112CAF6A}"/>
                </a:ext>
              </a:extLst>
            </p:cNvPr>
            <p:cNvSpPr txBox="1"/>
            <p:nvPr/>
          </p:nvSpPr>
          <p:spPr>
            <a:xfrm>
              <a:off x="5056119" y="2573063"/>
              <a:ext cx="578685" cy="276999"/>
            </a:xfrm>
            <a:prstGeom prst="rect">
              <a:avLst/>
            </a:prstGeom>
            <a:noFill/>
          </p:spPr>
          <p:txBody>
            <a:bodyPr wrap="none" lIns="0" tIns="0" rIns="0" bIns="0" rtlCol="0" anchor="ctr">
              <a:spAutoFit/>
            </a:bodyPr>
            <a:lstStyle/>
            <a:p>
              <a:pPr algn="ctr"/>
              <a:r>
                <a:rPr lang="en-US"/>
                <a:t>3,500</a:t>
              </a:r>
            </a:p>
          </p:txBody>
        </p:sp>
        <p:sp>
          <p:nvSpPr>
            <p:cNvPr id="550" name="TextBox 549">
              <a:extLst>
                <a:ext uri="{FF2B5EF4-FFF2-40B4-BE49-F238E27FC236}">
                  <a16:creationId xmlns:a16="http://schemas.microsoft.com/office/drawing/2014/main" id="{6F786544-62BD-592D-E549-A3F5111C1937}"/>
                </a:ext>
              </a:extLst>
            </p:cNvPr>
            <p:cNvSpPr txBox="1"/>
            <p:nvPr/>
          </p:nvSpPr>
          <p:spPr>
            <a:xfrm>
              <a:off x="5895601" y="2573063"/>
              <a:ext cx="602730" cy="276999"/>
            </a:xfrm>
            <a:prstGeom prst="rect">
              <a:avLst/>
            </a:prstGeom>
            <a:noFill/>
          </p:spPr>
          <p:txBody>
            <a:bodyPr wrap="none" lIns="0" tIns="0" rIns="0" bIns="0" rtlCol="0" anchor="ctr">
              <a:spAutoFit/>
            </a:bodyPr>
            <a:lstStyle/>
            <a:p>
              <a:pPr algn="ctr"/>
              <a:r>
                <a:rPr lang="en-US"/>
                <a:t>5,000</a:t>
              </a:r>
            </a:p>
          </p:txBody>
        </p:sp>
      </p:grpSp>
    </p:spTree>
    <p:extLst>
      <p:ext uri="{BB962C8B-B14F-4D97-AF65-F5344CB8AC3E}">
        <p14:creationId xmlns:p14="http://schemas.microsoft.com/office/powerpoint/2010/main" val="20702159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42" presetClass="path" presetSubtype="0" decel="100000" fill="hold" nodeType="withEffect">
                                  <p:stCondLst>
                                    <p:cond delay="0"/>
                                  </p:stCondLst>
                                  <p:childTnLst>
                                    <p:animMotion origin="layout" path="M 6.25E-7 -3.7037E-6 L 0.02865 0.00394 " pathEditMode="relative" rAng="0" ptsTypes="AA">
                                      <p:cBhvr>
                                        <p:cTn id="9" dur="1000" spd="-100000" fill="hold"/>
                                        <p:tgtEl>
                                          <p:spTgt spid="7"/>
                                        </p:tgtEl>
                                        <p:attrNameLst>
                                          <p:attrName>ppt_x</p:attrName>
                                          <p:attrName>ppt_y</p:attrName>
                                        </p:attrNameLst>
                                      </p:cBhvr>
                                      <p:rCtr x="1432" y="185"/>
                                    </p:animMotion>
                                  </p:childTnLst>
                                </p:cTn>
                              </p:par>
                              <p:par>
                                <p:cTn id="10" presetID="10" presetClass="entr" presetSubtype="0" fill="hold" grpId="0" nodeType="with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childTnLst>
                                </p:cTn>
                              </p:par>
                              <p:par>
                                <p:cTn id="13" presetID="42" presetClass="path" presetSubtype="0" decel="100000" fill="hold" grpId="1" nodeType="withEffect">
                                  <p:stCondLst>
                                    <p:cond delay="0"/>
                                  </p:stCondLst>
                                  <p:childTnLst>
                                    <p:animMotion origin="layout" path="M -3.125E-6 -2.96296E-6 L 0.00026 -0.04282 " pathEditMode="relative" rAng="0" ptsTypes="AA">
                                      <p:cBhvr>
                                        <p:cTn id="14" dur="1000" spd="-100000" fill="hold"/>
                                        <p:tgtEl>
                                          <p:spTgt spid="2"/>
                                        </p:tgtEl>
                                        <p:attrNameLst>
                                          <p:attrName>ppt_x</p:attrName>
                                          <p:attrName>ppt_y</p:attrName>
                                        </p:attrNameLst>
                                      </p:cBhvr>
                                      <p:rCtr x="13" y="-2153"/>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5AD783A9-55C7-0113-C3AD-A1A5372B98BD}"/>
              </a:ext>
            </a:extLst>
          </p:cNvPr>
          <p:cNvGrpSpPr/>
          <p:nvPr/>
        </p:nvGrpSpPr>
        <p:grpSpPr>
          <a:xfrm>
            <a:off x="473588" y="3179019"/>
            <a:ext cx="2712204" cy="2388894"/>
            <a:chOff x="3766088" y="-371959"/>
            <a:chExt cx="2712204" cy="2388894"/>
          </a:xfrm>
        </p:grpSpPr>
        <p:sp>
          <p:nvSpPr>
            <p:cNvPr id="4" name="Rounded Rectangle 3">
              <a:extLst>
                <a:ext uri="{FF2B5EF4-FFF2-40B4-BE49-F238E27FC236}">
                  <a16:creationId xmlns:a16="http://schemas.microsoft.com/office/drawing/2014/main" id="{4F62547F-5D48-36F6-3238-DAAD4E0F74C3}"/>
                </a:ext>
              </a:extLst>
            </p:cNvPr>
            <p:cNvSpPr/>
            <p:nvPr/>
          </p:nvSpPr>
          <p:spPr>
            <a:xfrm>
              <a:off x="3766088" y="-371959"/>
              <a:ext cx="2712204" cy="2388894"/>
            </a:xfrm>
            <a:prstGeom prst="roundRect">
              <a:avLst>
                <a:gd name="adj" fmla="val 6667"/>
              </a:avLst>
            </a:prstGeom>
            <a:solidFill>
              <a:srgbClr val="C9E6C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ound Same Side Corner Rectangle 4">
              <a:extLst>
                <a:ext uri="{FF2B5EF4-FFF2-40B4-BE49-F238E27FC236}">
                  <a16:creationId xmlns:a16="http://schemas.microsoft.com/office/drawing/2014/main" id="{EE119600-05CE-5A90-872B-DFDF0401065B}"/>
                </a:ext>
              </a:extLst>
            </p:cNvPr>
            <p:cNvSpPr/>
            <p:nvPr/>
          </p:nvSpPr>
          <p:spPr>
            <a:xfrm>
              <a:off x="3766088" y="-371959"/>
              <a:ext cx="2712204" cy="984142"/>
            </a:xfrm>
            <a:prstGeom prst="round2SameRect">
              <a:avLst>
                <a:gd name="adj1" fmla="val 15880"/>
                <a:gd name="adj2" fmla="val 0"/>
              </a:avLst>
            </a:prstGeom>
            <a:solidFill>
              <a:srgbClr val="67BF7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a:latin typeface="Raleway ExtraBold" panose="020B0003030101060003" pitchFamily="34" charset="0"/>
                </a:rPr>
                <a:t>Personal Monthly Volume</a:t>
              </a:r>
            </a:p>
          </p:txBody>
        </p:sp>
        <p:sp>
          <p:nvSpPr>
            <p:cNvPr id="6" name="TextBox 5">
              <a:extLst>
                <a:ext uri="{FF2B5EF4-FFF2-40B4-BE49-F238E27FC236}">
                  <a16:creationId xmlns:a16="http://schemas.microsoft.com/office/drawing/2014/main" id="{7F69F627-B0E7-6982-3729-E340BB8A31B6}"/>
                </a:ext>
              </a:extLst>
            </p:cNvPr>
            <p:cNvSpPr txBox="1"/>
            <p:nvPr/>
          </p:nvSpPr>
          <p:spPr>
            <a:xfrm>
              <a:off x="4195954" y="614318"/>
              <a:ext cx="1852473" cy="809795"/>
            </a:xfrm>
            <a:prstGeom prst="rect">
              <a:avLst/>
            </a:prstGeom>
            <a:noFill/>
          </p:spPr>
          <p:txBody>
            <a:bodyPr wrap="none" rtlCol="0" anchor="ctr">
              <a:noAutofit/>
            </a:bodyPr>
            <a:lstStyle/>
            <a:p>
              <a:pPr algn="ctr"/>
              <a:r>
                <a:rPr lang="en-US" sz="4400" b="1">
                  <a:latin typeface="Raleway ExtraBold" panose="020B0003030101060003" pitchFamily="34" charset="0"/>
                </a:rPr>
                <a:t>100</a:t>
              </a:r>
            </a:p>
          </p:txBody>
        </p:sp>
        <p:sp>
          <p:nvSpPr>
            <p:cNvPr id="7" name="TextBox 6">
              <a:extLst>
                <a:ext uri="{FF2B5EF4-FFF2-40B4-BE49-F238E27FC236}">
                  <a16:creationId xmlns:a16="http://schemas.microsoft.com/office/drawing/2014/main" id="{0C3099DB-DAD5-7CBB-5F64-C9A477D78D25}"/>
                </a:ext>
              </a:extLst>
            </p:cNvPr>
            <p:cNvSpPr txBox="1"/>
            <p:nvPr/>
          </p:nvSpPr>
          <p:spPr>
            <a:xfrm>
              <a:off x="3900358" y="1361388"/>
              <a:ext cx="2443666" cy="553930"/>
            </a:xfrm>
            <a:prstGeom prst="rect">
              <a:avLst/>
            </a:prstGeom>
            <a:noFill/>
          </p:spPr>
          <p:txBody>
            <a:bodyPr wrap="square" lIns="0" tIns="0" rIns="0" bIns="0" rtlCol="0" anchor="t">
              <a:noAutofit/>
            </a:bodyPr>
            <a:lstStyle/>
            <a:p>
              <a:pPr algn="ctr"/>
              <a:r>
                <a:rPr lang="en-US" sz="1100">
                  <a:latin typeface="Raleway" panose="020B0003030101060003" pitchFamily="34" charset="0"/>
                </a:rPr>
                <a:t>(typically comes from your monthly Rewards order but can also be fulfilled by one-off orders)</a:t>
              </a:r>
            </a:p>
          </p:txBody>
        </p:sp>
      </p:grpSp>
      <p:sp>
        <p:nvSpPr>
          <p:cNvPr id="8" name="Freeform 7">
            <a:extLst>
              <a:ext uri="{FF2B5EF4-FFF2-40B4-BE49-F238E27FC236}">
                <a16:creationId xmlns:a16="http://schemas.microsoft.com/office/drawing/2014/main" id="{189111C6-D6F8-756D-1C00-6A8CBD5A9135}"/>
              </a:ext>
            </a:extLst>
          </p:cNvPr>
          <p:cNvSpPr/>
          <p:nvPr/>
        </p:nvSpPr>
        <p:spPr>
          <a:xfrm>
            <a:off x="3487181" y="4221555"/>
            <a:ext cx="303712" cy="303823"/>
          </a:xfrm>
          <a:custGeom>
            <a:avLst/>
            <a:gdLst>
              <a:gd name="connsiteX0" fmla="*/ 20965 w 303712"/>
              <a:gd name="connsiteY0" fmla="*/ 112674 h 303823"/>
              <a:gd name="connsiteX1" fmla="*/ 112633 w 303712"/>
              <a:gd name="connsiteY1" fmla="*/ 112674 h 303823"/>
              <a:gd name="connsiteX2" fmla="*/ 112633 w 303712"/>
              <a:gd name="connsiteY2" fmla="*/ 20973 h 303823"/>
              <a:gd name="connsiteX3" fmla="*/ 191079 w 303712"/>
              <a:gd name="connsiteY3" fmla="*/ 20973 h 303823"/>
              <a:gd name="connsiteX4" fmla="*/ 191079 w 303712"/>
              <a:gd name="connsiteY4" fmla="*/ 112674 h 303823"/>
              <a:gd name="connsiteX5" fmla="*/ 282747 w 303712"/>
              <a:gd name="connsiteY5" fmla="*/ 112674 h 303823"/>
              <a:gd name="connsiteX6" fmla="*/ 282747 w 303712"/>
              <a:gd name="connsiteY6" fmla="*/ 191149 h 303823"/>
              <a:gd name="connsiteX7" fmla="*/ 191079 w 303712"/>
              <a:gd name="connsiteY7" fmla="*/ 191149 h 303823"/>
              <a:gd name="connsiteX8" fmla="*/ 191079 w 303712"/>
              <a:gd name="connsiteY8" fmla="*/ 282851 h 303823"/>
              <a:gd name="connsiteX9" fmla="*/ 112633 w 303712"/>
              <a:gd name="connsiteY9" fmla="*/ 282851 h 303823"/>
              <a:gd name="connsiteX10" fmla="*/ 112633 w 303712"/>
              <a:gd name="connsiteY10" fmla="*/ 191149 h 303823"/>
              <a:gd name="connsiteX11" fmla="*/ 20965 w 303712"/>
              <a:gd name="connsiteY11" fmla="*/ 191149 h 303823"/>
              <a:gd name="connsiteX12" fmla="*/ 20965 w 303712"/>
              <a:gd name="connsiteY12" fmla="*/ 112674 h 303823"/>
              <a:gd name="connsiteX13" fmla="*/ 20965 w 303712"/>
              <a:gd name="connsiteY13" fmla="*/ 112674 h 3038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03712" h="303823">
                <a:moveTo>
                  <a:pt x="20965" y="112674"/>
                </a:moveTo>
                <a:lnTo>
                  <a:pt x="112633" y="112674"/>
                </a:lnTo>
                <a:lnTo>
                  <a:pt x="112633" y="20973"/>
                </a:lnTo>
                <a:cubicBezTo>
                  <a:pt x="112633" y="-6991"/>
                  <a:pt x="191079" y="-6991"/>
                  <a:pt x="191079" y="20973"/>
                </a:cubicBezTo>
                <a:lnTo>
                  <a:pt x="191079" y="112674"/>
                </a:lnTo>
                <a:lnTo>
                  <a:pt x="282747" y="112674"/>
                </a:lnTo>
                <a:cubicBezTo>
                  <a:pt x="310701" y="112674"/>
                  <a:pt x="310701" y="191149"/>
                  <a:pt x="282747" y="191149"/>
                </a:cubicBezTo>
                <a:lnTo>
                  <a:pt x="191079" y="191149"/>
                </a:lnTo>
                <a:lnTo>
                  <a:pt x="191079" y="282851"/>
                </a:lnTo>
                <a:cubicBezTo>
                  <a:pt x="191079" y="310814"/>
                  <a:pt x="112633" y="310814"/>
                  <a:pt x="112633" y="282851"/>
                </a:cubicBezTo>
                <a:lnTo>
                  <a:pt x="112633" y="191149"/>
                </a:lnTo>
                <a:lnTo>
                  <a:pt x="20965" y="191149"/>
                </a:lnTo>
                <a:cubicBezTo>
                  <a:pt x="-6988" y="191149"/>
                  <a:pt x="-6988" y="112674"/>
                  <a:pt x="20965" y="112674"/>
                </a:cubicBezTo>
                <a:lnTo>
                  <a:pt x="20965" y="112674"/>
                </a:lnTo>
                <a:close/>
              </a:path>
            </a:pathLst>
          </a:custGeom>
          <a:solidFill>
            <a:srgbClr val="6D6B65"/>
          </a:solidFill>
          <a:ln w="12591" cap="flat">
            <a:noFill/>
            <a:prstDash val="solid"/>
            <a:miter/>
          </a:ln>
        </p:spPr>
        <p:txBody>
          <a:bodyPr rtlCol="0" anchor="ctr"/>
          <a:lstStyle/>
          <a:p>
            <a:endParaRPr lang="en-US"/>
          </a:p>
        </p:txBody>
      </p:sp>
      <p:grpSp>
        <p:nvGrpSpPr>
          <p:cNvPr id="9" name="Group 8">
            <a:extLst>
              <a:ext uri="{FF2B5EF4-FFF2-40B4-BE49-F238E27FC236}">
                <a16:creationId xmlns:a16="http://schemas.microsoft.com/office/drawing/2014/main" id="{ADD871A7-C08D-2AE4-3F47-F6A2E8CBC156}"/>
              </a:ext>
            </a:extLst>
          </p:cNvPr>
          <p:cNvGrpSpPr/>
          <p:nvPr/>
        </p:nvGrpSpPr>
        <p:grpSpPr>
          <a:xfrm>
            <a:off x="4092282" y="3179019"/>
            <a:ext cx="2712204" cy="2388894"/>
            <a:chOff x="3766088" y="-371959"/>
            <a:chExt cx="2712204" cy="2388894"/>
          </a:xfrm>
        </p:grpSpPr>
        <p:sp>
          <p:nvSpPr>
            <p:cNvPr id="10" name="Rounded Rectangle 9">
              <a:extLst>
                <a:ext uri="{FF2B5EF4-FFF2-40B4-BE49-F238E27FC236}">
                  <a16:creationId xmlns:a16="http://schemas.microsoft.com/office/drawing/2014/main" id="{80C00836-4184-A425-C640-DC721905C32B}"/>
                </a:ext>
              </a:extLst>
            </p:cNvPr>
            <p:cNvSpPr/>
            <p:nvPr/>
          </p:nvSpPr>
          <p:spPr>
            <a:xfrm>
              <a:off x="3766088" y="-371959"/>
              <a:ext cx="2712204" cy="2388894"/>
            </a:xfrm>
            <a:prstGeom prst="roundRect">
              <a:avLst>
                <a:gd name="adj" fmla="val 6667"/>
              </a:avLst>
            </a:prstGeom>
            <a:solidFill>
              <a:srgbClr val="C9E6C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ound Same Side Corner Rectangle 10">
              <a:extLst>
                <a:ext uri="{FF2B5EF4-FFF2-40B4-BE49-F238E27FC236}">
                  <a16:creationId xmlns:a16="http://schemas.microsoft.com/office/drawing/2014/main" id="{B29D2489-CF2B-59DA-52C6-8210C62FC430}"/>
                </a:ext>
              </a:extLst>
            </p:cNvPr>
            <p:cNvSpPr/>
            <p:nvPr/>
          </p:nvSpPr>
          <p:spPr>
            <a:xfrm>
              <a:off x="3766088" y="-371959"/>
              <a:ext cx="2712204" cy="984142"/>
            </a:xfrm>
            <a:prstGeom prst="round2SameRect">
              <a:avLst>
                <a:gd name="adj1" fmla="val 15880"/>
                <a:gd name="adj2" fmla="val 0"/>
              </a:avLst>
            </a:prstGeom>
            <a:solidFill>
              <a:srgbClr val="67BF7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a:latin typeface="Raleway ExtraBold" panose="020B0003030101060003" pitchFamily="34" charset="0"/>
                </a:rPr>
                <a:t>Organizational Volume</a:t>
              </a:r>
            </a:p>
          </p:txBody>
        </p:sp>
        <p:sp>
          <p:nvSpPr>
            <p:cNvPr id="12" name="TextBox 11">
              <a:extLst>
                <a:ext uri="{FF2B5EF4-FFF2-40B4-BE49-F238E27FC236}">
                  <a16:creationId xmlns:a16="http://schemas.microsoft.com/office/drawing/2014/main" id="{1E395648-2A6A-51D1-106E-8B60FD82A584}"/>
                </a:ext>
              </a:extLst>
            </p:cNvPr>
            <p:cNvSpPr txBox="1"/>
            <p:nvPr/>
          </p:nvSpPr>
          <p:spPr>
            <a:xfrm>
              <a:off x="4195954" y="614318"/>
              <a:ext cx="1852473" cy="809795"/>
            </a:xfrm>
            <a:prstGeom prst="rect">
              <a:avLst/>
            </a:prstGeom>
            <a:noFill/>
          </p:spPr>
          <p:txBody>
            <a:bodyPr wrap="none" rtlCol="0" anchor="ctr">
              <a:noAutofit/>
            </a:bodyPr>
            <a:lstStyle/>
            <a:p>
              <a:pPr algn="ctr"/>
              <a:r>
                <a:rPr lang="en-US" sz="4400" b="1">
                  <a:latin typeface="Raleway ExtraBold" panose="020B0003030101060003" pitchFamily="34" charset="0"/>
                </a:rPr>
                <a:t>2,000</a:t>
              </a:r>
            </a:p>
          </p:txBody>
        </p:sp>
        <p:sp>
          <p:nvSpPr>
            <p:cNvPr id="13" name="TextBox 12">
              <a:extLst>
                <a:ext uri="{FF2B5EF4-FFF2-40B4-BE49-F238E27FC236}">
                  <a16:creationId xmlns:a16="http://schemas.microsoft.com/office/drawing/2014/main" id="{03B5533F-63F0-B5A0-6C9B-B5163F7187F3}"/>
                </a:ext>
              </a:extLst>
            </p:cNvPr>
            <p:cNvSpPr txBox="1"/>
            <p:nvPr/>
          </p:nvSpPr>
          <p:spPr>
            <a:xfrm>
              <a:off x="3900358" y="1361388"/>
              <a:ext cx="2443666" cy="553930"/>
            </a:xfrm>
            <a:prstGeom prst="rect">
              <a:avLst/>
            </a:prstGeom>
            <a:noFill/>
          </p:spPr>
          <p:txBody>
            <a:bodyPr wrap="square" lIns="0" tIns="0" rIns="0" bIns="0" rtlCol="0" anchor="t">
              <a:noAutofit/>
            </a:bodyPr>
            <a:lstStyle/>
            <a:p>
              <a:pPr algn="ctr"/>
              <a:r>
                <a:rPr lang="en-US" sz="1100">
                  <a:latin typeface="Raleway" panose="020B0003030101060003" pitchFamily="34" charset="0"/>
                </a:rPr>
                <a:t>(from sales within your organization)</a:t>
              </a:r>
            </a:p>
          </p:txBody>
        </p:sp>
      </p:grpSp>
      <p:grpSp>
        <p:nvGrpSpPr>
          <p:cNvPr id="14" name="Graphic 79">
            <a:extLst>
              <a:ext uri="{FF2B5EF4-FFF2-40B4-BE49-F238E27FC236}">
                <a16:creationId xmlns:a16="http://schemas.microsoft.com/office/drawing/2014/main" id="{B5FCE850-0B3D-A4A1-0EFA-74AE15824107}"/>
              </a:ext>
            </a:extLst>
          </p:cNvPr>
          <p:cNvGrpSpPr/>
          <p:nvPr/>
        </p:nvGrpSpPr>
        <p:grpSpPr>
          <a:xfrm>
            <a:off x="7105875" y="4291251"/>
            <a:ext cx="310329" cy="164431"/>
            <a:chOff x="2910911" y="4619388"/>
            <a:chExt cx="310329" cy="164431"/>
          </a:xfrm>
          <a:solidFill>
            <a:srgbClr val="77797A"/>
          </a:solidFill>
        </p:grpSpPr>
        <p:sp>
          <p:nvSpPr>
            <p:cNvPr id="15" name="Freeform 14">
              <a:extLst>
                <a:ext uri="{FF2B5EF4-FFF2-40B4-BE49-F238E27FC236}">
                  <a16:creationId xmlns:a16="http://schemas.microsoft.com/office/drawing/2014/main" id="{BAD54E19-5E82-FA5B-2A92-E3A8E7C46D99}"/>
                </a:ext>
              </a:extLst>
            </p:cNvPr>
            <p:cNvSpPr/>
            <p:nvPr/>
          </p:nvSpPr>
          <p:spPr>
            <a:xfrm>
              <a:off x="2910911" y="4730244"/>
              <a:ext cx="310329" cy="53575"/>
            </a:xfrm>
            <a:custGeom>
              <a:avLst/>
              <a:gdLst>
                <a:gd name="connsiteX0" fmla="*/ 270591 w 310329"/>
                <a:gd name="connsiteY0" fmla="*/ 53575 h 53575"/>
                <a:gd name="connsiteX1" fmla="*/ 39738 w 310329"/>
                <a:gd name="connsiteY1" fmla="*/ 53575 h 53575"/>
                <a:gd name="connsiteX2" fmla="*/ 0 w 310329"/>
                <a:gd name="connsiteY2" fmla="*/ 26788 h 53575"/>
                <a:gd name="connsiteX3" fmla="*/ 39738 w 310329"/>
                <a:gd name="connsiteY3" fmla="*/ 0 h 53575"/>
                <a:gd name="connsiteX4" fmla="*/ 270591 w 310329"/>
                <a:gd name="connsiteY4" fmla="*/ 0 h 53575"/>
                <a:gd name="connsiteX5" fmla="*/ 310330 w 310329"/>
                <a:gd name="connsiteY5" fmla="*/ 26788 h 53575"/>
                <a:gd name="connsiteX6" fmla="*/ 270591 w 310329"/>
                <a:gd name="connsiteY6" fmla="*/ 53575 h 53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0329" h="53575">
                  <a:moveTo>
                    <a:pt x="270591" y="53575"/>
                  </a:moveTo>
                  <a:lnTo>
                    <a:pt x="39738" y="53575"/>
                  </a:lnTo>
                  <a:cubicBezTo>
                    <a:pt x="17849" y="53575"/>
                    <a:pt x="0" y="41613"/>
                    <a:pt x="0" y="26788"/>
                  </a:cubicBezTo>
                  <a:cubicBezTo>
                    <a:pt x="0" y="11962"/>
                    <a:pt x="17849" y="0"/>
                    <a:pt x="39738" y="0"/>
                  </a:cubicBezTo>
                  <a:lnTo>
                    <a:pt x="270591" y="0"/>
                  </a:lnTo>
                  <a:cubicBezTo>
                    <a:pt x="292481" y="0"/>
                    <a:pt x="310330" y="11962"/>
                    <a:pt x="310330" y="26788"/>
                  </a:cubicBezTo>
                  <a:cubicBezTo>
                    <a:pt x="310330" y="41613"/>
                    <a:pt x="292481" y="53575"/>
                    <a:pt x="270591" y="53575"/>
                  </a:cubicBezTo>
                  <a:close/>
                </a:path>
              </a:pathLst>
            </a:custGeom>
            <a:solidFill>
              <a:srgbClr val="77797A"/>
            </a:solidFill>
            <a:ln w="16836" cap="flat">
              <a:noFill/>
              <a:prstDash val="solid"/>
              <a:miter/>
            </a:ln>
          </p:spPr>
          <p:txBody>
            <a:bodyPr rtlCol="0" anchor="ctr"/>
            <a:lstStyle/>
            <a:p>
              <a:endParaRPr lang="en-US"/>
            </a:p>
          </p:txBody>
        </p:sp>
        <p:sp>
          <p:nvSpPr>
            <p:cNvPr id="16" name="Freeform 15">
              <a:extLst>
                <a:ext uri="{FF2B5EF4-FFF2-40B4-BE49-F238E27FC236}">
                  <a16:creationId xmlns:a16="http://schemas.microsoft.com/office/drawing/2014/main" id="{5D9330EE-D129-2AD8-158D-5B1503A7010D}"/>
                </a:ext>
              </a:extLst>
            </p:cNvPr>
            <p:cNvSpPr/>
            <p:nvPr/>
          </p:nvSpPr>
          <p:spPr>
            <a:xfrm>
              <a:off x="2910911" y="4619388"/>
              <a:ext cx="310329" cy="53574"/>
            </a:xfrm>
            <a:custGeom>
              <a:avLst/>
              <a:gdLst>
                <a:gd name="connsiteX0" fmla="*/ 270591 w 310329"/>
                <a:gd name="connsiteY0" fmla="*/ 53575 h 53574"/>
                <a:gd name="connsiteX1" fmla="*/ 39738 w 310329"/>
                <a:gd name="connsiteY1" fmla="*/ 53575 h 53574"/>
                <a:gd name="connsiteX2" fmla="*/ 0 w 310329"/>
                <a:gd name="connsiteY2" fmla="*/ 26787 h 53574"/>
                <a:gd name="connsiteX3" fmla="*/ 39738 w 310329"/>
                <a:gd name="connsiteY3" fmla="*/ 0 h 53574"/>
                <a:gd name="connsiteX4" fmla="*/ 270591 w 310329"/>
                <a:gd name="connsiteY4" fmla="*/ 0 h 53574"/>
                <a:gd name="connsiteX5" fmla="*/ 310330 w 310329"/>
                <a:gd name="connsiteY5" fmla="*/ 26787 h 53574"/>
                <a:gd name="connsiteX6" fmla="*/ 270591 w 310329"/>
                <a:gd name="connsiteY6" fmla="*/ 53575 h 535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0329" h="53574">
                  <a:moveTo>
                    <a:pt x="270591" y="53575"/>
                  </a:moveTo>
                  <a:lnTo>
                    <a:pt x="39738" y="53575"/>
                  </a:lnTo>
                  <a:cubicBezTo>
                    <a:pt x="17849" y="53575"/>
                    <a:pt x="0" y="41613"/>
                    <a:pt x="0" y="26787"/>
                  </a:cubicBezTo>
                  <a:cubicBezTo>
                    <a:pt x="0" y="11962"/>
                    <a:pt x="17849" y="0"/>
                    <a:pt x="39738" y="0"/>
                  </a:cubicBezTo>
                  <a:lnTo>
                    <a:pt x="270591" y="0"/>
                  </a:lnTo>
                  <a:cubicBezTo>
                    <a:pt x="292481" y="0"/>
                    <a:pt x="310330" y="11962"/>
                    <a:pt x="310330" y="26787"/>
                  </a:cubicBezTo>
                  <a:cubicBezTo>
                    <a:pt x="310330" y="41613"/>
                    <a:pt x="292481" y="53575"/>
                    <a:pt x="270591" y="53575"/>
                  </a:cubicBezTo>
                  <a:close/>
                </a:path>
              </a:pathLst>
            </a:custGeom>
            <a:solidFill>
              <a:srgbClr val="77797A"/>
            </a:solidFill>
            <a:ln w="16836" cap="flat">
              <a:noFill/>
              <a:prstDash val="solid"/>
              <a:miter/>
            </a:ln>
          </p:spPr>
          <p:txBody>
            <a:bodyPr rtlCol="0" anchor="ctr"/>
            <a:lstStyle/>
            <a:p>
              <a:endParaRPr lang="en-US"/>
            </a:p>
          </p:txBody>
        </p:sp>
      </p:grpSp>
      <p:grpSp>
        <p:nvGrpSpPr>
          <p:cNvPr id="17" name="Group 16">
            <a:extLst>
              <a:ext uri="{FF2B5EF4-FFF2-40B4-BE49-F238E27FC236}">
                <a16:creationId xmlns:a16="http://schemas.microsoft.com/office/drawing/2014/main" id="{B9F053AF-EDD9-5006-6D65-4D7D78E8E695}"/>
              </a:ext>
            </a:extLst>
          </p:cNvPr>
          <p:cNvGrpSpPr/>
          <p:nvPr/>
        </p:nvGrpSpPr>
        <p:grpSpPr>
          <a:xfrm>
            <a:off x="7710976" y="3229224"/>
            <a:ext cx="4050628" cy="1106196"/>
            <a:chOff x="3766088" y="-371959"/>
            <a:chExt cx="4050628" cy="1106196"/>
          </a:xfrm>
        </p:grpSpPr>
        <p:sp>
          <p:nvSpPr>
            <p:cNvPr id="18" name="Rounded Rectangle 17">
              <a:extLst>
                <a:ext uri="{FF2B5EF4-FFF2-40B4-BE49-F238E27FC236}">
                  <a16:creationId xmlns:a16="http://schemas.microsoft.com/office/drawing/2014/main" id="{01169083-A76E-E36F-55C4-98F3A7DA9C0E}"/>
                </a:ext>
              </a:extLst>
            </p:cNvPr>
            <p:cNvSpPr/>
            <p:nvPr/>
          </p:nvSpPr>
          <p:spPr>
            <a:xfrm>
              <a:off x="3766088" y="-371959"/>
              <a:ext cx="4050628" cy="1106196"/>
            </a:xfrm>
            <a:prstGeom prst="roundRect">
              <a:avLst>
                <a:gd name="adj" fmla="val 6667"/>
              </a:avLst>
            </a:prstGeom>
            <a:solidFill>
              <a:srgbClr val="C9E6C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8">
              <a:extLst>
                <a:ext uri="{FF2B5EF4-FFF2-40B4-BE49-F238E27FC236}">
                  <a16:creationId xmlns:a16="http://schemas.microsoft.com/office/drawing/2014/main" id="{1BCE996B-2511-7720-6FB9-3CBA07EC8B12}"/>
                </a:ext>
              </a:extLst>
            </p:cNvPr>
            <p:cNvSpPr txBox="1"/>
            <p:nvPr/>
          </p:nvSpPr>
          <p:spPr>
            <a:xfrm>
              <a:off x="3886062" y="-371959"/>
              <a:ext cx="3754714" cy="809795"/>
            </a:xfrm>
            <a:prstGeom prst="rect">
              <a:avLst/>
            </a:prstGeom>
            <a:noFill/>
          </p:spPr>
          <p:txBody>
            <a:bodyPr wrap="none" rtlCol="0" anchor="ctr">
              <a:noAutofit/>
            </a:bodyPr>
            <a:lstStyle/>
            <a:p>
              <a:r>
                <a:rPr lang="en-US" sz="2400" b="1">
                  <a:latin typeface="Raleway ExtraBold" panose="020B0003030101060003" pitchFamily="34" charset="0"/>
                </a:rPr>
                <a:t>3% </a:t>
              </a:r>
              <a:r>
                <a:rPr lang="en-US" sz="2400" b="1" err="1">
                  <a:latin typeface="Raleway ExtraBold" panose="020B0003030101060003" pitchFamily="34" charset="0"/>
                </a:rPr>
                <a:t>Unilevel</a:t>
              </a:r>
              <a:r>
                <a:rPr lang="en-US" sz="2400" b="1">
                  <a:latin typeface="Raleway ExtraBold" panose="020B0003030101060003" pitchFamily="34" charset="0"/>
                </a:rPr>
                <a:t> commission </a:t>
              </a:r>
            </a:p>
          </p:txBody>
        </p:sp>
        <p:sp>
          <p:nvSpPr>
            <p:cNvPr id="20" name="TextBox 19">
              <a:extLst>
                <a:ext uri="{FF2B5EF4-FFF2-40B4-BE49-F238E27FC236}">
                  <a16:creationId xmlns:a16="http://schemas.microsoft.com/office/drawing/2014/main" id="{AEBE5106-7A43-012A-2094-CF17E139209F}"/>
                </a:ext>
              </a:extLst>
            </p:cNvPr>
            <p:cNvSpPr txBox="1"/>
            <p:nvPr/>
          </p:nvSpPr>
          <p:spPr>
            <a:xfrm>
              <a:off x="3972928" y="306623"/>
              <a:ext cx="3598690" cy="302436"/>
            </a:xfrm>
            <a:prstGeom prst="rect">
              <a:avLst/>
            </a:prstGeom>
            <a:noFill/>
          </p:spPr>
          <p:txBody>
            <a:bodyPr wrap="square" lIns="0" tIns="0" rIns="0" bIns="0" rtlCol="0" anchor="t">
              <a:noAutofit/>
            </a:bodyPr>
            <a:lstStyle/>
            <a:p>
              <a:r>
                <a:rPr lang="en-US" sz="1600">
                  <a:latin typeface="Raleway" panose="020B0003030101060003" pitchFamily="34" charset="0"/>
                </a:rPr>
                <a:t>on orders from your second level</a:t>
              </a:r>
            </a:p>
          </p:txBody>
        </p:sp>
      </p:grpSp>
      <p:grpSp>
        <p:nvGrpSpPr>
          <p:cNvPr id="21" name="Group 20">
            <a:extLst>
              <a:ext uri="{FF2B5EF4-FFF2-40B4-BE49-F238E27FC236}">
                <a16:creationId xmlns:a16="http://schemas.microsoft.com/office/drawing/2014/main" id="{F3C573C6-C52F-AB9E-1BBF-2ED14C0A4626}"/>
              </a:ext>
            </a:extLst>
          </p:cNvPr>
          <p:cNvGrpSpPr/>
          <p:nvPr/>
        </p:nvGrpSpPr>
        <p:grpSpPr>
          <a:xfrm>
            <a:off x="7710976" y="4455682"/>
            <a:ext cx="4050628" cy="1106196"/>
            <a:chOff x="3766088" y="-371959"/>
            <a:chExt cx="4050628" cy="1106196"/>
          </a:xfrm>
        </p:grpSpPr>
        <p:sp>
          <p:nvSpPr>
            <p:cNvPr id="22" name="Rounded Rectangle 21">
              <a:extLst>
                <a:ext uri="{FF2B5EF4-FFF2-40B4-BE49-F238E27FC236}">
                  <a16:creationId xmlns:a16="http://schemas.microsoft.com/office/drawing/2014/main" id="{C7D0FD0B-51F4-4E6B-E317-A076C2308E9C}"/>
                </a:ext>
              </a:extLst>
            </p:cNvPr>
            <p:cNvSpPr/>
            <p:nvPr/>
          </p:nvSpPr>
          <p:spPr>
            <a:xfrm>
              <a:off x="3766088" y="-371959"/>
              <a:ext cx="4050628" cy="1106196"/>
            </a:xfrm>
            <a:prstGeom prst="roundRect">
              <a:avLst>
                <a:gd name="adj" fmla="val 6667"/>
              </a:avLst>
            </a:prstGeom>
            <a:solidFill>
              <a:srgbClr val="C9E6C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TextBox 22">
              <a:extLst>
                <a:ext uri="{FF2B5EF4-FFF2-40B4-BE49-F238E27FC236}">
                  <a16:creationId xmlns:a16="http://schemas.microsoft.com/office/drawing/2014/main" id="{8ED9D998-5FB5-D922-ED95-D9BB6936B923}"/>
                </a:ext>
              </a:extLst>
            </p:cNvPr>
            <p:cNvSpPr txBox="1"/>
            <p:nvPr/>
          </p:nvSpPr>
          <p:spPr>
            <a:xfrm>
              <a:off x="3886062" y="-371959"/>
              <a:ext cx="3754714" cy="809795"/>
            </a:xfrm>
            <a:prstGeom prst="rect">
              <a:avLst/>
            </a:prstGeom>
            <a:noFill/>
          </p:spPr>
          <p:txBody>
            <a:bodyPr wrap="none" rtlCol="0" anchor="ctr">
              <a:noAutofit/>
            </a:bodyPr>
            <a:lstStyle/>
            <a:p>
              <a:r>
                <a:rPr lang="en-US" sz="2400" b="1">
                  <a:latin typeface="Raleway ExtraBold" panose="020B0003030101060003" pitchFamily="34" charset="0"/>
                </a:rPr>
                <a:t>5% </a:t>
              </a:r>
              <a:r>
                <a:rPr lang="en-US" sz="2400" b="1" err="1">
                  <a:latin typeface="Raleway ExtraBold" panose="020B0003030101060003" pitchFamily="34" charset="0"/>
                </a:rPr>
                <a:t>Unilevel</a:t>
              </a:r>
              <a:r>
                <a:rPr lang="en-US" sz="2400" b="1">
                  <a:latin typeface="Raleway ExtraBold" panose="020B0003030101060003" pitchFamily="34" charset="0"/>
                </a:rPr>
                <a:t> commission </a:t>
              </a:r>
            </a:p>
          </p:txBody>
        </p:sp>
        <p:sp>
          <p:nvSpPr>
            <p:cNvPr id="24" name="TextBox 23">
              <a:extLst>
                <a:ext uri="{FF2B5EF4-FFF2-40B4-BE49-F238E27FC236}">
                  <a16:creationId xmlns:a16="http://schemas.microsoft.com/office/drawing/2014/main" id="{0C23DD4E-EAD6-4C88-9D6A-329AFBE24601}"/>
                </a:ext>
              </a:extLst>
            </p:cNvPr>
            <p:cNvSpPr txBox="1"/>
            <p:nvPr/>
          </p:nvSpPr>
          <p:spPr>
            <a:xfrm>
              <a:off x="3972928" y="306623"/>
              <a:ext cx="3598690" cy="302436"/>
            </a:xfrm>
            <a:prstGeom prst="rect">
              <a:avLst/>
            </a:prstGeom>
            <a:noFill/>
          </p:spPr>
          <p:txBody>
            <a:bodyPr wrap="square" lIns="0" tIns="0" rIns="0" bIns="0" rtlCol="0" anchor="t">
              <a:noAutofit/>
            </a:bodyPr>
            <a:lstStyle/>
            <a:p>
              <a:r>
                <a:rPr lang="en-US" sz="1600">
                  <a:latin typeface="Raleway" panose="020B0003030101060003" pitchFamily="34" charset="0"/>
                </a:rPr>
                <a:t>on your third and fourth levels</a:t>
              </a:r>
            </a:p>
          </p:txBody>
        </p:sp>
      </p:grpSp>
      <p:sp>
        <p:nvSpPr>
          <p:cNvPr id="29" name="TextBox 28">
            <a:extLst>
              <a:ext uri="{FF2B5EF4-FFF2-40B4-BE49-F238E27FC236}">
                <a16:creationId xmlns:a16="http://schemas.microsoft.com/office/drawing/2014/main" id="{D65F3E8A-4958-5DF5-2D88-F3FD91BA45D9}"/>
              </a:ext>
            </a:extLst>
          </p:cNvPr>
          <p:cNvSpPr txBox="1"/>
          <p:nvPr/>
        </p:nvSpPr>
        <p:spPr>
          <a:xfrm>
            <a:off x="685947" y="449219"/>
            <a:ext cx="2693045" cy="615553"/>
          </a:xfrm>
          <a:prstGeom prst="rect">
            <a:avLst/>
          </a:prstGeom>
          <a:noFill/>
        </p:spPr>
        <p:txBody>
          <a:bodyPr wrap="none" lIns="0" tIns="0" rIns="0" bIns="0" rtlCol="0" anchor="b">
            <a:spAutoFit/>
          </a:bodyPr>
          <a:lstStyle/>
          <a:p>
            <a:r>
              <a:rPr lang="en-US" sz="4000" b="1" spc="200">
                <a:solidFill>
                  <a:srgbClr val="67BF74"/>
                </a:solidFill>
                <a:latin typeface="Raleway ExtraBold" panose="020B0003030101060003" pitchFamily="34" charset="0"/>
              </a:rPr>
              <a:t>UNILEVEL</a:t>
            </a:r>
          </a:p>
        </p:txBody>
      </p:sp>
      <p:sp>
        <p:nvSpPr>
          <p:cNvPr id="30" name="Title 1">
            <a:extLst>
              <a:ext uri="{FF2B5EF4-FFF2-40B4-BE49-F238E27FC236}">
                <a16:creationId xmlns:a16="http://schemas.microsoft.com/office/drawing/2014/main" id="{3BB577E6-D17D-78A4-A20A-C2F8F46D25B4}"/>
              </a:ext>
            </a:extLst>
          </p:cNvPr>
          <p:cNvSpPr txBox="1">
            <a:spLocks/>
          </p:cNvSpPr>
          <p:nvPr/>
        </p:nvSpPr>
        <p:spPr>
          <a:xfrm>
            <a:off x="1616061" y="861118"/>
            <a:ext cx="5220981" cy="1329595"/>
          </a:xfrm>
          <a:prstGeom prst="rect">
            <a:avLst/>
          </a:prstGeom>
        </p:spPr>
        <p:txBody>
          <a:bodyPr vert="horz" wrap="none" lIns="0" tIns="0" rIns="0" bIns="0" rtlCol="0" anchor="ctr">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9600">
                <a:ln w="31750">
                  <a:solidFill>
                    <a:srgbClr val="67BF74"/>
                  </a:solidFill>
                </a:ln>
                <a:noFill/>
              </a:rPr>
              <a:t>Example</a:t>
            </a:r>
          </a:p>
        </p:txBody>
      </p:sp>
      <p:sp>
        <p:nvSpPr>
          <p:cNvPr id="31" name="TextBox 30">
            <a:extLst>
              <a:ext uri="{FF2B5EF4-FFF2-40B4-BE49-F238E27FC236}">
                <a16:creationId xmlns:a16="http://schemas.microsoft.com/office/drawing/2014/main" id="{3C3B3333-A02C-6691-3733-A612685A848C}"/>
              </a:ext>
            </a:extLst>
          </p:cNvPr>
          <p:cNvSpPr txBox="1"/>
          <p:nvPr/>
        </p:nvSpPr>
        <p:spPr>
          <a:xfrm>
            <a:off x="646723" y="2240997"/>
            <a:ext cx="10828045" cy="369332"/>
          </a:xfrm>
          <a:prstGeom prst="rect">
            <a:avLst/>
          </a:prstGeom>
          <a:noFill/>
        </p:spPr>
        <p:txBody>
          <a:bodyPr wrap="square" lIns="0" tIns="0" rIns="0" bIns="0" rtlCol="0">
            <a:spAutoFit/>
          </a:bodyPr>
          <a:lstStyle/>
          <a:p>
            <a:r>
              <a:rPr lang="en-US" sz="2400"/>
              <a:t>Here’s how to qualify as an Executive member:</a:t>
            </a:r>
          </a:p>
        </p:txBody>
      </p:sp>
      <p:sp>
        <p:nvSpPr>
          <p:cNvPr id="2" name="TextBox 1">
            <a:extLst>
              <a:ext uri="{FF2B5EF4-FFF2-40B4-BE49-F238E27FC236}">
                <a16:creationId xmlns:a16="http://schemas.microsoft.com/office/drawing/2014/main" id="{64C406A6-03C2-ABC6-79F1-C270A6BC2DAC}"/>
              </a:ext>
            </a:extLst>
          </p:cNvPr>
          <p:cNvSpPr txBox="1"/>
          <p:nvPr/>
        </p:nvSpPr>
        <p:spPr>
          <a:xfrm>
            <a:off x="688461" y="5932683"/>
            <a:ext cx="10828045" cy="615553"/>
          </a:xfrm>
          <a:prstGeom prst="rect">
            <a:avLst/>
          </a:prstGeom>
          <a:noFill/>
        </p:spPr>
        <p:txBody>
          <a:bodyPr wrap="square" lIns="0" tIns="0" rIns="0" bIns="0" rtlCol="0">
            <a:spAutoFit/>
          </a:bodyPr>
          <a:lstStyle/>
          <a:p>
            <a:r>
              <a:rPr lang="en-US" sz="2000"/>
              <a:t>Remember, this commission is about more than just those you bring in; it’s also about those your team brings in on your second, third, and fourth levels too! </a:t>
            </a:r>
          </a:p>
        </p:txBody>
      </p:sp>
    </p:spTree>
    <p:extLst>
      <p:ext uri="{BB962C8B-B14F-4D97-AF65-F5344CB8AC3E}">
        <p14:creationId xmlns:p14="http://schemas.microsoft.com/office/powerpoint/2010/main" val="37659929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40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par>
                                <p:cTn id="8" presetID="42" presetClass="path" presetSubtype="0" decel="100000" fill="hold" grpId="1" nodeType="withEffect">
                                  <p:stCondLst>
                                    <p:cond delay="400"/>
                                  </p:stCondLst>
                                  <p:childTnLst>
                                    <p:animMotion origin="layout" path="M 2.5E-6 -1.48148E-6 L -0.02565 0.00324 " pathEditMode="relative" rAng="0" ptsTypes="AA">
                                      <p:cBhvr>
                                        <p:cTn id="9" dur="1000" spd="-100000" fill="hold"/>
                                        <p:tgtEl>
                                          <p:spTgt spid="8"/>
                                        </p:tgtEl>
                                        <p:attrNameLst>
                                          <p:attrName>ppt_x</p:attrName>
                                          <p:attrName>ppt_y</p:attrName>
                                        </p:attrNameLst>
                                      </p:cBhvr>
                                      <p:rCtr x="-1289" y="162"/>
                                    </p:animMotion>
                                  </p:childTnLst>
                                </p:cTn>
                              </p:par>
                              <p:par>
                                <p:cTn id="10" presetID="10" presetClass="entr" presetSubtype="0" fill="hold" nodeType="withEffect">
                                  <p:stCondLst>
                                    <p:cond delay="120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500"/>
                                        <p:tgtEl>
                                          <p:spTgt spid="14"/>
                                        </p:tgtEl>
                                      </p:cBhvr>
                                    </p:animEffect>
                                  </p:childTnLst>
                                </p:cTn>
                              </p:par>
                              <p:par>
                                <p:cTn id="13" presetID="42" presetClass="path" presetSubtype="0" decel="100000" fill="hold" nodeType="withEffect">
                                  <p:stCondLst>
                                    <p:cond delay="1200"/>
                                  </p:stCondLst>
                                  <p:childTnLst>
                                    <p:animMotion origin="layout" path="M -2.91667E-6 -1.48148E-6 L -0.02565 0.00324 " pathEditMode="relative" rAng="0" ptsTypes="AA">
                                      <p:cBhvr>
                                        <p:cTn id="14" dur="1000" spd="-100000" fill="hold"/>
                                        <p:tgtEl>
                                          <p:spTgt spid="14"/>
                                        </p:tgtEl>
                                        <p:attrNameLst>
                                          <p:attrName>ppt_x</p:attrName>
                                          <p:attrName>ppt_y</p:attrName>
                                        </p:attrNameLst>
                                      </p:cBhvr>
                                      <p:rCtr x="-1289" y="162"/>
                                    </p:animMotion>
                                  </p:childTnLst>
                                </p:cTn>
                              </p:par>
                              <p:par>
                                <p:cTn id="15" presetID="10" presetClass="entr" presetSubtype="0" fill="hold" grpId="0" nodeType="withEffect">
                                  <p:stCondLst>
                                    <p:cond delay="0"/>
                                  </p:stCondLst>
                                  <p:childTnLst>
                                    <p:set>
                                      <p:cBhvr>
                                        <p:cTn id="16" dur="1" fill="hold">
                                          <p:stCondLst>
                                            <p:cond delay="0"/>
                                          </p:stCondLst>
                                        </p:cTn>
                                        <p:tgtEl>
                                          <p:spTgt spid="29"/>
                                        </p:tgtEl>
                                        <p:attrNameLst>
                                          <p:attrName>style.visibility</p:attrName>
                                        </p:attrNameLst>
                                      </p:cBhvr>
                                      <p:to>
                                        <p:strVal val="visible"/>
                                      </p:to>
                                    </p:set>
                                    <p:animEffect transition="in" filter="fade">
                                      <p:cBhvr>
                                        <p:cTn id="17" dur="500"/>
                                        <p:tgtEl>
                                          <p:spTgt spid="29"/>
                                        </p:tgtEl>
                                      </p:cBhvr>
                                    </p:animEffect>
                                  </p:childTnLst>
                                </p:cTn>
                              </p:par>
                              <p:par>
                                <p:cTn id="18" presetID="42" presetClass="path" presetSubtype="0" decel="100000" fill="hold" grpId="1" nodeType="withEffect">
                                  <p:stCondLst>
                                    <p:cond delay="0"/>
                                  </p:stCondLst>
                                  <p:childTnLst>
                                    <p:animMotion origin="layout" path="M 3.33333E-6 3.33333E-6 L -0.01354 0.03449 " pathEditMode="relative" rAng="0" ptsTypes="AA">
                                      <p:cBhvr>
                                        <p:cTn id="19" dur="1000" spd="-100000" fill="hold"/>
                                        <p:tgtEl>
                                          <p:spTgt spid="29"/>
                                        </p:tgtEl>
                                        <p:attrNameLst>
                                          <p:attrName>ppt_x</p:attrName>
                                          <p:attrName>ppt_y</p:attrName>
                                        </p:attrNameLst>
                                      </p:cBhvr>
                                      <p:rCtr x="-677" y="1713"/>
                                    </p:animMotion>
                                  </p:childTnLst>
                                </p:cTn>
                              </p:par>
                              <p:par>
                                <p:cTn id="20" presetID="10" presetClass="entr" presetSubtype="0" fill="hold" grpId="0" nodeType="withEffect">
                                  <p:stCondLst>
                                    <p:cond delay="200"/>
                                  </p:stCondLst>
                                  <p:childTnLst>
                                    <p:set>
                                      <p:cBhvr>
                                        <p:cTn id="21" dur="1" fill="hold">
                                          <p:stCondLst>
                                            <p:cond delay="0"/>
                                          </p:stCondLst>
                                        </p:cTn>
                                        <p:tgtEl>
                                          <p:spTgt spid="30"/>
                                        </p:tgtEl>
                                        <p:attrNameLst>
                                          <p:attrName>style.visibility</p:attrName>
                                        </p:attrNameLst>
                                      </p:cBhvr>
                                      <p:to>
                                        <p:strVal val="visible"/>
                                      </p:to>
                                    </p:set>
                                    <p:animEffect transition="in" filter="fade">
                                      <p:cBhvr>
                                        <p:cTn id="22" dur="500"/>
                                        <p:tgtEl>
                                          <p:spTgt spid="30"/>
                                        </p:tgtEl>
                                      </p:cBhvr>
                                    </p:animEffect>
                                  </p:childTnLst>
                                </p:cTn>
                              </p:par>
                              <p:par>
                                <p:cTn id="23" presetID="42" presetClass="path" presetSubtype="0" decel="100000" fill="hold" grpId="1" nodeType="withEffect">
                                  <p:stCondLst>
                                    <p:cond delay="200"/>
                                  </p:stCondLst>
                                  <p:childTnLst>
                                    <p:animMotion origin="layout" path="M -4.58333E-6 -3.7037E-6 L -0.01354 0.03449 " pathEditMode="relative" rAng="0" ptsTypes="AA">
                                      <p:cBhvr>
                                        <p:cTn id="24" dur="1000" spd="-100000" fill="hold"/>
                                        <p:tgtEl>
                                          <p:spTgt spid="30"/>
                                        </p:tgtEl>
                                        <p:attrNameLst>
                                          <p:attrName>ppt_x</p:attrName>
                                          <p:attrName>ppt_y</p:attrName>
                                        </p:attrNameLst>
                                      </p:cBhvr>
                                      <p:rCtr x="-677" y="1713"/>
                                    </p:animMotion>
                                  </p:childTnLst>
                                </p:cTn>
                              </p:par>
                              <p:par>
                                <p:cTn id="25" presetID="10" presetClass="entr" presetSubtype="0" fill="hold" grpId="0" nodeType="withEffect">
                                  <p:stCondLst>
                                    <p:cond delay="200"/>
                                  </p:stCondLst>
                                  <p:childTnLst>
                                    <p:set>
                                      <p:cBhvr>
                                        <p:cTn id="26" dur="1" fill="hold">
                                          <p:stCondLst>
                                            <p:cond delay="0"/>
                                          </p:stCondLst>
                                        </p:cTn>
                                        <p:tgtEl>
                                          <p:spTgt spid="31"/>
                                        </p:tgtEl>
                                        <p:attrNameLst>
                                          <p:attrName>style.visibility</p:attrName>
                                        </p:attrNameLst>
                                      </p:cBhvr>
                                      <p:to>
                                        <p:strVal val="visible"/>
                                      </p:to>
                                    </p:set>
                                    <p:animEffect transition="in" filter="fade">
                                      <p:cBhvr>
                                        <p:cTn id="27" dur="500"/>
                                        <p:tgtEl>
                                          <p:spTgt spid="31"/>
                                        </p:tgtEl>
                                      </p:cBhvr>
                                    </p:animEffect>
                                  </p:childTnLst>
                                </p:cTn>
                              </p:par>
                              <p:par>
                                <p:cTn id="28" presetID="42" presetClass="path" presetSubtype="0" decel="100000" fill="hold" grpId="1" nodeType="withEffect">
                                  <p:stCondLst>
                                    <p:cond delay="200"/>
                                  </p:stCondLst>
                                  <p:childTnLst>
                                    <p:animMotion origin="layout" path="M 4.79167E-6 -3.7037E-6 L -0.01355 0.03449 " pathEditMode="relative" rAng="0" ptsTypes="AA">
                                      <p:cBhvr>
                                        <p:cTn id="29" dur="1000" spd="-100000" fill="hold"/>
                                        <p:tgtEl>
                                          <p:spTgt spid="31"/>
                                        </p:tgtEl>
                                        <p:attrNameLst>
                                          <p:attrName>ppt_x</p:attrName>
                                          <p:attrName>ppt_y</p:attrName>
                                        </p:attrNameLst>
                                      </p:cBhvr>
                                      <p:rCtr x="-677" y="1713"/>
                                    </p:animMotion>
                                  </p:childTnLst>
                                </p:cTn>
                              </p:par>
                              <p:par>
                                <p:cTn id="30" presetID="10" presetClass="entr" presetSubtype="0" fill="hold" nodeType="withEffect">
                                  <p:stCondLst>
                                    <p:cond delay="0"/>
                                  </p:stCondLst>
                                  <p:childTnLst>
                                    <p:set>
                                      <p:cBhvr>
                                        <p:cTn id="31" dur="1" fill="hold">
                                          <p:stCondLst>
                                            <p:cond delay="0"/>
                                          </p:stCondLst>
                                        </p:cTn>
                                        <p:tgtEl>
                                          <p:spTgt spid="3"/>
                                        </p:tgtEl>
                                        <p:attrNameLst>
                                          <p:attrName>style.visibility</p:attrName>
                                        </p:attrNameLst>
                                      </p:cBhvr>
                                      <p:to>
                                        <p:strVal val="visible"/>
                                      </p:to>
                                    </p:set>
                                    <p:animEffect transition="in" filter="fade">
                                      <p:cBhvr>
                                        <p:cTn id="32" dur="500"/>
                                        <p:tgtEl>
                                          <p:spTgt spid="3"/>
                                        </p:tgtEl>
                                      </p:cBhvr>
                                    </p:animEffect>
                                  </p:childTnLst>
                                </p:cTn>
                              </p:par>
                              <p:par>
                                <p:cTn id="33" presetID="42" presetClass="path" presetSubtype="0" decel="100000" fill="hold" nodeType="withEffect">
                                  <p:stCondLst>
                                    <p:cond delay="0"/>
                                  </p:stCondLst>
                                  <p:childTnLst>
                                    <p:animMotion origin="layout" path="M 2.77556E-17 -1.48148E-6 L -0.00091 0.04236 " pathEditMode="relative" rAng="0" ptsTypes="AA">
                                      <p:cBhvr>
                                        <p:cTn id="34" dur="1000" spd="-100000" fill="hold"/>
                                        <p:tgtEl>
                                          <p:spTgt spid="3"/>
                                        </p:tgtEl>
                                        <p:attrNameLst>
                                          <p:attrName>ppt_x</p:attrName>
                                          <p:attrName>ppt_y</p:attrName>
                                        </p:attrNameLst>
                                      </p:cBhvr>
                                      <p:rCtr x="-52" y="2106"/>
                                    </p:animMotion>
                                  </p:childTnLst>
                                </p:cTn>
                              </p:par>
                              <p:par>
                                <p:cTn id="35" presetID="10" presetClass="entr" presetSubtype="0" fill="hold" nodeType="withEffect">
                                  <p:stCondLst>
                                    <p:cond delay="800"/>
                                  </p:stCondLst>
                                  <p:childTnLst>
                                    <p:set>
                                      <p:cBhvr>
                                        <p:cTn id="36" dur="1" fill="hold">
                                          <p:stCondLst>
                                            <p:cond delay="0"/>
                                          </p:stCondLst>
                                        </p:cTn>
                                        <p:tgtEl>
                                          <p:spTgt spid="9"/>
                                        </p:tgtEl>
                                        <p:attrNameLst>
                                          <p:attrName>style.visibility</p:attrName>
                                        </p:attrNameLst>
                                      </p:cBhvr>
                                      <p:to>
                                        <p:strVal val="visible"/>
                                      </p:to>
                                    </p:set>
                                    <p:animEffect transition="in" filter="fade">
                                      <p:cBhvr>
                                        <p:cTn id="37" dur="500"/>
                                        <p:tgtEl>
                                          <p:spTgt spid="9"/>
                                        </p:tgtEl>
                                      </p:cBhvr>
                                    </p:animEffect>
                                  </p:childTnLst>
                                </p:cTn>
                              </p:par>
                              <p:par>
                                <p:cTn id="38" presetID="42" presetClass="path" presetSubtype="0" decel="100000" fill="hold" nodeType="withEffect">
                                  <p:stCondLst>
                                    <p:cond delay="800"/>
                                  </p:stCondLst>
                                  <p:childTnLst>
                                    <p:animMotion origin="layout" path="M 5E-6 -1.48148E-6 L -0.00091 0.04236 " pathEditMode="relative" rAng="0" ptsTypes="AA">
                                      <p:cBhvr>
                                        <p:cTn id="39" dur="1000" spd="-100000" fill="hold"/>
                                        <p:tgtEl>
                                          <p:spTgt spid="9"/>
                                        </p:tgtEl>
                                        <p:attrNameLst>
                                          <p:attrName>ppt_x</p:attrName>
                                          <p:attrName>ppt_y</p:attrName>
                                        </p:attrNameLst>
                                      </p:cBhvr>
                                      <p:rCtr x="-52" y="2106"/>
                                    </p:animMotion>
                                  </p:childTnLst>
                                </p:cTn>
                              </p:par>
                              <p:par>
                                <p:cTn id="40" presetID="10" presetClass="entr" presetSubtype="0" fill="hold" nodeType="withEffect">
                                  <p:stCondLst>
                                    <p:cond delay="1600"/>
                                  </p:stCondLst>
                                  <p:childTnLst>
                                    <p:set>
                                      <p:cBhvr>
                                        <p:cTn id="41" dur="1" fill="hold">
                                          <p:stCondLst>
                                            <p:cond delay="0"/>
                                          </p:stCondLst>
                                        </p:cTn>
                                        <p:tgtEl>
                                          <p:spTgt spid="17"/>
                                        </p:tgtEl>
                                        <p:attrNameLst>
                                          <p:attrName>style.visibility</p:attrName>
                                        </p:attrNameLst>
                                      </p:cBhvr>
                                      <p:to>
                                        <p:strVal val="visible"/>
                                      </p:to>
                                    </p:set>
                                    <p:animEffect transition="in" filter="fade">
                                      <p:cBhvr>
                                        <p:cTn id="42" dur="500"/>
                                        <p:tgtEl>
                                          <p:spTgt spid="17"/>
                                        </p:tgtEl>
                                      </p:cBhvr>
                                    </p:animEffect>
                                  </p:childTnLst>
                                </p:cTn>
                              </p:par>
                              <p:par>
                                <p:cTn id="43" presetID="42" presetClass="path" presetSubtype="0" decel="100000" fill="hold" nodeType="withEffect">
                                  <p:stCondLst>
                                    <p:cond delay="1600"/>
                                  </p:stCondLst>
                                  <p:childTnLst>
                                    <p:animMotion origin="layout" path="M 2.29167E-6 1.11111E-6 L -0.00091 0.04236 " pathEditMode="relative" rAng="0" ptsTypes="AA">
                                      <p:cBhvr>
                                        <p:cTn id="44" dur="1000" spd="-100000" fill="hold"/>
                                        <p:tgtEl>
                                          <p:spTgt spid="17"/>
                                        </p:tgtEl>
                                        <p:attrNameLst>
                                          <p:attrName>ppt_x</p:attrName>
                                          <p:attrName>ppt_y</p:attrName>
                                        </p:attrNameLst>
                                      </p:cBhvr>
                                      <p:rCtr x="-52" y="2106"/>
                                    </p:animMotion>
                                  </p:childTnLst>
                                </p:cTn>
                              </p:par>
                              <p:par>
                                <p:cTn id="45" presetID="10" presetClass="entr" presetSubtype="0" fill="hold" nodeType="withEffect">
                                  <p:stCondLst>
                                    <p:cond delay="1800"/>
                                  </p:stCondLst>
                                  <p:childTnLst>
                                    <p:set>
                                      <p:cBhvr>
                                        <p:cTn id="46" dur="1" fill="hold">
                                          <p:stCondLst>
                                            <p:cond delay="0"/>
                                          </p:stCondLst>
                                        </p:cTn>
                                        <p:tgtEl>
                                          <p:spTgt spid="21"/>
                                        </p:tgtEl>
                                        <p:attrNameLst>
                                          <p:attrName>style.visibility</p:attrName>
                                        </p:attrNameLst>
                                      </p:cBhvr>
                                      <p:to>
                                        <p:strVal val="visible"/>
                                      </p:to>
                                    </p:set>
                                    <p:animEffect transition="in" filter="fade">
                                      <p:cBhvr>
                                        <p:cTn id="47" dur="500"/>
                                        <p:tgtEl>
                                          <p:spTgt spid="21"/>
                                        </p:tgtEl>
                                      </p:cBhvr>
                                    </p:animEffect>
                                  </p:childTnLst>
                                </p:cTn>
                              </p:par>
                              <p:par>
                                <p:cTn id="48" presetID="42" presetClass="path" presetSubtype="0" decel="100000" fill="hold" nodeType="withEffect">
                                  <p:stCondLst>
                                    <p:cond delay="1800"/>
                                  </p:stCondLst>
                                  <p:childTnLst>
                                    <p:animMotion origin="layout" path="M 2.29167E-6 -4.07407E-6 L -0.00091 0.04237 " pathEditMode="relative" rAng="0" ptsTypes="AA">
                                      <p:cBhvr>
                                        <p:cTn id="49" dur="1000" spd="-100000" fill="hold"/>
                                        <p:tgtEl>
                                          <p:spTgt spid="21"/>
                                        </p:tgtEl>
                                        <p:attrNameLst>
                                          <p:attrName>ppt_x</p:attrName>
                                          <p:attrName>ppt_y</p:attrName>
                                        </p:attrNameLst>
                                      </p:cBhvr>
                                      <p:rCtr x="-52" y="2106"/>
                                    </p:animMotion>
                                  </p:childTnLst>
                                </p:cTn>
                              </p:par>
                              <p:par>
                                <p:cTn id="50" presetID="10" presetClass="entr" presetSubtype="0" fill="hold" grpId="0" nodeType="withEffect">
                                  <p:stCondLst>
                                    <p:cond delay="200"/>
                                  </p:stCondLst>
                                  <p:childTnLst>
                                    <p:set>
                                      <p:cBhvr>
                                        <p:cTn id="51" dur="1" fill="hold">
                                          <p:stCondLst>
                                            <p:cond delay="0"/>
                                          </p:stCondLst>
                                        </p:cTn>
                                        <p:tgtEl>
                                          <p:spTgt spid="2"/>
                                        </p:tgtEl>
                                        <p:attrNameLst>
                                          <p:attrName>style.visibility</p:attrName>
                                        </p:attrNameLst>
                                      </p:cBhvr>
                                      <p:to>
                                        <p:strVal val="visible"/>
                                      </p:to>
                                    </p:set>
                                    <p:animEffect transition="in" filter="fade">
                                      <p:cBhvr>
                                        <p:cTn id="52" dur="500"/>
                                        <p:tgtEl>
                                          <p:spTgt spid="2"/>
                                        </p:tgtEl>
                                      </p:cBhvr>
                                    </p:animEffect>
                                  </p:childTnLst>
                                </p:cTn>
                              </p:par>
                              <p:par>
                                <p:cTn id="53" presetID="42" presetClass="path" presetSubtype="0" decel="100000" fill="hold" grpId="1" nodeType="withEffect">
                                  <p:stCondLst>
                                    <p:cond delay="200"/>
                                  </p:stCondLst>
                                  <p:childTnLst>
                                    <p:animMotion origin="layout" path="M -8.33333E-7 -3.7037E-6 L -0.01354 0.03449 " pathEditMode="relative" rAng="0" ptsTypes="AA">
                                      <p:cBhvr>
                                        <p:cTn id="54" dur="1000" spd="-100000" fill="hold"/>
                                        <p:tgtEl>
                                          <p:spTgt spid="2"/>
                                        </p:tgtEl>
                                        <p:attrNameLst>
                                          <p:attrName>ppt_x</p:attrName>
                                          <p:attrName>ppt_y</p:attrName>
                                        </p:attrNameLst>
                                      </p:cBhvr>
                                      <p:rCtr x="-677" y="1713"/>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8" grpId="1" animBg="1"/>
      <p:bldP spid="29" grpId="0"/>
      <p:bldP spid="29" grpId="1"/>
      <p:bldP spid="30" grpId="0"/>
      <p:bldP spid="30" grpId="1"/>
      <p:bldP spid="31" grpId="0"/>
      <p:bldP spid="31" grpId="1"/>
      <p:bldP spid="2" grpId="0"/>
      <p:bldP spid="2" grpId="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5D5372-AF8B-6F8A-36E4-E6563B77A919}"/>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88DEF848-0266-B1E5-1806-FFA37821041F}"/>
              </a:ext>
            </a:extLst>
          </p:cNvPr>
          <p:cNvPicPr>
            <a:picLocks noChangeAspect="1"/>
          </p:cNvPicPr>
          <p:nvPr/>
        </p:nvPicPr>
        <p:blipFill>
          <a:blip r:embed="rId3" cstate="print">
            <a:extLst>
              <a:ext uri="{28A0092B-C50C-407E-A947-70E740481C1C}">
                <a14:useLocalDpi xmlns:a14="http://schemas.microsoft.com/office/drawing/2010/main" val="0"/>
              </a:ext>
            </a:extLst>
          </a:blip>
          <a:srcRect t="14205" b="14205"/>
          <a:stretch/>
        </p:blipFill>
        <p:spPr>
          <a:xfrm>
            <a:off x="1" y="0"/>
            <a:ext cx="12192000" cy="6858000"/>
          </a:xfrm>
          <a:prstGeom prst="rect">
            <a:avLst/>
          </a:prstGeom>
        </p:spPr>
      </p:pic>
      <p:sp>
        <p:nvSpPr>
          <p:cNvPr id="5" name="Rectangle 4">
            <a:extLst>
              <a:ext uri="{FF2B5EF4-FFF2-40B4-BE49-F238E27FC236}">
                <a16:creationId xmlns:a16="http://schemas.microsoft.com/office/drawing/2014/main" id="{1F609C4B-6A13-679E-DC99-E2CB29813F21}"/>
              </a:ext>
            </a:extLst>
          </p:cNvPr>
          <p:cNvSpPr/>
          <p:nvPr/>
        </p:nvSpPr>
        <p:spPr>
          <a:xfrm>
            <a:off x="656492" y="3182112"/>
            <a:ext cx="8231476" cy="367588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t>Results vary based on time, effort, and skill. Expenses may be incurred. For more information see the dōTERRA Opportunity and Earnings Disclosure Summary at doterra.com/disclosure.</a:t>
            </a:r>
            <a:endParaRPr lang="en-US" dirty="0"/>
          </a:p>
        </p:txBody>
      </p:sp>
      <p:sp>
        <p:nvSpPr>
          <p:cNvPr id="6" name="Title 1">
            <a:extLst>
              <a:ext uri="{FF2B5EF4-FFF2-40B4-BE49-F238E27FC236}">
                <a16:creationId xmlns:a16="http://schemas.microsoft.com/office/drawing/2014/main" id="{02ED8FD5-C362-720C-97E0-FC9F9D3415F1}"/>
              </a:ext>
            </a:extLst>
          </p:cNvPr>
          <p:cNvSpPr txBox="1">
            <a:spLocks/>
          </p:cNvSpPr>
          <p:nvPr/>
        </p:nvSpPr>
        <p:spPr>
          <a:xfrm>
            <a:off x="1113691" y="2270426"/>
            <a:ext cx="3301866" cy="1329595"/>
          </a:xfrm>
          <a:prstGeom prst="rect">
            <a:avLst/>
          </a:prstGeom>
        </p:spPr>
        <p:txBody>
          <a:bodyPr vert="horz" wrap="none" lIns="0" tIns="0" rIns="0" bIns="0" rtlCol="0" anchor="ctr">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9600">
                <a:solidFill>
                  <a:schemeClr val="accent5"/>
                </a:solidFill>
              </a:rPr>
              <a:t>Pools</a:t>
            </a:r>
          </a:p>
        </p:txBody>
      </p:sp>
      <p:sp>
        <p:nvSpPr>
          <p:cNvPr id="7" name="TextBox 6">
            <a:extLst>
              <a:ext uri="{FF2B5EF4-FFF2-40B4-BE49-F238E27FC236}">
                <a16:creationId xmlns:a16="http://schemas.microsoft.com/office/drawing/2014/main" id="{EDBAF978-6E78-227C-0D8F-B65F0BA047F5}"/>
              </a:ext>
            </a:extLst>
          </p:cNvPr>
          <p:cNvSpPr txBox="1"/>
          <p:nvPr/>
        </p:nvSpPr>
        <p:spPr>
          <a:xfrm>
            <a:off x="1113691" y="3706507"/>
            <a:ext cx="7481669" cy="2462213"/>
          </a:xfrm>
          <a:prstGeom prst="rect">
            <a:avLst/>
          </a:prstGeom>
          <a:noFill/>
        </p:spPr>
        <p:txBody>
          <a:bodyPr wrap="square" lIns="0" tIns="0" rIns="0" bIns="0" rtlCol="0">
            <a:spAutoFit/>
          </a:bodyPr>
          <a:lstStyle/>
          <a:p>
            <a:r>
              <a:rPr lang="en-US" sz="2400">
                <a:solidFill>
                  <a:schemeClr val="accent5"/>
                </a:solidFill>
              </a:rPr>
              <a:t>Pools recognize and incentivize top-performing leaders. These Pools provide additional bonuses to Wellness Advocates who achieve specific rank and enrollment requirements during a given month.</a:t>
            </a:r>
          </a:p>
          <a:p>
            <a:endParaRPr lang="en-US" sz="2400"/>
          </a:p>
          <a:p>
            <a:r>
              <a:rPr lang="en-US" sz="2000"/>
              <a:t>Be rewarded with a percentage of global sales, regardless of where you’re building your dōTERRA business.</a:t>
            </a:r>
          </a:p>
        </p:txBody>
      </p:sp>
      <p:sp>
        <p:nvSpPr>
          <p:cNvPr id="2" name="TextBox 1">
            <a:extLst>
              <a:ext uri="{FF2B5EF4-FFF2-40B4-BE49-F238E27FC236}">
                <a16:creationId xmlns:a16="http://schemas.microsoft.com/office/drawing/2014/main" id="{B663D834-767E-44B2-4C8E-F34E09C7D65F}"/>
              </a:ext>
            </a:extLst>
          </p:cNvPr>
          <p:cNvSpPr txBox="1"/>
          <p:nvPr/>
        </p:nvSpPr>
        <p:spPr>
          <a:xfrm>
            <a:off x="1113691" y="6436416"/>
            <a:ext cx="6009658" cy="153888"/>
          </a:xfrm>
          <a:prstGeom prst="rect">
            <a:avLst/>
          </a:prstGeom>
          <a:noFill/>
        </p:spPr>
        <p:txBody>
          <a:bodyPr wrap="none" lIns="0" tIns="0" rIns="0" bIns="0">
            <a:spAutoFit/>
          </a:bodyPr>
          <a:lstStyle/>
          <a:p>
            <a:r>
              <a:rPr lang="en-US" sz="1000" dirty="0">
                <a:solidFill>
                  <a:schemeClr val="bg1">
                    <a:lumMod val="65000"/>
                  </a:schemeClr>
                </a:solidFill>
                <a:effectLst/>
                <a:latin typeface="Raleway dT" pitchFamily="2" charset="77"/>
              </a:rPr>
              <a:t>See full details of Pools in doTERRA Policy Manual, https://www.doterra.com/US/en/policy-manual</a:t>
            </a:r>
          </a:p>
        </p:txBody>
      </p:sp>
    </p:spTree>
    <p:extLst>
      <p:ext uri="{BB962C8B-B14F-4D97-AF65-F5344CB8AC3E}">
        <p14:creationId xmlns:p14="http://schemas.microsoft.com/office/powerpoint/2010/main" val="40298500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42" presetClass="path" presetSubtype="0" decel="100000" fill="hold" grpId="1" nodeType="withEffect">
                                  <p:stCondLst>
                                    <p:cond delay="0"/>
                                  </p:stCondLst>
                                  <p:childTnLst>
                                    <p:animMotion origin="layout" path="M -6.25E-7 1.85185E-6 L 0.00026 -0.04283 " pathEditMode="relative" rAng="0" ptsTypes="AA">
                                      <p:cBhvr>
                                        <p:cTn id="9" dur="1000" spd="-100000" fill="hold"/>
                                        <p:tgtEl>
                                          <p:spTgt spid="6"/>
                                        </p:tgtEl>
                                        <p:attrNameLst>
                                          <p:attrName>ppt_x</p:attrName>
                                          <p:attrName>ppt_y</p:attrName>
                                        </p:attrNameLst>
                                      </p:cBhvr>
                                      <p:rCtr x="13" y="-2153"/>
                                    </p:animMotion>
                                  </p:childTnLst>
                                </p:cTn>
                              </p:par>
                              <p:par>
                                <p:cTn id="10" presetID="10" presetClass="entr" presetSubtype="0" fill="hold" grpId="0" nodeType="with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par>
                                <p:cTn id="13" presetID="42" presetClass="path" presetSubtype="0" decel="100000" fill="hold" grpId="1" nodeType="withEffect">
                                  <p:stCondLst>
                                    <p:cond delay="0"/>
                                  </p:stCondLst>
                                  <p:childTnLst>
                                    <p:animMotion origin="layout" path="M 6.25E-7 1.85185E-6 L -0.00091 0.04236 " pathEditMode="relative" rAng="0" ptsTypes="AA">
                                      <p:cBhvr>
                                        <p:cTn id="14" dur="1000" spd="-100000" fill="hold"/>
                                        <p:tgtEl>
                                          <p:spTgt spid="5"/>
                                        </p:tgtEl>
                                        <p:attrNameLst>
                                          <p:attrName>ppt_x</p:attrName>
                                          <p:attrName>ppt_y</p:attrName>
                                        </p:attrNameLst>
                                      </p:cBhvr>
                                      <p:rCtr x="-52" y="2106"/>
                                    </p:animMotion>
                                  </p:childTnLst>
                                </p:cTn>
                              </p:par>
                              <p:par>
                                <p:cTn id="15" presetID="10" presetClass="entr" presetSubtype="0" fill="hold" grpId="0" nodeType="withEffect">
                                  <p:stCondLst>
                                    <p:cond delay="20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cTn>
                              </p:par>
                              <p:par>
                                <p:cTn id="18" presetID="42" presetClass="path" presetSubtype="0" decel="100000" fill="hold" grpId="1" nodeType="withEffect">
                                  <p:stCondLst>
                                    <p:cond delay="200"/>
                                  </p:stCondLst>
                                  <p:childTnLst>
                                    <p:animMotion origin="layout" path="M 6.25E-7 1.85185E-6 L -0.00091 0.04236 " pathEditMode="relative" rAng="0" ptsTypes="AA">
                                      <p:cBhvr>
                                        <p:cTn id="19" dur="1000" spd="-100000" fill="hold"/>
                                        <p:tgtEl>
                                          <p:spTgt spid="7"/>
                                        </p:tgtEl>
                                        <p:attrNameLst>
                                          <p:attrName>ppt_x</p:attrName>
                                          <p:attrName>ppt_y</p:attrName>
                                        </p:attrNameLst>
                                      </p:cBhvr>
                                      <p:rCtr x="-52" y="2106"/>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5" grpId="1" animBg="1"/>
      <p:bldP spid="6" grpId="0"/>
      <p:bldP spid="6" grpId="1"/>
      <p:bldP spid="7" grpId="0"/>
      <p:bldP spid="7" grpId="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8B647F-68A2-7B4A-01BE-7D8B292BA8C8}"/>
            </a:ext>
          </a:extLst>
        </p:cNvPr>
        <p:cNvGrpSpPr/>
        <p:nvPr/>
      </p:nvGrpSpPr>
      <p:grpSpPr>
        <a:xfrm>
          <a:off x="0" y="0"/>
          <a:ext cx="0" cy="0"/>
          <a:chOff x="0" y="0"/>
          <a:chExt cx="0" cy="0"/>
        </a:xfrm>
      </p:grpSpPr>
      <p:sp>
        <p:nvSpPr>
          <p:cNvPr id="22" name="Rectangle 21">
            <a:extLst>
              <a:ext uri="{FF2B5EF4-FFF2-40B4-BE49-F238E27FC236}">
                <a16:creationId xmlns:a16="http://schemas.microsoft.com/office/drawing/2014/main" id="{F37A5C43-AF3C-2C27-632D-EE704300DBB7}"/>
              </a:ext>
            </a:extLst>
          </p:cNvPr>
          <p:cNvSpPr/>
          <p:nvPr/>
        </p:nvSpPr>
        <p:spPr>
          <a:xfrm>
            <a:off x="0" y="2142236"/>
            <a:ext cx="12192000" cy="4715764"/>
          </a:xfrm>
          <a:prstGeom prst="rect">
            <a:avLst/>
          </a:prstGeom>
          <a:solidFill>
            <a:srgbClr val="FFD55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477AACD9-EAE3-DD08-66E0-6F041A2AF225}"/>
              </a:ext>
            </a:extLst>
          </p:cNvPr>
          <p:cNvSpPr/>
          <p:nvPr/>
        </p:nvSpPr>
        <p:spPr>
          <a:xfrm>
            <a:off x="0" y="1916506"/>
            <a:ext cx="12192000" cy="1512494"/>
          </a:xfrm>
          <a:prstGeom prst="rect">
            <a:avLst/>
          </a:prstGeom>
          <a:solidFill>
            <a:srgbClr val="C7A45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TextBox 23">
            <a:extLst>
              <a:ext uri="{FF2B5EF4-FFF2-40B4-BE49-F238E27FC236}">
                <a16:creationId xmlns:a16="http://schemas.microsoft.com/office/drawing/2014/main" id="{1485F01D-00E7-BDB1-4667-A6BFAFB03715}"/>
              </a:ext>
            </a:extLst>
          </p:cNvPr>
          <p:cNvSpPr txBox="1"/>
          <p:nvPr/>
        </p:nvSpPr>
        <p:spPr>
          <a:xfrm>
            <a:off x="652227" y="2303421"/>
            <a:ext cx="11135987" cy="738664"/>
          </a:xfrm>
          <a:prstGeom prst="rect">
            <a:avLst/>
          </a:prstGeom>
          <a:noFill/>
        </p:spPr>
        <p:txBody>
          <a:bodyPr wrap="square" lIns="0" tIns="0" rIns="0" bIns="0" rtlCol="0">
            <a:spAutoFit/>
          </a:bodyPr>
          <a:lstStyle/>
          <a:p>
            <a:r>
              <a:rPr lang="en-US" sz="2400" b="1">
                <a:solidFill>
                  <a:schemeClr val="bg1"/>
                </a:solidFill>
              </a:rPr>
              <a:t>Paid monthly </a:t>
            </a:r>
            <a:r>
              <a:rPr lang="en-US" sz="2400">
                <a:solidFill>
                  <a:schemeClr val="bg1"/>
                </a:solidFill>
              </a:rPr>
              <a:t>to reward leadership: 8% of company volume divided among leadership ranks.</a:t>
            </a:r>
          </a:p>
        </p:txBody>
      </p:sp>
      <p:sp>
        <p:nvSpPr>
          <p:cNvPr id="2" name="Title 1">
            <a:extLst>
              <a:ext uri="{FF2B5EF4-FFF2-40B4-BE49-F238E27FC236}">
                <a16:creationId xmlns:a16="http://schemas.microsoft.com/office/drawing/2014/main" id="{304CFA40-53BC-570F-3570-14FC4CC6024E}"/>
              </a:ext>
            </a:extLst>
          </p:cNvPr>
          <p:cNvSpPr txBox="1">
            <a:spLocks/>
          </p:cNvSpPr>
          <p:nvPr/>
        </p:nvSpPr>
        <p:spPr>
          <a:xfrm>
            <a:off x="617826" y="389368"/>
            <a:ext cx="3301866" cy="1329595"/>
          </a:xfrm>
          <a:prstGeom prst="rect">
            <a:avLst/>
          </a:prstGeom>
        </p:spPr>
        <p:txBody>
          <a:bodyPr vert="horz" wrap="none" lIns="0" tIns="0" rIns="0" bIns="0" rtlCol="0" anchor="ctr">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9600">
                <a:solidFill>
                  <a:schemeClr val="accent5"/>
                </a:solidFill>
              </a:rPr>
              <a:t>Pools</a:t>
            </a:r>
          </a:p>
        </p:txBody>
      </p:sp>
      <p:grpSp>
        <p:nvGrpSpPr>
          <p:cNvPr id="36" name="Group 35">
            <a:extLst>
              <a:ext uri="{FF2B5EF4-FFF2-40B4-BE49-F238E27FC236}">
                <a16:creationId xmlns:a16="http://schemas.microsoft.com/office/drawing/2014/main" id="{3E25D0D1-E116-5DDB-2567-251E6100CA94}"/>
              </a:ext>
            </a:extLst>
          </p:cNvPr>
          <p:cNvGrpSpPr/>
          <p:nvPr/>
        </p:nvGrpSpPr>
        <p:grpSpPr>
          <a:xfrm>
            <a:off x="506384" y="3824084"/>
            <a:ext cx="1465705" cy="2533323"/>
            <a:chOff x="-1923117" y="3824084"/>
            <a:chExt cx="1465705" cy="2533323"/>
          </a:xfrm>
        </p:grpSpPr>
        <p:sp>
          <p:nvSpPr>
            <p:cNvPr id="37" name="Rounded Rectangle 36">
              <a:extLst>
                <a:ext uri="{FF2B5EF4-FFF2-40B4-BE49-F238E27FC236}">
                  <a16:creationId xmlns:a16="http://schemas.microsoft.com/office/drawing/2014/main" id="{03652BC1-289F-5DDD-0A90-76718C111A66}"/>
                </a:ext>
              </a:extLst>
            </p:cNvPr>
            <p:cNvSpPr/>
            <p:nvPr/>
          </p:nvSpPr>
          <p:spPr>
            <a:xfrm>
              <a:off x="-1923117" y="3824084"/>
              <a:ext cx="1465705" cy="2533323"/>
            </a:xfrm>
            <a:prstGeom prst="roundRect">
              <a:avLst>
                <a:gd name="adj" fmla="val 7184"/>
              </a:avLst>
            </a:prstGeom>
            <a:solidFill>
              <a:srgbClr val="C7A35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TextBox 37">
              <a:extLst>
                <a:ext uri="{FF2B5EF4-FFF2-40B4-BE49-F238E27FC236}">
                  <a16:creationId xmlns:a16="http://schemas.microsoft.com/office/drawing/2014/main" id="{7CDDE0B5-B405-1BCD-22D6-F6EF986F6BAF}"/>
                </a:ext>
              </a:extLst>
            </p:cNvPr>
            <p:cNvSpPr txBox="1"/>
            <p:nvPr/>
          </p:nvSpPr>
          <p:spPr>
            <a:xfrm>
              <a:off x="-1874908" y="4334596"/>
              <a:ext cx="1369286" cy="646331"/>
            </a:xfrm>
            <a:prstGeom prst="rect">
              <a:avLst/>
            </a:prstGeom>
            <a:noFill/>
          </p:spPr>
          <p:txBody>
            <a:bodyPr wrap="none" rtlCol="0" anchor="b">
              <a:spAutoFit/>
            </a:bodyPr>
            <a:lstStyle/>
            <a:p>
              <a:pPr algn="ctr"/>
              <a:r>
                <a:rPr lang="en-US" sz="3600" b="1">
                  <a:solidFill>
                    <a:schemeClr val="bg1"/>
                  </a:solidFill>
                  <a:latin typeface="Raleway ExtraBold" panose="020B0003030101060003" pitchFamily="34" charset="0"/>
                </a:rPr>
                <a:t>1.50</a:t>
              </a:r>
              <a:r>
                <a:rPr lang="en-US" sz="2800" b="1">
                  <a:solidFill>
                    <a:schemeClr val="bg1"/>
                  </a:solidFill>
                  <a:latin typeface="Raleway ExtraBold" panose="020B0003030101060003" pitchFamily="34" charset="0"/>
                </a:rPr>
                <a:t>%</a:t>
              </a:r>
              <a:endParaRPr lang="en-US" sz="3600" b="1">
                <a:solidFill>
                  <a:schemeClr val="bg1"/>
                </a:solidFill>
                <a:latin typeface="Raleway ExtraBold" panose="020B0003030101060003" pitchFamily="34" charset="0"/>
              </a:endParaRPr>
            </a:p>
          </p:txBody>
        </p:sp>
        <p:sp>
          <p:nvSpPr>
            <p:cNvPr id="39" name="TextBox 38">
              <a:extLst>
                <a:ext uri="{FF2B5EF4-FFF2-40B4-BE49-F238E27FC236}">
                  <a16:creationId xmlns:a16="http://schemas.microsoft.com/office/drawing/2014/main" id="{CD43D130-95D3-C705-0D0D-9CF38EAAE913}"/>
                </a:ext>
              </a:extLst>
            </p:cNvPr>
            <p:cNvSpPr txBox="1"/>
            <p:nvPr/>
          </p:nvSpPr>
          <p:spPr>
            <a:xfrm>
              <a:off x="-1668761" y="4918202"/>
              <a:ext cx="956993" cy="738664"/>
            </a:xfrm>
            <a:prstGeom prst="rect">
              <a:avLst/>
            </a:prstGeom>
            <a:noFill/>
          </p:spPr>
          <p:txBody>
            <a:bodyPr wrap="none" lIns="0" tIns="0" rIns="0" bIns="0" rtlCol="0" anchor="t">
              <a:spAutoFit/>
            </a:bodyPr>
            <a:lstStyle/>
            <a:p>
              <a:pPr algn="ctr"/>
              <a:r>
                <a:rPr lang="en-US" sz="1600" i="1">
                  <a:solidFill>
                    <a:schemeClr val="bg1"/>
                  </a:solidFill>
                  <a:latin typeface="Raleway" panose="020B0003030101060003" pitchFamily="34" charset="0"/>
                </a:rPr>
                <a:t>Premier,</a:t>
              </a:r>
              <a:br>
                <a:rPr lang="en-US" sz="1600" i="1">
                  <a:solidFill>
                    <a:schemeClr val="bg1"/>
                  </a:solidFill>
                  <a:latin typeface="Raleway" panose="020B0003030101060003" pitchFamily="34" charset="0"/>
                </a:rPr>
              </a:br>
              <a:r>
                <a:rPr lang="en-US" sz="1600" i="1">
                  <a:solidFill>
                    <a:schemeClr val="bg1"/>
                  </a:solidFill>
                  <a:latin typeface="Raleway" panose="020B0003030101060003" pitchFamily="34" charset="0"/>
                </a:rPr>
                <a:t>Silver, and</a:t>
              </a:r>
              <a:br>
                <a:rPr lang="en-US" sz="1600" i="1">
                  <a:solidFill>
                    <a:schemeClr val="bg1"/>
                  </a:solidFill>
                  <a:latin typeface="Raleway" panose="020B0003030101060003" pitchFamily="34" charset="0"/>
                </a:rPr>
              </a:br>
              <a:r>
                <a:rPr lang="en-US" sz="1600" i="1">
                  <a:solidFill>
                    <a:schemeClr val="bg1"/>
                  </a:solidFill>
                  <a:latin typeface="Raleway" panose="020B0003030101060003" pitchFamily="34" charset="0"/>
                </a:rPr>
                <a:t>Gold</a:t>
              </a:r>
            </a:p>
          </p:txBody>
        </p:sp>
      </p:grpSp>
      <p:grpSp>
        <p:nvGrpSpPr>
          <p:cNvPr id="40" name="Group 39">
            <a:extLst>
              <a:ext uri="{FF2B5EF4-FFF2-40B4-BE49-F238E27FC236}">
                <a16:creationId xmlns:a16="http://schemas.microsoft.com/office/drawing/2014/main" id="{A180FFFB-38E0-A676-0605-436580938937}"/>
              </a:ext>
            </a:extLst>
          </p:cNvPr>
          <p:cNvGrpSpPr/>
          <p:nvPr/>
        </p:nvGrpSpPr>
        <p:grpSpPr>
          <a:xfrm>
            <a:off x="2453987" y="3824084"/>
            <a:ext cx="1465705" cy="2533323"/>
            <a:chOff x="-1923117" y="3824084"/>
            <a:chExt cx="1465705" cy="2533323"/>
          </a:xfrm>
        </p:grpSpPr>
        <p:sp>
          <p:nvSpPr>
            <p:cNvPr id="41" name="Rounded Rectangle 40">
              <a:extLst>
                <a:ext uri="{FF2B5EF4-FFF2-40B4-BE49-F238E27FC236}">
                  <a16:creationId xmlns:a16="http://schemas.microsoft.com/office/drawing/2014/main" id="{855C967C-5AAA-8B48-3F2B-99CCCC7896CF}"/>
                </a:ext>
              </a:extLst>
            </p:cNvPr>
            <p:cNvSpPr/>
            <p:nvPr/>
          </p:nvSpPr>
          <p:spPr>
            <a:xfrm>
              <a:off x="-1923117" y="3824084"/>
              <a:ext cx="1465705" cy="2533323"/>
            </a:xfrm>
            <a:prstGeom prst="roundRect">
              <a:avLst>
                <a:gd name="adj" fmla="val 7184"/>
              </a:avLst>
            </a:prstGeom>
            <a:solidFill>
              <a:srgbClr val="C7A35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TextBox 41">
              <a:extLst>
                <a:ext uri="{FF2B5EF4-FFF2-40B4-BE49-F238E27FC236}">
                  <a16:creationId xmlns:a16="http://schemas.microsoft.com/office/drawing/2014/main" id="{5A249B9F-5B88-5066-E279-2558E56E0B99}"/>
                </a:ext>
              </a:extLst>
            </p:cNvPr>
            <p:cNvSpPr txBox="1"/>
            <p:nvPr/>
          </p:nvSpPr>
          <p:spPr>
            <a:xfrm>
              <a:off x="-1564727" y="4334596"/>
              <a:ext cx="748923" cy="646331"/>
            </a:xfrm>
            <a:prstGeom prst="rect">
              <a:avLst/>
            </a:prstGeom>
            <a:noFill/>
          </p:spPr>
          <p:txBody>
            <a:bodyPr wrap="none" rtlCol="0" anchor="b">
              <a:spAutoFit/>
            </a:bodyPr>
            <a:lstStyle/>
            <a:p>
              <a:pPr algn="ctr"/>
              <a:r>
                <a:rPr lang="en-US" sz="3600" b="1">
                  <a:solidFill>
                    <a:schemeClr val="bg1"/>
                  </a:solidFill>
                  <a:latin typeface="Raleway ExtraBold" panose="020B0003030101060003" pitchFamily="34" charset="0"/>
                </a:rPr>
                <a:t>2</a:t>
              </a:r>
              <a:r>
                <a:rPr lang="en-US" sz="2800" b="1">
                  <a:solidFill>
                    <a:schemeClr val="bg1"/>
                  </a:solidFill>
                  <a:latin typeface="Raleway ExtraBold" panose="020B0003030101060003" pitchFamily="34" charset="0"/>
                </a:rPr>
                <a:t>%</a:t>
              </a:r>
              <a:endParaRPr lang="en-US" sz="3600" b="1">
                <a:solidFill>
                  <a:schemeClr val="bg1"/>
                </a:solidFill>
                <a:latin typeface="Raleway ExtraBold" panose="020B0003030101060003" pitchFamily="34" charset="0"/>
              </a:endParaRPr>
            </a:p>
          </p:txBody>
        </p:sp>
        <p:sp>
          <p:nvSpPr>
            <p:cNvPr id="43" name="TextBox 42">
              <a:extLst>
                <a:ext uri="{FF2B5EF4-FFF2-40B4-BE49-F238E27FC236}">
                  <a16:creationId xmlns:a16="http://schemas.microsoft.com/office/drawing/2014/main" id="{46BB7D40-08FC-8D61-A83E-965ED210FCEC}"/>
                </a:ext>
              </a:extLst>
            </p:cNvPr>
            <p:cNvSpPr txBox="1"/>
            <p:nvPr/>
          </p:nvSpPr>
          <p:spPr>
            <a:xfrm>
              <a:off x="-1728072" y="4918202"/>
              <a:ext cx="1075614" cy="738664"/>
            </a:xfrm>
            <a:prstGeom prst="rect">
              <a:avLst/>
            </a:prstGeom>
            <a:noFill/>
          </p:spPr>
          <p:txBody>
            <a:bodyPr wrap="none" lIns="0" tIns="0" rIns="0" bIns="0" rtlCol="0" anchor="t">
              <a:spAutoFit/>
            </a:bodyPr>
            <a:lstStyle/>
            <a:p>
              <a:pPr algn="ctr"/>
              <a:r>
                <a:rPr lang="en-US" sz="1600" i="1">
                  <a:solidFill>
                    <a:schemeClr val="bg1"/>
                  </a:solidFill>
                  <a:latin typeface="Raleway" panose="020B0003030101060003" pitchFamily="34" charset="0"/>
                </a:rPr>
                <a:t>Silver, Gold,</a:t>
              </a:r>
              <a:br>
                <a:rPr lang="en-US" sz="1600" i="1">
                  <a:solidFill>
                    <a:schemeClr val="bg1"/>
                  </a:solidFill>
                  <a:latin typeface="Raleway" panose="020B0003030101060003" pitchFamily="34" charset="0"/>
                </a:rPr>
              </a:br>
              <a:r>
                <a:rPr lang="en-US" sz="1600" i="1">
                  <a:solidFill>
                    <a:schemeClr val="bg1"/>
                  </a:solidFill>
                  <a:latin typeface="Raleway" panose="020B0003030101060003" pitchFamily="34" charset="0"/>
                </a:rPr>
                <a:t>and</a:t>
              </a:r>
              <a:br>
                <a:rPr lang="en-US" sz="1600" i="1">
                  <a:solidFill>
                    <a:schemeClr val="bg1"/>
                  </a:solidFill>
                  <a:latin typeface="Raleway" panose="020B0003030101060003" pitchFamily="34" charset="0"/>
                </a:rPr>
              </a:br>
              <a:r>
                <a:rPr lang="en-US" sz="1600" i="1">
                  <a:solidFill>
                    <a:schemeClr val="bg1"/>
                  </a:solidFill>
                  <a:latin typeface="Raleway" panose="020B0003030101060003" pitchFamily="34" charset="0"/>
                </a:rPr>
                <a:t>Platinum</a:t>
              </a:r>
            </a:p>
          </p:txBody>
        </p:sp>
      </p:grpSp>
      <p:grpSp>
        <p:nvGrpSpPr>
          <p:cNvPr id="44" name="Group 43">
            <a:extLst>
              <a:ext uri="{FF2B5EF4-FFF2-40B4-BE49-F238E27FC236}">
                <a16:creationId xmlns:a16="http://schemas.microsoft.com/office/drawing/2014/main" id="{8A022E24-6BBB-256E-8B9A-6AD364F4187F}"/>
              </a:ext>
            </a:extLst>
          </p:cNvPr>
          <p:cNvGrpSpPr/>
          <p:nvPr/>
        </p:nvGrpSpPr>
        <p:grpSpPr>
          <a:xfrm>
            <a:off x="4401590" y="3824084"/>
            <a:ext cx="1465705" cy="2533323"/>
            <a:chOff x="-1923117" y="3824084"/>
            <a:chExt cx="1465705" cy="2533323"/>
          </a:xfrm>
        </p:grpSpPr>
        <p:sp>
          <p:nvSpPr>
            <p:cNvPr id="45" name="Rounded Rectangle 44">
              <a:extLst>
                <a:ext uri="{FF2B5EF4-FFF2-40B4-BE49-F238E27FC236}">
                  <a16:creationId xmlns:a16="http://schemas.microsoft.com/office/drawing/2014/main" id="{2169DA1A-FCE4-992C-1470-8BF1F7F205E6}"/>
                </a:ext>
              </a:extLst>
            </p:cNvPr>
            <p:cNvSpPr/>
            <p:nvPr/>
          </p:nvSpPr>
          <p:spPr>
            <a:xfrm>
              <a:off x="-1923117" y="3824084"/>
              <a:ext cx="1465705" cy="2533323"/>
            </a:xfrm>
            <a:prstGeom prst="roundRect">
              <a:avLst>
                <a:gd name="adj" fmla="val 7184"/>
              </a:avLst>
            </a:prstGeom>
            <a:solidFill>
              <a:srgbClr val="C7A35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TextBox 45">
              <a:extLst>
                <a:ext uri="{FF2B5EF4-FFF2-40B4-BE49-F238E27FC236}">
                  <a16:creationId xmlns:a16="http://schemas.microsoft.com/office/drawing/2014/main" id="{4AF55772-AF66-6E7F-9DF8-C48A432C8A9C}"/>
                </a:ext>
              </a:extLst>
            </p:cNvPr>
            <p:cNvSpPr txBox="1"/>
            <p:nvPr/>
          </p:nvSpPr>
          <p:spPr>
            <a:xfrm>
              <a:off x="-1874908" y="4334596"/>
              <a:ext cx="1369286" cy="646331"/>
            </a:xfrm>
            <a:prstGeom prst="rect">
              <a:avLst/>
            </a:prstGeom>
            <a:noFill/>
          </p:spPr>
          <p:txBody>
            <a:bodyPr wrap="none" rtlCol="0" anchor="b">
              <a:spAutoFit/>
            </a:bodyPr>
            <a:lstStyle/>
            <a:p>
              <a:pPr algn="ctr"/>
              <a:r>
                <a:rPr lang="en-US" sz="3600" b="1">
                  <a:solidFill>
                    <a:schemeClr val="bg1"/>
                  </a:solidFill>
                  <a:latin typeface="Raleway ExtraBold" panose="020B0003030101060003" pitchFamily="34" charset="0"/>
                </a:rPr>
                <a:t>1.50</a:t>
              </a:r>
              <a:r>
                <a:rPr lang="en-US" sz="2800" b="1">
                  <a:solidFill>
                    <a:schemeClr val="bg1"/>
                  </a:solidFill>
                  <a:latin typeface="Raleway ExtraBold" panose="020B0003030101060003" pitchFamily="34" charset="0"/>
                </a:rPr>
                <a:t>%</a:t>
              </a:r>
              <a:endParaRPr lang="en-US" sz="3600" b="1">
                <a:solidFill>
                  <a:schemeClr val="bg1"/>
                </a:solidFill>
                <a:latin typeface="Raleway ExtraBold" panose="020B0003030101060003" pitchFamily="34" charset="0"/>
              </a:endParaRPr>
            </a:p>
          </p:txBody>
        </p:sp>
        <p:sp>
          <p:nvSpPr>
            <p:cNvPr id="47" name="TextBox 46">
              <a:extLst>
                <a:ext uri="{FF2B5EF4-FFF2-40B4-BE49-F238E27FC236}">
                  <a16:creationId xmlns:a16="http://schemas.microsoft.com/office/drawing/2014/main" id="{AD7A294E-70D9-5F5A-2023-C647838118A2}"/>
                </a:ext>
              </a:extLst>
            </p:cNvPr>
            <p:cNvSpPr txBox="1"/>
            <p:nvPr/>
          </p:nvSpPr>
          <p:spPr>
            <a:xfrm>
              <a:off x="-1643915" y="4918202"/>
              <a:ext cx="907300" cy="492443"/>
            </a:xfrm>
            <a:prstGeom prst="rect">
              <a:avLst/>
            </a:prstGeom>
            <a:noFill/>
          </p:spPr>
          <p:txBody>
            <a:bodyPr wrap="none" lIns="0" tIns="0" rIns="0" bIns="0" rtlCol="0" anchor="t">
              <a:spAutoFit/>
            </a:bodyPr>
            <a:lstStyle/>
            <a:p>
              <a:pPr algn="ctr"/>
              <a:r>
                <a:rPr lang="en-US" sz="1600" i="1">
                  <a:solidFill>
                    <a:schemeClr val="bg1"/>
                  </a:solidFill>
                  <a:latin typeface="Raleway" panose="020B0003030101060003" pitchFamily="34" charset="0"/>
                </a:rPr>
                <a:t>Platinum+</a:t>
              </a:r>
              <a:br>
                <a:rPr lang="en-US" sz="1600" i="1">
                  <a:solidFill>
                    <a:schemeClr val="bg1"/>
                  </a:solidFill>
                  <a:latin typeface="Raleway" panose="020B0003030101060003" pitchFamily="34" charset="0"/>
                </a:rPr>
              </a:br>
              <a:r>
                <a:rPr lang="en-US" sz="1600" i="1">
                  <a:solidFill>
                    <a:schemeClr val="bg1"/>
                  </a:solidFill>
                  <a:latin typeface="Raleway" panose="020B0003030101060003" pitchFamily="34" charset="0"/>
                </a:rPr>
                <a:t>ranks</a:t>
              </a:r>
            </a:p>
          </p:txBody>
        </p:sp>
      </p:grpSp>
      <p:grpSp>
        <p:nvGrpSpPr>
          <p:cNvPr id="48" name="Group 47">
            <a:extLst>
              <a:ext uri="{FF2B5EF4-FFF2-40B4-BE49-F238E27FC236}">
                <a16:creationId xmlns:a16="http://schemas.microsoft.com/office/drawing/2014/main" id="{237875B5-C6B8-44F6-11DE-7E914606073A}"/>
              </a:ext>
            </a:extLst>
          </p:cNvPr>
          <p:cNvGrpSpPr/>
          <p:nvPr/>
        </p:nvGrpSpPr>
        <p:grpSpPr>
          <a:xfrm>
            <a:off x="6349193" y="3824084"/>
            <a:ext cx="1465705" cy="2533323"/>
            <a:chOff x="-1923117" y="3824084"/>
            <a:chExt cx="1465705" cy="2533323"/>
          </a:xfrm>
        </p:grpSpPr>
        <p:sp>
          <p:nvSpPr>
            <p:cNvPr id="49" name="Rounded Rectangle 48">
              <a:extLst>
                <a:ext uri="{FF2B5EF4-FFF2-40B4-BE49-F238E27FC236}">
                  <a16:creationId xmlns:a16="http://schemas.microsoft.com/office/drawing/2014/main" id="{E5D608D1-18A9-355B-F33F-0A5506D7564A}"/>
                </a:ext>
              </a:extLst>
            </p:cNvPr>
            <p:cNvSpPr/>
            <p:nvPr/>
          </p:nvSpPr>
          <p:spPr>
            <a:xfrm>
              <a:off x="-1923117" y="3824084"/>
              <a:ext cx="1465705" cy="2533323"/>
            </a:xfrm>
            <a:prstGeom prst="roundRect">
              <a:avLst>
                <a:gd name="adj" fmla="val 7184"/>
              </a:avLst>
            </a:prstGeom>
            <a:solidFill>
              <a:srgbClr val="C7A35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TextBox 49">
              <a:extLst>
                <a:ext uri="{FF2B5EF4-FFF2-40B4-BE49-F238E27FC236}">
                  <a16:creationId xmlns:a16="http://schemas.microsoft.com/office/drawing/2014/main" id="{1C9EB051-CFB9-5E67-0A40-B4B597C31E45}"/>
                </a:ext>
              </a:extLst>
            </p:cNvPr>
            <p:cNvSpPr txBox="1"/>
            <p:nvPr/>
          </p:nvSpPr>
          <p:spPr>
            <a:xfrm>
              <a:off x="-1549498" y="4334596"/>
              <a:ext cx="718465" cy="646331"/>
            </a:xfrm>
            <a:prstGeom prst="rect">
              <a:avLst/>
            </a:prstGeom>
            <a:noFill/>
          </p:spPr>
          <p:txBody>
            <a:bodyPr wrap="none" rtlCol="0" anchor="b">
              <a:spAutoFit/>
            </a:bodyPr>
            <a:lstStyle/>
            <a:p>
              <a:pPr algn="ctr"/>
              <a:r>
                <a:rPr lang="en-US" sz="3600" b="1">
                  <a:solidFill>
                    <a:schemeClr val="bg1"/>
                  </a:solidFill>
                  <a:latin typeface="Raleway ExtraBold" panose="020B0003030101060003" pitchFamily="34" charset="0"/>
                </a:rPr>
                <a:t>1</a:t>
              </a:r>
              <a:r>
                <a:rPr lang="en-US" sz="2800" b="1">
                  <a:solidFill>
                    <a:schemeClr val="bg1"/>
                  </a:solidFill>
                  <a:latin typeface="Raleway ExtraBold" panose="020B0003030101060003" pitchFamily="34" charset="0"/>
                </a:rPr>
                <a:t>%</a:t>
              </a:r>
              <a:endParaRPr lang="en-US" sz="3600" b="1">
                <a:solidFill>
                  <a:schemeClr val="bg1"/>
                </a:solidFill>
                <a:latin typeface="Raleway ExtraBold" panose="020B0003030101060003" pitchFamily="34" charset="0"/>
              </a:endParaRPr>
            </a:p>
          </p:txBody>
        </p:sp>
        <p:sp>
          <p:nvSpPr>
            <p:cNvPr id="51" name="TextBox 50">
              <a:extLst>
                <a:ext uri="{FF2B5EF4-FFF2-40B4-BE49-F238E27FC236}">
                  <a16:creationId xmlns:a16="http://schemas.microsoft.com/office/drawing/2014/main" id="{C811171A-FDAB-6CF1-E05C-A3C719BED1AC}"/>
                </a:ext>
              </a:extLst>
            </p:cNvPr>
            <p:cNvSpPr txBox="1"/>
            <p:nvPr/>
          </p:nvSpPr>
          <p:spPr>
            <a:xfrm>
              <a:off x="-1659943" y="4918202"/>
              <a:ext cx="939361" cy="246221"/>
            </a:xfrm>
            <a:prstGeom prst="rect">
              <a:avLst/>
            </a:prstGeom>
            <a:noFill/>
          </p:spPr>
          <p:txBody>
            <a:bodyPr wrap="none" lIns="0" tIns="0" rIns="0" bIns="0" rtlCol="0" anchor="t">
              <a:spAutoFit/>
            </a:bodyPr>
            <a:lstStyle/>
            <a:p>
              <a:pPr algn="ctr"/>
              <a:r>
                <a:rPr lang="en-US" sz="1600" i="1">
                  <a:solidFill>
                    <a:schemeClr val="bg1"/>
                  </a:solidFill>
                  <a:latin typeface="Raleway" panose="020B0003030101060003" pitchFamily="34" charset="0"/>
                </a:rPr>
                <a:t>Diamonds</a:t>
              </a:r>
            </a:p>
          </p:txBody>
        </p:sp>
      </p:grpSp>
      <p:grpSp>
        <p:nvGrpSpPr>
          <p:cNvPr id="52" name="Group 51">
            <a:extLst>
              <a:ext uri="{FF2B5EF4-FFF2-40B4-BE49-F238E27FC236}">
                <a16:creationId xmlns:a16="http://schemas.microsoft.com/office/drawing/2014/main" id="{9FFD08E6-550A-0194-B330-9AC721C56087}"/>
              </a:ext>
            </a:extLst>
          </p:cNvPr>
          <p:cNvGrpSpPr/>
          <p:nvPr/>
        </p:nvGrpSpPr>
        <p:grpSpPr>
          <a:xfrm>
            <a:off x="8296796" y="3824084"/>
            <a:ext cx="1465705" cy="2533323"/>
            <a:chOff x="-1923117" y="3824084"/>
            <a:chExt cx="1465705" cy="2533323"/>
          </a:xfrm>
        </p:grpSpPr>
        <p:sp>
          <p:nvSpPr>
            <p:cNvPr id="53" name="Rounded Rectangle 52">
              <a:extLst>
                <a:ext uri="{FF2B5EF4-FFF2-40B4-BE49-F238E27FC236}">
                  <a16:creationId xmlns:a16="http://schemas.microsoft.com/office/drawing/2014/main" id="{80FA662A-023B-C5FC-D658-1722EEF3A96D}"/>
                </a:ext>
              </a:extLst>
            </p:cNvPr>
            <p:cNvSpPr/>
            <p:nvPr/>
          </p:nvSpPr>
          <p:spPr>
            <a:xfrm>
              <a:off x="-1923117" y="3824084"/>
              <a:ext cx="1465705" cy="2533323"/>
            </a:xfrm>
            <a:prstGeom prst="roundRect">
              <a:avLst>
                <a:gd name="adj" fmla="val 7184"/>
              </a:avLst>
            </a:prstGeom>
            <a:solidFill>
              <a:srgbClr val="C7A35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TextBox 53">
              <a:extLst>
                <a:ext uri="{FF2B5EF4-FFF2-40B4-BE49-F238E27FC236}">
                  <a16:creationId xmlns:a16="http://schemas.microsoft.com/office/drawing/2014/main" id="{F25CF168-AAAD-69A7-62DA-8D4C66A15ACE}"/>
                </a:ext>
              </a:extLst>
            </p:cNvPr>
            <p:cNvSpPr txBox="1"/>
            <p:nvPr/>
          </p:nvSpPr>
          <p:spPr>
            <a:xfrm>
              <a:off x="-1549498" y="4334596"/>
              <a:ext cx="718465" cy="646331"/>
            </a:xfrm>
            <a:prstGeom prst="rect">
              <a:avLst/>
            </a:prstGeom>
            <a:noFill/>
          </p:spPr>
          <p:txBody>
            <a:bodyPr wrap="none" rtlCol="0" anchor="b">
              <a:spAutoFit/>
            </a:bodyPr>
            <a:lstStyle/>
            <a:p>
              <a:pPr algn="ctr"/>
              <a:r>
                <a:rPr lang="en-US" sz="3600" b="1">
                  <a:solidFill>
                    <a:schemeClr val="bg1"/>
                  </a:solidFill>
                  <a:latin typeface="Raleway ExtraBold" panose="020B0003030101060003" pitchFamily="34" charset="0"/>
                </a:rPr>
                <a:t>1</a:t>
              </a:r>
              <a:r>
                <a:rPr lang="en-US" sz="2800" b="1">
                  <a:solidFill>
                    <a:schemeClr val="bg1"/>
                  </a:solidFill>
                  <a:latin typeface="Raleway ExtraBold" panose="020B0003030101060003" pitchFamily="34" charset="0"/>
                </a:rPr>
                <a:t>%</a:t>
              </a:r>
              <a:endParaRPr lang="en-US" sz="3600" b="1">
                <a:solidFill>
                  <a:schemeClr val="bg1"/>
                </a:solidFill>
                <a:latin typeface="Raleway ExtraBold" panose="020B0003030101060003" pitchFamily="34" charset="0"/>
              </a:endParaRPr>
            </a:p>
          </p:txBody>
        </p:sp>
        <p:sp>
          <p:nvSpPr>
            <p:cNvPr id="55" name="TextBox 54">
              <a:extLst>
                <a:ext uri="{FF2B5EF4-FFF2-40B4-BE49-F238E27FC236}">
                  <a16:creationId xmlns:a16="http://schemas.microsoft.com/office/drawing/2014/main" id="{35371F5B-D00F-DD11-F8AB-9BFF04941209}"/>
                </a:ext>
              </a:extLst>
            </p:cNvPr>
            <p:cNvSpPr txBox="1"/>
            <p:nvPr/>
          </p:nvSpPr>
          <p:spPr>
            <a:xfrm>
              <a:off x="-1728871" y="4918202"/>
              <a:ext cx="1077218" cy="492443"/>
            </a:xfrm>
            <a:prstGeom prst="rect">
              <a:avLst/>
            </a:prstGeom>
            <a:noFill/>
          </p:spPr>
          <p:txBody>
            <a:bodyPr wrap="none" lIns="0" tIns="0" rIns="0" bIns="0" rtlCol="0" anchor="t">
              <a:spAutoFit/>
            </a:bodyPr>
            <a:lstStyle/>
            <a:p>
              <a:pPr algn="ctr"/>
              <a:r>
                <a:rPr lang="en-US" sz="1600" i="1">
                  <a:solidFill>
                    <a:schemeClr val="bg1"/>
                  </a:solidFill>
                  <a:latin typeface="Raleway" panose="020B0003030101060003" pitchFamily="34" charset="0"/>
                </a:rPr>
                <a:t>Presidential</a:t>
              </a:r>
              <a:br>
                <a:rPr lang="en-US" sz="1600" i="1">
                  <a:solidFill>
                    <a:schemeClr val="bg1"/>
                  </a:solidFill>
                  <a:latin typeface="Raleway" panose="020B0003030101060003" pitchFamily="34" charset="0"/>
                </a:rPr>
              </a:br>
              <a:r>
                <a:rPr lang="en-US" sz="1600" i="1">
                  <a:solidFill>
                    <a:schemeClr val="bg1"/>
                  </a:solidFill>
                  <a:latin typeface="Raleway" panose="020B0003030101060003" pitchFamily="34" charset="0"/>
                </a:rPr>
                <a:t>Diamonds</a:t>
              </a:r>
            </a:p>
          </p:txBody>
        </p:sp>
      </p:grpSp>
      <p:grpSp>
        <p:nvGrpSpPr>
          <p:cNvPr id="56" name="Group 55">
            <a:extLst>
              <a:ext uri="{FF2B5EF4-FFF2-40B4-BE49-F238E27FC236}">
                <a16:creationId xmlns:a16="http://schemas.microsoft.com/office/drawing/2014/main" id="{24C3566B-DA63-0A8C-3519-6C71F2A1CB42}"/>
              </a:ext>
            </a:extLst>
          </p:cNvPr>
          <p:cNvGrpSpPr/>
          <p:nvPr/>
        </p:nvGrpSpPr>
        <p:grpSpPr>
          <a:xfrm>
            <a:off x="10244397" y="3824084"/>
            <a:ext cx="1465705" cy="2533323"/>
            <a:chOff x="-1923117" y="3824084"/>
            <a:chExt cx="1465705" cy="2533323"/>
          </a:xfrm>
        </p:grpSpPr>
        <p:sp>
          <p:nvSpPr>
            <p:cNvPr id="57" name="Rounded Rectangle 56">
              <a:extLst>
                <a:ext uri="{FF2B5EF4-FFF2-40B4-BE49-F238E27FC236}">
                  <a16:creationId xmlns:a16="http://schemas.microsoft.com/office/drawing/2014/main" id="{1FDFCD3C-D9E1-1F05-B704-2E7682D158D5}"/>
                </a:ext>
              </a:extLst>
            </p:cNvPr>
            <p:cNvSpPr/>
            <p:nvPr/>
          </p:nvSpPr>
          <p:spPr>
            <a:xfrm>
              <a:off x="-1923117" y="3824084"/>
              <a:ext cx="1465705" cy="2533323"/>
            </a:xfrm>
            <a:prstGeom prst="roundRect">
              <a:avLst>
                <a:gd name="adj" fmla="val 7184"/>
              </a:avLst>
            </a:prstGeom>
            <a:solidFill>
              <a:srgbClr val="C7A35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TextBox 57">
              <a:extLst>
                <a:ext uri="{FF2B5EF4-FFF2-40B4-BE49-F238E27FC236}">
                  <a16:creationId xmlns:a16="http://schemas.microsoft.com/office/drawing/2014/main" id="{FE10CE6C-82C9-CA6C-CEF6-8C3D7E043B51}"/>
                </a:ext>
              </a:extLst>
            </p:cNvPr>
            <p:cNvSpPr txBox="1"/>
            <p:nvPr/>
          </p:nvSpPr>
          <p:spPr>
            <a:xfrm>
              <a:off x="-1549498" y="4334596"/>
              <a:ext cx="718465" cy="646331"/>
            </a:xfrm>
            <a:prstGeom prst="rect">
              <a:avLst/>
            </a:prstGeom>
            <a:noFill/>
          </p:spPr>
          <p:txBody>
            <a:bodyPr wrap="none" rtlCol="0" anchor="b">
              <a:spAutoFit/>
            </a:bodyPr>
            <a:lstStyle/>
            <a:p>
              <a:pPr algn="ctr"/>
              <a:r>
                <a:rPr lang="en-US" sz="3600" b="1">
                  <a:solidFill>
                    <a:schemeClr val="bg1"/>
                  </a:solidFill>
                  <a:latin typeface="Raleway ExtraBold" panose="020B0003030101060003" pitchFamily="34" charset="0"/>
                </a:rPr>
                <a:t>1</a:t>
              </a:r>
              <a:r>
                <a:rPr lang="en-US" sz="2800" b="1">
                  <a:solidFill>
                    <a:schemeClr val="bg1"/>
                  </a:solidFill>
                  <a:latin typeface="Raleway ExtraBold" panose="020B0003030101060003" pitchFamily="34" charset="0"/>
                </a:rPr>
                <a:t>%</a:t>
              </a:r>
              <a:endParaRPr lang="en-US" sz="3600" b="1">
                <a:solidFill>
                  <a:schemeClr val="bg1"/>
                </a:solidFill>
                <a:latin typeface="Raleway ExtraBold" panose="020B0003030101060003" pitchFamily="34" charset="0"/>
              </a:endParaRPr>
            </a:p>
          </p:txBody>
        </p:sp>
        <p:sp>
          <p:nvSpPr>
            <p:cNvPr id="59" name="TextBox 58">
              <a:extLst>
                <a:ext uri="{FF2B5EF4-FFF2-40B4-BE49-F238E27FC236}">
                  <a16:creationId xmlns:a16="http://schemas.microsoft.com/office/drawing/2014/main" id="{2CA39779-6DD3-9BDA-A246-5D7C7F1F391B}"/>
                </a:ext>
              </a:extLst>
            </p:cNvPr>
            <p:cNvSpPr txBox="1"/>
            <p:nvPr/>
          </p:nvSpPr>
          <p:spPr>
            <a:xfrm>
              <a:off x="-1659942" y="4918202"/>
              <a:ext cx="939360" cy="492443"/>
            </a:xfrm>
            <a:prstGeom prst="rect">
              <a:avLst/>
            </a:prstGeom>
            <a:noFill/>
          </p:spPr>
          <p:txBody>
            <a:bodyPr wrap="none" lIns="0" tIns="0" rIns="0" bIns="0" rtlCol="0" anchor="t">
              <a:spAutoFit/>
            </a:bodyPr>
            <a:lstStyle/>
            <a:p>
              <a:pPr algn="ctr"/>
              <a:r>
                <a:rPr lang="en-US" sz="1600" i="1">
                  <a:solidFill>
                    <a:schemeClr val="bg1"/>
                  </a:solidFill>
                  <a:latin typeface="Raleway" panose="020B0003030101060003" pitchFamily="34" charset="0"/>
                </a:rPr>
                <a:t>Blue</a:t>
              </a:r>
              <a:br>
                <a:rPr lang="en-US" sz="1600" i="1">
                  <a:solidFill>
                    <a:schemeClr val="bg1"/>
                  </a:solidFill>
                  <a:latin typeface="Raleway" panose="020B0003030101060003" pitchFamily="34" charset="0"/>
                </a:rPr>
              </a:br>
              <a:r>
                <a:rPr lang="en-US" sz="1600" i="1">
                  <a:solidFill>
                    <a:schemeClr val="bg1"/>
                  </a:solidFill>
                  <a:latin typeface="Raleway" panose="020B0003030101060003" pitchFamily="34" charset="0"/>
                </a:rPr>
                <a:t>Diamonds</a:t>
              </a:r>
            </a:p>
          </p:txBody>
        </p:sp>
      </p:grpSp>
    </p:spTree>
    <p:extLst>
      <p:ext uri="{BB962C8B-B14F-4D97-AF65-F5344CB8AC3E}">
        <p14:creationId xmlns:p14="http://schemas.microsoft.com/office/powerpoint/2010/main" val="37321425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42" presetClass="path" presetSubtype="0" decel="100000" fill="hold" grpId="1" nodeType="withEffect">
                                  <p:stCondLst>
                                    <p:cond delay="0"/>
                                  </p:stCondLst>
                                  <p:childTnLst>
                                    <p:animMotion origin="layout" path="M 2.29167E-6 -3.7037E-6 L 0.00026 -0.04282 " pathEditMode="relative" rAng="0" ptsTypes="AA">
                                      <p:cBhvr>
                                        <p:cTn id="9" dur="1000" spd="-100000" fill="hold"/>
                                        <p:tgtEl>
                                          <p:spTgt spid="2"/>
                                        </p:tgtEl>
                                        <p:attrNameLst>
                                          <p:attrName>ppt_x</p:attrName>
                                          <p:attrName>ppt_y</p:attrName>
                                        </p:attrNameLst>
                                      </p:cBhvr>
                                      <p:rCtr x="13" y="-2153"/>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1E133611-45FC-A2E3-2FBE-E61D014C5257}"/>
              </a:ext>
            </a:extLst>
          </p:cNvPr>
          <p:cNvSpPr txBox="1">
            <a:spLocks/>
          </p:cNvSpPr>
          <p:nvPr/>
        </p:nvSpPr>
        <p:spPr>
          <a:xfrm>
            <a:off x="656491" y="669969"/>
            <a:ext cx="3301866" cy="1329595"/>
          </a:xfrm>
          <a:prstGeom prst="rect">
            <a:avLst/>
          </a:prstGeom>
        </p:spPr>
        <p:txBody>
          <a:bodyPr vert="horz" wrap="none" lIns="0" tIns="0" rIns="0" bIns="0" rtlCol="0" anchor="ctr">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9600">
                <a:solidFill>
                  <a:schemeClr val="accent5"/>
                </a:solidFill>
              </a:rPr>
              <a:t>Pools</a:t>
            </a:r>
          </a:p>
        </p:txBody>
      </p:sp>
      <p:pic>
        <p:nvPicPr>
          <p:cNvPr id="4" name="Graphic 3">
            <a:extLst>
              <a:ext uri="{FF2B5EF4-FFF2-40B4-BE49-F238E27FC236}">
                <a16:creationId xmlns:a16="http://schemas.microsoft.com/office/drawing/2014/main" id="{3D683A6C-ACBF-15FD-E39C-38A6B259FC77}"/>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27540" y="2537368"/>
            <a:ext cx="11136919" cy="3341076"/>
          </a:xfrm>
          <a:prstGeom prst="rect">
            <a:avLst/>
          </a:prstGeom>
        </p:spPr>
      </p:pic>
      <p:grpSp>
        <p:nvGrpSpPr>
          <p:cNvPr id="2" name="Group 1">
            <a:extLst>
              <a:ext uri="{FF2B5EF4-FFF2-40B4-BE49-F238E27FC236}">
                <a16:creationId xmlns:a16="http://schemas.microsoft.com/office/drawing/2014/main" id="{FE03EB21-AE30-7C6E-34E2-406F961E1A30}"/>
              </a:ext>
            </a:extLst>
          </p:cNvPr>
          <p:cNvGrpSpPr/>
          <p:nvPr/>
        </p:nvGrpSpPr>
        <p:grpSpPr>
          <a:xfrm>
            <a:off x="7983434" y="264894"/>
            <a:ext cx="4208565" cy="1329593"/>
            <a:chOff x="7983434" y="264894"/>
            <a:chExt cx="4208565" cy="1329593"/>
          </a:xfrm>
        </p:grpSpPr>
        <p:sp>
          <p:nvSpPr>
            <p:cNvPr id="5" name="Round Same Side Corner Rectangle 22">
              <a:extLst>
                <a:ext uri="{FF2B5EF4-FFF2-40B4-BE49-F238E27FC236}">
                  <a16:creationId xmlns:a16="http://schemas.microsoft.com/office/drawing/2014/main" id="{FFCA3046-B7B9-BEAB-7D20-87AEFD7F62B5}"/>
                </a:ext>
              </a:extLst>
            </p:cNvPr>
            <p:cNvSpPr/>
            <p:nvPr/>
          </p:nvSpPr>
          <p:spPr>
            <a:xfrm rot="16200000">
              <a:off x="9422920" y="-1174592"/>
              <a:ext cx="1329593" cy="4208565"/>
            </a:xfrm>
            <a:prstGeom prst="round2Same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40CD8444-2B34-BA6A-E47D-E3A06FE4A41C}"/>
                </a:ext>
              </a:extLst>
            </p:cNvPr>
            <p:cNvSpPr txBox="1"/>
            <p:nvPr/>
          </p:nvSpPr>
          <p:spPr>
            <a:xfrm>
              <a:off x="8268293" y="347109"/>
              <a:ext cx="3789371" cy="1200329"/>
            </a:xfrm>
            <a:prstGeom prst="rect">
              <a:avLst/>
            </a:prstGeom>
            <a:noFill/>
          </p:spPr>
          <p:txBody>
            <a:bodyPr wrap="none" rtlCol="0">
              <a:spAutoFit/>
            </a:bodyPr>
            <a:lstStyle/>
            <a:p>
              <a:r>
                <a:rPr lang="en-US"/>
                <a:t>Paid to</a:t>
              </a:r>
              <a:r>
                <a:rPr lang="en-US" b="1"/>
                <a:t> Ranks </a:t>
              </a:r>
              <a:endParaRPr lang="en-US"/>
            </a:p>
            <a:p>
              <a:r>
                <a:rPr lang="en-US"/>
                <a:t>Paid</a:t>
              </a:r>
              <a:r>
                <a:rPr lang="en-US" b="1"/>
                <a:t> Monthly</a:t>
              </a:r>
              <a:endParaRPr lang="en-US"/>
            </a:p>
            <a:p>
              <a:r>
                <a:rPr lang="en-US"/>
                <a:t>Earnings vary based on </a:t>
              </a:r>
              <a:r>
                <a:rPr lang="en-US" b="1" err="1"/>
                <a:t>dōTERRA</a:t>
              </a:r>
              <a:r>
                <a:rPr lang="en-US" b="1"/>
                <a:t> </a:t>
              </a:r>
              <a:br>
                <a:rPr lang="en-US" b="1"/>
              </a:br>
              <a:r>
                <a:rPr lang="en-US" b="1"/>
                <a:t>Company Volume (DCV)</a:t>
              </a:r>
            </a:p>
          </p:txBody>
        </p:sp>
      </p:grpSp>
    </p:spTree>
    <p:extLst>
      <p:ext uri="{BB962C8B-B14F-4D97-AF65-F5344CB8AC3E}">
        <p14:creationId xmlns:p14="http://schemas.microsoft.com/office/powerpoint/2010/main" val="29162592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42" presetClass="path" presetSubtype="0" decel="100000" fill="hold" grpId="1" nodeType="withEffect">
                                  <p:stCondLst>
                                    <p:cond delay="0"/>
                                  </p:stCondLst>
                                  <p:childTnLst>
                                    <p:animMotion origin="layout" path="M -2.70833E-6 4.07407E-6 L 0.00026 -0.04283 " pathEditMode="relative" rAng="0" ptsTypes="AA">
                                      <p:cBhvr>
                                        <p:cTn id="9" dur="1000" spd="-100000" fill="hold"/>
                                        <p:tgtEl>
                                          <p:spTgt spid="3"/>
                                        </p:tgtEl>
                                        <p:attrNameLst>
                                          <p:attrName>ppt_x</p:attrName>
                                          <p:attrName>ppt_y</p:attrName>
                                        </p:attrNameLst>
                                      </p:cBhvr>
                                      <p:rCtr x="13" y="-2153"/>
                                    </p:animMotion>
                                  </p:childTnLst>
                                </p:cTn>
                              </p:par>
                              <p:par>
                                <p:cTn id="10" presetID="10" presetClass="entr" presetSubtype="0" fill="hold" nodeType="with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par>
                                <p:cTn id="13" presetID="42" presetClass="path" presetSubtype="0" decel="100000" fill="hold" nodeType="withEffect">
                                  <p:stCondLst>
                                    <p:cond delay="0"/>
                                  </p:stCondLst>
                                  <p:childTnLst>
                                    <p:animMotion origin="layout" path="M 0 4.07407E-6 L -0.00091 0.04236 " pathEditMode="relative" rAng="0" ptsTypes="AA">
                                      <p:cBhvr>
                                        <p:cTn id="14" dur="1000" spd="-100000" fill="hold"/>
                                        <p:tgtEl>
                                          <p:spTgt spid="4"/>
                                        </p:tgtEl>
                                        <p:attrNameLst>
                                          <p:attrName>ppt_x</p:attrName>
                                          <p:attrName>ppt_y</p:attrName>
                                        </p:attrNameLst>
                                      </p:cBhvr>
                                      <p:rCtr x="-52" y="2106"/>
                                    </p:animMotion>
                                  </p:childTnLst>
                                </p:cTn>
                              </p:par>
                              <p:par>
                                <p:cTn id="15" presetID="10" presetClass="entr" presetSubtype="0" fill="hold" nodeType="with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fade">
                                      <p:cBhvr>
                                        <p:cTn id="17" dur="500"/>
                                        <p:tgtEl>
                                          <p:spTgt spid="2"/>
                                        </p:tgtEl>
                                      </p:cBhvr>
                                    </p:animEffect>
                                  </p:childTnLst>
                                </p:cTn>
                              </p:par>
                              <p:par>
                                <p:cTn id="18" presetID="42" presetClass="path" presetSubtype="0" decel="100000" fill="hold" nodeType="withEffect">
                                  <p:stCondLst>
                                    <p:cond delay="0"/>
                                  </p:stCondLst>
                                  <p:childTnLst>
                                    <p:animMotion origin="layout" path="M 6.25E-7 -3.7037E-6 L 0.02865 0.00394 " pathEditMode="relative" rAng="0" ptsTypes="AA">
                                      <p:cBhvr>
                                        <p:cTn id="19" dur="1000" spd="-100000" fill="hold"/>
                                        <p:tgtEl>
                                          <p:spTgt spid="2"/>
                                        </p:tgtEl>
                                        <p:attrNameLst>
                                          <p:attrName>ppt_x</p:attrName>
                                          <p:attrName>ppt_y</p:attrName>
                                        </p:attrNameLst>
                                      </p:cBhvr>
                                      <p:rCtr x="1432" y="185"/>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3" grpId="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673822-29F0-F2BE-51B1-8D48A3F79539}"/>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5824941B-3977-2316-FA24-45B7F1DB5BFC}"/>
              </a:ext>
            </a:extLst>
          </p:cNvPr>
          <p:cNvSpPr txBox="1"/>
          <p:nvPr/>
        </p:nvSpPr>
        <p:spPr>
          <a:xfrm>
            <a:off x="650365" y="526769"/>
            <a:ext cx="4367158" cy="615553"/>
          </a:xfrm>
          <a:prstGeom prst="rect">
            <a:avLst/>
          </a:prstGeom>
          <a:noFill/>
        </p:spPr>
        <p:txBody>
          <a:bodyPr wrap="none" lIns="0" tIns="0" rIns="0" bIns="0" rtlCol="0" anchor="b">
            <a:spAutoFit/>
          </a:bodyPr>
          <a:lstStyle/>
          <a:p>
            <a:r>
              <a:rPr lang="en-US" sz="4000" b="1" spc="200">
                <a:solidFill>
                  <a:schemeClr val="accent5"/>
                </a:solidFill>
                <a:latin typeface="Raleway ExtraBold" panose="020B0003030101060003" pitchFamily="34" charset="0"/>
              </a:rPr>
              <a:t>EMPOWERMENT</a:t>
            </a:r>
          </a:p>
        </p:txBody>
      </p:sp>
      <p:sp>
        <p:nvSpPr>
          <p:cNvPr id="4" name="Title 1">
            <a:extLst>
              <a:ext uri="{FF2B5EF4-FFF2-40B4-BE49-F238E27FC236}">
                <a16:creationId xmlns:a16="http://schemas.microsoft.com/office/drawing/2014/main" id="{F2E8B9CE-78A9-EB98-67ED-5508AA60F067}"/>
              </a:ext>
            </a:extLst>
          </p:cNvPr>
          <p:cNvSpPr txBox="1">
            <a:spLocks/>
          </p:cNvSpPr>
          <p:nvPr/>
        </p:nvSpPr>
        <p:spPr>
          <a:xfrm>
            <a:off x="2629745" y="947273"/>
            <a:ext cx="2665473" cy="1329595"/>
          </a:xfrm>
          <a:prstGeom prst="rect">
            <a:avLst/>
          </a:prstGeom>
        </p:spPr>
        <p:txBody>
          <a:bodyPr vert="horz" wrap="none" lIns="0" tIns="0" rIns="0" bIns="0" rtlCol="0" anchor="ctr">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9600">
                <a:ln w="31750">
                  <a:solidFill>
                    <a:schemeClr val="accent5"/>
                  </a:solidFill>
                </a:ln>
                <a:noFill/>
              </a:rPr>
              <a:t>Pool</a:t>
            </a:r>
          </a:p>
        </p:txBody>
      </p:sp>
      <p:grpSp>
        <p:nvGrpSpPr>
          <p:cNvPr id="22" name="Group 21">
            <a:extLst>
              <a:ext uri="{FF2B5EF4-FFF2-40B4-BE49-F238E27FC236}">
                <a16:creationId xmlns:a16="http://schemas.microsoft.com/office/drawing/2014/main" id="{E6449D87-CA39-B076-6B5E-38BBF104E769}"/>
              </a:ext>
            </a:extLst>
          </p:cNvPr>
          <p:cNvGrpSpPr/>
          <p:nvPr/>
        </p:nvGrpSpPr>
        <p:grpSpPr>
          <a:xfrm>
            <a:off x="7983434" y="264894"/>
            <a:ext cx="4208565" cy="1329593"/>
            <a:chOff x="7983434" y="264894"/>
            <a:chExt cx="4208565" cy="1329593"/>
          </a:xfrm>
        </p:grpSpPr>
        <p:sp>
          <p:nvSpPr>
            <p:cNvPr id="23" name="Round Same Side Corner Rectangle 22">
              <a:extLst>
                <a:ext uri="{FF2B5EF4-FFF2-40B4-BE49-F238E27FC236}">
                  <a16:creationId xmlns:a16="http://schemas.microsoft.com/office/drawing/2014/main" id="{E60881A4-6B68-2C89-46F6-A83771F86444}"/>
                </a:ext>
              </a:extLst>
            </p:cNvPr>
            <p:cNvSpPr/>
            <p:nvPr/>
          </p:nvSpPr>
          <p:spPr>
            <a:xfrm rot="16200000">
              <a:off x="9422920" y="-1174592"/>
              <a:ext cx="1329593" cy="4208565"/>
            </a:xfrm>
            <a:prstGeom prst="round2Same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TextBox 23">
              <a:extLst>
                <a:ext uri="{FF2B5EF4-FFF2-40B4-BE49-F238E27FC236}">
                  <a16:creationId xmlns:a16="http://schemas.microsoft.com/office/drawing/2014/main" id="{7D22C7B3-78A7-C3E0-81C6-9CC1249F1ED3}"/>
                </a:ext>
              </a:extLst>
            </p:cNvPr>
            <p:cNvSpPr txBox="1"/>
            <p:nvPr/>
          </p:nvSpPr>
          <p:spPr>
            <a:xfrm>
              <a:off x="8268293" y="347109"/>
              <a:ext cx="3789371" cy="1200329"/>
            </a:xfrm>
            <a:prstGeom prst="rect">
              <a:avLst/>
            </a:prstGeom>
            <a:noFill/>
          </p:spPr>
          <p:txBody>
            <a:bodyPr wrap="none" rtlCol="0">
              <a:spAutoFit/>
            </a:bodyPr>
            <a:lstStyle/>
            <a:p>
              <a:r>
                <a:rPr lang="en-US"/>
                <a:t>Paid to</a:t>
              </a:r>
              <a:r>
                <a:rPr lang="en-US" b="1"/>
                <a:t> Ranks </a:t>
              </a:r>
              <a:endParaRPr lang="en-US"/>
            </a:p>
            <a:p>
              <a:r>
                <a:rPr lang="en-US"/>
                <a:t>Paid</a:t>
              </a:r>
              <a:r>
                <a:rPr lang="en-US" b="1"/>
                <a:t> Monthly</a:t>
              </a:r>
              <a:endParaRPr lang="en-US"/>
            </a:p>
            <a:p>
              <a:r>
                <a:rPr lang="en-US"/>
                <a:t>Earnings vary based on </a:t>
              </a:r>
              <a:r>
                <a:rPr lang="en-US" b="1" err="1"/>
                <a:t>dōTERRA</a:t>
              </a:r>
              <a:r>
                <a:rPr lang="en-US" b="1"/>
                <a:t> </a:t>
              </a:r>
              <a:br>
                <a:rPr lang="en-US" b="1"/>
              </a:br>
              <a:r>
                <a:rPr lang="en-US" b="1"/>
                <a:t>Company Volume (DCV)</a:t>
              </a:r>
            </a:p>
          </p:txBody>
        </p:sp>
      </p:grpSp>
      <p:grpSp>
        <p:nvGrpSpPr>
          <p:cNvPr id="45" name="Group 44">
            <a:extLst>
              <a:ext uri="{FF2B5EF4-FFF2-40B4-BE49-F238E27FC236}">
                <a16:creationId xmlns:a16="http://schemas.microsoft.com/office/drawing/2014/main" id="{8C301F94-CDAB-E2F0-589C-A25A14A57C47}"/>
              </a:ext>
            </a:extLst>
          </p:cNvPr>
          <p:cNvGrpSpPr/>
          <p:nvPr/>
        </p:nvGrpSpPr>
        <p:grpSpPr>
          <a:xfrm>
            <a:off x="530298" y="2621995"/>
            <a:ext cx="10820625" cy="3629605"/>
            <a:chOff x="530298" y="2621995"/>
            <a:chExt cx="10820625" cy="3629605"/>
          </a:xfrm>
        </p:grpSpPr>
        <p:sp>
          <p:nvSpPr>
            <p:cNvPr id="43" name="Freeform 42">
              <a:extLst>
                <a:ext uri="{FF2B5EF4-FFF2-40B4-BE49-F238E27FC236}">
                  <a16:creationId xmlns:a16="http://schemas.microsoft.com/office/drawing/2014/main" id="{01451863-25CF-F71B-44BA-97AF55682540}"/>
                </a:ext>
              </a:extLst>
            </p:cNvPr>
            <p:cNvSpPr/>
            <p:nvPr/>
          </p:nvSpPr>
          <p:spPr>
            <a:xfrm rot="16200000">
              <a:off x="6996476" y="1278964"/>
              <a:ext cx="566206" cy="8120770"/>
            </a:xfrm>
            <a:custGeom>
              <a:avLst/>
              <a:gdLst>
                <a:gd name="connsiteX0" fmla="*/ 0 w 566206"/>
                <a:gd name="connsiteY0" fmla="*/ 0 h 2658390"/>
                <a:gd name="connsiteX1" fmla="*/ 566207 w 566206"/>
                <a:gd name="connsiteY1" fmla="*/ 0 h 2658390"/>
                <a:gd name="connsiteX2" fmla="*/ 566207 w 566206"/>
                <a:gd name="connsiteY2" fmla="*/ 2658390 h 2658390"/>
                <a:gd name="connsiteX3" fmla="*/ 0 w 566206"/>
                <a:gd name="connsiteY3" fmla="*/ 2658390 h 2658390"/>
              </a:gdLst>
              <a:ahLst/>
              <a:cxnLst>
                <a:cxn ang="0">
                  <a:pos x="connsiteX0" y="connsiteY0"/>
                </a:cxn>
                <a:cxn ang="0">
                  <a:pos x="connsiteX1" y="connsiteY1"/>
                </a:cxn>
                <a:cxn ang="0">
                  <a:pos x="connsiteX2" y="connsiteY2"/>
                </a:cxn>
                <a:cxn ang="0">
                  <a:pos x="connsiteX3" y="connsiteY3"/>
                </a:cxn>
              </a:cxnLst>
              <a:rect l="l" t="t" r="r" b="b"/>
              <a:pathLst>
                <a:path w="566206" h="2658390">
                  <a:moveTo>
                    <a:pt x="0" y="0"/>
                  </a:moveTo>
                  <a:lnTo>
                    <a:pt x="566207" y="0"/>
                  </a:lnTo>
                  <a:lnTo>
                    <a:pt x="566207" y="2658390"/>
                  </a:lnTo>
                  <a:lnTo>
                    <a:pt x="0" y="2658390"/>
                  </a:lnTo>
                  <a:close/>
                </a:path>
              </a:pathLst>
            </a:custGeom>
            <a:solidFill>
              <a:srgbClr val="FFF1D6"/>
            </a:solidFill>
            <a:ln w="22036" cap="flat">
              <a:noFill/>
              <a:prstDash val="solid"/>
              <a:miter/>
            </a:ln>
          </p:spPr>
          <p:txBody>
            <a:bodyPr rtlCol="0" anchor="ctr"/>
            <a:lstStyle/>
            <a:p>
              <a:endParaRPr lang="en-US"/>
            </a:p>
          </p:txBody>
        </p:sp>
        <p:sp>
          <p:nvSpPr>
            <p:cNvPr id="11" name="TextBox 10">
              <a:extLst>
                <a:ext uri="{FF2B5EF4-FFF2-40B4-BE49-F238E27FC236}">
                  <a16:creationId xmlns:a16="http://schemas.microsoft.com/office/drawing/2014/main" id="{1004CBCA-C866-99CE-53B8-A3AF5C6D4CD6}"/>
                </a:ext>
              </a:extLst>
            </p:cNvPr>
            <p:cNvSpPr txBox="1"/>
            <p:nvPr/>
          </p:nvSpPr>
          <p:spPr>
            <a:xfrm>
              <a:off x="1080064" y="2889077"/>
              <a:ext cx="1731179" cy="307777"/>
            </a:xfrm>
            <a:prstGeom prst="rect">
              <a:avLst/>
            </a:prstGeom>
            <a:noFill/>
          </p:spPr>
          <p:txBody>
            <a:bodyPr wrap="none" lIns="0" tIns="0" rIns="0" bIns="0" rtlCol="0">
              <a:spAutoFit/>
            </a:bodyPr>
            <a:lstStyle/>
            <a:p>
              <a:pPr algn="r"/>
              <a:r>
                <a:rPr lang="en-US" sz="2000" b="1"/>
                <a:t>PAID AS RANK</a:t>
              </a:r>
            </a:p>
          </p:txBody>
        </p:sp>
        <p:sp>
          <p:nvSpPr>
            <p:cNvPr id="12" name="TextBox 11">
              <a:extLst>
                <a:ext uri="{FF2B5EF4-FFF2-40B4-BE49-F238E27FC236}">
                  <a16:creationId xmlns:a16="http://schemas.microsoft.com/office/drawing/2014/main" id="{7EF6AEC8-44BF-969F-085A-A6C123B41BFA}"/>
                </a:ext>
              </a:extLst>
            </p:cNvPr>
            <p:cNvSpPr txBox="1"/>
            <p:nvPr/>
          </p:nvSpPr>
          <p:spPr>
            <a:xfrm>
              <a:off x="530298" y="4388693"/>
              <a:ext cx="2280945" cy="615553"/>
            </a:xfrm>
            <a:prstGeom prst="rect">
              <a:avLst/>
            </a:prstGeom>
            <a:noFill/>
          </p:spPr>
          <p:txBody>
            <a:bodyPr wrap="none" lIns="0" tIns="0" rIns="0" bIns="0" rtlCol="0">
              <a:spAutoFit/>
            </a:bodyPr>
            <a:lstStyle/>
            <a:p>
              <a:pPr algn="r"/>
              <a:r>
                <a:rPr lang="en-US" sz="2000" b="1"/>
                <a:t>NO. OF</a:t>
              </a:r>
              <a:br>
                <a:rPr lang="en-US" sz="2000" b="1"/>
              </a:br>
              <a:r>
                <a:rPr lang="en-US" sz="2000" b="1"/>
                <a:t>POSSIBLE SHARES</a:t>
              </a:r>
            </a:p>
          </p:txBody>
        </p:sp>
        <p:sp>
          <p:nvSpPr>
            <p:cNvPr id="13" name="TextBox 12">
              <a:extLst>
                <a:ext uri="{FF2B5EF4-FFF2-40B4-BE49-F238E27FC236}">
                  <a16:creationId xmlns:a16="http://schemas.microsoft.com/office/drawing/2014/main" id="{F8F8DE22-9C75-BF5C-B7A6-13283506B659}"/>
                </a:ext>
              </a:extLst>
            </p:cNvPr>
            <p:cNvSpPr txBox="1"/>
            <p:nvPr/>
          </p:nvSpPr>
          <p:spPr>
            <a:xfrm>
              <a:off x="966186" y="5083637"/>
              <a:ext cx="1845057" cy="615553"/>
            </a:xfrm>
            <a:prstGeom prst="rect">
              <a:avLst/>
            </a:prstGeom>
            <a:noFill/>
          </p:spPr>
          <p:txBody>
            <a:bodyPr wrap="none" lIns="0" tIns="0" rIns="0" bIns="0" rtlCol="0">
              <a:spAutoFit/>
            </a:bodyPr>
            <a:lstStyle/>
            <a:p>
              <a:pPr algn="r"/>
              <a:r>
                <a:rPr lang="en-US" sz="2000" b="1"/>
                <a:t>*GROWTH</a:t>
              </a:r>
              <a:br>
                <a:rPr lang="en-US" sz="2000" b="1"/>
              </a:br>
              <a:r>
                <a:rPr lang="en-US" sz="2000" b="1"/>
                <a:t>REQUIREMENT</a:t>
              </a:r>
            </a:p>
          </p:txBody>
        </p:sp>
        <p:sp>
          <p:nvSpPr>
            <p:cNvPr id="14" name="TextBox 13">
              <a:extLst>
                <a:ext uri="{FF2B5EF4-FFF2-40B4-BE49-F238E27FC236}">
                  <a16:creationId xmlns:a16="http://schemas.microsoft.com/office/drawing/2014/main" id="{575D65AC-B0FE-FB0C-9A4F-932C9363583E}"/>
                </a:ext>
              </a:extLst>
            </p:cNvPr>
            <p:cNvSpPr txBox="1"/>
            <p:nvPr/>
          </p:nvSpPr>
          <p:spPr>
            <a:xfrm>
              <a:off x="1630535" y="5859048"/>
              <a:ext cx="1180708" cy="307777"/>
            </a:xfrm>
            <a:prstGeom prst="rect">
              <a:avLst/>
            </a:prstGeom>
            <a:noFill/>
          </p:spPr>
          <p:txBody>
            <a:bodyPr wrap="none" lIns="0" tIns="0" rIns="0" bIns="0" rtlCol="0">
              <a:spAutoFit/>
            </a:bodyPr>
            <a:lstStyle/>
            <a:p>
              <a:pPr algn="r"/>
              <a:r>
                <a:rPr lang="en-US" sz="2000" b="1"/>
                <a:t>% OF DCV</a:t>
              </a:r>
            </a:p>
          </p:txBody>
        </p:sp>
        <p:grpSp>
          <p:nvGrpSpPr>
            <p:cNvPr id="15" name="Group 14">
              <a:extLst>
                <a:ext uri="{FF2B5EF4-FFF2-40B4-BE49-F238E27FC236}">
                  <a16:creationId xmlns:a16="http://schemas.microsoft.com/office/drawing/2014/main" id="{FC819B4E-B172-3F18-BD76-C4E11B9D0642}"/>
                </a:ext>
              </a:extLst>
            </p:cNvPr>
            <p:cNvGrpSpPr/>
            <p:nvPr/>
          </p:nvGrpSpPr>
          <p:grpSpPr>
            <a:xfrm>
              <a:off x="3228477" y="2621995"/>
              <a:ext cx="2648772" cy="831057"/>
              <a:chOff x="5718422" y="2621995"/>
              <a:chExt cx="2648772" cy="831057"/>
            </a:xfrm>
          </p:grpSpPr>
          <p:sp>
            <p:nvSpPr>
              <p:cNvPr id="41" name="Freeform 40">
                <a:extLst>
                  <a:ext uri="{FF2B5EF4-FFF2-40B4-BE49-F238E27FC236}">
                    <a16:creationId xmlns:a16="http://schemas.microsoft.com/office/drawing/2014/main" id="{E07EFC96-7946-C25F-4CBA-A00C78895CAD}"/>
                  </a:ext>
                </a:extLst>
              </p:cNvPr>
              <p:cNvSpPr/>
              <p:nvPr/>
            </p:nvSpPr>
            <p:spPr>
              <a:xfrm rot="16200000">
                <a:off x="6627279" y="1713138"/>
                <a:ext cx="831057" cy="2648772"/>
              </a:xfrm>
              <a:custGeom>
                <a:avLst/>
                <a:gdLst>
                  <a:gd name="connsiteX0" fmla="*/ 757329 w 831057"/>
                  <a:gd name="connsiteY0" fmla="*/ 0 h 2648772"/>
                  <a:gd name="connsiteX1" fmla="*/ 831057 w 831057"/>
                  <a:gd name="connsiteY1" fmla="*/ 73379 h 2648772"/>
                  <a:gd name="connsiteX2" fmla="*/ 831057 w 831057"/>
                  <a:gd name="connsiteY2" fmla="*/ 2575393 h 2648772"/>
                  <a:gd name="connsiteX3" fmla="*/ 757329 w 831057"/>
                  <a:gd name="connsiteY3" fmla="*/ 2648773 h 2648772"/>
                  <a:gd name="connsiteX4" fmla="*/ 73729 w 831057"/>
                  <a:gd name="connsiteY4" fmla="*/ 2648773 h 2648772"/>
                  <a:gd name="connsiteX5" fmla="*/ 0 w 831057"/>
                  <a:gd name="connsiteY5" fmla="*/ 2575393 h 2648772"/>
                  <a:gd name="connsiteX6" fmla="*/ 0 w 831057"/>
                  <a:gd name="connsiteY6" fmla="*/ 73379 h 2648772"/>
                  <a:gd name="connsiteX7" fmla="*/ 73729 w 831057"/>
                  <a:gd name="connsiteY7" fmla="*/ 0 h 26487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31057" h="2648772">
                    <a:moveTo>
                      <a:pt x="757329" y="0"/>
                    </a:moveTo>
                    <a:cubicBezTo>
                      <a:pt x="798048" y="0"/>
                      <a:pt x="831057" y="32853"/>
                      <a:pt x="831057" y="73379"/>
                    </a:cubicBezTo>
                    <a:lnTo>
                      <a:pt x="831057" y="2575393"/>
                    </a:lnTo>
                    <a:cubicBezTo>
                      <a:pt x="831057" y="2615920"/>
                      <a:pt x="798048" y="2648773"/>
                      <a:pt x="757329" y="2648773"/>
                    </a:cubicBezTo>
                    <a:lnTo>
                      <a:pt x="73729" y="2648773"/>
                    </a:lnTo>
                    <a:cubicBezTo>
                      <a:pt x="33009" y="2648773"/>
                      <a:pt x="0" y="2615920"/>
                      <a:pt x="0" y="2575393"/>
                    </a:cubicBezTo>
                    <a:lnTo>
                      <a:pt x="0" y="73379"/>
                    </a:lnTo>
                    <a:cubicBezTo>
                      <a:pt x="0" y="32853"/>
                      <a:pt x="33009" y="0"/>
                      <a:pt x="73729" y="0"/>
                    </a:cubicBezTo>
                    <a:close/>
                  </a:path>
                </a:pathLst>
              </a:custGeom>
              <a:solidFill>
                <a:srgbClr val="354657"/>
              </a:solidFill>
              <a:ln w="22036" cap="flat">
                <a:noFill/>
                <a:prstDash val="solid"/>
                <a:miter/>
              </a:ln>
            </p:spPr>
            <p:txBody>
              <a:bodyPr rtlCol="0" anchor="ctr"/>
              <a:lstStyle/>
              <a:p>
                <a:pPr algn="ctr"/>
                <a:endParaRPr lang="en-US"/>
              </a:p>
            </p:txBody>
          </p:sp>
          <p:sp>
            <p:nvSpPr>
              <p:cNvPr id="42" name="TextBox 41">
                <a:extLst>
                  <a:ext uri="{FF2B5EF4-FFF2-40B4-BE49-F238E27FC236}">
                    <a16:creationId xmlns:a16="http://schemas.microsoft.com/office/drawing/2014/main" id="{ED230791-F7ED-9178-A3F9-3663FE47E39C}"/>
                  </a:ext>
                </a:extLst>
              </p:cNvPr>
              <p:cNvSpPr txBox="1"/>
              <p:nvPr/>
            </p:nvSpPr>
            <p:spPr>
              <a:xfrm>
                <a:off x="6377563" y="2852858"/>
                <a:ext cx="1330493" cy="369332"/>
              </a:xfrm>
              <a:prstGeom prst="rect">
                <a:avLst/>
              </a:prstGeom>
              <a:noFill/>
            </p:spPr>
            <p:txBody>
              <a:bodyPr wrap="none" lIns="0" tIns="0" rIns="0" bIns="0" rtlCol="0">
                <a:spAutoFit/>
              </a:bodyPr>
              <a:lstStyle/>
              <a:p>
                <a:pPr algn="ctr"/>
                <a:r>
                  <a:rPr lang="en-US" sz="2400" b="1">
                    <a:solidFill>
                      <a:schemeClr val="bg1"/>
                    </a:solidFill>
                  </a:rPr>
                  <a:t>PREMIER</a:t>
                </a:r>
              </a:p>
            </p:txBody>
          </p:sp>
        </p:grpSp>
        <p:grpSp>
          <p:nvGrpSpPr>
            <p:cNvPr id="16" name="Group 15">
              <a:extLst>
                <a:ext uri="{FF2B5EF4-FFF2-40B4-BE49-F238E27FC236}">
                  <a16:creationId xmlns:a16="http://schemas.microsoft.com/office/drawing/2014/main" id="{2746CE0B-6B4A-3A20-BCEB-A3EED0FEC68C}"/>
                </a:ext>
              </a:extLst>
            </p:cNvPr>
            <p:cNvGrpSpPr/>
            <p:nvPr/>
          </p:nvGrpSpPr>
          <p:grpSpPr>
            <a:xfrm>
              <a:off x="5959656" y="2621995"/>
              <a:ext cx="2648772" cy="831057"/>
              <a:chOff x="5718422" y="2621995"/>
              <a:chExt cx="2648772" cy="831057"/>
            </a:xfrm>
          </p:grpSpPr>
          <p:sp>
            <p:nvSpPr>
              <p:cNvPr id="39" name="Freeform 38">
                <a:extLst>
                  <a:ext uri="{FF2B5EF4-FFF2-40B4-BE49-F238E27FC236}">
                    <a16:creationId xmlns:a16="http://schemas.microsoft.com/office/drawing/2014/main" id="{2A57F010-9FCF-A619-7B5C-942027F87FDB}"/>
                  </a:ext>
                </a:extLst>
              </p:cNvPr>
              <p:cNvSpPr/>
              <p:nvPr/>
            </p:nvSpPr>
            <p:spPr>
              <a:xfrm rot="16200000">
                <a:off x="6627279" y="1713138"/>
                <a:ext cx="831057" cy="2648772"/>
              </a:xfrm>
              <a:custGeom>
                <a:avLst/>
                <a:gdLst>
                  <a:gd name="connsiteX0" fmla="*/ 757329 w 831057"/>
                  <a:gd name="connsiteY0" fmla="*/ 0 h 2648772"/>
                  <a:gd name="connsiteX1" fmla="*/ 831057 w 831057"/>
                  <a:gd name="connsiteY1" fmla="*/ 73379 h 2648772"/>
                  <a:gd name="connsiteX2" fmla="*/ 831057 w 831057"/>
                  <a:gd name="connsiteY2" fmla="*/ 2575393 h 2648772"/>
                  <a:gd name="connsiteX3" fmla="*/ 757329 w 831057"/>
                  <a:gd name="connsiteY3" fmla="*/ 2648773 h 2648772"/>
                  <a:gd name="connsiteX4" fmla="*/ 73729 w 831057"/>
                  <a:gd name="connsiteY4" fmla="*/ 2648773 h 2648772"/>
                  <a:gd name="connsiteX5" fmla="*/ 0 w 831057"/>
                  <a:gd name="connsiteY5" fmla="*/ 2575393 h 2648772"/>
                  <a:gd name="connsiteX6" fmla="*/ 0 w 831057"/>
                  <a:gd name="connsiteY6" fmla="*/ 73379 h 2648772"/>
                  <a:gd name="connsiteX7" fmla="*/ 73729 w 831057"/>
                  <a:gd name="connsiteY7" fmla="*/ 0 h 26487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31057" h="2648772">
                    <a:moveTo>
                      <a:pt x="757329" y="0"/>
                    </a:moveTo>
                    <a:cubicBezTo>
                      <a:pt x="798048" y="0"/>
                      <a:pt x="831057" y="32853"/>
                      <a:pt x="831057" y="73379"/>
                    </a:cubicBezTo>
                    <a:lnTo>
                      <a:pt x="831057" y="2575393"/>
                    </a:lnTo>
                    <a:cubicBezTo>
                      <a:pt x="831057" y="2615920"/>
                      <a:pt x="798048" y="2648773"/>
                      <a:pt x="757329" y="2648773"/>
                    </a:cubicBezTo>
                    <a:lnTo>
                      <a:pt x="73729" y="2648773"/>
                    </a:lnTo>
                    <a:cubicBezTo>
                      <a:pt x="33009" y="2648773"/>
                      <a:pt x="0" y="2615920"/>
                      <a:pt x="0" y="2575393"/>
                    </a:cubicBezTo>
                    <a:lnTo>
                      <a:pt x="0" y="73379"/>
                    </a:lnTo>
                    <a:cubicBezTo>
                      <a:pt x="0" y="32853"/>
                      <a:pt x="33009" y="0"/>
                      <a:pt x="73729" y="0"/>
                    </a:cubicBezTo>
                    <a:close/>
                  </a:path>
                </a:pathLst>
              </a:custGeom>
              <a:solidFill>
                <a:srgbClr val="354657"/>
              </a:solidFill>
              <a:ln w="22036" cap="flat">
                <a:noFill/>
                <a:prstDash val="solid"/>
                <a:miter/>
              </a:ln>
            </p:spPr>
            <p:txBody>
              <a:bodyPr rtlCol="0" anchor="ctr"/>
              <a:lstStyle/>
              <a:p>
                <a:pPr algn="ctr"/>
                <a:endParaRPr lang="en-US"/>
              </a:p>
            </p:txBody>
          </p:sp>
          <p:sp>
            <p:nvSpPr>
              <p:cNvPr id="40" name="TextBox 39">
                <a:extLst>
                  <a:ext uri="{FF2B5EF4-FFF2-40B4-BE49-F238E27FC236}">
                    <a16:creationId xmlns:a16="http://schemas.microsoft.com/office/drawing/2014/main" id="{16F63892-1B39-CF96-BE1E-7C177785D4ED}"/>
                  </a:ext>
                </a:extLst>
              </p:cNvPr>
              <p:cNvSpPr txBox="1"/>
              <p:nvPr/>
            </p:nvSpPr>
            <p:spPr>
              <a:xfrm>
                <a:off x="6527666" y="2852858"/>
                <a:ext cx="1030283" cy="369332"/>
              </a:xfrm>
              <a:prstGeom prst="rect">
                <a:avLst/>
              </a:prstGeom>
              <a:noFill/>
            </p:spPr>
            <p:txBody>
              <a:bodyPr wrap="none" lIns="0" tIns="0" rIns="0" bIns="0" rtlCol="0">
                <a:spAutoFit/>
              </a:bodyPr>
              <a:lstStyle/>
              <a:p>
                <a:pPr algn="ctr"/>
                <a:r>
                  <a:rPr lang="en-US" sz="2400" b="1">
                    <a:solidFill>
                      <a:schemeClr val="bg1"/>
                    </a:solidFill>
                  </a:rPr>
                  <a:t>SILVER</a:t>
                </a:r>
              </a:p>
            </p:txBody>
          </p:sp>
        </p:grpSp>
        <p:grpSp>
          <p:nvGrpSpPr>
            <p:cNvPr id="17" name="Group 16">
              <a:extLst>
                <a:ext uri="{FF2B5EF4-FFF2-40B4-BE49-F238E27FC236}">
                  <a16:creationId xmlns:a16="http://schemas.microsoft.com/office/drawing/2014/main" id="{F84F85E2-4C98-8B06-527B-059C5F67BE4E}"/>
                </a:ext>
              </a:extLst>
            </p:cNvPr>
            <p:cNvGrpSpPr/>
            <p:nvPr/>
          </p:nvGrpSpPr>
          <p:grpSpPr>
            <a:xfrm>
              <a:off x="8691192" y="2621995"/>
              <a:ext cx="2648772" cy="831057"/>
              <a:chOff x="5718422" y="2621995"/>
              <a:chExt cx="2648772" cy="831057"/>
            </a:xfrm>
          </p:grpSpPr>
          <p:sp>
            <p:nvSpPr>
              <p:cNvPr id="37" name="Freeform 36">
                <a:extLst>
                  <a:ext uri="{FF2B5EF4-FFF2-40B4-BE49-F238E27FC236}">
                    <a16:creationId xmlns:a16="http://schemas.microsoft.com/office/drawing/2014/main" id="{1FA1AE4A-9B7B-9AE3-E815-7411905B0267}"/>
                  </a:ext>
                </a:extLst>
              </p:cNvPr>
              <p:cNvSpPr/>
              <p:nvPr/>
            </p:nvSpPr>
            <p:spPr>
              <a:xfrm rot="16200000">
                <a:off x="6627279" y="1713138"/>
                <a:ext cx="831057" cy="2648772"/>
              </a:xfrm>
              <a:custGeom>
                <a:avLst/>
                <a:gdLst>
                  <a:gd name="connsiteX0" fmla="*/ 757329 w 831057"/>
                  <a:gd name="connsiteY0" fmla="*/ 0 h 2648772"/>
                  <a:gd name="connsiteX1" fmla="*/ 831057 w 831057"/>
                  <a:gd name="connsiteY1" fmla="*/ 73379 h 2648772"/>
                  <a:gd name="connsiteX2" fmla="*/ 831057 w 831057"/>
                  <a:gd name="connsiteY2" fmla="*/ 2575393 h 2648772"/>
                  <a:gd name="connsiteX3" fmla="*/ 757329 w 831057"/>
                  <a:gd name="connsiteY3" fmla="*/ 2648773 h 2648772"/>
                  <a:gd name="connsiteX4" fmla="*/ 73729 w 831057"/>
                  <a:gd name="connsiteY4" fmla="*/ 2648773 h 2648772"/>
                  <a:gd name="connsiteX5" fmla="*/ 0 w 831057"/>
                  <a:gd name="connsiteY5" fmla="*/ 2575393 h 2648772"/>
                  <a:gd name="connsiteX6" fmla="*/ 0 w 831057"/>
                  <a:gd name="connsiteY6" fmla="*/ 73379 h 2648772"/>
                  <a:gd name="connsiteX7" fmla="*/ 73729 w 831057"/>
                  <a:gd name="connsiteY7" fmla="*/ 0 h 26487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31057" h="2648772">
                    <a:moveTo>
                      <a:pt x="757329" y="0"/>
                    </a:moveTo>
                    <a:cubicBezTo>
                      <a:pt x="798048" y="0"/>
                      <a:pt x="831057" y="32853"/>
                      <a:pt x="831057" y="73379"/>
                    </a:cubicBezTo>
                    <a:lnTo>
                      <a:pt x="831057" y="2575393"/>
                    </a:lnTo>
                    <a:cubicBezTo>
                      <a:pt x="831057" y="2615920"/>
                      <a:pt x="798048" y="2648773"/>
                      <a:pt x="757329" y="2648773"/>
                    </a:cubicBezTo>
                    <a:lnTo>
                      <a:pt x="73729" y="2648773"/>
                    </a:lnTo>
                    <a:cubicBezTo>
                      <a:pt x="33009" y="2648773"/>
                      <a:pt x="0" y="2615920"/>
                      <a:pt x="0" y="2575393"/>
                    </a:cubicBezTo>
                    <a:lnTo>
                      <a:pt x="0" y="73379"/>
                    </a:lnTo>
                    <a:cubicBezTo>
                      <a:pt x="0" y="32853"/>
                      <a:pt x="33009" y="0"/>
                      <a:pt x="73729" y="0"/>
                    </a:cubicBezTo>
                    <a:close/>
                  </a:path>
                </a:pathLst>
              </a:custGeom>
              <a:solidFill>
                <a:srgbClr val="354657"/>
              </a:solidFill>
              <a:ln w="22036" cap="flat">
                <a:noFill/>
                <a:prstDash val="solid"/>
                <a:miter/>
              </a:ln>
            </p:spPr>
            <p:txBody>
              <a:bodyPr rtlCol="0" anchor="ctr"/>
              <a:lstStyle/>
              <a:p>
                <a:pPr algn="ctr"/>
                <a:endParaRPr lang="en-US"/>
              </a:p>
            </p:txBody>
          </p:sp>
          <p:sp>
            <p:nvSpPr>
              <p:cNvPr id="38" name="TextBox 37">
                <a:extLst>
                  <a:ext uri="{FF2B5EF4-FFF2-40B4-BE49-F238E27FC236}">
                    <a16:creationId xmlns:a16="http://schemas.microsoft.com/office/drawing/2014/main" id="{27F476D7-4646-06C4-8AB4-1F71230CF169}"/>
                  </a:ext>
                </a:extLst>
              </p:cNvPr>
              <p:cNvSpPr txBox="1"/>
              <p:nvPr/>
            </p:nvSpPr>
            <p:spPr>
              <a:xfrm>
                <a:off x="6618814" y="2852858"/>
                <a:ext cx="847989" cy="369332"/>
              </a:xfrm>
              <a:prstGeom prst="rect">
                <a:avLst/>
              </a:prstGeom>
              <a:noFill/>
            </p:spPr>
            <p:txBody>
              <a:bodyPr wrap="none" lIns="0" tIns="0" rIns="0" bIns="0" rtlCol="0">
                <a:spAutoFit/>
              </a:bodyPr>
              <a:lstStyle/>
              <a:p>
                <a:pPr algn="ctr"/>
                <a:r>
                  <a:rPr lang="en-US" sz="2400" b="1">
                    <a:solidFill>
                      <a:schemeClr val="bg1"/>
                    </a:solidFill>
                  </a:rPr>
                  <a:t>GOLD</a:t>
                </a:r>
              </a:p>
            </p:txBody>
          </p:sp>
        </p:grpSp>
        <p:grpSp>
          <p:nvGrpSpPr>
            <p:cNvPr id="18" name="Group 17">
              <a:extLst>
                <a:ext uri="{FF2B5EF4-FFF2-40B4-BE49-F238E27FC236}">
                  <a16:creationId xmlns:a16="http://schemas.microsoft.com/office/drawing/2014/main" id="{03C0DC79-A92A-CF8A-4434-DA3C805158A2}"/>
                </a:ext>
              </a:extLst>
            </p:cNvPr>
            <p:cNvGrpSpPr/>
            <p:nvPr/>
          </p:nvGrpSpPr>
          <p:grpSpPr>
            <a:xfrm>
              <a:off x="3221812" y="3522682"/>
              <a:ext cx="8124100" cy="832817"/>
              <a:chOff x="3221812" y="3522682"/>
              <a:chExt cx="8124100" cy="832817"/>
            </a:xfrm>
          </p:grpSpPr>
          <p:sp>
            <p:nvSpPr>
              <p:cNvPr id="35" name="Freeform 34">
                <a:extLst>
                  <a:ext uri="{FF2B5EF4-FFF2-40B4-BE49-F238E27FC236}">
                    <a16:creationId xmlns:a16="http://schemas.microsoft.com/office/drawing/2014/main" id="{BEE0041B-BE4B-051F-5821-E6B9F436C861}"/>
                  </a:ext>
                </a:extLst>
              </p:cNvPr>
              <p:cNvSpPr/>
              <p:nvPr/>
            </p:nvSpPr>
            <p:spPr>
              <a:xfrm>
                <a:off x="3221812" y="3522682"/>
                <a:ext cx="8124100" cy="832817"/>
              </a:xfrm>
              <a:custGeom>
                <a:avLst/>
                <a:gdLst>
                  <a:gd name="connsiteX0" fmla="*/ 8050373 w 8124100"/>
                  <a:gd name="connsiteY0" fmla="*/ 0 h 832817"/>
                  <a:gd name="connsiteX1" fmla="*/ 75160 w 8124100"/>
                  <a:gd name="connsiteY1" fmla="*/ 0 h 832817"/>
                  <a:gd name="connsiteX2" fmla="*/ 0 w 8124100"/>
                  <a:gd name="connsiteY2" fmla="*/ 74804 h 832817"/>
                  <a:gd name="connsiteX3" fmla="*/ 0 w 8124100"/>
                  <a:gd name="connsiteY3" fmla="*/ 758013 h 832817"/>
                  <a:gd name="connsiteX4" fmla="*/ 75160 w 8124100"/>
                  <a:gd name="connsiteY4" fmla="*/ 832817 h 832817"/>
                  <a:gd name="connsiteX5" fmla="*/ 8050373 w 8124100"/>
                  <a:gd name="connsiteY5" fmla="*/ 832817 h 832817"/>
                  <a:gd name="connsiteX6" fmla="*/ 8124101 w 8124100"/>
                  <a:gd name="connsiteY6" fmla="*/ 759438 h 832817"/>
                  <a:gd name="connsiteX7" fmla="*/ 8124101 w 8124100"/>
                  <a:gd name="connsiteY7" fmla="*/ 73735 h 832817"/>
                  <a:gd name="connsiteX8" fmla="*/ 8050373 w 8124100"/>
                  <a:gd name="connsiteY8" fmla="*/ 356 h 8328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124100" h="832817">
                    <a:moveTo>
                      <a:pt x="8050373" y="0"/>
                    </a:moveTo>
                    <a:lnTo>
                      <a:pt x="75160" y="0"/>
                    </a:lnTo>
                    <a:cubicBezTo>
                      <a:pt x="33643" y="0"/>
                      <a:pt x="0" y="33484"/>
                      <a:pt x="0" y="74804"/>
                    </a:cubicBezTo>
                    <a:lnTo>
                      <a:pt x="0" y="758013"/>
                    </a:lnTo>
                    <a:cubicBezTo>
                      <a:pt x="0" y="799334"/>
                      <a:pt x="33643" y="832817"/>
                      <a:pt x="75160" y="832817"/>
                    </a:cubicBezTo>
                    <a:lnTo>
                      <a:pt x="8050373" y="832817"/>
                    </a:lnTo>
                    <a:cubicBezTo>
                      <a:pt x="8091175" y="832817"/>
                      <a:pt x="8124101" y="800046"/>
                      <a:pt x="8124101" y="759438"/>
                    </a:cubicBezTo>
                    <a:lnTo>
                      <a:pt x="8124101" y="73735"/>
                    </a:lnTo>
                    <a:cubicBezTo>
                      <a:pt x="8124101" y="33127"/>
                      <a:pt x="8091175" y="356"/>
                      <a:pt x="8050373" y="356"/>
                    </a:cubicBezTo>
                    <a:close/>
                  </a:path>
                </a:pathLst>
              </a:custGeom>
              <a:solidFill>
                <a:srgbClr val="FFE2A2"/>
              </a:solidFill>
              <a:ln w="22036" cap="flat">
                <a:noFill/>
                <a:prstDash val="solid"/>
                <a:miter/>
              </a:ln>
            </p:spPr>
            <p:txBody>
              <a:bodyPr rtlCol="0" anchor="ctr"/>
              <a:lstStyle/>
              <a:p>
                <a:endParaRPr lang="en-US"/>
              </a:p>
            </p:txBody>
          </p:sp>
          <p:sp>
            <p:nvSpPr>
              <p:cNvPr id="36" name="TextBox 35">
                <a:extLst>
                  <a:ext uri="{FF2B5EF4-FFF2-40B4-BE49-F238E27FC236}">
                    <a16:creationId xmlns:a16="http://schemas.microsoft.com/office/drawing/2014/main" id="{66796D5D-9644-5642-3ABC-C7E4A3999BE7}"/>
                  </a:ext>
                </a:extLst>
              </p:cNvPr>
              <p:cNvSpPr txBox="1"/>
              <p:nvPr/>
            </p:nvSpPr>
            <p:spPr>
              <a:xfrm>
                <a:off x="5582949" y="3723647"/>
                <a:ext cx="3401830" cy="430887"/>
              </a:xfrm>
              <a:prstGeom prst="rect">
                <a:avLst/>
              </a:prstGeom>
              <a:noFill/>
            </p:spPr>
            <p:txBody>
              <a:bodyPr wrap="none" lIns="0" tIns="0" rIns="0" bIns="0" rtlCol="0">
                <a:spAutoFit/>
              </a:bodyPr>
              <a:lstStyle/>
              <a:p>
                <a:pPr algn="ctr"/>
                <a:r>
                  <a:rPr lang="en-US" sz="2800" b="1">
                    <a:solidFill>
                      <a:srgbClr val="616161"/>
                    </a:solidFill>
                  </a:rPr>
                  <a:t>Empowerment Pool</a:t>
                </a:r>
              </a:p>
            </p:txBody>
          </p:sp>
        </p:grpSp>
        <p:grpSp>
          <p:nvGrpSpPr>
            <p:cNvPr id="19" name="Group 18">
              <a:extLst>
                <a:ext uri="{FF2B5EF4-FFF2-40B4-BE49-F238E27FC236}">
                  <a16:creationId xmlns:a16="http://schemas.microsoft.com/office/drawing/2014/main" id="{275ACA6B-2E70-9A6B-A4FB-C6CB9D02CFFF}"/>
                </a:ext>
              </a:extLst>
            </p:cNvPr>
            <p:cNvGrpSpPr/>
            <p:nvPr/>
          </p:nvGrpSpPr>
          <p:grpSpPr>
            <a:xfrm>
              <a:off x="3218836" y="4425399"/>
              <a:ext cx="2658390" cy="566206"/>
              <a:chOff x="3218836" y="4425399"/>
              <a:chExt cx="2658390" cy="566206"/>
            </a:xfrm>
          </p:grpSpPr>
          <p:sp>
            <p:nvSpPr>
              <p:cNvPr id="33" name="Freeform 32">
                <a:extLst>
                  <a:ext uri="{FF2B5EF4-FFF2-40B4-BE49-F238E27FC236}">
                    <a16:creationId xmlns:a16="http://schemas.microsoft.com/office/drawing/2014/main" id="{0DCB8405-7489-CA54-DA02-81E6088B25E3}"/>
                  </a:ext>
                </a:extLst>
              </p:cNvPr>
              <p:cNvSpPr/>
              <p:nvPr/>
            </p:nvSpPr>
            <p:spPr>
              <a:xfrm rot="16200000">
                <a:off x="4264928" y="3379307"/>
                <a:ext cx="566206" cy="2658390"/>
              </a:xfrm>
              <a:custGeom>
                <a:avLst/>
                <a:gdLst>
                  <a:gd name="connsiteX0" fmla="*/ 0 w 566206"/>
                  <a:gd name="connsiteY0" fmla="*/ 0 h 2658390"/>
                  <a:gd name="connsiteX1" fmla="*/ 566207 w 566206"/>
                  <a:gd name="connsiteY1" fmla="*/ 0 h 2658390"/>
                  <a:gd name="connsiteX2" fmla="*/ 566207 w 566206"/>
                  <a:gd name="connsiteY2" fmla="*/ 2658390 h 2658390"/>
                  <a:gd name="connsiteX3" fmla="*/ 0 w 566206"/>
                  <a:gd name="connsiteY3" fmla="*/ 2658390 h 2658390"/>
                </a:gdLst>
                <a:ahLst/>
                <a:cxnLst>
                  <a:cxn ang="0">
                    <a:pos x="connsiteX0" y="connsiteY0"/>
                  </a:cxn>
                  <a:cxn ang="0">
                    <a:pos x="connsiteX1" y="connsiteY1"/>
                  </a:cxn>
                  <a:cxn ang="0">
                    <a:pos x="connsiteX2" y="connsiteY2"/>
                  </a:cxn>
                  <a:cxn ang="0">
                    <a:pos x="connsiteX3" y="connsiteY3"/>
                  </a:cxn>
                </a:cxnLst>
                <a:rect l="l" t="t" r="r" b="b"/>
                <a:pathLst>
                  <a:path w="566206" h="2658390">
                    <a:moveTo>
                      <a:pt x="0" y="0"/>
                    </a:moveTo>
                    <a:lnTo>
                      <a:pt x="566207" y="0"/>
                    </a:lnTo>
                    <a:lnTo>
                      <a:pt x="566207" y="2658390"/>
                    </a:lnTo>
                    <a:lnTo>
                      <a:pt x="0" y="2658390"/>
                    </a:lnTo>
                    <a:close/>
                  </a:path>
                </a:pathLst>
              </a:custGeom>
              <a:solidFill>
                <a:srgbClr val="FFF1D6"/>
              </a:solidFill>
              <a:ln w="22036" cap="flat">
                <a:noFill/>
                <a:prstDash val="solid"/>
                <a:miter/>
              </a:ln>
            </p:spPr>
            <p:txBody>
              <a:bodyPr rtlCol="0" anchor="ctr"/>
              <a:lstStyle/>
              <a:p>
                <a:endParaRPr lang="en-US"/>
              </a:p>
            </p:txBody>
          </p:sp>
          <p:sp>
            <p:nvSpPr>
              <p:cNvPr id="34" name="TextBox 33">
                <a:extLst>
                  <a:ext uri="{FF2B5EF4-FFF2-40B4-BE49-F238E27FC236}">
                    <a16:creationId xmlns:a16="http://schemas.microsoft.com/office/drawing/2014/main" id="{98F4E419-9A8B-3309-7100-8F252A040018}"/>
                  </a:ext>
                </a:extLst>
              </p:cNvPr>
              <p:cNvSpPr txBox="1"/>
              <p:nvPr/>
            </p:nvSpPr>
            <p:spPr>
              <a:xfrm>
                <a:off x="4459866" y="4493058"/>
                <a:ext cx="176330" cy="430887"/>
              </a:xfrm>
              <a:prstGeom prst="rect">
                <a:avLst/>
              </a:prstGeom>
              <a:noFill/>
            </p:spPr>
            <p:txBody>
              <a:bodyPr wrap="none" lIns="0" tIns="0" rIns="0" bIns="0" rtlCol="0">
                <a:spAutoFit/>
              </a:bodyPr>
              <a:lstStyle/>
              <a:p>
                <a:pPr algn="ctr"/>
                <a:r>
                  <a:rPr lang="en-US" sz="2800" b="1">
                    <a:solidFill>
                      <a:srgbClr val="616161"/>
                    </a:solidFill>
                  </a:rPr>
                  <a:t>1</a:t>
                </a:r>
              </a:p>
            </p:txBody>
          </p:sp>
        </p:grpSp>
        <p:grpSp>
          <p:nvGrpSpPr>
            <p:cNvPr id="20" name="Group 19">
              <a:extLst>
                <a:ext uri="{FF2B5EF4-FFF2-40B4-BE49-F238E27FC236}">
                  <a16:creationId xmlns:a16="http://schemas.microsoft.com/office/drawing/2014/main" id="{C9FBC23E-2836-D9A4-AB25-A7B18179AC37}"/>
                </a:ext>
              </a:extLst>
            </p:cNvPr>
            <p:cNvGrpSpPr/>
            <p:nvPr/>
          </p:nvGrpSpPr>
          <p:grpSpPr>
            <a:xfrm>
              <a:off x="5952519" y="4425399"/>
              <a:ext cx="2658390" cy="566206"/>
              <a:chOff x="5952519" y="4425399"/>
              <a:chExt cx="2658390" cy="566206"/>
            </a:xfrm>
          </p:grpSpPr>
          <p:sp>
            <p:nvSpPr>
              <p:cNvPr id="31" name="Freeform 30">
                <a:extLst>
                  <a:ext uri="{FF2B5EF4-FFF2-40B4-BE49-F238E27FC236}">
                    <a16:creationId xmlns:a16="http://schemas.microsoft.com/office/drawing/2014/main" id="{0B36CF1C-49ED-B16C-474E-1C1EB4AB169F}"/>
                  </a:ext>
                </a:extLst>
              </p:cNvPr>
              <p:cNvSpPr/>
              <p:nvPr/>
            </p:nvSpPr>
            <p:spPr>
              <a:xfrm rot="16200000">
                <a:off x="6998611" y="3379307"/>
                <a:ext cx="566206" cy="2658390"/>
              </a:xfrm>
              <a:custGeom>
                <a:avLst/>
                <a:gdLst>
                  <a:gd name="connsiteX0" fmla="*/ 0 w 566206"/>
                  <a:gd name="connsiteY0" fmla="*/ 0 h 2658390"/>
                  <a:gd name="connsiteX1" fmla="*/ 566207 w 566206"/>
                  <a:gd name="connsiteY1" fmla="*/ 0 h 2658390"/>
                  <a:gd name="connsiteX2" fmla="*/ 566207 w 566206"/>
                  <a:gd name="connsiteY2" fmla="*/ 2658390 h 2658390"/>
                  <a:gd name="connsiteX3" fmla="*/ 0 w 566206"/>
                  <a:gd name="connsiteY3" fmla="*/ 2658390 h 2658390"/>
                </a:gdLst>
                <a:ahLst/>
                <a:cxnLst>
                  <a:cxn ang="0">
                    <a:pos x="connsiteX0" y="connsiteY0"/>
                  </a:cxn>
                  <a:cxn ang="0">
                    <a:pos x="connsiteX1" y="connsiteY1"/>
                  </a:cxn>
                  <a:cxn ang="0">
                    <a:pos x="connsiteX2" y="connsiteY2"/>
                  </a:cxn>
                  <a:cxn ang="0">
                    <a:pos x="connsiteX3" y="connsiteY3"/>
                  </a:cxn>
                </a:cxnLst>
                <a:rect l="l" t="t" r="r" b="b"/>
                <a:pathLst>
                  <a:path w="566206" h="2658390">
                    <a:moveTo>
                      <a:pt x="0" y="0"/>
                    </a:moveTo>
                    <a:lnTo>
                      <a:pt x="566207" y="0"/>
                    </a:lnTo>
                    <a:lnTo>
                      <a:pt x="566207" y="2658390"/>
                    </a:lnTo>
                    <a:lnTo>
                      <a:pt x="0" y="2658390"/>
                    </a:lnTo>
                    <a:close/>
                  </a:path>
                </a:pathLst>
              </a:custGeom>
              <a:solidFill>
                <a:srgbClr val="FFF1D6"/>
              </a:solidFill>
              <a:ln w="22036" cap="flat">
                <a:noFill/>
                <a:prstDash val="solid"/>
                <a:miter/>
              </a:ln>
            </p:spPr>
            <p:txBody>
              <a:bodyPr rtlCol="0" anchor="ctr"/>
              <a:lstStyle/>
              <a:p>
                <a:endParaRPr lang="en-US"/>
              </a:p>
            </p:txBody>
          </p:sp>
          <p:sp>
            <p:nvSpPr>
              <p:cNvPr id="32" name="TextBox 31">
                <a:extLst>
                  <a:ext uri="{FF2B5EF4-FFF2-40B4-BE49-F238E27FC236}">
                    <a16:creationId xmlns:a16="http://schemas.microsoft.com/office/drawing/2014/main" id="{570A3782-BD43-269F-58E3-208DEF542940}"/>
                  </a:ext>
                </a:extLst>
              </p:cNvPr>
              <p:cNvSpPr txBox="1"/>
              <p:nvPr/>
            </p:nvSpPr>
            <p:spPr>
              <a:xfrm>
                <a:off x="7193549" y="4493058"/>
                <a:ext cx="176330" cy="430887"/>
              </a:xfrm>
              <a:prstGeom prst="rect">
                <a:avLst/>
              </a:prstGeom>
              <a:noFill/>
            </p:spPr>
            <p:txBody>
              <a:bodyPr wrap="square" lIns="0" tIns="0" rIns="0" bIns="0" rtlCol="0">
                <a:spAutoFit/>
              </a:bodyPr>
              <a:lstStyle/>
              <a:p>
                <a:pPr algn="ctr"/>
                <a:r>
                  <a:rPr lang="en-US" sz="2800" b="1">
                    <a:solidFill>
                      <a:srgbClr val="616161"/>
                    </a:solidFill>
                  </a:rPr>
                  <a:t>1</a:t>
                </a:r>
              </a:p>
            </p:txBody>
          </p:sp>
        </p:grpSp>
        <p:grpSp>
          <p:nvGrpSpPr>
            <p:cNvPr id="25" name="Group 24">
              <a:extLst>
                <a:ext uri="{FF2B5EF4-FFF2-40B4-BE49-F238E27FC236}">
                  <a16:creationId xmlns:a16="http://schemas.microsoft.com/office/drawing/2014/main" id="{2526C310-ADBE-90E2-527E-6E7336D70993}"/>
                </a:ext>
              </a:extLst>
            </p:cNvPr>
            <p:cNvGrpSpPr/>
            <p:nvPr/>
          </p:nvGrpSpPr>
          <p:grpSpPr>
            <a:xfrm>
              <a:off x="8686203" y="4425756"/>
              <a:ext cx="2658390" cy="566206"/>
              <a:chOff x="8686203" y="4425756"/>
              <a:chExt cx="2658390" cy="566206"/>
            </a:xfrm>
          </p:grpSpPr>
          <p:sp>
            <p:nvSpPr>
              <p:cNvPr id="29" name="Freeform 28">
                <a:extLst>
                  <a:ext uri="{FF2B5EF4-FFF2-40B4-BE49-F238E27FC236}">
                    <a16:creationId xmlns:a16="http://schemas.microsoft.com/office/drawing/2014/main" id="{C8F62E1E-FFC9-806B-3ECE-095486FC3C5A}"/>
                  </a:ext>
                </a:extLst>
              </p:cNvPr>
              <p:cNvSpPr/>
              <p:nvPr/>
            </p:nvSpPr>
            <p:spPr>
              <a:xfrm rot="16200000">
                <a:off x="9732295" y="3379664"/>
                <a:ext cx="566206" cy="2658390"/>
              </a:xfrm>
              <a:custGeom>
                <a:avLst/>
                <a:gdLst>
                  <a:gd name="connsiteX0" fmla="*/ 0 w 566206"/>
                  <a:gd name="connsiteY0" fmla="*/ 0 h 2658390"/>
                  <a:gd name="connsiteX1" fmla="*/ 566207 w 566206"/>
                  <a:gd name="connsiteY1" fmla="*/ 0 h 2658390"/>
                  <a:gd name="connsiteX2" fmla="*/ 566207 w 566206"/>
                  <a:gd name="connsiteY2" fmla="*/ 2658390 h 2658390"/>
                  <a:gd name="connsiteX3" fmla="*/ 0 w 566206"/>
                  <a:gd name="connsiteY3" fmla="*/ 2658390 h 2658390"/>
                </a:gdLst>
                <a:ahLst/>
                <a:cxnLst>
                  <a:cxn ang="0">
                    <a:pos x="connsiteX0" y="connsiteY0"/>
                  </a:cxn>
                  <a:cxn ang="0">
                    <a:pos x="connsiteX1" y="connsiteY1"/>
                  </a:cxn>
                  <a:cxn ang="0">
                    <a:pos x="connsiteX2" y="connsiteY2"/>
                  </a:cxn>
                  <a:cxn ang="0">
                    <a:pos x="connsiteX3" y="connsiteY3"/>
                  </a:cxn>
                </a:cxnLst>
                <a:rect l="l" t="t" r="r" b="b"/>
                <a:pathLst>
                  <a:path w="566206" h="2658390">
                    <a:moveTo>
                      <a:pt x="0" y="0"/>
                    </a:moveTo>
                    <a:lnTo>
                      <a:pt x="566207" y="0"/>
                    </a:lnTo>
                    <a:lnTo>
                      <a:pt x="566207" y="2658390"/>
                    </a:lnTo>
                    <a:lnTo>
                      <a:pt x="0" y="2658390"/>
                    </a:lnTo>
                    <a:close/>
                  </a:path>
                </a:pathLst>
              </a:custGeom>
              <a:solidFill>
                <a:srgbClr val="FFF1D6"/>
              </a:solidFill>
              <a:ln w="22036" cap="flat">
                <a:noFill/>
                <a:prstDash val="solid"/>
                <a:miter/>
              </a:ln>
            </p:spPr>
            <p:txBody>
              <a:bodyPr rtlCol="0" anchor="ctr"/>
              <a:lstStyle/>
              <a:p>
                <a:endParaRPr lang="en-US"/>
              </a:p>
            </p:txBody>
          </p:sp>
          <p:sp>
            <p:nvSpPr>
              <p:cNvPr id="30" name="TextBox 29">
                <a:extLst>
                  <a:ext uri="{FF2B5EF4-FFF2-40B4-BE49-F238E27FC236}">
                    <a16:creationId xmlns:a16="http://schemas.microsoft.com/office/drawing/2014/main" id="{FDF558F7-230B-0D95-6AB5-C18D454E4CC3}"/>
                  </a:ext>
                </a:extLst>
              </p:cNvPr>
              <p:cNvSpPr txBox="1"/>
              <p:nvPr/>
            </p:nvSpPr>
            <p:spPr>
              <a:xfrm>
                <a:off x="9913608" y="4493415"/>
                <a:ext cx="203581" cy="430887"/>
              </a:xfrm>
              <a:prstGeom prst="rect">
                <a:avLst/>
              </a:prstGeom>
              <a:noFill/>
            </p:spPr>
            <p:txBody>
              <a:bodyPr wrap="none" lIns="0" tIns="0" rIns="0" bIns="0" rtlCol="0">
                <a:spAutoFit/>
              </a:bodyPr>
              <a:lstStyle/>
              <a:p>
                <a:pPr algn="ctr"/>
                <a:r>
                  <a:rPr lang="en-US" sz="2800" b="1">
                    <a:solidFill>
                      <a:srgbClr val="616161"/>
                    </a:solidFill>
                  </a:rPr>
                  <a:t>2</a:t>
                </a:r>
              </a:p>
            </p:txBody>
          </p:sp>
        </p:grpSp>
        <p:grpSp>
          <p:nvGrpSpPr>
            <p:cNvPr id="26" name="Group 25">
              <a:extLst>
                <a:ext uri="{FF2B5EF4-FFF2-40B4-BE49-F238E27FC236}">
                  <a16:creationId xmlns:a16="http://schemas.microsoft.com/office/drawing/2014/main" id="{DC3E43DA-73F0-6734-545D-8EBCEFC9C8DF}"/>
                </a:ext>
              </a:extLst>
            </p:cNvPr>
            <p:cNvGrpSpPr/>
            <p:nvPr/>
          </p:nvGrpSpPr>
          <p:grpSpPr>
            <a:xfrm>
              <a:off x="3212506" y="5123905"/>
              <a:ext cx="8138417" cy="1127695"/>
              <a:chOff x="3212506" y="5123905"/>
              <a:chExt cx="8138417" cy="1127695"/>
            </a:xfrm>
          </p:grpSpPr>
          <p:sp>
            <p:nvSpPr>
              <p:cNvPr id="27" name="Freeform 26">
                <a:extLst>
                  <a:ext uri="{FF2B5EF4-FFF2-40B4-BE49-F238E27FC236}">
                    <a16:creationId xmlns:a16="http://schemas.microsoft.com/office/drawing/2014/main" id="{55FFE5B1-403D-5471-52B4-7DFBFC08FE3B}"/>
                  </a:ext>
                </a:extLst>
              </p:cNvPr>
              <p:cNvSpPr/>
              <p:nvPr/>
            </p:nvSpPr>
            <p:spPr>
              <a:xfrm>
                <a:off x="3212506" y="5688434"/>
                <a:ext cx="8138417" cy="563166"/>
              </a:xfrm>
              <a:custGeom>
                <a:avLst/>
                <a:gdLst>
                  <a:gd name="connsiteX0" fmla="*/ 5883612 w 8138417"/>
                  <a:gd name="connsiteY0" fmla="*/ 0 h 563166"/>
                  <a:gd name="connsiteX1" fmla="*/ 5467367 w 8138417"/>
                  <a:gd name="connsiteY1" fmla="*/ 0 h 563166"/>
                  <a:gd name="connsiteX2" fmla="*/ 5404734 w 8138417"/>
                  <a:gd name="connsiteY2" fmla="*/ 0 h 563166"/>
                  <a:gd name="connsiteX3" fmla="*/ 2733683 w 8138417"/>
                  <a:gd name="connsiteY3" fmla="*/ 0 h 563166"/>
                  <a:gd name="connsiteX4" fmla="*/ 0 w 8138417"/>
                  <a:gd name="connsiteY4" fmla="*/ 0 h 563166"/>
                  <a:gd name="connsiteX5" fmla="*/ 0 w 8138417"/>
                  <a:gd name="connsiteY5" fmla="*/ 563167 h 563166"/>
                  <a:gd name="connsiteX6" fmla="*/ 2733683 w 8138417"/>
                  <a:gd name="connsiteY6" fmla="*/ 563167 h 563166"/>
                  <a:gd name="connsiteX7" fmla="*/ 5404734 w 8138417"/>
                  <a:gd name="connsiteY7" fmla="*/ 563167 h 563166"/>
                  <a:gd name="connsiteX8" fmla="*/ 5467367 w 8138417"/>
                  <a:gd name="connsiteY8" fmla="*/ 563167 h 563166"/>
                  <a:gd name="connsiteX9" fmla="*/ 5883612 w 8138417"/>
                  <a:gd name="connsiteY9" fmla="*/ 563167 h 563166"/>
                  <a:gd name="connsiteX10" fmla="*/ 8138418 w 8138417"/>
                  <a:gd name="connsiteY10" fmla="*/ 563167 h 563166"/>
                  <a:gd name="connsiteX11" fmla="*/ 8138418 w 8138417"/>
                  <a:gd name="connsiteY11" fmla="*/ 0 h 563166"/>
                  <a:gd name="connsiteX12" fmla="*/ 5883612 w 8138417"/>
                  <a:gd name="connsiteY12" fmla="*/ 0 h 5631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8138417" h="563166">
                    <a:moveTo>
                      <a:pt x="5883612" y="0"/>
                    </a:moveTo>
                    <a:lnTo>
                      <a:pt x="5467367" y="0"/>
                    </a:lnTo>
                    <a:lnTo>
                      <a:pt x="5404734" y="0"/>
                    </a:lnTo>
                    <a:lnTo>
                      <a:pt x="2733683" y="0"/>
                    </a:lnTo>
                    <a:lnTo>
                      <a:pt x="0" y="0"/>
                    </a:lnTo>
                    <a:lnTo>
                      <a:pt x="0" y="563167"/>
                    </a:lnTo>
                    <a:lnTo>
                      <a:pt x="2733683" y="563167"/>
                    </a:lnTo>
                    <a:lnTo>
                      <a:pt x="5404734" y="563167"/>
                    </a:lnTo>
                    <a:lnTo>
                      <a:pt x="5467367" y="563167"/>
                    </a:lnTo>
                    <a:lnTo>
                      <a:pt x="5883612" y="563167"/>
                    </a:lnTo>
                    <a:lnTo>
                      <a:pt x="8138418" y="563167"/>
                    </a:lnTo>
                    <a:lnTo>
                      <a:pt x="8138418" y="0"/>
                    </a:lnTo>
                    <a:lnTo>
                      <a:pt x="5883612" y="0"/>
                    </a:lnTo>
                    <a:close/>
                  </a:path>
                </a:pathLst>
              </a:custGeom>
              <a:solidFill>
                <a:srgbClr val="FFF1D6"/>
              </a:solidFill>
              <a:ln w="22036" cap="flat">
                <a:noFill/>
                <a:prstDash val="solid"/>
                <a:miter/>
              </a:ln>
            </p:spPr>
            <p:txBody>
              <a:bodyPr rtlCol="0" anchor="ctr"/>
              <a:lstStyle/>
              <a:p>
                <a:endParaRPr lang="en-US"/>
              </a:p>
            </p:txBody>
          </p:sp>
          <p:sp>
            <p:nvSpPr>
              <p:cNvPr id="28" name="TextBox 27">
                <a:extLst>
                  <a:ext uri="{FF2B5EF4-FFF2-40B4-BE49-F238E27FC236}">
                    <a16:creationId xmlns:a16="http://schemas.microsoft.com/office/drawing/2014/main" id="{6458516E-BEE7-2B0C-D78F-13F111931C59}"/>
                  </a:ext>
                </a:extLst>
              </p:cNvPr>
              <p:cNvSpPr txBox="1"/>
              <p:nvPr/>
            </p:nvSpPr>
            <p:spPr>
              <a:xfrm>
                <a:off x="6841690" y="5754574"/>
                <a:ext cx="880049" cy="430887"/>
              </a:xfrm>
              <a:prstGeom prst="rect">
                <a:avLst/>
              </a:prstGeom>
              <a:noFill/>
            </p:spPr>
            <p:txBody>
              <a:bodyPr wrap="none" lIns="0" tIns="0" rIns="0" bIns="0" rtlCol="0">
                <a:spAutoFit/>
              </a:bodyPr>
              <a:lstStyle/>
              <a:p>
                <a:pPr algn="ctr"/>
                <a:r>
                  <a:rPr lang="en-US" sz="2800" b="1">
                    <a:solidFill>
                      <a:srgbClr val="616161"/>
                    </a:solidFill>
                  </a:rPr>
                  <a:t>1.50</a:t>
                </a:r>
                <a:r>
                  <a:rPr lang="en-US" sz="2000" b="1">
                    <a:solidFill>
                      <a:srgbClr val="616161"/>
                    </a:solidFill>
                  </a:rPr>
                  <a:t>%</a:t>
                </a:r>
                <a:endParaRPr lang="en-US" sz="2800" b="1">
                  <a:solidFill>
                    <a:srgbClr val="616161"/>
                  </a:solidFill>
                </a:endParaRPr>
              </a:p>
            </p:txBody>
          </p:sp>
          <p:sp>
            <p:nvSpPr>
              <p:cNvPr id="44" name="TextBox 43">
                <a:extLst>
                  <a:ext uri="{FF2B5EF4-FFF2-40B4-BE49-F238E27FC236}">
                    <a16:creationId xmlns:a16="http://schemas.microsoft.com/office/drawing/2014/main" id="{4700A1DF-A5BB-3766-4239-C5D086907C1E}"/>
                  </a:ext>
                </a:extLst>
              </p:cNvPr>
              <p:cNvSpPr txBox="1"/>
              <p:nvPr/>
            </p:nvSpPr>
            <p:spPr>
              <a:xfrm>
                <a:off x="4719769" y="5123905"/>
                <a:ext cx="5123903" cy="430887"/>
              </a:xfrm>
              <a:prstGeom prst="rect">
                <a:avLst/>
              </a:prstGeom>
              <a:noFill/>
            </p:spPr>
            <p:txBody>
              <a:bodyPr wrap="none" lIns="0" tIns="0" rIns="0" bIns="0" rtlCol="0">
                <a:spAutoFit/>
              </a:bodyPr>
              <a:lstStyle/>
              <a:p>
                <a:pPr algn="ctr"/>
                <a:r>
                  <a:rPr lang="en-US" sz="2800" b="1">
                    <a:solidFill>
                      <a:srgbClr val="616161"/>
                    </a:solidFill>
                  </a:rPr>
                  <a:t>1 share per 100 PV enrollment</a:t>
                </a:r>
              </a:p>
            </p:txBody>
          </p:sp>
        </p:grpSp>
      </p:grpSp>
    </p:spTree>
    <p:extLst>
      <p:ext uri="{BB962C8B-B14F-4D97-AF65-F5344CB8AC3E}">
        <p14:creationId xmlns:p14="http://schemas.microsoft.com/office/powerpoint/2010/main" val="38464032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42" presetClass="path" presetSubtype="0" decel="100000" fill="hold" grpId="1" nodeType="withEffect">
                                  <p:stCondLst>
                                    <p:cond delay="0"/>
                                  </p:stCondLst>
                                  <p:childTnLst>
                                    <p:animMotion origin="layout" path="M -1.875E-6 7.40741E-7 L -0.01354 0.03449 " pathEditMode="relative" rAng="0" ptsTypes="AA">
                                      <p:cBhvr>
                                        <p:cTn id="9" dur="1000" spd="-100000" fill="hold"/>
                                        <p:tgtEl>
                                          <p:spTgt spid="3"/>
                                        </p:tgtEl>
                                        <p:attrNameLst>
                                          <p:attrName>ppt_x</p:attrName>
                                          <p:attrName>ppt_y</p:attrName>
                                        </p:attrNameLst>
                                      </p:cBhvr>
                                      <p:rCtr x="-677" y="1713"/>
                                    </p:animMotion>
                                  </p:childTnLst>
                                </p:cTn>
                              </p:par>
                              <p:par>
                                <p:cTn id="10" presetID="10" presetClass="entr" presetSubtype="0" fill="hold" grpId="0" nodeType="withEffect">
                                  <p:stCondLst>
                                    <p:cond delay="20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par>
                                <p:cTn id="13" presetID="42" presetClass="path" presetSubtype="0" decel="100000" fill="hold" grpId="1" nodeType="withEffect">
                                  <p:stCondLst>
                                    <p:cond delay="200"/>
                                  </p:stCondLst>
                                  <p:childTnLst>
                                    <p:animMotion origin="layout" path="M 5.55112E-17 -3.7037E-6 L -0.01354 0.03449 " pathEditMode="relative" rAng="0" ptsTypes="AA">
                                      <p:cBhvr>
                                        <p:cTn id="14" dur="1000" spd="-100000" fill="hold"/>
                                        <p:tgtEl>
                                          <p:spTgt spid="4"/>
                                        </p:tgtEl>
                                        <p:attrNameLst>
                                          <p:attrName>ppt_x</p:attrName>
                                          <p:attrName>ppt_y</p:attrName>
                                        </p:attrNameLst>
                                      </p:cBhvr>
                                      <p:rCtr x="-677" y="1713"/>
                                    </p:animMotion>
                                  </p:childTnLst>
                                </p:cTn>
                              </p:par>
                              <p:par>
                                <p:cTn id="15" presetID="10" presetClass="entr" presetSubtype="0" fill="hold" nodeType="withEffect">
                                  <p:stCondLst>
                                    <p:cond delay="0"/>
                                  </p:stCondLst>
                                  <p:childTnLst>
                                    <p:set>
                                      <p:cBhvr>
                                        <p:cTn id="16" dur="1" fill="hold">
                                          <p:stCondLst>
                                            <p:cond delay="0"/>
                                          </p:stCondLst>
                                        </p:cTn>
                                        <p:tgtEl>
                                          <p:spTgt spid="22"/>
                                        </p:tgtEl>
                                        <p:attrNameLst>
                                          <p:attrName>style.visibility</p:attrName>
                                        </p:attrNameLst>
                                      </p:cBhvr>
                                      <p:to>
                                        <p:strVal val="visible"/>
                                      </p:to>
                                    </p:set>
                                    <p:animEffect transition="in" filter="fade">
                                      <p:cBhvr>
                                        <p:cTn id="17" dur="500"/>
                                        <p:tgtEl>
                                          <p:spTgt spid="22"/>
                                        </p:tgtEl>
                                      </p:cBhvr>
                                    </p:animEffect>
                                  </p:childTnLst>
                                </p:cTn>
                              </p:par>
                              <p:par>
                                <p:cTn id="18" presetID="42" presetClass="path" presetSubtype="0" decel="100000" fill="hold" nodeType="withEffect">
                                  <p:stCondLst>
                                    <p:cond delay="0"/>
                                  </p:stCondLst>
                                  <p:childTnLst>
                                    <p:animMotion origin="layout" path="M 6.25E-7 -3.7037E-6 L 0.02865 0.00394 " pathEditMode="relative" rAng="0" ptsTypes="AA">
                                      <p:cBhvr>
                                        <p:cTn id="19" dur="1000" spd="-100000" fill="hold"/>
                                        <p:tgtEl>
                                          <p:spTgt spid="22"/>
                                        </p:tgtEl>
                                        <p:attrNameLst>
                                          <p:attrName>ppt_x</p:attrName>
                                          <p:attrName>ppt_y</p:attrName>
                                        </p:attrNameLst>
                                      </p:cBhvr>
                                      <p:rCtr x="1432" y="185"/>
                                    </p:animMotion>
                                  </p:childTnLst>
                                </p:cTn>
                              </p:par>
                              <p:par>
                                <p:cTn id="20" presetID="10" presetClass="entr" presetSubtype="0" fill="hold" nodeType="withEffect">
                                  <p:stCondLst>
                                    <p:cond delay="0"/>
                                  </p:stCondLst>
                                  <p:childTnLst>
                                    <p:set>
                                      <p:cBhvr>
                                        <p:cTn id="21" dur="1" fill="hold">
                                          <p:stCondLst>
                                            <p:cond delay="0"/>
                                          </p:stCondLst>
                                        </p:cTn>
                                        <p:tgtEl>
                                          <p:spTgt spid="45"/>
                                        </p:tgtEl>
                                        <p:attrNameLst>
                                          <p:attrName>style.visibility</p:attrName>
                                        </p:attrNameLst>
                                      </p:cBhvr>
                                      <p:to>
                                        <p:strVal val="visible"/>
                                      </p:to>
                                    </p:set>
                                    <p:animEffect transition="in" filter="fade">
                                      <p:cBhvr>
                                        <p:cTn id="22" dur="500"/>
                                        <p:tgtEl>
                                          <p:spTgt spid="45"/>
                                        </p:tgtEl>
                                      </p:cBhvr>
                                    </p:animEffect>
                                  </p:childTnLst>
                                </p:cTn>
                              </p:par>
                              <p:par>
                                <p:cTn id="23" presetID="42" presetClass="path" presetSubtype="0" decel="100000" fill="hold" nodeType="withEffect">
                                  <p:stCondLst>
                                    <p:cond delay="0"/>
                                  </p:stCondLst>
                                  <p:childTnLst>
                                    <p:animMotion origin="layout" path="M 3.33333E-6 2.59259E-6 L -0.00091 0.04236 " pathEditMode="relative" rAng="0" ptsTypes="AA">
                                      <p:cBhvr>
                                        <p:cTn id="24" dur="1000" spd="-100000" fill="hold"/>
                                        <p:tgtEl>
                                          <p:spTgt spid="45"/>
                                        </p:tgtEl>
                                        <p:attrNameLst>
                                          <p:attrName>ppt_x</p:attrName>
                                          <p:attrName>ppt_y</p:attrName>
                                        </p:attrNameLst>
                                      </p:cBhvr>
                                      <p:rCtr x="-52" y="2106"/>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3" grpId="1"/>
      <p:bldP spid="4" grpId="0"/>
      <p:bldP spid="4" grpId="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 name="TextBox 83">
            <a:extLst>
              <a:ext uri="{FF2B5EF4-FFF2-40B4-BE49-F238E27FC236}">
                <a16:creationId xmlns:a16="http://schemas.microsoft.com/office/drawing/2014/main" id="{EF1B0EAC-FEAD-1905-3E18-8BAB0C2FFEE2}"/>
              </a:ext>
            </a:extLst>
          </p:cNvPr>
          <p:cNvSpPr txBox="1"/>
          <p:nvPr/>
        </p:nvSpPr>
        <p:spPr>
          <a:xfrm>
            <a:off x="689097" y="653949"/>
            <a:ext cx="3182816" cy="615553"/>
          </a:xfrm>
          <a:prstGeom prst="rect">
            <a:avLst/>
          </a:prstGeom>
          <a:noFill/>
        </p:spPr>
        <p:txBody>
          <a:bodyPr wrap="square" lIns="0" tIns="0" rIns="0" bIns="0" rtlCol="0" anchor="b">
            <a:spAutoFit/>
          </a:bodyPr>
          <a:lstStyle/>
          <a:p>
            <a:r>
              <a:rPr lang="en-US" sz="4000" b="1" spc="200">
                <a:solidFill>
                  <a:schemeClr val="accent5"/>
                </a:solidFill>
                <a:latin typeface="Raleway ExtraBold" panose="020B0003030101060003" pitchFamily="34" charset="0"/>
              </a:rPr>
              <a:t>PREMIER</a:t>
            </a:r>
          </a:p>
        </p:txBody>
      </p:sp>
      <p:sp>
        <p:nvSpPr>
          <p:cNvPr id="85" name="Title 1">
            <a:extLst>
              <a:ext uri="{FF2B5EF4-FFF2-40B4-BE49-F238E27FC236}">
                <a16:creationId xmlns:a16="http://schemas.microsoft.com/office/drawing/2014/main" id="{D6D7F390-9446-DEF6-8E59-2B09E01B805E}"/>
              </a:ext>
            </a:extLst>
          </p:cNvPr>
          <p:cNvSpPr txBox="1">
            <a:spLocks/>
          </p:cNvSpPr>
          <p:nvPr/>
        </p:nvSpPr>
        <p:spPr>
          <a:xfrm>
            <a:off x="1382147" y="1050654"/>
            <a:ext cx="6101523" cy="1329595"/>
          </a:xfrm>
          <a:prstGeom prst="rect">
            <a:avLst/>
          </a:prstGeom>
        </p:spPr>
        <p:txBody>
          <a:bodyPr vert="horz" wrap="square" lIns="0" tIns="0" rIns="0" bIns="0" rtlCol="0" anchor="ctr">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9600">
                <a:ln w="31750">
                  <a:solidFill>
                    <a:schemeClr val="accent5"/>
                  </a:solidFill>
                </a:ln>
                <a:noFill/>
              </a:rPr>
              <a:t>Example</a:t>
            </a:r>
          </a:p>
        </p:txBody>
      </p:sp>
      <p:grpSp>
        <p:nvGrpSpPr>
          <p:cNvPr id="118" name="Graphic 4">
            <a:extLst>
              <a:ext uri="{FF2B5EF4-FFF2-40B4-BE49-F238E27FC236}">
                <a16:creationId xmlns:a16="http://schemas.microsoft.com/office/drawing/2014/main" id="{F40B69EC-EE0C-BAA2-0746-83D623EED3B0}"/>
              </a:ext>
            </a:extLst>
          </p:cNvPr>
          <p:cNvGrpSpPr/>
          <p:nvPr/>
        </p:nvGrpSpPr>
        <p:grpSpPr>
          <a:xfrm>
            <a:off x="6888745" y="4054757"/>
            <a:ext cx="280799" cy="148757"/>
            <a:chOff x="9556828" y="4402247"/>
            <a:chExt cx="232065" cy="122940"/>
          </a:xfrm>
          <a:solidFill>
            <a:srgbClr val="77797A"/>
          </a:solidFill>
        </p:grpSpPr>
        <p:sp>
          <p:nvSpPr>
            <p:cNvPr id="119" name="Freeform 118">
              <a:extLst>
                <a:ext uri="{FF2B5EF4-FFF2-40B4-BE49-F238E27FC236}">
                  <a16:creationId xmlns:a16="http://schemas.microsoft.com/office/drawing/2014/main" id="{9F2D2B60-0575-6EE4-5C9C-8EAB6AC81B65}"/>
                </a:ext>
              </a:extLst>
            </p:cNvPr>
            <p:cNvSpPr/>
            <p:nvPr/>
          </p:nvSpPr>
          <p:spPr>
            <a:xfrm>
              <a:off x="9556828" y="4485131"/>
              <a:ext cx="232065" cy="40056"/>
            </a:xfrm>
            <a:custGeom>
              <a:avLst/>
              <a:gdLst>
                <a:gd name="connsiteX0" fmla="*/ 202349 w 232065"/>
                <a:gd name="connsiteY0" fmla="*/ 40056 h 40056"/>
                <a:gd name="connsiteX1" fmla="*/ 29717 w 232065"/>
                <a:gd name="connsiteY1" fmla="*/ 40056 h 40056"/>
                <a:gd name="connsiteX2" fmla="*/ 0 w 232065"/>
                <a:gd name="connsiteY2" fmla="*/ 20028 h 40056"/>
                <a:gd name="connsiteX3" fmla="*/ 29717 w 232065"/>
                <a:gd name="connsiteY3" fmla="*/ 0 h 40056"/>
                <a:gd name="connsiteX4" fmla="*/ 202349 w 232065"/>
                <a:gd name="connsiteY4" fmla="*/ 0 h 40056"/>
                <a:gd name="connsiteX5" fmla="*/ 232066 w 232065"/>
                <a:gd name="connsiteY5" fmla="*/ 20028 h 40056"/>
                <a:gd name="connsiteX6" fmla="*/ 202349 w 232065"/>
                <a:gd name="connsiteY6" fmla="*/ 40056 h 400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2065" h="40056">
                  <a:moveTo>
                    <a:pt x="202349" y="40056"/>
                  </a:moveTo>
                  <a:lnTo>
                    <a:pt x="29717" y="40056"/>
                  </a:lnTo>
                  <a:cubicBezTo>
                    <a:pt x="13347" y="40056"/>
                    <a:pt x="0" y="31113"/>
                    <a:pt x="0" y="20028"/>
                  </a:cubicBezTo>
                  <a:cubicBezTo>
                    <a:pt x="0" y="8943"/>
                    <a:pt x="13347" y="0"/>
                    <a:pt x="29717" y="0"/>
                  </a:cubicBezTo>
                  <a:lnTo>
                    <a:pt x="202349" y="0"/>
                  </a:lnTo>
                  <a:cubicBezTo>
                    <a:pt x="218718" y="0"/>
                    <a:pt x="232066" y="8943"/>
                    <a:pt x="232066" y="20028"/>
                  </a:cubicBezTo>
                  <a:cubicBezTo>
                    <a:pt x="232066" y="31113"/>
                    <a:pt x="218718" y="40056"/>
                    <a:pt x="202349" y="40056"/>
                  </a:cubicBezTo>
                  <a:close/>
                </a:path>
              </a:pathLst>
            </a:custGeom>
            <a:solidFill>
              <a:srgbClr val="77797A"/>
            </a:solidFill>
            <a:ln w="12591" cap="flat">
              <a:noFill/>
              <a:prstDash val="solid"/>
              <a:miter/>
            </a:ln>
          </p:spPr>
          <p:txBody>
            <a:bodyPr rtlCol="0" anchor="ctr"/>
            <a:lstStyle/>
            <a:p>
              <a:endParaRPr lang="en-US" sz="2000"/>
            </a:p>
          </p:txBody>
        </p:sp>
        <p:sp>
          <p:nvSpPr>
            <p:cNvPr id="120" name="Freeform 119">
              <a:extLst>
                <a:ext uri="{FF2B5EF4-FFF2-40B4-BE49-F238E27FC236}">
                  <a16:creationId xmlns:a16="http://schemas.microsoft.com/office/drawing/2014/main" id="{DE3F7B9A-D0E3-90C6-3BDD-D13E4D3366C5}"/>
                </a:ext>
              </a:extLst>
            </p:cNvPr>
            <p:cNvSpPr/>
            <p:nvPr/>
          </p:nvSpPr>
          <p:spPr>
            <a:xfrm>
              <a:off x="9556828" y="4402247"/>
              <a:ext cx="232065" cy="40056"/>
            </a:xfrm>
            <a:custGeom>
              <a:avLst/>
              <a:gdLst>
                <a:gd name="connsiteX0" fmla="*/ 202349 w 232065"/>
                <a:gd name="connsiteY0" fmla="*/ 40056 h 40056"/>
                <a:gd name="connsiteX1" fmla="*/ 29717 w 232065"/>
                <a:gd name="connsiteY1" fmla="*/ 40056 h 40056"/>
                <a:gd name="connsiteX2" fmla="*/ 0 w 232065"/>
                <a:gd name="connsiteY2" fmla="*/ 20028 h 40056"/>
                <a:gd name="connsiteX3" fmla="*/ 29717 w 232065"/>
                <a:gd name="connsiteY3" fmla="*/ 0 h 40056"/>
                <a:gd name="connsiteX4" fmla="*/ 202349 w 232065"/>
                <a:gd name="connsiteY4" fmla="*/ 0 h 40056"/>
                <a:gd name="connsiteX5" fmla="*/ 232066 w 232065"/>
                <a:gd name="connsiteY5" fmla="*/ 20028 h 40056"/>
                <a:gd name="connsiteX6" fmla="*/ 202349 w 232065"/>
                <a:gd name="connsiteY6" fmla="*/ 40056 h 400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2065" h="40056">
                  <a:moveTo>
                    <a:pt x="202349" y="40056"/>
                  </a:moveTo>
                  <a:lnTo>
                    <a:pt x="29717" y="40056"/>
                  </a:lnTo>
                  <a:cubicBezTo>
                    <a:pt x="13347" y="40056"/>
                    <a:pt x="0" y="31113"/>
                    <a:pt x="0" y="20028"/>
                  </a:cubicBezTo>
                  <a:cubicBezTo>
                    <a:pt x="0" y="8943"/>
                    <a:pt x="13347" y="0"/>
                    <a:pt x="29717" y="0"/>
                  </a:cubicBezTo>
                  <a:lnTo>
                    <a:pt x="202349" y="0"/>
                  </a:lnTo>
                  <a:cubicBezTo>
                    <a:pt x="218718" y="0"/>
                    <a:pt x="232066" y="8943"/>
                    <a:pt x="232066" y="20028"/>
                  </a:cubicBezTo>
                  <a:cubicBezTo>
                    <a:pt x="232066" y="31113"/>
                    <a:pt x="218718" y="40056"/>
                    <a:pt x="202349" y="40056"/>
                  </a:cubicBezTo>
                  <a:close/>
                </a:path>
              </a:pathLst>
            </a:custGeom>
            <a:solidFill>
              <a:srgbClr val="77797A"/>
            </a:solidFill>
            <a:ln w="12591" cap="flat">
              <a:noFill/>
              <a:prstDash val="solid"/>
              <a:miter/>
            </a:ln>
          </p:spPr>
          <p:txBody>
            <a:bodyPr rtlCol="0" anchor="ctr"/>
            <a:lstStyle/>
            <a:p>
              <a:endParaRPr lang="en-US" sz="2000"/>
            </a:p>
          </p:txBody>
        </p:sp>
      </p:grpSp>
      <p:sp>
        <p:nvSpPr>
          <p:cNvPr id="121" name="Freeform 120">
            <a:extLst>
              <a:ext uri="{FF2B5EF4-FFF2-40B4-BE49-F238E27FC236}">
                <a16:creationId xmlns:a16="http://schemas.microsoft.com/office/drawing/2014/main" id="{388FEE63-00E4-1CE4-60AE-58F26ABEAF17}"/>
              </a:ext>
            </a:extLst>
          </p:cNvPr>
          <p:cNvSpPr/>
          <p:nvPr/>
        </p:nvSpPr>
        <p:spPr>
          <a:xfrm>
            <a:off x="3247546" y="3945322"/>
            <a:ext cx="367491" cy="367626"/>
          </a:xfrm>
          <a:custGeom>
            <a:avLst/>
            <a:gdLst>
              <a:gd name="connsiteX0" fmla="*/ 20965 w 303712"/>
              <a:gd name="connsiteY0" fmla="*/ 112674 h 303823"/>
              <a:gd name="connsiteX1" fmla="*/ 112633 w 303712"/>
              <a:gd name="connsiteY1" fmla="*/ 112674 h 303823"/>
              <a:gd name="connsiteX2" fmla="*/ 112633 w 303712"/>
              <a:gd name="connsiteY2" fmla="*/ 20973 h 303823"/>
              <a:gd name="connsiteX3" fmla="*/ 191079 w 303712"/>
              <a:gd name="connsiteY3" fmla="*/ 20973 h 303823"/>
              <a:gd name="connsiteX4" fmla="*/ 191079 w 303712"/>
              <a:gd name="connsiteY4" fmla="*/ 112674 h 303823"/>
              <a:gd name="connsiteX5" fmla="*/ 282747 w 303712"/>
              <a:gd name="connsiteY5" fmla="*/ 112674 h 303823"/>
              <a:gd name="connsiteX6" fmla="*/ 282747 w 303712"/>
              <a:gd name="connsiteY6" fmla="*/ 191149 h 303823"/>
              <a:gd name="connsiteX7" fmla="*/ 191079 w 303712"/>
              <a:gd name="connsiteY7" fmla="*/ 191149 h 303823"/>
              <a:gd name="connsiteX8" fmla="*/ 191079 w 303712"/>
              <a:gd name="connsiteY8" fmla="*/ 282851 h 303823"/>
              <a:gd name="connsiteX9" fmla="*/ 112633 w 303712"/>
              <a:gd name="connsiteY9" fmla="*/ 282851 h 303823"/>
              <a:gd name="connsiteX10" fmla="*/ 112633 w 303712"/>
              <a:gd name="connsiteY10" fmla="*/ 191149 h 303823"/>
              <a:gd name="connsiteX11" fmla="*/ 20965 w 303712"/>
              <a:gd name="connsiteY11" fmla="*/ 191149 h 303823"/>
              <a:gd name="connsiteX12" fmla="*/ 20965 w 303712"/>
              <a:gd name="connsiteY12" fmla="*/ 112674 h 303823"/>
              <a:gd name="connsiteX13" fmla="*/ 20965 w 303712"/>
              <a:gd name="connsiteY13" fmla="*/ 112674 h 3038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03712" h="303823">
                <a:moveTo>
                  <a:pt x="20965" y="112674"/>
                </a:moveTo>
                <a:lnTo>
                  <a:pt x="112633" y="112674"/>
                </a:lnTo>
                <a:lnTo>
                  <a:pt x="112633" y="20973"/>
                </a:lnTo>
                <a:cubicBezTo>
                  <a:pt x="112633" y="-6991"/>
                  <a:pt x="191079" y="-6991"/>
                  <a:pt x="191079" y="20973"/>
                </a:cubicBezTo>
                <a:lnTo>
                  <a:pt x="191079" y="112674"/>
                </a:lnTo>
                <a:lnTo>
                  <a:pt x="282747" y="112674"/>
                </a:lnTo>
                <a:cubicBezTo>
                  <a:pt x="310701" y="112674"/>
                  <a:pt x="310701" y="191149"/>
                  <a:pt x="282747" y="191149"/>
                </a:cubicBezTo>
                <a:lnTo>
                  <a:pt x="191079" y="191149"/>
                </a:lnTo>
                <a:lnTo>
                  <a:pt x="191079" y="282851"/>
                </a:lnTo>
                <a:cubicBezTo>
                  <a:pt x="191079" y="310814"/>
                  <a:pt x="112633" y="310814"/>
                  <a:pt x="112633" y="282851"/>
                </a:cubicBezTo>
                <a:lnTo>
                  <a:pt x="112633" y="191149"/>
                </a:lnTo>
                <a:lnTo>
                  <a:pt x="20965" y="191149"/>
                </a:lnTo>
                <a:cubicBezTo>
                  <a:pt x="-6988" y="191149"/>
                  <a:pt x="-6988" y="112674"/>
                  <a:pt x="20965" y="112674"/>
                </a:cubicBezTo>
                <a:lnTo>
                  <a:pt x="20965" y="112674"/>
                </a:lnTo>
                <a:close/>
              </a:path>
            </a:pathLst>
          </a:custGeom>
          <a:solidFill>
            <a:srgbClr val="6D6B65"/>
          </a:solidFill>
          <a:ln w="12591" cap="flat">
            <a:noFill/>
            <a:prstDash val="solid"/>
            <a:miter/>
          </a:ln>
        </p:spPr>
        <p:txBody>
          <a:bodyPr rtlCol="0" anchor="ctr"/>
          <a:lstStyle/>
          <a:p>
            <a:endParaRPr lang="en-US" sz="2000"/>
          </a:p>
        </p:txBody>
      </p:sp>
      <p:grpSp>
        <p:nvGrpSpPr>
          <p:cNvPr id="123" name="Group 122">
            <a:extLst>
              <a:ext uri="{FF2B5EF4-FFF2-40B4-BE49-F238E27FC236}">
                <a16:creationId xmlns:a16="http://schemas.microsoft.com/office/drawing/2014/main" id="{54AF9DAE-E5F1-8DC5-872C-DF4479ABB8E7}"/>
              </a:ext>
            </a:extLst>
          </p:cNvPr>
          <p:cNvGrpSpPr/>
          <p:nvPr/>
        </p:nvGrpSpPr>
        <p:grpSpPr>
          <a:xfrm>
            <a:off x="1244438" y="2629751"/>
            <a:ext cx="1656910" cy="2056847"/>
            <a:chOff x="2835003" y="2808237"/>
            <a:chExt cx="1369347" cy="1699874"/>
          </a:xfrm>
        </p:grpSpPr>
        <p:grpSp>
          <p:nvGrpSpPr>
            <p:cNvPr id="124" name="Graphic 4">
              <a:extLst>
                <a:ext uri="{FF2B5EF4-FFF2-40B4-BE49-F238E27FC236}">
                  <a16:creationId xmlns:a16="http://schemas.microsoft.com/office/drawing/2014/main" id="{31A3952B-A080-4576-7A62-2F789135BFC1}"/>
                </a:ext>
              </a:extLst>
            </p:cNvPr>
            <p:cNvGrpSpPr/>
            <p:nvPr/>
          </p:nvGrpSpPr>
          <p:grpSpPr>
            <a:xfrm>
              <a:off x="3117561" y="2808237"/>
              <a:ext cx="754620" cy="1254342"/>
              <a:chOff x="5731219" y="3148660"/>
              <a:chExt cx="754620" cy="1254342"/>
            </a:xfrm>
          </p:grpSpPr>
          <p:sp>
            <p:nvSpPr>
              <p:cNvPr id="130" name="Freeform 129">
                <a:extLst>
                  <a:ext uri="{FF2B5EF4-FFF2-40B4-BE49-F238E27FC236}">
                    <a16:creationId xmlns:a16="http://schemas.microsoft.com/office/drawing/2014/main" id="{473CF426-45A6-710D-8DE2-F75483FE21C4}"/>
                  </a:ext>
                </a:extLst>
              </p:cNvPr>
              <p:cNvSpPr/>
              <p:nvPr/>
            </p:nvSpPr>
            <p:spPr>
              <a:xfrm>
                <a:off x="5745069" y="3182544"/>
                <a:ext cx="716467" cy="1194887"/>
              </a:xfrm>
              <a:custGeom>
                <a:avLst/>
                <a:gdLst>
                  <a:gd name="connsiteX0" fmla="*/ 300438 w 716467"/>
                  <a:gd name="connsiteY0" fmla="*/ 4157 h 1194887"/>
                  <a:gd name="connsiteX1" fmla="*/ 203734 w 716467"/>
                  <a:gd name="connsiteY1" fmla="*/ 54542 h 1194887"/>
                  <a:gd name="connsiteX2" fmla="*/ 142790 w 716467"/>
                  <a:gd name="connsiteY2" fmla="*/ 92331 h 1194887"/>
                  <a:gd name="connsiteX3" fmla="*/ 126043 w 716467"/>
                  <a:gd name="connsiteY3" fmla="*/ 178490 h 1194887"/>
                  <a:gd name="connsiteX4" fmla="*/ 75676 w 716467"/>
                  <a:gd name="connsiteY4" fmla="*/ 426512 h 1194887"/>
                  <a:gd name="connsiteX5" fmla="*/ 84112 w 716467"/>
                  <a:gd name="connsiteY5" fmla="*/ 510529 h 1194887"/>
                  <a:gd name="connsiteX6" fmla="*/ 90408 w 716467"/>
                  <a:gd name="connsiteY6" fmla="*/ 647199 h 1194887"/>
                  <a:gd name="connsiteX7" fmla="*/ 77817 w 716467"/>
                  <a:gd name="connsiteY7" fmla="*/ 754394 h 1194887"/>
                  <a:gd name="connsiteX8" fmla="*/ 48352 w 716467"/>
                  <a:gd name="connsiteY8" fmla="*/ 840553 h 1194887"/>
                  <a:gd name="connsiteX9" fmla="*/ 21028 w 716467"/>
                  <a:gd name="connsiteY9" fmla="*/ 920414 h 1194887"/>
                  <a:gd name="connsiteX10" fmla="*/ 0 w 716467"/>
                  <a:gd name="connsiteY10" fmla="*/ 1073837 h 1194887"/>
                  <a:gd name="connsiteX11" fmla="*/ 9444 w 716467"/>
                  <a:gd name="connsiteY11" fmla="*/ 1194888 h 1194887"/>
                  <a:gd name="connsiteX12" fmla="*/ 716468 w 716467"/>
                  <a:gd name="connsiteY12" fmla="*/ 1194888 h 1194887"/>
                  <a:gd name="connsiteX13" fmla="*/ 708031 w 716467"/>
                  <a:gd name="connsiteY13" fmla="*/ 851134 h 1194887"/>
                  <a:gd name="connsiteX14" fmla="*/ 619763 w 716467"/>
                  <a:gd name="connsiteY14" fmla="*/ 764975 h 1194887"/>
                  <a:gd name="connsiteX15" fmla="*/ 642932 w 716467"/>
                  <a:gd name="connsiteY15" fmla="*/ 670377 h 1194887"/>
                  <a:gd name="connsiteX16" fmla="*/ 621904 w 716467"/>
                  <a:gd name="connsiteY16" fmla="*/ 321458 h 1194887"/>
                  <a:gd name="connsiteX17" fmla="*/ 577833 w 716467"/>
                  <a:gd name="connsiteY17" fmla="*/ 75578 h 1194887"/>
                  <a:gd name="connsiteX18" fmla="*/ 523185 w 716467"/>
                  <a:gd name="connsiteY18" fmla="*/ 31491 h 1194887"/>
                  <a:gd name="connsiteX19" fmla="*/ 409734 w 716467"/>
                  <a:gd name="connsiteY19" fmla="*/ 0 h 1194887"/>
                  <a:gd name="connsiteX20" fmla="*/ 300438 w 716467"/>
                  <a:gd name="connsiteY20" fmla="*/ 4157 h 1194887"/>
                  <a:gd name="connsiteX21" fmla="*/ 300438 w 716467"/>
                  <a:gd name="connsiteY21" fmla="*/ 4157 h 11948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716467" h="1194887">
                    <a:moveTo>
                      <a:pt x="300438" y="4157"/>
                    </a:moveTo>
                    <a:lnTo>
                      <a:pt x="203734" y="54542"/>
                    </a:lnTo>
                    <a:lnTo>
                      <a:pt x="142790" y="92331"/>
                    </a:lnTo>
                    <a:lnTo>
                      <a:pt x="126043" y="178490"/>
                    </a:lnTo>
                    <a:lnTo>
                      <a:pt x="75676" y="426512"/>
                    </a:lnTo>
                    <a:lnTo>
                      <a:pt x="84112" y="510529"/>
                    </a:lnTo>
                    <a:lnTo>
                      <a:pt x="90408" y="647199"/>
                    </a:lnTo>
                    <a:lnTo>
                      <a:pt x="77817" y="754394"/>
                    </a:lnTo>
                    <a:lnTo>
                      <a:pt x="48352" y="840553"/>
                    </a:lnTo>
                    <a:lnTo>
                      <a:pt x="21028" y="920414"/>
                    </a:lnTo>
                    <a:lnTo>
                      <a:pt x="0" y="1073837"/>
                    </a:lnTo>
                    <a:lnTo>
                      <a:pt x="9444" y="1194888"/>
                    </a:lnTo>
                    <a:lnTo>
                      <a:pt x="716468" y="1194888"/>
                    </a:lnTo>
                    <a:lnTo>
                      <a:pt x="708031" y="851134"/>
                    </a:lnTo>
                    <a:lnTo>
                      <a:pt x="619763" y="764975"/>
                    </a:lnTo>
                    <a:lnTo>
                      <a:pt x="642932" y="670377"/>
                    </a:lnTo>
                    <a:cubicBezTo>
                      <a:pt x="642932" y="670377"/>
                      <a:pt x="624044" y="334055"/>
                      <a:pt x="621904" y="321458"/>
                    </a:cubicBezTo>
                    <a:cubicBezTo>
                      <a:pt x="619763" y="308862"/>
                      <a:pt x="577833" y="75578"/>
                      <a:pt x="577833" y="75578"/>
                    </a:cubicBezTo>
                    <a:lnTo>
                      <a:pt x="523185" y="31491"/>
                    </a:lnTo>
                    <a:lnTo>
                      <a:pt x="409734" y="0"/>
                    </a:lnTo>
                    <a:lnTo>
                      <a:pt x="300438" y="4157"/>
                    </a:lnTo>
                    <a:lnTo>
                      <a:pt x="300438" y="4157"/>
                    </a:lnTo>
                    <a:close/>
                  </a:path>
                </a:pathLst>
              </a:custGeom>
              <a:solidFill>
                <a:srgbClr val="FFFFFF"/>
              </a:solidFill>
              <a:ln w="12591" cap="flat">
                <a:noFill/>
                <a:prstDash val="solid"/>
                <a:miter/>
              </a:ln>
            </p:spPr>
            <p:txBody>
              <a:bodyPr rtlCol="0" anchor="ctr"/>
              <a:lstStyle/>
              <a:p>
                <a:endParaRPr lang="en-US" sz="2000"/>
              </a:p>
            </p:txBody>
          </p:sp>
          <p:grpSp>
            <p:nvGrpSpPr>
              <p:cNvPr id="131" name="Graphic 4">
                <a:extLst>
                  <a:ext uri="{FF2B5EF4-FFF2-40B4-BE49-F238E27FC236}">
                    <a16:creationId xmlns:a16="http://schemas.microsoft.com/office/drawing/2014/main" id="{2E3383CC-3207-887B-F856-CBB9C5664388}"/>
                  </a:ext>
                </a:extLst>
              </p:cNvPr>
              <p:cNvGrpSpPr/>
              <p:nvPr/>
            </p:nvGrpSpPr>
            <p:grpSpPr>
              <a:xfrm>
                <a:off x="5731219" y="3148660"/>
                <a:ext cx="754620" cy="1254342"/>
                <a:chOff x="5731219" y="3148660"/>
                <a:chExt cx="754620" cy="1254342"/>
              </a:xfrm>
              <a:solidFill>
                <a:srgbClr val="58595B"/>
              </a:solidFill>
            </p:grpSpPr>
            <p:grpSp>
              <p:nvGrpSpPr>
                <p:cNvPr id="133" name="Graphic 4">
                  <a:extLst>
                    <a:ext uri="{FF2B5EF4-FFF2-40B4-BE49-F238E27FC236}">
                      <a16:creationId xmlns:a16="http://schemas.microsoft.com/office/drawing/2014/main" id="{5142C44E-4DA1-A7DA-7CDB-85410BF9317D}"/>
                    </a:ext>
                  </a:extLst>
                </p:cNvPr>
                <p:cNvGrpSpPr/>
                <p:nvPr/>
              </p:nvGrpSpPr>
              <p:grpSpPr>
                <a:xfrm>
                  <a:off x="5731219" y="3740310"/>
                  <a:ext cx="754620" cy="662692"/>
                  <a:chOff x="5731219" y="3740310"/>
                  <a:chExt cx="754620" cy="662692"/>
                </a:xfrm>
                <a:solidFill>
                  <a:srgbClr val="58595B"/>
                </a:solidFill>
              </p:grpSpPr>
              <p:sp>
                <p:nvSpPr>
                  <p:cNvPr id="137" name="Freeform 136">
                    <a:extLst>
                      <a:ext uri="{FF2B5EF4-FFF2-40B4-BE49-F238E27FC236}">
                        <a16:creationId xmlns:a16="http://schemas.microsoft.com/office/drawing/2014/main" id="{795E39D2-F6E7-17D8-DFA6-660F63495346}"/>
                      </a:ext>
                    </a:extLst>
                  </p:cNvPr>
                  <p:cNvSpPr/>
                  <p:nvPr/>
                </p:nvSpPr>
                <p:spPr>
                  <a:xfrm>
                    <a:off x="6161396" y="3765417"/>
                    <a:ext cx="324442" cy="637459"/>
                  </a:xfrm>
                  <a:custGeom>
                    <a:avLst/>
                    <a:gdLst>
                      <a:gd name="connsiteX0" fmla="*/ 299260 w 324442"/>
                      <a:gd name="connsiteY0" fmla="*/ 637460 h 637459"/>
                      <a:gd name="connsiteX1" fmla="*/ 274076 w 324442"/>
                      <a:gd name="connsiteY1" fmla="*/ 612267 h 637459"/>
                      <a:gd name="connsiteX2" fmla="*/ 274076 w 324442"/>
                      <a:gd name="connsiteY2" fmla="*/ 382510 h 637459"/>
                      <a:gd name="connsiteX3" fmla="*/ 70217 w 324442"/>
                      <a:gd name="connsiteY3" fmla="*/ 161570 h 637459"/>
                      <a:gd name="connsiteX4" fmla="*/ 48559 w 324442"/>
                      <a:gd name="connsiteY4" fmla="*/ 149226 h 637459"/>
                      <a:gd name="connsiteX5" fmla="*/ 459 w 324442"/>
                      <a:gd name="connsiteY5" fmla="*/ 29939 h 637459"/>
                      <a:gd name="connsiteX6" fmla="*/ 20480 w 324442"/>
                      <a:gd name="connsiteY6" fmla="*/ 464 h 637459"/>
                      <a:gd name="connsiteX7" fmla="*/ 49944 w 324442"/>
                      <a:gd name="connsiteY7" fmla="*/ 20492 h 637459"/>
                      <a:gd name="connsiteX8" fmla="*/ 85075 w 324442"/>
                      <a:gd name="connsiteY8" fmla="*/ 111689 h 637459"/>
                      <a:gd name="connsiteX9" fmla="*/ 324443 w 324442"/>
                      <a:gd name="connsiteY9" fmla="*/ 382384 h 637459"/>
                      <a:gd name="connsiteX10" fmla="*/ 324443 w 324442"/>
                      <a:gd name="connsiteY10" fmla="*/ 612141 h 637459"/>
                      <a:gd name="connsiteX11" fmla="*/ 299260 w 324442"/>
                      <a:gd name="connsiteY11" fmla="*/ 637334 h 637459"/>
                      <a:gd name="connsiteX12" fmla="*/ 299260 w 324442"/>
                      <a:gd name="connsiteY12" fmla="*/ 637334 h 6374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24442" h="637459">
                        <a:moveTo>
                          <a:pt x="299260" y="637460"/>
                        </a:moveTo>
                        <a:cubicBezTo>
                          <a:pt x="285409" y="637460"/>
                          <a:pt x="274076" y="626123"/>
                          <a:pt x="274076" y="612267"/>
                        </a:cubicBezTo>
                        <a:lnTo>
                          <a:pt x="274076" y="382510"/>
                        </a:lnTo>
                        <a:cubicBezTo>
                          <a:pt x="274076" y="266876"/>
                          <a:pt x="176868" y="161570"/>
                          <a:pt x="70217" y="161570"/>
                        </a:cubicBezTo>
                        <a:cubicBezTo>
                          <a:pt x="61277" y="161570"/>
                          <a:pt x="53092" y="156910"/>
                          <a:pt x="48559" y="149226"/>
                        </a:cubicBezTo>
                        <a:cubicBezTo>
                          <a:pt x="11665" y="87252"/>
                          <a:pt x="962" y="32332"/>
                          <a:pt x="459" y="29939"/>
                        </a:cubicBezTo>
                        <a:cubicBezTo>
                          <a:pt x="-2186" y="16335"/>
                          <a:pt x="6880" y="3109"/>
                          <a:pt x="20480" y="464"/>
                        </a:cubicBezTo>
                        <a:cubicBezTo>
                          <a:pt x="34078" y="-2182"/>
                          <a:pt x="47300" y="6762"/>
                          <a:pt x="49944" y="20492"/>
                        </a:cubicBezTo>
                        <a:cubicBezTo>
                          <a:pt x="49944" y="20870"/>
                          <a:pt x="58380" y="62563"/>
                          <a:pt x="85075" y="111689"/>
                        </a:cubicBezTo>
                        <a:cubicBezTo>
                          <a:pt x="212125" y="120884"/>
                          <a:pt x="324443" y="245840"/>
                          <a:pt x="324443" y="382384"/>
                        </a:cubicBezTo>
                        <a:lnTo>
                          <a:pt x="324443" y="612141"/>
                        </a:lnTo>
                        <a:cubicBezTo>
                          <a:pt x="324443" y="625997"/>
                          <a:pt x="313110" y="637334"/>
                          <a:pt x="299260" y="637334"/>
                        </a:cubicBezTo>
                        <a:lnTo>
                          <a:pt x="299260" y="637334"/>
                        </a:lnTo>
                        <a:close/>
                      </a:path>
                    </a:pathLst>
                  </a:custGeom>
                  <a:solidFill>
                    <a:srgbClr val="58595B"/>
                  </a:solidFill>
                  <a:ln w="12591" cap="flat">
                    <a:noFill/>
                    <a:prstDash val="solid"/>
                    <a:miter/>
                  </a:ln>
                </p:spPr>
                <p:txBody>
                  <a:bodyPr rtlCol="0" anchor="ctr"/>
                  <a:lstStyle/>
                  <a:p>
                    <a:endParaRPr lang="en-US" sz="2000"/>
                  </a:p>
                </p:txBody>
              </p:sp>
              <p:sp>
                <p:nvSpPr>
                  <p:cNvPr id="138" name="Freeform 137">
                    <a:extLst>
                      <a:ext uri="{FF2B5EF4-FFF2-40B4-BE49-F238E27FC236}">
                        <a16:creationId xmlns:a16="http://schemas.microsoft.com/office/drawing/2014/main" id="{D6FEC9F0-E594-7588-23A0-09C86F9E9786}"/>
                      </a:ext>
                    </a:extLst>
                  </p:cNvPr>
                  <p:cNvSpPr/>
                  <p:nvPr/>
                </p:nvSpPr>
                <p:spPr>
                  <a:xfrm>
                    <a:off x="5731219" y="3740310"/>
                    <a:ext cx="314540" cy="662692"/>
                  </a:xfrm>
                  <a:custGeom>
                    <a:avLst/>
                    <a:gdLst>
                      <a:gd name="connsiteX0" fmla="*/ 25183 w 314540"/>
                      <a:gd name="connsiteY0" fmla="*/ 662567 h 662692"/>
                      <a:gd name="connsiteX1" fmla="*/ 0 w 314540"/>
                      <a:gd name="connsiteY1" fmla="*/ 637374 h 662692"/>
                      <a:gd name="connsiteX2" fmla="*/ 0 w 314540"/>
                      <a:gd name="connsiteY2" fmla="*/ 407617 h 662692"/>
                      <a:gd name="connsiteX3" fmla="*/ 238991 w 314540"/>
                      <a:gd name="connsiteY3" fmla="*/ 136922 h 662692"/>
                      <a:gd name="connsiteX4" fmla="*/ 264174 w 314540"/>
                      <a:gd name="connsiteY4" fmla="*/ 25193 h 662692"/>
                      <a:gd name="connsiteX5" fmla="*/ 289357 w 314540"/>
                      <a:gd name="connsiteY5" fmla="*/ 0 h 662692"/>
                      <a:gd name="connsiteX6" fmla="*/ 289357 w 314540"/>
                      <a:gd name="connsiteY6" fmla="*/ 0 h 662692"/>
                      <a:gd name="connsiteX7" fmla="*/ 314541 w 314540"/>
                      <a:gd name="connsiteY7" fmla="*/ 25193 h 662692"/>
                      <a:gd name="connsiteX8" fmla="*/ 276010 w 314540"/>
                      <a:gd name="connsiteY8" fmla="*/ 174459 h 662692"/>
                      <a:gd name="connsiteX9" fmla="*/ 254352 w 314540"/>
                      <a:gd name="connsiteY9" fmla="*/ 186804 h 662692"/>
                      <a:gd name="connsiteX10" fmla="*/ 50493 w 314540"/>
                      <a:gd name="connsiteY10" fmla="*/ 407743 h 662692"/>
                      <a:gd name="connsiteX11" fmla="*/ 50493 w 314540"/>
                      <a:gd name="connsiteY11" fmla="*/ 637500 h 662692"/>
                      <a:gd name="connsiteX12" fmla="*/ 25309 w 314540"/>
                      <a:gd name="connsiteY12" fmla="*/ 662693 h 662692"/>
                      <a:gd name="connsiteX13" fmla="*/ 25183 w 314540"/>
                      <a:gd name="connsiteY13" fmla="*/ 662693 h 6626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14540" h="662692">
                        <a:moveTo>
                          <a:pt x="25183" y="662567"/>
                        </a:moveTo>
                        <a:cubicBezTo>
                          <a:pt x="11332" y="662567"/>
                          <a:pt x="0" y="651230"/>
                          <a:pt x="0" y="637374"/>
                        </a:cubicBezTo>
                        <a:lnTo>
                          <a:pt x="0" y="407617"/>
                        </a:lnTo>
                        <a:cubicBezTo>
                          <a:pt x="0" y="271073"/>
                          <a:pt x="112066" y="146243"/>
                          <a:pt x="238991" y="136922"/>
                        </a:cubicBezTo>
                        <a:cubicBezTo>
                          <a:pt x="263670" y="86663"/>
                          <a:pt x="264174" y="25822"/>
                          <a:pt x="264174" y="25193"/>
                        </a:cubicBezTo>
                        <a:cubicBezTo>
                          <a:pt x="264174" y="11337"/>
                          <a:pt x="275506" y="0"/>
                          <a:pt x="289357" y="0"/>
                        </a:cubicBezTo>
                        <a:lnTo>
                          <a:pt x="289357" y="0"/>
                        </a:lnTo>
                        <a:cubicBezTo>
                          <a:pt x="303208" y="0"/>
                          <a:pt x="314541" y="11211"/>
                          <a:pt x="314541" y="25193"/>
                        </a:cubicBezTo>
                        <a:cubicBezTo>
                          <a:pt x="314541" y="28594"/>
                          <a:pt x="314163" y="110344"/>
                          <a:pt x="276010" y="174459"/>
                        </a:cubicBezTo>
                        <a:cubicBezTo>
                          <a:pt x="271477" y="182143"/>
                          <a:pt x="263292" y="186804"/>
                          <a:pt x="254352" y="186804"/>
                        </a:cubicBezTo>
                        <a:cubicBezTo>
                          <a:pt x="147701" y="186804"/>
                          <a:pt x="50493" y="292109"/>
                          <a:pt x="50493" y="407743"/>
                        </a:cubicBezTo>
                        <a:lnTo>
                          <a:pt x="50493" y="637500"/>
                        </a:lnTo>
                        <a:cubicBezTo>
                          <a:pt x="50493" y="651356"/>
                          <a:pt x="39160" y="662693"/>
                          <a:pt x="25309" y="662693"/>
                        </a:cubicBezTo>
                        <a:lnTo>
                          <a:pt x="25183" y="662693"/>
                        </a:lnTo>
                        <a:close/>
                      </a:path>
                    </a:pathLst>
                  </a:custGeom>
                  <a:solidFill>
                    <a:srgbClr val="58595B"/>
                  </a:solidFill>
                  <a:ln w="12591" cap="flat">
                    <a:noFill/>
                    <a:prstDash val="solid"/>
                    <a:miter/>
                  </a:ln>
                </p:spPr>
                <p:txBody>
                  <a:bodyPr rtlCol="0" anchor="ctr"/>
                  <a:lstStyle/>
                  <a:p>
                    <a:endParaRPr lang="en-US" sz="2000"/>
                  </a:p>
                </p:txBody>
              </p:sp>
            </p:grpSp>
            <p:grpSp>
              <p:nvGrpSpPr>
                <p:cNvPr id="134" name="Graphic 4">
                  <a:extLst>
                    <a:ext uri="{FF2B5EF4-FFF2-40B4-BE49-F238E27FC236}">
                      <a16:creationId xmlns:a16="http://schemas.microsoft.com/office/drawing/2014/main" id="{1A2981B7-2125-D4CD-3F59-E42F17D35D3A}"/>
                    </a:ext>
                  </a:extLst>
                </p:cNvPr>
                <p:cNvGrpSpPr/>
                <p:nvPr/>
              </p:nvGrpSpPr>
              <p:grpSpPr>
                <a:xfrm>
                  <a:off x="5815390" y="3148660"/>
                  <a:ext cx="592545" cy="818887"/>
                  <a:chOff x="5815390" y="3148660"/>
                  <a:chExt cx="592545" cy="818887"/>
                </a:xfrm>
                <a:solidFill>
                  <a:srgbClr val="58595B"/>
                </a:solidFill>
              </p:grpSpPr>
              <p:sp>
                <p:nvSpPr>
                  <p:cNvPr id="135" name="Freeform 134">
                    <a:extLst>
                      <a:ext uri="{FF2B5EF4-FFF2-40B4-BE49-F238E27FC236}">
                        <a16:creationId xmlns:a16="http://schemas.microsoft.com/office/drawing/2014/main" id="{647B63BA-F231-955F-1EA0-25A1880FD387}"/>
                      </a:ext>
                    </a:extLst>
                  </p:cNvPr>
                  <p:cNvSpPr/>
                  <p:nvPr/>
                </p:nvSpPr>
                <p:spPr>
                  <a:xfrm>
                    <a:off x="5923494" y="3303515"/>
                    <a:ext cx="390264" cy="507082"/>
                  </a:xfrm>
                  <a:custGeom>
                    <a:avLst/>
                    <a:gdLst>
                      <a:gd name="connsiteX0" fmla="*/ 183461 w 390264"/>
                      <a:gd name="connsiteY0" fmla="*/ 506957 h 507082"/>
                      <a:gd name="connsiteX1" fmla="*/ 0 w 390264"/>
                      <a:gd name="connsiteY1" fmla="*/ 218249 h 507082"/>
                      <a:gd name="connsiteX2" fmla="*/ 25183 w 390264"/>
                      <a:gd name="connsiteY2" fmla="*/ 193056 h 507082"/>
                      <a:gd name="connsiteX3" fmla="*/ 50367 w 390264"/>
                      <a:gd name="connsiteY3" fmla="*/ 218249 h 507082"/>
                      <a:gd name="connsiteX4" fmla="*/ 183461 w 390264"/>
                      <a:gd name="connsiteY4" fmla="*/ 456571 h 507082"/>
                      <a:gd name="connsiteX5" fmla="*/ 339598 w 390264"/>
                      <a:gd name="connsiteY5" fmla="*/ 225681 h 507082"/>
                      <a:gd name="connsiteX6" fmla="*/ 319577 w 390264"/>
                      <a:gd name="connsiteY6" fmla="*/ 156779 h 507082"/>
                      <a:gd name="connsiteX7" fmla="*/ 155004 w 390264"/>
                      <a:gd name="connsiteY7" fmla="*/ 96694 h 507082"/>
                      <a:gd name="connsiteX8" fmla="*/ 138886 w 390264"/>
                      <a:gd name="connsiteY8" fmla="*/ 18219 h 507082"/>
                      <a:gd name="connsiteX9" fmla="*/ 169988 w 390264"/>
                      <a:gd name="connsiteY9" fmla="*/ 962 h 507082"/>
                      <a:gd name="connsiteX10" fmla="*/ 187365 w 390264"/>
                      <a:gd name="connsiteY10" fmla="*/ 31823 h 507082"/>
                      <a:gd name="connsiteX11" fmla="*/ 196053 w 390264"/>
                      <a:gd name="connsiteY11" fmla="*/ 67471 h 507082"/>
                      <a:gd name="connsiteX12" fmla="*/ 324614 w 390264"/>
                      <a:gd name="connsiteY12" fmla="*/ 106519 h 507082"/>
                      <a:gd name="connsiteX13" fmla="*/ 329147 w 390264"/>
                      <a:gd name="connsiteY13" fmla="*/ 107023 h 507082"/>
                      <a:gd name="connsiteX14" fmla="*/ 389965 w 390264"/>
                      <a:gd name="connsiteY14" fmla="*/ 228200 h 507082"/>
                      <a:gd name="connsiteX15" fmla="*/ 183461 w 390264"/>
                      <a:gd name="connsiteY15" fmla="*/ 507082 h 507082"/>
                      <a:gd name="connsiteX16" fmla="*/ 183461 w 390264"/>
                      <a:gd name="connsiteY16" fmla="*/ 507082 h 5070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90264" h="507082">
                        <a:moveTo>
                          <a:pt x="183461" y="506957"/>
                        </a:moveTo>
                        <a:cubicBezTo>
                          <a:pt x="73662" y="506957"/>
                          <a:pt x="0" y="390944"/>
                          <a:pt x="0" y="218249"/>
                        </a:cubicBezTo>
                        <a:cubicBezTo>
                          <a:pt x="0" y="204393"/>
                          <a:pt x="11333" y="193056"/>
                          <a:pt x="25183" y="193056"/>
                        </a:cubicBezTo>
                        <a:cubicBezTo>
                          <a:pt x="39034" y="193056"/>
                          <a:pt x="50367" y="204393"/>
                          <a:pt x="50367" y="218249"/>
                        </a:cubicBezTo>
                        <a:cubicBezTo>
                          <a:pt x="50367" y="382883"/>
                          <a:pt x="117229" y="456571"/>
                          <a:pt x="183461" y="456571"/>
                        </a:cubicBezTo>
                        <a:cubicBezTo>
                          <a:pt x="267448" y="456571"/>
                          <a:pt x="333051" y="359454"/>
                          <a:pt x="339598" y="225681"/>
                        </a:cubicBezTo>
                        <a:cubicBezTo>
                          <a:pt x="341865" y="180082"/>
                          <a:pt x="328266" y="161187"/>
                          <a:pt x="319577" y="156779"/>
                        </a:cubicBezTo>
                        <a:cubicBezTo>
                          <a:pt x="238235" y="154637"/>
                          <a:pt x="182957" y="134483"/>
                          <a:pt x="155004" y="96694"/>
                        </a:cubicBezTo>
                        <a:cubicBezTo>
                          <a:pt x="127932" y="60039"/>
                          <a:pt x="137628" y="22376"/>
                          <a:pt x="138886" y="18219"/>
                        </a:cubicBezTo>
                        <a:cubicBezTo>
                          <a:pt x="142664" y="4867"/>
                          <a:pt x="156641" y="-2817"/>
                          <a:pt x="169988" y="962"/>
                        </a:cubicBezTo>
                        <a:cubicBezTo>
                          <a:pt x="183209" y="4741"/>
                          <a:pt x="190890" y="18471"/>
                          <a:pt x="187365" y="31823"/>
                        </a:cubicBezTo>
                        <a:cubicBezTo>
                          <a:pt x="187113" y="33083"/>
                          <a:pt x="183083" y="50718"/>
                          <a:pt x="196053" y="67471"/>
                        </a:cubicBezTo>
                        <a:cubicBezTo>
                          <a:pt x="209022" y="84476"/>
                          <a:pt x="241887" y="105008"/>
                          <a:pt x="324614" y="106519"/>
                        </a:cubicBezTo>
                        <a:cubicBezTo>
                          <a:pt x="326125" y="106519"/>
                          <a:pt x="327636" y="106771"/>
                          <a:pt x="329147" y="107023"/>
                        </a:cubicBezTo>
                        <a:cubicBezTo>
                          <a:pt x="331791" y="107527"/>
                          <a:pt x="395128" y="121635"/>
                          <a:pt x="389965" y="228200"/>
                        </a:cubicBezTo>
                        <a:cubicBezTo>
                          <a:pt x="381906" y="392330"/>
                          <a:pt x="297038" y="507082"/>
                          <a:pt x="183461" y="507082"/>
                        </a:cubicBezTo>
                        <a:lnTo>
                          <a:pt x="183461" y="507082"/>
                        </a:lnTo>
                        <a:close/>
                      </a:path>
                    </a:pathLst>
                  </a:custGeom>
                  <a:solidFill>
                    <a:srgbClr val="58595B"/>
                  </a:solidFill>
                  <a:ln w="12591" cap="flat">
                    <a:noFill/>
                    <a:prstDash val="solid"/>
                    <a:miter/>
                  </a:ln>
                </p:spPr>
                <p:txBody>
                  <a:bodyPr rtlCol="0" anchor="ctr"/>
                  <a:lstStyle/>
                  <a:p>
                    <a:endParaRPr lang="en-US" sz="2000"/>
                  </a:p>
                </p:txBody>
              </p:sp>
              <p:sp>
                <p:nvSpPr>
                  <p:cNvPr id="136" name="Freeform 135">
                    <a:extLst>
                      <a:ext uri="{FF2B5EF4-FFF2-40B4-BE49-F238E27FC236}">
                        <a16:creationId xmlns:a16="http://schemas.microsoft.com/office/drawing/2014/main" id="{27CFF321-567E-AA4A-1B28-883B5F9814DD}"/>
                      </a:ext>
                    </a:extLst>
                  </p:cNvPr>
                  <p:cNvSpPr/>
                  <p:nvPr/>
                </p:nvSpPr>
                <p:spPr>
                  <a:xfrm>
                    <a:off x="5815390" y="3148660"/>
                    <a:ext cx="592545" cy="818887"/>
                  </a:xfrm>
                  <a:custGeom>
                    <a:avLst/>
                    <a:gdLst>
                      <a:gd name="connsiteX0" fmla="*/ 563294 w 592545"/>
                      <a:gd name="connsiteY0" fmla="*/ 818887 h 818887"/>
                      <a:gd name="connsiteX1" fmla="*/ 538110 w 592545"/>
                      <a:gd name="connsiteY1" fmla="*/ 793695 h 818887"/>
                      <a:gd name="connsiteX2" fmla="*/ 539117 w 592545"/>
                      <a:gd name="connsiteY2" fmla="*/ 685618 h 818887"/>
                      <a:gd name="connsiteX3" fmla="*/ 540251 w 592545"/>
                      <a:gd name="connsiteY3" fmla="*/ 560411 h 818887"/>
                      <a:gd name="connsiteX4" fmla="*/ 541006 w 592545"/>
                      <a:gd name="connsiteY4" fmla="*/ 510025 h 818887"/>
                      <a:gd name="connsiteX5" fmla="*/ 540881 w 592545"/>
                      <a:gd name="connsiteY5" fmla="*/ 331031 h 818887"/>
                      <a:gd name="connsiteX6" fmla="*/ 347850 w 592545"/>
                      <a:gd name="connsiteY6" fmla="*/ 50385 h 818887"/>
                      <a:gd name="connsiteX7" fmla="*/ 287787 w 592545"/>
                      <a:gd name="connsiteY7" fmla="*/ 67516 h 818887"/>
                      <a:gd name="connsiteX8" fmla="*/ 265878 w 592545"/>
                      <a:gd name="connsiteY8" fmla="*/ 71421 h 818887"/>
                      <a:gd name="connsiteX9" fmla="*/ 96519 w 592545"/>
                      <a:gd name="connsiteY9" fmla="*/ 153801 h 818887"/>
                      <a:gd name="connsiteX10" fmla="*/ 50685 w 592545"/>
                      <a:gd name="connsiteY10" fmla="*/ 616842 h 818887"/>
                      <a:gd name="connsiteX11" fmla="*/ 50434 w 592545"/>
                      <a:gd name="connsiteY11" fmla="*/ 788026 h 818887"/>
                      <a:gd name="connsiteX12" fmla="*/ 24873 w 592545"/>
                      <a:gd name="connsiteY12" fmla="*/ 812841 h 818887"/>
                      <a:gd name="connsiteX13" fmla="*/ 67 w 592545"/>
                      <a:gd name="connsiteY13" fmla="*/ 787270 h 818887"/>
                      <a:gd name="connsiteX14" fmla="*/ 319 w 592545"/>
                      <a:gd name="connsiteY14" fmla="*/ 617094 h 818887"/>
                      <a:gd name="connsiteX15" fmla="*/ 51945 w 592545"/>
                      <a:gd name="connsiteY15" fmla="*/ 130246 h 818887"/>
                      <a:gd name="connsiteX16" fmla="*/ 268522 w 592545"/>
                      <a:gd name="connsiteY16" fmla="*/ 20280 h 818887"/>
                      <a:gd name="connsiteX17" fmla="*/ 347724 w 592545"/>
                      <a:gd name="connsiteY17" fmla="*/ 0 h 818887"/>
                      <a:gd name="connsiteX18" fmla="*/ 591121 w 592545"/>
                      <a:gd name="connsiteY18" fmla="*/ 329394 h 818887"/>
                      <a:gd name="connsiteX19" fmla="*/ 591247 w 592545"/>
                      <a:gd name="connsiteY19" fmla="*/ 511159 h 818887"/>
                      <a:gd name="connsiteX20" fmla="*/ 590491 w 592545"/>
                      <a:gd name="connsiteY20" fmla="*/ 560411 h 818887"/>
                      <a:gd name="connsiteX21" fmla="*/ 589358 w 592545"/>
                      <a:gd name="connsiteY21" fmla="*/ 686122 h 818887"/>
                      <a:gd name="connsiteX22" fmla="*/ 588351 w 592545"/>
                      <a:gd name="connsiteY22" fmla="*/ 793695 h 818887"/>
                      <a:gd name="connsiteX23" fmla="*/ 563168 w 592545"/>
                      <a:gd name="connsiteY23" fmla="*/ 818887 h 818887"/>
                      <a:gd name="connsiteX24" fmla="*/ 563168 w 592545"/>
                      <a:gd name="connsiteY24" fmla="*/ 818887 h 8188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592545" h="818887">
                        <a:moveTo>
                          <a:pt x="563294" y="818887"/>
                        </a:moveTo>
                        <a:cubicBezTo>
                          <a:pt x="549443" y="818887"/>
                          <a:pt x="538110" y="807550"/>
                          <a:pt x="538110" y="793695"/>
                        </a:cubicBezTo>
                        <a:cubicBezTo>
                          <a:pt x="538110" y="775934"/>
                          <a:pt x="538614" y="731721"/>
                          <a:pt x="539117" y="685618"/>
                        </a:cubicBezTo>
                        <a:cubicBezTo>
                          <a:pt x="539621" y="635611"/>
                          <a:pt x="540251" y="583336"/>
                          <a:pt x="540251" y="560411"/>
                        </a:cubicBezTo>
                        <a:cubicBezTo>
                          <a:pt x="540251" y="545799"/>
                          <a:pt x="540628" y="529172"/>
                          <a:pt x="541006" y="510025"/>
                        </a:cubicBezTo>
                        <a:cubicBezTo>
                          <a:pt x="542014" y="464427"/>
                          <a:pt x="543273" y="407743"/>
                          <a:pt x="540881" y="331031"/>
                        </a:cubicBezTo>
                        <a:cubicBezTo>
                          <a:pt x="533325" y="97999"/>
                          <a:pt x="386758" y="50385"/>
                          <a:pt x="347850" y="50385"/>
                        </a:cubicBezTo>
                        <a:cubicBezTo>
                          <a:pt x="311963" y="50385"/>
                          <a:pt x="288039" y="67264"/>
                          <a:pt x="287787" y="67516"/>
                        </a:cubicBezTo>
                        <a:cubicBezTo>
                          <a:pt x="281491" y="72051"/>
                          <a:pt x="273307" y="73563"/>
                          <a:pt x="265878" y="71421"/>
                        </a:cubicBezTo>
                        <a:cubicBezTo>
                          <a:pt x="261471" y="70288"/>
                          <a:pt x="155448" y="42324"/>
                          <a:pt x="96519" y="153801"/>
                        </a:cubicBezTo>
                        <a:cubicBezTo>
                          <a:pt x="48545" y="244621"/>
                          <a:pt x="49678" y="425378"/>
                          <a:pt x="50685" y="616842"/>
                        </a:cubicBezTo>
                        <a:cubicBezTo>
                          <a:pt x="51063" y="672770"/>
                          <a:pt x="51315" y="730587"/>
                          <a:pt x="50434" y="788026"/>
                        </a:cubicBezTo>
                        <a:cubicBezTo>
                          <a:pt x="50182" y="801882"/>
                          <a:pt x="38471" y="813093"/>
                          <a:pt x="24873" y="812841"/>
                        </a:cubicBezTo>
                        <a:cubicBezTo>
                          <a:pt x="11022" y="812589"/>
                          <a:pt x="-185" y="801126"/>
                          <a:pt x="67" y="787270"/>
                        </a:cubicBezTo>
                        <a:cubicBezTo>
                          <a:pt x="948" y="730335"/>
                          <a:pt x="571" y="672770"/>
                          <a:pt x="319" y="617094"/>
                        </a:cubicBezTo>
                        <a:cubicBezTo>
                          <a:pt x="-815" y="410640"/>
                          <a:pt x="-1822" y="232276"/>
                          <a:pt x="51945" y="130246"/>
                        </a:cubicBezTo>
                        <a:cubicBezTo>
                          <a:pt x="110370" y="19650"/>
                          <a:pt x="213119" y="9069"/>
                          <a:pt x="268522" y="20280"/>
                        </a:cubicBezTo>
                        <a:cubicBezTo>
                          <a:pt x="283002" y="12218"/>
                          <a:pt x="311082" y="0"/>
                          <a:pt x="347724" y="0"/>
                        </a:cubicBezTo>
                        <a:cubicBezTo>
                          <a:pt x="408038" y="0"/>
                          <a:pt x="582433" y="60588"/>
                          <a:pt x="591121" y="329394"/>
                        </a:cubicBezTo>
                        <a:cubicBezTo>
                          <a:pt x="593639" y="407617"/>
                          <a:pt x="592254" y="467450"/>
                          <a:pt x="591247" y="511159"/>
                        </a:cubicBezTo>
                        <a:cubicBezTo>
                          <a:pt x="590870" y="529927"/>
                          <a:pt x="590491" y="546177"/>
                          <a:pt x="590491" y="560411"/>
                        </a:cubicBezTo>
                        <a:cubicBezTo>
                          <a:pt x="590491" y="583462"/>
                          <a:pt x="589862" y="635863"/>
                          <a:pt x="589358" y="686122"/>
                        </a:cubicBezTo>
                        <a:cubicBezTo>
                          <a:pt x="588855" y="731973"/>
                          <a:pt x="588351" y="775934"/>
                          <a:pt x="588351" y="793695"/>
                        </a:cubicBezTo>
                        <a:cubicBezTo>
                          <a:pt x="588351" y="807550"/>
                          <a:pt x="577019" y="818887"/>
                          <a:pt x="563168" y="818887"/>
                        </a:cubicBezTo>
                        <a:lnTo>
                          <a:pt x="563168" y="818887"/>
                        </a:lnTo>
                        <a:close/>
                      </a:path>
                    </a:pathLst>
                  </a:custGeom>
                  <a:solidFill>
                    <a:srgbClr val="58595B"/>
                  </a:solidFill>
                  <a:ln w="12591" cap="flat">
                    <a:noFill/>
                    <a:prstDash val="solid"/>
                    <a:miter/>
                  </a:ln>
                </p:spPr>
                <p:txBody>
                  <a:bodyPr rtlCol="0" anchor="ctr"/>
                  <a:lstStyle/>
                  <a:p>
                    <a:endParaRPr lang="en-US" sz="2000"/>
                  </a:p>
                </p:txBody>
              </p:sp>
            </p:grpSp>
          </p:grpSp>
          <p:sp>
            <p:nvSpPr>
              <p:cNvPr id="132" name="Freeform 131">
                <a:extLst>
                  <a:ext uri="{FF2B5EF4-FFF2-40B4-BE49-F238E27FC236}">
                    <a16:creationId xmlns:a16="http://schemas.microsoft.com/office/drawing/2014/main" id="{BED96FB1-0DF2-680F-A688-AEEF95068862}"/>
                  </a:ext>
                </a:extLst>
              </p:cNvPr>
              <p:cNvSpPr/>
              <p:nvPr/>
            </p:nvSpPr>
            <p:spPr>
              <a:xfrm>
                <a:off x="5960247" y="3876588"/>
                <a:ext cx="296524" cy="131394"/>
              </a:xfrm>
              <a:custGeom>
                <a:avLst/>
                <a:gdLst>
                  <a:gd name="connsiteX0" fmla="*/ 149100 w 296524"/>
                  <a:gd name="connsiteY0" fmla="*/ 131268 h 131394"/>
                  <a:gd name="connsiteX1" fmla="*/ 81105 w 296524"/>
                  <a:gd name="connsiteY1" fmla="*/ 106327 h 131394"/>
                  <a:gd name="connsiteX2" fmla="*/ 8829 w 296524"/>
                  <a:gd name="connsiteY2" fmla="*/ 44353 h 131394"/>
                  <a:gd name="connsiteX3" fmla="*/ 6059 w 296524"/>
                  <a:gd name="connsiteY3" fmla="*/ 8832 h 131394"/>
                  <a:gd name="connsiteX4" fmla="*/ 41567 w 296524"/>
                  <a:gd name="connsiteY4" fmla="*/ 6061 h 131394"/>
                  <a:gd name="connsiteX5" fmla="*/ 113843 w 296524"/>
                  <a:gd name="connsiteY5" fmla="*/ 68035 h 131394"/>
                  <a:gd name="connsiteX6" fmla="*/ 184860 w 296524"/>
                  <a:gd name="connsiteY6" fmla="*/ 67657 h 131394"/>
                  <a:gd name="connsiteX7" fmla="*/ 254745 w 296524"/>
                  <a:gd name="connsiteY7" fmla="*/ 6313 h 131394"/>
                  <a:gd name="connsiteX8" fmla="*/ 290253 w 296524"/>
                  <a:gd name="connsiteY8" fmla="*/ 8706 h 131394"/>
                  <a:gd name="connsiteX9" fmla="*/ 287860 w 296524"/>
                  <a:gd name="connsiteY9" fmla="*/ 44227 h 131394"/>
                  <a:gd name="connsiteX10" fmla="*/ 217977 w 296524"/>
                  <a:gd name="connsiteY10" fmla="*/ 105572 h 131394"/>
                  <a:gd name="connsiteX11" fmla="*/ 148974 w 296524"/>
                  <a:gd name="connsiteY11" fmla="*/ 131394 h 131394"/>
                  <a:gd name="connsiteX12" fmla="*/ 148974 w 296524"/>
                  <a:gd name="connsiteY12" fmla="*/ 131394 h 1313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96524" h="131394">
                    <a:moveTo>
                      <a:pt x="149100" y="131268"/>
                    </a:moveTo>
                    <a:cubicBezTo>
                      <a:pt x="124798" y="131268"/>
                      <a:pt x="100496" y="122955"/>
                      <a:pt x="81105" y="106327"/>
                    </a:cubicBezTo>
                    <a:lnTo>
                      <a:pt x="8829" y="44353"/>
                    </a:lnTo>
                    <a:cubicBezTo>
                      <a:pt x="-1749" y="35284"/>
                      <a:pt x="-3008" y="19413"/>
                      <a:pt x="6059" y="8832"/>
                    </a:cubicBezTo>
                    <a:cubicBezTo>
                      <a:pt x="15125" y="-1749"/>
                      <a:pt x="30990" y="-3009"/>
                      <a:pt x="41567" y="6061"/>
                    </a:cubicBezTo>
                    <a:lnTo>
                      <a:pt x="113843" y="68035"/>
                    </a:lnTo>
                    <a:cubicBezTo>
                      <a:pt x="134242" y="85543"/>
                      <a:pt x="164714" y="85292"/>
                      <a:pt x="184860" y="67657"/>
                    </a:cubicBezTo>
                    <a:lnTo>
                      <a:pt x="254745" y="6313"/>
                    </a:lnTo>
                    <a:cubicBezTo>
                      <a:pt x="265195" y="-2883"/>
                      <a:pt x="281061" y="-1875"/>
                      <a:pt x="290253" y="8706"/>
                    </a:cubicBezTo>
                    <a:cubicBezTo>
                      <a:pt x="299445" y="19161"/>
                      <a:pt x="298438" y="35032"/>
                      <a:pt x="287860" y="44227"/>
                    </a:cubicBezTo>
                    <a:lnTo>
                      <a:pt x="217977" y="105572"/>
                    </a:lnTo>
                    <a:cubicBezTo>
                      <a:pt x="198334" y="122703"/>
                      <a:pt x="173654" y="131394"/>
                      <a:pt x="148974" y="131394"/>
                    </a:cubicBezTo>
                    <a:lnTo>
                      <a:pt x="148974" y="131394"/>
                    </a:lnTo>
                    <a:close/>
                  </a:path>
                </a:pathLst>
              </a:custGeom>
              <a:solidFill>
                <a:srgbClr val="58595B"/>
              </a:solidFill>
              <a:ln w="12591" cap="flat">
                <a:noFill/>
                <a:prstDash val="solid"/>
                <a:miter/>
              </a:ln>
            </p:spPr>
            <p:txBody>
              <a:bodyPr rtlCol="0" anchor="ctr"/>
              <a:lstStyle/>
              <a:p>
                <a:endParaRPr lang="en-US" sz="2000"/>
              </a:p>
            </p:txBody>
          </p:sp>
        </p:grpSp>
        <p:sp>
          <p:nvSpPr>
            <p:cNvPr id="125" name="Freeform 124">
              <a:extLst>
                <a:ext uri="{FF2B5EF4-FFF2-40B4-BE49-F238E27FC236}">
                  <a16:creationId xmlns:a16="http://schemas.microsoft.com/office/drawing/2014/main" id="{B7B07F75-5066-7B01-6108-73AE22FD7D32}"/>
                </a:ext>
              </a:extLst>
            </p:cNvPr>
            <p:cNvSpPr/>
            <p:nvPr/>
          </p:nvSpPr>
          <p:spPr>
            <a:xfrm>
              <a:off x="2835003" y="3721849"/>
              <a:ext cx="1369347" cy="786262"/>
            </a:xfrm>
            <a:custGeom>
              <a:avLst/>
              <a:gdLst>
                <a:gd name="connsiteX0" fmla="*/ 1243430 w 1369347"/>
                <a:gd name="connsiteY0" fmla="*/ 0 h 786262"/>
                <a:gd name="connsiteX1" fmla="*/ 1369347 w 1369347"/>
                <a:gd name="connsiteY1" fmla="*/ 125963 h 786262"/>
                <a:gd name="connsiteX2" fmla="*/ 1369347 w 1369347"/>
                <a:gd name="connsiteY2" fmla="*/ 660300 h 786262"/>
                <a:gd name="connsiteX3" fmla="*/ 1243430 w 1369347"/>
                <a:gd name="connsiteY3" fmla="*/ 786263 h 786262"/>
                <a:gd name="connsiteX4" fmla="*/ 125917 w 1369347"/>
                <a:gd name="connsiteY4" fmla="*/ 786263 h 786262"/>
                <a:gd name="connsiteX5" fmla="*/ 0 w 1369347"/>
                <a:gd name="connsiteY5" fmla="*/ 660300 h 786262"/>
                <a:gd name="connsiteX6" fmla="*/ 0 w 1369347"/>
                <a:gd name="connsiteY6" fmla="*/ 125963 h 786262"/>
                <a:gd name="connsiteX7" fmla="*/ 125917 w 1369347"/>
                <a:gd name="connsiteY7" fmla="*/ 0 h 7862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69347" h="786262">
                  <a:moveTo>
                    <a:pt x="1243430" y="0"/>
                  </a:moveTo>
                  <a:cubicBezTo>
                    <a:pt x="1312972" y="0"/>
                    <a:pt x="1369347" y="56396"/>
                    <a:pt x="1369347" y="125963"/>
                  </a:cubicBezTo>
                  <a:lnTo>
                    <a:pt x="1369347" y="660300"/>
                  </a:lnTo>
                  <a:cubicBezTo>
                    <a:pt x="1369347" y="729867"/>
                    <a:pt x="1312972" y="786263"/>
                    <a:pt x="1243430" y="786263"/>
                  </a:cubicBezTo>
                  <a:lnTo>
                    <a:pt x="125917" y="786263"/>
                  </a:lnTo>
                  <a:cubicBezTo>
                    <a:pt x="56375" y="786263"/>
                    <a:pt x="0" y="729867"/>
                    <a:pt x="0" y="660300"/>
                  </a:cubicBezTo>
                  <a:lnTo>
                    <a:pt x="0" y="125963"/>
                  </a:lnTo>
                  <a:cubicBezTo>
                    <a:pt x="0" y="56396"/>
                    <a:pt x="56375" y="0"/>
                    <a:pt x="125917" y="0"/>
                  </a:cubicBezTo>
                  <a:close/>
                </a:path>
              </a:pathLst>
            </a:custGeom>
            <a:solidFill>
              <a:srgbClr val="D6CFDB"/>
            </a:solidFill>
            <a:ln w="12591" cap="flat">
              <a:noFill/>
              <a:prstDash val="solid"/>
              <a:miter/>
            </a:ln>
          </p:spPr>
          <p:txBody>
            <a:bodyPr rtlCol="0" anchor="ctr"/>
            <a:lstStyle/>
            <a:p>
              <a:endParaRPr lang="en-US" sz="2000"/>
            </a:p>
          </p:txBody>
        </p:sp>
        <p:sp>
          <p:nvSpPr>
            <p:cNvPr id="126" name="Freeform 125">
              <a:extLst>
                <a:ext uri="{FF2B5EF4-FFF2-40B4-BE49-F238E27FC236}">
                  <a16:creationId xmlns:a16="http://schemas.microsoft.com/office/drawing/2014/main" id="{9DF514EA-441D-4AB9-193F-36F0DC7464E9}"/>
                </a:ext>
              </a:extLst>
            </p:cNvPr>
            <p:cNvSpPr/>
            <p:nvPr/>
          </p:nvSpPr>
          <p:spPr>
            <a:xfrm>
              <a:off x="2835003" y="3714039"/>
              <a:ext cx="1369347" cy="400941"/>
            </a:xfrm>
            <a:custGeom>
              <a:avLst/>
              <a:gdLst>
                <a:gd name="connsiteX0" fmla="*/ 125917 w 1369347"/>
                <a:gd name="connsiteY0" fmla="*/ 0 h 400941"/>
                <a:gd name="connsiteX1" fmla="*/ 1243430 w 1369347"/>
                <a:gd name="connsiteY1" fmla="*/ 0 h 400941"/>
                <a:gd name="connsiteX2" fmla="*/ 1369347 w 1369347"/>
                <a:gd name="connsiteY2" fmla="*/ 125963 h 400941"/>
                <a:gd name="connsiteX3" fmla="*/ 1369347 w 1369347"/>
                <a:gd name="connsiteY3" fmla="*/ 400941 h 400941"/>
                <a:gd name="connsiteX4" fmla="*/ 0 w 1369347"/>
                <a:gd name="connsiteY4" fmla="*/ 400941 h 400941"/>
                <a:gd name="connsiteX5" fmla="*/ 0 w 1369347"/>
                <a:gd name="connsiteY5" fmla="*/ 125963 h 400941"/>
                <a:gd name="connsiteX6" fmla="*/ 125917 w 1369347"/>
                <a:gd name="connsiteY6" fmla="*/ 0 h 4009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69347" h="400941">
                  <a:moveTo>
                    <a:pt x="125917" y="0"/>
                  </a:moveTo>
                  <a:lnTo>
                    <a:pt x="1243430" y="0"/>
                  </a:lnTo>
                  <a:cubicBezTo>
                    <a:pt x="1312936" y="0"/>
                    <a:pt x="1369347" y="56432"/>
                    <a:pt x="1369347" y="125963"/>
                  </a:cubicBezTo>
                  <a:lnTo>
                    <a:pt x="1369347" y="400941"/>
                  </a:lnTo>
                  <a:lnTo>
                    <a:pt x="0" y="400941"/>
                  </a:lnTo>
                  <a:lnTo>
                    <a:pt x="0" y="125963"/>
                  </a:lnTo>
                  <a:cubicBezTo>
                    <a:pt x="0" y="56432"/>
                    <a:pt x="56411" y="0"/>
                    <a:pt x="125917" y="0"/>
                  </a:cubicBezTo>
                  <a:close/>
                </a:path>
              </a:pathLst>
            </a:custGeom>
            <a:solidFill>
              <a:srgbClr val="806C94"/>
            </a:solidFill>
            <a:ln w="12591" cap="flat">
              <a:noFill/>
              <a:prstDash val="solid"/>
              <a:miter/>
            </a:ln>
          </p:spPr>
          <p:txBody>
            <a:bodyPr rtlCol="0" anchor="ctr"/>
            <a:lstStyle/>
            <a:p>
              <a:endParaRPr lang="en-US" sz="2000"/>
            </a:p>
          </p:txBody>
        </p:sp>
        <p:sp>
          <p:nvSpPr>
            <p:cNvPr id="127" name="TextBox 126">
              <a:extLst>
                <a:ext uri="{FF2B5EF4-FFF2-40B4-BE49-F238E27FC236}">
                  <a16:creationId xmlns:a16="http://schemas.microsoft.com/office/drawing/2014/main" id="{9FF50DB5-774B-0667-3FEC-539F6D64FC1D}"/>
                </a:ext>
              </a:extLst>
            </p:cNvPr>
            <p:cNvSpPr txBox="1"/>
            <p:nvPr/>
          </p:nvSpPr>
          <p:spPr>
            <a:xfrm>
              <a:off x="3059310" y="4184764"/>
              <a:ext cx="920734" cy="254361"/>
            </a:xfrm>
            <a:prstGeom prst="rect">
              <a:avLst/>
            </a:prstGeom>
            <a:noFill/>
          </p:spPr>
          <p:txBody>
            <a:bodyPr wrap="none" lIns="0" tIns="0" rIns="0" bIns="0" rtlCol="0">
              <a:spAutoFit/>
            </a:bodyPr>
            <a:lstStyle/>
            <a:p>
              <a:pPr algn="ctr"/>
              <a:r>
                <a:rPr lang="en-US" sz="2000" b="1">
                  <a:solidFill>
                    <a:srgbClr val="806C94"/>
                  </a:solidFill>
                  <a:latin typeface="Raleway ExtraBold" panose="020B0003030101060003" pitchFamily="34" charset="0"/>
                </a:rPr>
                <a:t>PREMIER</a:t>
              </a:r>
            </a:p>
          </p:txBody>
        </p:sp>
        <p:sp>
          <p:nvSpPr>
            <p:cNvPr id="128" name="TextBox 127">
              <a:extLst>
                <a:ext uri="{FF2B5EF4-FFF2-40B4-BE49-F238E27FC236}">
                  <a16:creationId xmlns:a16="http://schemas.microsoft.com/office/drawing/2014/main" id="{0784763E-C630-E0A1-7BE4-ED3EB08674E7}"/>
                </a:ext>
              </a:extLst>
            </p:cNvPr>
            <p:cNvSpPr txBox="1"/>
            <p:nvPr/>
          </p:nvSpPr>
          <p:spPr>
            <a:xfrm>
              <a:off x="3198659" y="3757250"/>
              <a:ext cx="642035" cy="369332"/>
            </a:xfrm>
            <a:prstGeom prst="rect">
              <a:avLst/>
            </a:prstGeom>
            <a:noFill/>
          </p:spPr>
          <p:txBody>
            <a:bodyPr wrap="none" lIns="0" tIns="0" rIns="0" bIns="0" rtlCol="0">
              <a:spAutoFit/>
            </a:bodyPr>
            <a:lstStyle/>
            <a:p>
              <a:pPr algn="ctr"/>
              <a:r>
                <a:rPr lang="en-US" sz="2800" b="1">
                  <a:solidFill>
                    <a:schemeClr val="bg1"/>
                  </a:solidFill>
                  <a:latin typeface="Raleway ExtraBold" panose="020B0003030101060003" pitchFamily="34" charset="0"/>
                </a:rPr>
                <a:t>YOU</a:t>
              </a:r>
            </a:p>
          </p:txBody>
        </p:sp>
      </p:grpSp>
      <p:grpSp>
        <p:nvGrpSpPr>
          <p:cNvPr id="141" name="Group 140">
            <a:extLst>
              <a:ext uri="{FF2B5EF4-FFF2-40B4-BE49-F238E27FC236}">
                <a16:creationId xmlns:a16="http://schemas.microsoft.com/office/drawing/2014/main" id="{6F0301F8-8407-13C5-62A7-30944A9FA907}"/>
              </a:ext>
            </a:extLst>
          </p:cNvPr>
          <p:cNvGrpSpPr/>
          <p:nvPr/>
        </p:nvGrpSpPr>
        <p:grpSpPr>
          <a:xfrm>
            <a:off x="7515742" y="3653447"/>
            <a:ext cx="3521227" cy="951377"/>
            <a:chOff x="7423038" y="3077169"/>
            <a:chExt cx="2910104" cy="786262"/>
          </a:xfrm>
        </p:grpSpPr>
        <p:sp>
          <p:nvSpPr>
            <p:cNvPr id="142" name="Rounded Rectangle 141">
              <a:extLst>
                <a:ext uri="{FF2B5EF4-FFF2-40B4-BE49-F238E27FC236}">
                  <a16:creationId xmlns:a16="http://schemas.microsoft.com/office/drawing/2014/main" id="{4475122C-604A-C85F-26D4-6FD0AE6A8B6B}"/>
                </a:ext>
              </a:extLst>
            </p:cNvPr>
            <p:cNvSpPr/>
            <p:nvPr/>
          </p:nvSpPr>
          <p:spPr>
            <a:xfrm>
              <a:off x="7423038" y="3077169"/>
              <a:ext cx="2910104" cy="786262"/>
            </a:xfrm>
            <a:prstGeom prst="roundRect">
              <a:avLst/>
            </a:prstGeom>
            <a:solidFill>
              <a:srgbClr val="FEF3D7"/>
            </a:solidFill>
            <a:ln w="12591" cap="flat">
              <a:noFill/>
              <a:prstDash val="solid"/>
              <a:miter/>
            </a:ln>
          </p:spPr>
          <p:txBody>
            <a:bodyPr rtlCol="0" anchor="ctr"/>
            <a:lstStyle/>
            <a:p>
              <a:endParaRPr lang="en-US" sz="2000"/>
            </a:p>
          </p:txBody>
        </p:sp>
        <p:grpSp>
          <p:nvGrpSpPr>
            <p:cNvPr id="143" name="Group 142">
              <a:extLst>
                <a:ext uri="{FF2B5EF4-FFF2-40B4-BE49-F238E27FC236}">
                  <a16:creationId xmlns:a16="http://schemas.microsoft.com/office/drawing/2014/main" id="{BAD54968-0C80-6161-40D3-4204856F2263}"/>
                </a:ext>
              </a:extLst>
            </p:cNvPr>
            <p:cNvGrpSpPr/>
            <p:nvPr/>
          </p:nvGrpSpPr>
          <p:grpSpPr>
            <a:xfrm>
              <a:off x="7561283" y="3217240"/>
              <a:ext cx="2616938" cy="507071"/>
              <a:chOff x="8840181" y="2237057"/>
              <a:chExt cx="2616938" cy="507071"/>
            </a:xfrm>
          </p:grpSpPr>
          <p:sp>
            <p:nvSpPr>
              <p:cNvPr id="144" name="TextBox 143">
                <a:extLst>
                  <a:ext uri="{FF2B5EF4-FFF2-40B4-BE49-F238E27FC236}">
                    <a16:creationId xmlns:a16="http://schemas.microsoft.com/office/drawing/2014/main" id="{B82E67D9-7CEF-3CC6-F8DC-1A4668BC9373}"/>
                  </a:ext>
                </a:extLst>
              </p:cNvPr>
              <p:cNvSpPr txBox="1"/>
              <p:nvPr/>
            </p:nvSpPr>
            <p:spPr>
              <a:xfrm>
                <a:off x="8840181" y="2237057"/>
                <a:ext cx="915892" cy="276999"/>
              </a:xfrm>
              <a:prstGeom prst="rect">
                <a:avLst/>
              </a:prstGeom>
              <a:noFill/>
            </p:spPr>
            <p:txBody>
              <a:bodyPr wrap="none" lIns="0" tIns="0" rIns="0" bIns="0" rtlCol="0">
                <a:spAutoFit/>
              </a:bodyPr>
              <a:lstStyle/>
              <a:p>
                <a:pPr>
                  <a:lnSpc>
                    <a:spcPct val="90000"/>
                  </a:lnSpc>
                </a:pPr>
                <a:r>
                  <a:rPr lang="en-US" sz="2400" b="1">
                    <a:solidFill>
                      <a:srgbClr val="6D6B65"/>
                    </a:solidFill>
                    <a:latin typeface="Raleway ExtraBold" panose="020B0003030101060003" pitchFamily="34" charset="0"/>
                  </a:rPr>
                  <a:t>1 Share</a:t>
                </a:r>
              </a:p>
            </p:txBody>
          </p:sp>
          <p:sp>
            <p:nvSpPr>
              <p:cNvPr id="146" name="TextBox 145">
                <a:extLst>
                  <a:ext uri="{FF2B5EF4-FFF2-40B4-BE49-F238E27FC236}">
                    <a16:creationId xmlns:a16="http://schemas.microsoft.com/office/drawing/2014/main" id="{93CE877F-B525-5D35-1C38-814579C1E700}"/>
                  </a:ext>
                </a:extLst>
              </p:cNvPr>
              <p:cNvSpPr txBox="1"/>
              <p:nvPr/>
            </p:nvSpPr>
            <p:spPr>
              <a:xfrm>
                <a:off x="8840181" y="2503757"/>
                <a:ext cx="1353941" cy="240371"/>
              </a:xfrm>
              <a:prstGeom prst="rect">
                <a:avLst/>
              </a:prstGeom>
              <a:noFill/>
            </p:spPr>
            <p:txBody>
              <a:bodyPr wrap="none" lIns="0" tIns="0" rIns="0" bIns="0" rtlCol="0">
                <a:spAutoFit/>
              </a:bodyPr>
              <a:lstStyle/>
              <a:p>
                <a:pPr>
                  <a:lnSpc>
                    <a:spcPct val="90000"/>
                  </a:lnSpc>
                </a:pPr>
                <a:r>
                  <a:rPr lang="en-US" sz="1050">
                    <a:solidFill>
                      <a:srgbClr val="6D6B65"/>
                    </a:solidFill>
                    <a:latin typeface="Raleway" panose="020B0003030101060003" pitchFamily="34" charset="0"/>
                  </a:rPr>
                  <a:t>From Empowerment Pool </a:t>
                </a:r>
              </a:p>
              <a:p>
                <a:pPr>
                  <a:lnSpc>
                    <a:spcPct val="90000"/>
                  </a:lnSpc>
                </a:pPr>
                <a:r>
                  <a:rPr lang="en-US" sz="1050">
                    <a:solidFill>
                      <a:srgbClr val="6D6B65"/>
                    </a:solidFill>
                    <a:latin typeface="Raleway" panose="020B0003030101060003" pitchFamily="34" charset="0"/>
                  </a:rPr>
                  <a:t>(1.50% DCV)</a:t>
                </a:r>
              </a:p>
            </p:txBody>
          </p:sp>
          <p:sp>
            <p:nvSpPr>
              <p:cNvPr id="9" name="TextBox 8">
                <a:extLst>
                  <a:ext uri="{FF2B5EF4-FFF2-40B4-BE49-F238E27FC236}">
                    <a16:creationId xmlns:a16="http://schemas.microsoft.com/office/drawing/2014/main" id="{F988881C-D8B7-7AD8-000A-CCE089079DE6}"/>
                  </a:ext>
                </a:extLst>
              </p:cNvPr>
              <p:cNvSpPr txBox="1"/>
              <p:nvPr/>
            </p:nvSpPr>
            <p:spPr>
              <a:xfrm>
                <a:off x="10332367" y="2284086"/>
                <a:ext cx="1124752" cy="412064"/>
              </a:xfrm>
              <a:prstGeom prst="rect">
                <a:avLst/>
              </a:prstGeom>
              <a:noFill/>
            </p:spPr>
            <p:txBody>
              <a:bodyPr wrap="none" lIns="0" tIns="0" rIns="0" bIns="0" rtlCol="0" anchor="ctr">
                <a:spAutoFit/>
              </a:bodyPr>
              <a:lstStyle/>
              <a:p>
                <a:pPr>
                  <a:lnSpc>
                    <a:spcPct val="90000"/>
                  </a:lnSpc>
                </a:pPr>
                <a:r>
                  <a:rPr lang="en-US" sz="3600" b="1">
                    <a:solidFill>
                      <a:srgbClr val="6D6B65">
                        <a:alpha val="35000"/>
                      </a:srgbClr>
                    </a:solidFill>
                    <a:latin typeface="Raleway ExtraBold" panose="020B0003030101060003" pitchFamily="34" charset="0"/>
                  </a:rPr>
                  <a:t>~$190</a:t>
                </a:r>
              </a:p>
            </p:txBody>
          </p:sp>
        </p:grpSp>
      </p:grpSp>
      <p:grpSp>
        <p:nvGrpSpPr>
          <p:cNvPr id="158" name="Group 157">
            <a:extLst>
              <a:ext uri="{FF2B5EF4-FFF2-40B4-BE49-F238E27FC236}">
                <a16:creationId xmlns:a16="http://schemas.microsoft.com/office/drawing/2014/main" id="{A0F9C259-143E-624B-F3DC-8411CA381297}"/>
              </a:ext>
            </a:extLst>
          </p:cNvPr>
          <p:cNvGrpSpPr/>
          <p:nvPr/>
        </p:nvGrpSpPr>
        <p:grpSpPr>
          <a:xfrm>
            <a:off x="4184995" y="2671928"/>
            <a:ext cx="2133796" cy="2598054"/>
            <a:chOff x="4887009" y="2756719"/>
            <a:chExt cx="1763467" cy="2147151"/>
          </a:xfrm>
        </p:grpSpPr>
        <p:grpSp>
          <p:nvGrpSpPr>
            <p:cNvPr id="2" name="Graphic 4">
              <a:extLst>
                <a:ext uri="{FF2B5EF4-FFF2-40B4-BE49-F238E27FC236}">
                  <a16:creationId xmlns:a16="http://schemas.microsoft.com/office/drawing/2014/main" id="{C41839EC-E93E-98C3-FF80-496D2978CCCD}"/>
                </a:ext>
              </a:extLst>
            </p:cNvPr>
            <p:cNvGrpSpPr/>
            <p:nvPr/>
          </p:nvGrpSpPr>
          <p:grpSpPr>
            <a:xfrm>
              <a:off x="5391434" y="2756719"/>
              <a:ext cx="754620" cy="1254342"/>
              <a:chOff x="8377237" y="3082782"/>
              <a:chExt cx="754620" cy="1254342"/>
            </a:xfrm>
          </p:grpSpPr>
          <p:sp>
            <p:nvSpPr>
              <p:cNvPr id="13" name="Freeform 12">
                <a:extLst>
                  <a:ext uri="{FF2B5EF4-FFF2-40B4-BE49-F238E27FC236}">
                    <a16:creationId xmlns:a16="http://schemas.microsoft.com/office/drawing/2014/main" id="{DC144032-A833-FAC8-DC67-1A1D40C69A9A}"/>
                  </a:ext>
                </a:extLst>
              </p:cNvPr>
              <p:cNvSpPr/>
              <p:nvPr/>
            </p:nvSpPr>
            <p:spPr>
              <a:xfrm>
                <a:off x="8391089" y="3116666"/>
                <a:ext cx="716467" cy="1194887"/>
              </a:xfrm>
              <a:custGeom>
                <a:avLst/>
                <a:gdLst>
                  <a:gd name="connsiteX0" fmla="*/ 300438 w 716467"/>
                  <a:gd name="connsiteY0" fmla="*/ 4157 h 1194887"/>
                  <a:gd name="connsiteX1" fmla="*/ 203734 w 716467"/>
                  <a:gd name="connsiteY1" fmla="*/ 54542 h 1194887"/>
                  <a:gd name="connsiteX2" fmla="*/ 142789 w 716467"/>
                  <a:gd name="connsiteY2" fmla="*/ 92331 h 1194887"/>
                  <a:gd name="connsiteX3" fmla="*/ 126043 w 716467"/>
                  <a:gd name="connsiteY3" fmla="*/ 178490 h 1194887"/>
                  <a:gd name="connsiteX4" fmla="*/ 75676 w 716467"/>
                  <a:gd name="connsiteY4" fmla="*/ 426512 h 1194887"/>
                  <a:gd name="connsiteX5" fmla="*/ 84112 w 716467"/>
                  <a:gd name="connsiteY5" fmla="*/ 510529 h 1194887"/>
                  <a:gd name="connsiteX6" fmla="*/ 90408 w 716467"/>
                  <a:gd name="connsiteY6" fmla="*/ 647199 h 1194887"/>
                  <a:gd name="connsiteX7" fmla="*/ 77817 w 716467"/>
                  <a:gd name="connsiteY7" fmla="*/ 754394 h 1194887"/>
                  <a:gd name="connsiteX8" fmla="*/ 48352 w 716467"/>
                  <a:gd name="connsiteY8" fmla="*/ 840553 h 1194887"/>
                  <a:gd name="connsiteX9" fmla="*/ 21028 w 716467"/>
                  <a:gd name="connsiteY9" fmla="*/ 920414 h 1194887"/>
                  <a:gd name="connsiteX10" fmla="*/ 0 w 716467"/>
                  <a:gd name="connsiteY10" fmla="*/ 1073837 h 1194887"/>
                  <a:gd name="connsiteX11" fmla="*/ 9444 w 716467"/>
                  <a:gd name="connsiteY11" fmla="*/ 1194888 h 1194887"/>
                  <a:gd name="connsiteX12" fmla="*/ 716467 w 716467"/>
                  <a:gd name="connsiteY12" fmla="*/ 1194888 h 1194887"/>
                  <a:gd name="connsiteX13" fmla="*/ 708031 w 716467"/>
                  <a:gd name="connsiteY13" fmla="*/ 851134 h 1194887"/>
                  <a:gd name="connsiteX14" fmla="*/ 619763 w 716467"/>
                  <a:gd name="connsiteY14" fmla="*/ 764975 h 1194887"/>
                  <a:gd name="connsiteX15" fmla="*/ 642932 w 716467"/>
                  <a:gd name="connsiteY15" fmla="*/ 670377 h 1194887"/>
                  <a:gd name="connsiteX16" fmla="*/ 621903 w 716467"/>
                  <a:gd name="connsiteY16" fmla="*/ 321458 h 1194887"/>
                  <a:gd name="connsiteX17" fmla="*/ 577832 w 716467"/>
                  <a:gd name="connsiteY17" fmla="*/ 75578 h 1194887"/>
                  <a:gd name="connsiteX18" fmla="*/ 523185 w 716467"/>
                  <a:gd name="connsiteY18" fmla="*/ 31491 h 1194887"/>
                  <a:gd name="connsiteX19" fmla="*/ 409734 w 716467"/>
                  <a:gd name="connsiteY19" fmla="*/ 0 h 1194887"/>
                  <a:gd name="connsiteX20" fmla="*/ 300438 w 716467"/>
                  <a:gd name="connsiteY20" fmla="*/ 4157 h 1194887"/>
                  <a:gd name="connsiteX21" fmla="*/ 300438 w 716467"/>
                  <a:gd name="connsiteY21" fmla="*/ 4157 h 11948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716467" h="1194887">
                    <a:moveTo>
                      <a:pt x="300438" y="4157"/>
                    </a:moveTo>
                    <a:lnTo>
                      <a:pt x="203734" y="54542"/>
                    </a:lnTo>
                    <a:lnTo>
                      <a:pt x="142789" y="92331"/>
                    </a:lnTo>
                    <a:lnTo>
                      <a:pt x="126043" y="178490"/>
                    </a:lnTo>
                    <a:lnTo>
                      <a:pt x="75676" y="426512"/>
                    </a:lnTo>
                    <a:lnTo>
                      <a:pt x="84112" y="510529"/>
                    </a:lnTo>
                    <a:lnTo>
                      <a:pt x="90408" y="647199"/>
                    </a:lnTo>
                    <a:lnTo>
                      <a:pt x="77817" y="754394"/>
                    </a:lnTo>
                    <a:lnTo>
                      <a:pt x="48352" y="840553"/>
                    </a:lnTo>
                    <a:lnTo>
                      <a:pt x="21028" y="920414"/>
                    </a:lnTo>
                    <a:lnTo>
                      <a:pt x="0" y="1073837"/>
                    </a:lnTo>
                    <a:lnTo>
                      <a:pt x="9444" y="1194888"/>
                    </a:lnTo>
                    <a:lnTo>
                      <a:pt x="716467" y="1194888"/>
                    </a:lnTo>
                    <a:lnTo>
                      <a:pt x="708031" y="851134"/>
                    </a:lnTo>
                    <a:lnTo>
                      <a:pt x="619763" y="764975"/>
                    </a:lnTo>
                    <a:lnTo>
                      <a:pt x="642932" y="670377"/>
                    </a:lnTo>
                    <a:cubicBezTo>
                      <a:pt x="642932" y="670377"/>
                      <a:pt x="624044" y="334055"/>
                      <a:pt x="621903" y="321458"/>
                    </a:cubicBezTo>
                    <a:cubicBezTo>
                      <a:pt x="619763" y="308862"/>
                      <a:pt x="577832" y="75578"/>
                      <a:pt x="577832" y="75578"/>
                    </a:cubicBezTo>
                    <a:lnTo>
                      <a:pt x="523185" y="31491"/>
                    </a:lnTo>
                    <a:lnTo>
                      <a:pt x="409734" y="0"/>
                    </a:lnTo>
                    <a:lnTo>
                      <a:pt x="300438" y="4157"/>
                    </a:lnTo>
                    <a:lnTo>
                      <a:pt x="300438" y="4157"/>
                    </a:lnTo>
                    <a:close/>
                  </a:path>
                </a:pathLst>
              </a:custGeom>
              <a:solidFill>
                <a:srgbClr val="FFFFFF"/>
              </a:solidFill>
              <a:ln w="12591" cap="flat">
                <a:noFill/>
                <a:prstDash val="solid"/>
                <a:miter/>
              </a:ln>
            </p:spPr>
            <p:txBody>
              <a:bodyPr rtlCol="0" anchor="ctr"/>
              <a:lstStyle/>
              <a:p>
                <a:endParaRPr lang="en-US" sz="2000"/>
              </a:p>
            </p:txBody>
          </p:sp>
          <p:grpSp>
            <p:nvGrpSpPr>
              <p:cNvPr id="14" name="Graphic 4">
                <a:extLst>
                  <a:ext uri="{FF2B5EF4-FFF2-40B4-BE49-F238E27FC236}">
                    <a16:creationId xmlns:a16="http://schemas.microsoft.com/office/drawing/2014/main" id="{4DE1DE82-80F6-F21F-ED70-67FA7136F3FC}"/>
                  </a:ext>
                </a:extLst>
              </p:cNvPr>
              <p:cNvGrpSpPr/>
              <p:nvPr/>
            </p:nvGrpSpPr>
            <p:grpSpPr>
              <a:xfrm>
                <a:off x="8377237" y="3082782"/>
                <a:ext cx="754620" cy="1254342"/>
                <a:chOff x="8377237" y="3082782"/>
                <a:chExt cx="754620" cy="1254342"/>
              </a:xfrm>
              <a:solidFill>
                <a:srgbClr val="58595B"/>
              </a:solidFill>
            </p:grpSpPr>
            <p:grpSp>
              <p:nvGrpSpPr>
                <p:cNvPr id="16" name="Graphic 4">
                  <a:extLst>
                    <a:ext uri="{FF2B5EF4-FFF2-40B4-BE49-F238E27FC236}">
                      <a16:creationId xmlns:a16="http://schemas.microsoft.com/office/drawing/2014/main" id="{501E30D6-1F8C-4AE7-E077-35790C687162}"/>
                    </a:ext>
                  </a:extLst>
                </p:cNvPr>
                <p:cNvGrpSpPr/>
                <p:nvPr/>
              </p:nvGrpSpPr>
              <p:grpSpPr>
                <a:xfrm>
                  <a:off x="8377237" y="3674431"/>
                  <a:ext cx="754620" cy="662692"/>
                  <a:chOff x="8377237" y="3674431"/>
                  <a:chExt cx="754620" cy="662692"/>
                </a:xfrm>
                <a:solidFill>
                  <a:srgbClr val="58595B"/>
                </a:solidFill>
              </p:grpSpPr>
              <p:sp>
                <p:nvSpPr>
                  <p:cNvPr id="20" name="Freeform 19">
                    <a:extLst>
                      <a:ext uri="{FF2B5EF4-FFF2-40B4-BE49-F238E27FC236}">
                        <a16:creationId xmlns:a16="http://schemas.microsoft.com/office/drawing/2014/main" id="{A176D51D-7DE8-A12D-26C5-0E4838857A9B}"/>
                      </a:ext>
                    </a:extLst>
                  </p:cNvPr>
                  <p:cNvSpPr/>
                  <p:nvPr/>
                </p:nvSpPr>
                <p:spPr>
                  <a:xfrm>
                    <a:off x="8807415" y="3699538"/>
                    <a:ext cx="324442" cy="637459"/>
                  </a:xfrm>
                  <a:custGeom>
                    <a:avLst/>
                    <a:gdLst>
                      <a:gd name="connsiteX0" fmla="*/ 299260 w 324442"/>
                      <a:gd name="connsiteY0" fmla="*/ 637460 h 637459"/>
                      <a:gd name="connsiteX1" fmla="*/ 274076 w 324442"/>
                      <a:gd name="connsiteY1" fmla="*/ 612267 h 637459"/>
                      <a:gd name="connsiteX2" fmla="*/ 274076 w 324442"/>
                      <a:gd name="connsiteY2" fmla="*/ 382510 h 637459"/>
                      <a:gd name="connsiteX3" fmla="*/ 70217 w 324442"/>
                      <a:gd name="connsiteY3" fmla="*/ 161571 h 637459"/>
                      <a:gd name="connsiteX4" fmla="*/ 48559 w 324442"/>
                      <a:gd name="connsiteY4" fmla="*/ 149226 h 637459"/>
                      <a:gd name="connsiteX5" fmla="*/ 459 w 324442"/>
                      <a:gd name="connsiteY5" fmla="*/ 29939 h 637459"/>
                      <a:gd name="connsiteX6" fmla="*/ 20480 w 324442"/>
                      <a:gd name="connsiteY6" fmla="*/ 464 h 637459"/>
                      <a:gd name="connsiteX7" fmla="*/ 49944 w 324442"/>
                      <a:gd name="connsiteY7" fmla="*/ 20492 h 637459"/>
                      <a:gd name="connsiteX8" fmla="*/ 85075 w 324442"/>
                      <a:gd name="connsiteY8" fmla="*/ 111689 h 637459"/>
                      <a:gd name="connsiteX9" fmla="*/ 324443 w 324442"/>
                      <a:gd name="connsiteY9" fmla="*/ 382384 h 637459"/>
                      <a:gd name="connsiteX10" fmla="*/ 324443 w 324442"/>
                      <a:gd name="connsiteY10" fmla="*/ 612141 h 637459"/>
                      <a:gd name="connsiteX11" fmla="*/ 299260 w 324442"/>
                      <a:gd name="connsiteY11" fmla="*/ 637334 h 637459"/>
                      <a:gd name="connsiteX12" fmla="*/ 299260 w 324442"/>
                      <a:gd name="connsiteY12" fmla="*/ 637334 h 6374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24442" h="637459">
                        <a:moveTo>
                          <a:pt x="299260" y="637460"/>
                        </a:moveTo>
                        <a:cubicBezTo>
                          <a:pt x="285409" y="637460"/>
                          <a:pt x="274076" y="626123"/>
                          <a:pt x="274076" y="612267"/>
                        </a:cubicBezTo>
                        <a:lnTo>
                          <a:pt x="274076" y="382510"/>
                        </a:lnTo>
                        <a:cubicBezTo>
                          <a:pt x="274076" y="266876"/>
                          <a:pt x="176869" y="161571"/>
                          <a:pt x="70217" y="161571"/>
                        </a:cubicBezTo>
                        <a:cubicBezTo>
                          <a:pt x="61277" y="161571"/>
                          <a:pt x="53092" y="156910"/>
                          <a:pt x="48559" y="149226"/>
                        </a:cubicBezTo>
                        <a:cubicBezTo>
                          <a:pt x="11666" y="87252"/>
                          <a:pt x="962" y="32332"/>
                          <a:pt x="459" y="29939"/>
                        </a:cubicBezTo>
                        <a:cubicBezTo>
                          <a:pt x="-2186" y="16335"/>
                          <a:pt x="6881" y="3109"/>
                          <a:pt x="20480" y="464"/>
                        </a:cubicBezTo>
                        <a:cubicBezTo>
                          <a:pt x="34078" y="-2182"/>
                          <a:pt x="47300" y="6762"/>
                          <a:pt x="49944" y="20492"/>
                        </a:cubicBezTo>
                        <a:cubicBezTo>
                          <a:pt x="49944" y="20870"/>
                          <a:pt x="58380" y="62563"/>
                          <a:pt x="85075" y="111689"/>
                        </a:cubicBezTo>
                        <a:cubicBezTo>
                          <a:pt x="212125" y="120884"/>
                          <a:pt x="324443" y="245840"/>
                          <a:pt x="324443" y="382384"/>
                        </a:cubicBezTo>
                        <a:lnTo>
                          <a:pt x="324443" y="612141"/>
                        </a:lnTo>
                        <a:cubicBezTo>
                          <a:pt x="324443" y="625997"/>
                          <a:pt x="313111" y="637334"/>
                          <a:pt x="299260" y="637334"/>
                        </a:cubicBezTo>
                        <a:lnTo>
                          <a:pt x="299260" y="637334"/>
                        </a:lnTo>
                        <a:close/>
                      </a:path>
                    </a:pathLst>
                  </a:custGeom>
                  <a:solidFill>
                    <a:srgbClr val="58595B"/>
                  </a:solidFill>
                  <a:ln w="12591" cap="flat">
                    <a:noFill/>
                    <a:prstDash val="solid"/>
                    <a:miter/>
                  </a:ln>
                </p:spPr>
                <p:txBody>
                  <a:bodyPr rtlCol="0" anchor="ctr"/>
                  <a:lstStyle/>
                  <a:p>
                    <a:endParaRPr lang="en-US" sz="2000"/>
                  </a:p>
                </p:txBody>
              </p:sp>
              <p:sp>
                <p:nvSpPr>
                  <p:cNvPr id="21" name="Freeform 20">
                    <a:extLst>
                      <a:ext uri="{FF2B5EF4-FFF2-40B4-BE49-F238E27FC236}">
                        <a16:creationId xmlns:a16="http://schemas.microsoft.com/office/drawing/2014/main" id="{D04FBB46-A63C-879B-2D28-59C388906847}"/>
                      </a:ext>
                    </a:extLst>
                  </p:cNvPr>
                  <p:cNvSpPr/>
                  <p:nvPr/>
                </p:nvSpPr>
                <p:spPr>
                  <a:xfrm>
                    <a:off x="8377237" y="3674431"/>
                    <a:ext cx="314541" cy="662692"/>
                  </a:xfrm>
                  <a:custGeom>
                    <a:avLst/>
                    <a:gdLst>
                      <a:gd name="connsiteX0" fmla="*/ 25183 w 314541"/>
                      <a:gd name="connsiteY0" fmla="*/ 662567 h 662692"/>
                      <a:gd name="connsiteX1" fmla="*/ 0 w 314541"/>
                      <a:gd name="connsiteY1" fmla="*/ 637374 h 662692"/>
                      <a:gd name="connsiteX2" fmla="*/ 0 w 314541"/>
                      <a:gd name="connsiteY2" fmla="*/ 407617 h 662692"/>
                      <a:gd name="connsiteX3" fmla="*/ 238991 w 314541"/>
                      <a:gd name="connsiteY3" fmla="*/ 136922 h 662692"/>
                      <a:gd name="connsiteX4" fmla="*/ 264174 w 314541"/>
                      <a:gd name="connsiteY4" fmla="*/ 25193 h 662692"/>
                      <a:gd name="connsiteX5" fmla="*/ 289358 w 314541"/>
                      <a:gd name="connsiteY5" fmla="*/ 0 h 662692"/>
                      <a:gd name="connsiteX6" fmla="*/ 289358 w 314541"/>
                      <a:gd name="connsiteY6" fmla="*/ 0 h 662692"/>
                      <a:gd name="connsiteX7" fmla="*/ 314541 w 314541"/>
                      <a:gd name="connsiteY7" fmla="*/ 25193 h 662692"/>
                      <a:gd name="connsiteX8" fmla="*/ 276011 w 314541"/>
                      <a:gd name="connsiteY8" fmla="*/ 174459 h 662692"/>
                      <a:gd name="connsiteX9" fmla="*/ 254352 w 314541"/>
                      <a:gd name="connsiteY9" fmla="*/ 186804 h 662692"/>
                      <a:gd name="connsiteX10" fmla="*/ 50493 w 314541"/>
                      <a:gd name="connsiteY10" fmla="*/ 407743 h 662692"/>
                      <a:gd name="connsiteX11" fmla="*/ 50493 w 314541"/>
                      <a:gd name="connsiteY11" fmla="*/ 637500 h 662692"/>
                      <a:gd name="connsiteX12" fmla="*/ 25309 w 314541"/>
                      <a:gd name="connsiteY12" fmla="*/ 662693 h 662692"/>
                      <a:gd name="connsiteX13" fmla="*/ 25183 w 314541"/>
                      <a:gd name="connsiteY13" fmla="*/ 662693 h 6626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14541" h="662692">
                        <a:moveTo>
                          <a:pt x="25183" y="662567"/>
                        </a:moveTo>
                        <a:cubicBezTo>
                          <a:pt x="11333" y="662567"/>
                          <a:pt x="0" y="651230"/>
                          <a:pt x="0" y="637374"/>
                        </a:cubicBezTo>
                        <a:lnTo>
                          <a:pt x="0" y="407617"/>
                        </a:lnTo>
                        <a:cubicBezTo>
                          <a:pt x="0" y="271073"/>
                          <a:pt x="112066" y="146243"/>
                          <a:pt x="238991" y="136922"/>
                        </a:cubicBezTo>
                        <a:cubicBezTo>
                          <a:pt x="263670" y="86663"/>
                          <a:pt x="264174" y="25822"/>
                          <a:pt x="264174" y="25193"/>
                        </a:cubicBezTo>
                        <a:cubicBezTo>
                          <a:pt x="264174" y="11337"/>
                          <a:pt x="275506" y="0"/>
                          <a:pt x="289358" y="0"/>
                        </a:cubicBezTo>
                        <a:lnTo>
                          <a:pt x="289358" y="0"/>
                        </a:lnTo>
                        <a:cubicBezTo>
                          <a:pt x="303208" y="0"/>
                          <a:pt x="314541" y="11211"/>
                          <a:pt x="314541" y="25193"/>
                        </a:cubicBezTo>
                        <a:cubicBezTo>
                          <a:pt x="314541" y="28594"/>
                          <a:pt x="314163" y="110344"/>
                          <a:pt x="276011" y="174459"/>
                        </a:cubicBezTo>
                        <a:cubicBezTo>
                          <a:pt x="271477" y="182143"/>
                          <a:pt x="263293" y="186804"/>
                          <a:pt x="254352" y="186804"/>
                        </a:cubicBezTo>
                        <a:cubicBezTo>
                          <a:pt x="147701" y="186804"/>
                          <a:pt x="50493" y="292109"/>
                          <a:pt x="50493" y="407743"/>
                        </a:cubicBezTo>
                        <a:lnTo>
                          <a:pt x="50493" y="637500"/>
                        </a:lnTo>
                        <a:cubicBezTo>
                          <a:pt x="50493" y="651356"/>
                          <a:pt x="39161" y="662693"/>
                          <a:pt x="25309" y="662693"/>
                        </a:cubicBezTo>
                        <a:lnTo>
                          <a:pt x="25183" y="662693"/>
                        </a:lnTo>
                        <a:close/>
                      </a:path>
                    </a:pathLst>
                  </a:custGeom>
                  <a:solidFill>
                    <a:srgbClr val="58595B"/>
                  </a:solidFill>
                  <a:ln w="12591" cap="flat">
                    <a:noFill/>
                    <a:prstDash val="solid"/>
                    <a:miter/>
                  </a:ln>
                </p:spPr>
                <p:txBody>
                  <a:bodyPr rtlCol="0" anchor="ctr"/>
                  <a:lstStyle/>
                  <a:p>
                    <a:endParaRPr lang="en-US" sz="2000"/>
                  </a:p>
                </p:txBody>
              </p:sp>
            </p:grpSp>
            <p:grpSp>
              <p:nvGrpSpPr>
                <p:cNvPr id="17" name="Graphic 4">
                  <a:extLst>
                    <a:ext uri="{FF2B5EF4-FFF2-40B4-BE49-F238E27FC236}">
                      <a16:creationId xmlns:a16="http://schemas.microsoft.com/office/drawing/2014/main" id="{DAF78509-8711-CF99-8B2A-4FAFDC599D15}"/>
                    </a:ext>
                  </a:extLst>
                </p:cNvPr>
                <p:cNvGrpSpPr/>
                <p:nvPr/>
              </p:nvGrpSpPr>
              <p:grpSpPr>
                <a:xfrm>
                  <a:off x="8461409" y="3082782"/>
                  <a:ext cx="592545" cy="818887"/>
                  <a:chOff x="8461409" y="3082782"/>
                  <a:chExt cx="592545" cy="818887"/>
                </a:xfrm>
                <a:solidFill>
                  <a:srgbClr val="58595B"/>
                </a:solidFill>
              </p:grpSpPr>
              <p:sp>
                <p:nvSpPr>
                  <p:cNvPr id="18" name="Freeform 17">
                    <a:extLst>
                      <a:ext uri="{FF2B5EF4-FFF2-40B4-BE49-F238E27FC236}">
                        <a16:creationId xmlns:a16="http://schemas.microsoft.com/office/drawing/2014/main" id="{EDE205F1-2AFB-741F-2263-C48DE6838B96}"/>
                      </a:ext>
                    </a:extLst>
                  </p:cNvPr>
                  <p:cNvSpPr/>
                  <p:nvPr/>
                </p:nvSpPr>
                <p:spPr>
                  <a:xfrm>
                    <a:off x="8569513" y="3237636"/>
                    <a:ext cx="390263" cy="507082"/>
                  </a:xfrm>
                  <a:custGeom>
                    <a:avLst/>
                    <a:gdLst>
                      <a:gd name="connsiteX0" fmla="*/ 183461 w 390263"/>
                      <a:gd name="connsiteY0" fmla="*/ 506957 h 507082"/>
                      <a:gd name="connsiteX1" fmla="*/ 0 w 390263"/>
                      <a:gd name="connsiteY1" fmla="*/ 218249 h 507082"/>
                      <a:gd name="connsiteX2" fmla="*/ 25183 w 390263"/>
                      <a:gd name="connsiteY2" fmla="*/ 193056 h 507082"/>
                      <a:gd name="connsiteX3" fmla="*/ 50367 w 390263"/>
                      <a:gd name="connsiteY3" fmla="*/ 218249 h 507082"/>
                      <a:gd name="connsiteX4" fmla="*/ 183461 w 390263"/>
                      <a:gd name="connsiteY4" fmla="*/ 456571 h 507082"/>
                      <a:gd name="connsiteX5" fmla="*/ 339598 w 390263"/>
                      <a:gd name="connsiteY5" fmla="*/ 225681 h 507082"/>
                      <a:gd name="connsiteX6" fmla="*/ 319577 w 390263"/>
                      <a:gd name="connsiteY6" fmla="*/ 156779 h 507082"/>
                      <a:gd name="connsiteX7" fmla="*/ 155004 w 390263"/>
                      <a:gd name="connsiteY7" fmla="*/ 96694 h 507082"/>
                      <a:gd name="connsiteX8" fmla="*/ 138886 w 390263"/>
                      <a:gd name="connsiteY8" fmla="*/ 18219 h 507082"/>
                      <a:gd name="connsiteX9" fmla="*/ 169988 w 390263"/>
                      <a:gd name="connsiteY9" fmla="*/ 962 h 507082"/>
                      <a:gd name="connsiteX10" fmla="*/ 187365 w 390263"/>
                      <a:gd name="connsiteY10" fmla="*/ 31823 h 507082"/>
                      <a:gd name="connsiteX11" fmla="*/ 196053 w 390263"/>
                      <a:gd name="connsiteY11" fmla="*/ 67471 h 507082"/>
                      <a:gd name="connsiteX12" fmla="*/ 324614 w 390263"/>
                      <a:gd name="connsiteY12" fmla="*/ 106519 h 507082"/>
                      <a:gd name="connsiteX13" fmla="*/ 329147 w 390263"/>
                      <a:gd name="connsiteY13" fmla="*/ 107023 h 507082"/>
                      <a:gd name="connsiteX14" fmla="*/ 389964 w 390263"/>
                      <a:gd name="connsiteY14" fmla="*/ 228200 h 507082"/>
                      <a:gd name="connsiteX15" fmla="*/ 183461 w 390263"/>
                      <a:gd name="connsiteY15" fmla="*/ 507082 h 507082"/>
                      <a:gd name="connsiteX16" fmla="*/ 183461 w 390263"/>
                      <a:gd name="connsiteY16" fmla="*/ 507082 h 5070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90263" h="507082">
                        <a:moveTo>
                          <a:pt x="183461" y="506957"/>
                        </a:moveTo>
                        <a:cubicBezTo>
                          <a:pt x="73661" y="506957"/>
                          <a:pt x="0" y="390944"/>
                          <a:pt x="0" y="218249"/>
                        </a:cubicBezTo>
                        <a:cubicBezTo>
                          <a:pt x="0" y="204393"/>
                          <a:pt x="11333" y="193056"/>
                          <a:pt x="25183" y="193056"/>
                        </a:cubicBezTo>
                        <a:cubicBezTo>
                          <a:pt x="39034" y="193056"/>
                          <a:pt x="50367" y="204393"/>
                          <a:pt x="50367" y="218249"/>
                        </a:cubicBezTo>
                        <a:cubicBezTo>
                          <a:pt x="50367" y="382883"/>
                          <a:pt x="117229" y="456571"/>
                          <a:pt x="183461" y="456571"/>
                        </a:cubicBezTo>
                        <a:cubicBezTo>
                          <a:pt x="267448" y="456571"/>
                          <a:pt x="333051" y="359454"/>
                          <a:pt x="339598" y="225681"/>
                        </a:cubicBezTo>
                        <a:cubicBezTo>
                          <a:pt x="341865" y="180082"/>
                          <a:pt x="328266" y="161187"/>
                          <a:pt x="319577" y="156779"/>
                        </a:cubicBezTo>
                        <a:cubicBezTo>
                          <a:pt x="238235" y="154637"/>
                          <a:pt x="182957" y="134483"/>
                          <a:pt x="155004" y="96694"/>
                        </a:cubicBezTo>
                        <a:cubicBezTo>
                          <a:pt x="127931" y="60039"/>
                          <a:pt x="137627" y="22376"/>
                          <a:pt x="138886" y="18219"/>
                        </a:cubicBezTo>
                        <a:cubicBezTo>
                          <a:pt x="142664" y="4867"/>
                          <a:pt x="156641" y="-2817"/>
                          <a:pt x="169988" y="962"/>
                        </a:cubicBezTo>
                        <a:cubicBezTo>
                          <a:pt x="183209" y="4741"/>
                          <a:pt x="190890" y="18471"/>
                          <a:pt x="187365" y="31823"/>
                        </a:cubicBezTo>
                        <a:cubicBezTo>
                          <a:pt x="187112" y="33083"/>
                          <a:pt x="183083" y="50718"/>
                          <a:pt x="196053" y="67471"/>
                        </a:cubicBezTo>
                        <a:cubicBezTo>
                          <a:pt x="209022" y="84476"/>
                          <a:pt x="241887" y="105008"/>
                          <a:pt x="324614" y="106519"/>
                        </a:cubicBezTo>
                        <a:cubicBezTo>
                          <a:pt x="326125" y="106519"/>
                          <a:pt x="327636" y="106771"/>
                          <a:pt x="329147" y="107023"/>
                        </a:cubicBezTo>
                        <a:cubicBezTo>
                          <a:pt x="331791" y="107527"/>
                          <a:pt x="395128" y="121635"/>
                          <a:pt x="389964" y="228200"/>
                        </a:cubicBezTo>
                        <a:cubicBezTo>
                          <a:pt x="381906" y="392330"/>
                          <a:pt x="297038" y="507082"/>
                          <a:pt x="183461" y="507082"/>
                        </a:cubicBezTo>
                        <a:lnTo>
                          <a:pt x="183461" y="507082"/>
                        </a:lnTo>
                        <a:close/>
                      </a:path>
                    </a:pathLst>
                  </a:custGeom>
                  <a:solidFill>
                    <a:srgbClr val="58595B"/>
                  </a:solidFill>
                  <a:ln w="12591" cap="flat">
                    <a:noFill/>
                    <a:prstDash val="solid"/>
                    <a:miter/>
                  </a:ln>
                </p:spPr>
                <p:txBody>
                  <a:bodyPr rtlCol="0" anchor="ctr"/>
                  <a:lstStyle/>
                  <a:p>
                    <a:endParaRPr lang="en-US" sz="2000"/>
                  </a:p>
                </p:txBody>
              </p:sp>
              <p:sp>
                <p:nvSpPr>
                  <p:cNvPr id="19" name="Freeform 18">
                    <a:extLst>
                      <a:ext uri="{FF2B5EF4-FFF2-40B4-BE49-F238E27FC236}">
                        <a16:creationId xmlns:a16="http://schemas.microsoft.com/office/drawing/2014/main" id="{873DE2EA-56B0-5E6E-8D52-C68D69677F7B}"/>
                      </a:ext>
                    </a:extLst>
                  </p:cNvPr>
                  <p:cNvSpPr/>
                  <p:nvPr/>
                </p:nvSpPr>
                <p:spPr>
                  <a:xfrm>
                    <a:off x="8461409" y="3082782"/>
                    <a:ext cx="592545" cy="818887"/>
                  </a:xfrm>
                  <a:custGeom>
                    <a:avLst/>
                    <a:gdLst>
                      <a:gd name="connsiteX0" fmla="*/ 563294 w 592545"/>
                      <a:gd name="connsiteY0" fmla="*/ 818887 h 818887"/>
                      <a:gd name="connsiteX1" fmla="*/ 538110 w 592545"/>
                      <a:gd name="connsiteY1" fmla="*/ 793695 h 818887"/>
                      <a:gd name="connsiteX2" fmla="*/ 539117 w 592545"/>
                      <a:gd name="connsiteY2" fmla="*/ 685618 h 818887"/>
                      <a:gd name="connsiteX3" fmla="*/ 540251 w 592545"/>
                      <a:gd name="connsiteY3" fmla="*/ 560411 h 818887"/>
                      <a:gd name="connsiteX4" fmla="*/ 541006 w 592545"/>
                      <a:gd name="connsiteY4" fmla="*/ 510025 h 818887"/>
                      <a:gd name="connsiteX5" fmla="*/ 540880 w 592545"/>
                      <a:gd name="connsiteY5" fmla="*/ 331031 h 818887"/>
                      <a:gd name="connsiteX6" fmla="*/ 347849 w 592545"/>
                      <a:gd name="connsiteY6" fmla="*/ 50385 h 818887"/>
                      <a:gd name="connsiteX7" fmla="*/ 287787 w 592545"/>
                      <a:gd name="connsiteY7" fmla="*/ 67516 h 818887"/>
                      <a:gd name="connsiteX8" fmla="*/ 265877 w 592545"/>
                      <a:gd name="connsiteY8" fmla="*/ 71421 h 818887"/>
                      <a:gd name="connsiteX9" fmla="*/ 96520 w 592545"/>
                      <a:gd name="connsiteY9" fmla="*/ 153801 h 818887"/>
                      <a:gd name="connsiteX10" fmla="*/ 50686 w 592545"/>
                      <a:gd name="connsiteY10" fmla="*/ 616842 h 818887"/>
                      <a:gd name="connsiteX11" fmla="*/ 50433 w 592545"/>
                      <a:gd name="connsiteY11" fmla="*/ 788026 h 818887"/>
                      <a:gd name="connsiteX12" fmla="*/ 24873 w 592545"/>
                      <a:gd name="connsiteY12" fmla="*/ 812841 h 818887"/>
                      <a:gd name="connsiteX13" fmla="*/ 67 w 592545"/>
                      <a:gd name="connsiteY13" fmla="*/ 787270 h 818887"/>
                      <a:gd name="connsiteX14" fmla="*/ 319 w 592545"/>
                      <a:gd name="connsiteY14" fmla="*/ 617094 h 818887"/>
                      <a:gd name="connsiteX15" fmla="*/ 51944 w 592545"/>
                      <a:gd name="connsiteY15" fmla="*/ 130246 h 818887"/>
                      <a:gd name="connsiteX16" fmla="*/ 268522 w 592545"/>
                      <a:gd name="connsiteY16" fmla="*/ 20280 h 818887"/>
                      <a:gd name="connsiteX17" fmla="*/ 347723 w 592545"/>
                      <a:gd name="connsiteY17" fmla="*/ 0 h 818887"/>
                      <a:gd name="connsiteX18" fmla="*/ 591121 w 592545"/>
                      <a:gd name="connsiteY18" fmla="*/ 329394 h 818887"/>
                      <a:gd name="connsiteX19" fmla="*/ 591247 w 592545"/>
                      <a:gd name="connsiteY19" fmla="*/ 511159 h 818887"/>
                      <a:gd name="connsiteX20" fmla="*/ 590492 w 592545"/>
                      <a:gd name="connsiteY20" fmla="*/ 560411 h 818887"/>
                      <a:gd name="connsiteX21" fmla="*/ 589358 w 592545"/>
                      <a:gd name="connsiteY21" fmla="*/ 686122 h 818887"/>
                      <a:gd name="connsiteX22" fmla="*/ 588351 w 592545"/>
                      <a:gd name="connsiteY22" fmla="*/ 793695 h 818887"/>
                      <a:gd name="connsiteX23" fmla="*/ 563168 w 592545"/>
                      <a:gd name="connsiteY23" fmla="*/ 818887 h 818887"/>
                      <a:gd name="connsiteX24" fmla="*/ 563168 w 592545"/>
                      <a:gd name="connsiteY24" fmla="*/ 818887 h 8188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592545" h="818887">
                        <a:moveTo>
                          <a:pt x="563294" y="818887"/>
                        </a:moveTo>
                        <a:cubicBezTo>
                          <a:pt x="549443" y="818887"/>
                          <a:pt x="538110" y="807551"/>
                          <a:pt x="538110" y="793695"/>
                        </a:cubicBezTo>
                        <a:cubicBezTo>
                          <a:pt x="538110" y="775934"/>
                          <a:pt x="538614" y="731721"/>
                          <a:pt x="539117" y="685618"/>
                        </a:cubicBezTo>
                        <a:cubicBezTo>
                          <a:pt x="539621" y="635611"/>
                          <a:pt x="540251" y="583336"/>
                          <a:pt x="540251" y="560411"/>
                        </a:cubicBezTo>
                        <a:cubicBezTo>
                          <a:pt x="540251" y="545799"/>
                          <a:pt x="540628" y="529172"/>
                          <a:pt x="541006" y="510025"/>
                        </a:cubicBezTo>
                        <a:cubicBezTo>
                          <a:pt x="542014" y="464427"/>
                          <a:pt x="543273" y="407743"/>
                          <a:pt x="540880" y="331031"/>
                        </a:cubicBezTo>
                        <a:cubicBezTo>
                          <a:pt x="533326" y="97999"/>
                          <a:pt x="386758" y="50385"/>
                          <a:pt x="347849" y="50385"/>
                        </a:cubicBezTo>
                        <a:cubicBezTo>
                          <a:pt x="311963" y="50385"/>
                          <a:pt x="288039" y="67264"/>
                          <a:pt x="287787" y="67516"/>
                        </a:cubicBezTo>
                        <a:cubicBezTo>
                          <a:pt x="281492" y="72051"/>
                          <a:pt x="273307" y="73563"/>
                          <a:pt x="265877" y="71421"/>
                        </a:cubicBezTo>
                        <a:cubicBezTo>
                          <a:pt x="261470" y="70288"/>
                          <a:pt x="155449" y="42324"/>
                          <a:pt x="96520" y="153801"/>
                        </a:cubicBezTo>
                        <a:cubicBezTo>
                          <a:pt x="48545" y="244621"/>
                          <a:pt x="49678" y="425378"/>
                          <a:pt x="50686" y="616842"/>
                        </a:cubicBezTo>
                        <a:cubicBezTo>
                          <a:pt x="51063" y="672770"/>
                          <a:pt x="51315" y="730587"/>
                          <a:pt x="50433" y="788026"/>
                        </a:cubicBezTo>
                        <a:cubicBezTo>
                          <a:pt x="50182" y="801882"/>
                          <a:pt x="38471" y="813093"/>
                          <a:pt x="24873" y="812841"/>
                        </a:cubicBezTo>
                        <a:cubicBezTo>
                          <a:pt x="11021" y="812589"/>
                          <a:pt x="-185" y="801126"/>
                          <a:pt x="67" y="787270"/>
                        </a:cubicBezTo>
                        <a:cubicBezTo>
                          <a:pt x="948" y="730335"/>
                          <a:pt x="571" y="672770"/>
                          <a:pt x="319" y="617094"/>
                        </a:cubicBezTo>
                        <a:cubicBezTo>
                          <a:pt x="-815" y="410640"/>
                          <a:pt x="-1822" y="232276"/>
                          <a:pt x="51944" y="130246"/>
                        </a:cubicBezTo>
                        <a:cubicBezTo>
                          <a:pt x="110370" y="19650"/>
                          <a:pt x="213119" y="9069"/>
                          <a:pt x="268522" y="20280"/>
                        </a:cubicBezTo>
                        <a:cubicBezTo>
                          <a:pt x="283003" y="12218"/>
                          <a:pt x="311082" y="0"/>
                          <a:pt x="347723" y="0"/>
                        </a:cubicBezTo>
                        <a:cubicBezTo>
                          <a:pt x="408038" y="0"/>
                          <a:pt x="582433" y="60588"/>
                          <a:pt x="591121" y="329394"/>
                        </a:cubicBezTo>
                        <a:cubicBezTo>
                          <a:pt x="593639" y="407617"/>
                          <a:pt x="592255" y="467450"/>
                          <a:pt x="591247" y="511159"/>
                        </a:cubicBezTo>
                        <a:cubicBezTo>
                          <a:pt x="590870" y="529927"/>
                          <a:pt x="590492" y="546177"/>
                          <a:pt x="590492" y="560411"/>
                        </a:cubicBezTo>
                        <a:cubicBezTo>
                          <a:pt x="590492" y="583462"/>
                          <a:pt x="589862" y="635863"/>
                          <a:pt x="589358" y="686122"/>
                        </a:cubicBezTo>
                        <a:cubicBezTo>
                          <a:pt x="588855" y="731973"/>
                          <a:pt x="588351" y="775934"/>
                          <a:pt x="588351" y="793695"/>
                        </a:cubicBezTo>
                        <a:cubicBezTo>
                          <a:pt x="588351" y="807551"/>
                          <a:pt x="577018" y="818887"/>
                          <a:pt x="563168" y="818887"/>
                        </a:cubicBezTo>
                        <a:lnTo>
                          <a:pt x="563168" y="818887"/>
                        </a:lnTo>
                        <a:close/>
                      </a:path>
                    </a:pathLst>
                  </a:custGeom>
                  <a:solidFill>
                    <a:srgbClr val="58595B"/>
                  </a:solidFill>
                  <a:ln w="12591" cap="flat">
                    <a:noFill/>
                    <a:prstDash val="solid"/>
                    <a:miter/>
                  </a:ln>
                </p:spPr>
                <p:txBody>
                  <a:bodyPr rtlCol="0" anchor="ctr"/>
                  <a:lstStyle/>
                  <a:p>
                    <a:endParaRPr lang="en-US" sz="2000"/>
                  </a:p>
                </p:txBody>
              </p:sp>
            </p:grpSp>
          </p:grpSp>
          <p:sp>
            <p:nvSpPr>
              <p:cNvPr id="15" name="Freeform 14">
                <a:extLst>
                  <a:ext uri="{FF2B5EF4-FFF2-40B4-BE49-F238E27FC236}">
                    <a16:creationId xmlns:a16="http://schemas.microsoft.com/office/drawing/2014/main" id="{409D312B-F132-870E-A71D-A96B69028EFC}"/>
                  </a:ext>
                </a:extLst>
              </p:cNvPr>
              <p:cNvSpPr/>
              <p:nvPr/>
            </p:nvSpPr>
            <p:spPr>
              <a:xfrm>
                <a:off x="8606266" y="3810709"/>
                <a:ext cx="296524" cy="131394"/>
              </a:xfrm>
              <a:custGeom>
                <a:avLst/>
                <a:gdLst>
                  <a:gd name="connsiteX0" fmla="*/ 149100 w 296524"/>
                  <a:gd name="connsiteY0" fmla="*/ 131268 h 131394"/>
                  <a:gd name="connsiteX1" fmla="*/ 81105 w 296524"/>
                  <a:gd name="connsiteY1" fmla="*/ 106327 h 131394"/>
                  <a:gd name="connsiteX2" fmla="*/ 8829 w 296524"/>
                  <a:gd name="connsiteY2" fmla="*/ 44353 h 131394"/>
                  <a:gd name="connsiteX3" fmla="*/ 6059 w 296524"/>
                  <a:gd name="connsiteY3" fmla="*/ 8832 h 131394"/>
                  <a:gd name="connsiteX4" fmla="*/ 41567 w 296524"/>
                  <a:gd name="connsiteY4" fmla="*/ 6061 h 131394"/>
                  <a:gd name="connsiteX5" fmla="*/ 113844 w 296524"/>
                  <a:gd name="connsiteY5" fmla="*/ 68035 h 131394"/>
                  <a:gd name="connsiteX6" fmla="*/ 184860 w 296524"/>
                  <a:gd name="connsiteY6" fmla="*/ 67657 h 131394"/>
                  <a:gd name="connsiteX7" fmla="*/ 254745 w 296524"/>
                  <a:gd name="connsiteY7" fmla="*/ 6313 h 131394"/>
                  <a:gd name="connsiteX8" fmla="*/ 290253 w 296524"/>
                  <a:gd name="connsiteY8" fmla="*/ 8706 h 131394"/>
                  <a:gd name="connsiteX9" fmla="*/ 287860 w 296524"/>
                  <a:gd name="connsiteY9" fmla="*/ 44227 h 131394"/>
                  <a:gd name="connsiteX10" fmla="*/ 217977 w 296524"/>
                  <a:gd name="connsiteY10" fmla="*/ 105572 h 131394"/>
                  <a:gd name="connsiteX11" fmla="*/ 148974 w 296524"/>
                  <a:gd name="connsiteY11" fmla="*/ 131394 h 131394"/>
                  <a:gd name="connsiteX12" fmla="*/ 148974 w 296524"/>
                  <a:gd name="connsiteY12" fmla="*/ 131394 h 1313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96524" h="131394">
                    <a:moveTo>
                      <a:pt x="149100" y="131268"/>
                    </a:moveTo>
                    <a:cubicBezTo>
                      <a:pt x="124798" y="131268"/>
                      <a:pt x="100497" y="122955"/>
                      <a:pt x="81105" y="106327"/>
                    </a:cubicBezTo>
                    <a:lnTo>
                      <a:pt x="8829" y="44353"/>
                    </a:lnTo>
                    <a:cubicBezTo>
                      <a:pt x="-1749" y="35284"/>
                      <a:pt x="-3008" y="19413"/>
                      <a:pt x="6059" y="8832"/>
                    </a:cubicBezTo>
                    <a:cubicBezTo>
                      <a:pt x="15124" y="-1749"/>
                      <a:pt x="30990" y="-3009"/>
                      <a:pt x="41567" y="6061"/>
                    </a:cubicBezTo>
                    <a:lnTo>
                      <a:pt x="113844" y="68035"/>
                    </a:lnTo>
                    <a:cubicBezTo>
                      <a:pt x="134242" y="85543"/>
                      <a:pt x="164714" y="85291"/>
                      <a:pt x="184860" y="67657"/>
                    </a:cubicBezTo>
                    <a:lnTo>
                      <a:pt x="254745" y="6313"/>
                    </a:lnTo>
                    <a:cubicBezTo>
                      <a:pt x="265195" y="-2883"/>
                      <a:pt x="281061" y="-1875"/>
                      <a:pt x="290253" y="8706"/>
                    </a:cubicBezTo>
                    <a:cubicBezTo>
                      <a:pt x="299445" y="19161"/>
                      <a:pt x="298438" y="35032"/>
                      <a:pt x="287860" y="44227"/>
                    </a:cubicBezTo>
                    <a:lnTo>
                      <a:pt x="217977" y="105572"/>
                    </a:lnTo>
                    <a:cubicBezTo>
                      <a:pt x="198334" y="122703"/>
                      <a:pt x="173654" y="131394"/>
                      <a:pt x="148974" y="131394"/>
                    </a:cubicBezTo>
                    <a:lnTo>
                      <a:pt x="148974" y="131394"/>
                    </a:lnTo>
                    <a:close/>
                  </a:path>
                </a:pathLst>
              </a:custGeom>
              <a:solidFill>
                <a:srgbClr val="58595B"/>
              </a:solidFill>
              <a:ln w="12591" cap="flat">
                <a:noFill/>
                <a:prstDash val="solid"/>
                <a:miter/>
              </a:ln>
            </p:spPr>
            <p:txBody>
              <a:bodyPr rtlCol="0" anchor="ctr"/>
              <a:lstStyle/>
              <a:p>
                <a:endParaRPr lang="en-US" sz="2000"/>
              </a:p>
            </p:txBody>
          </p:sp>
        </p:grpSp>
        <p:grpSp>
          <p:nvGrpSpPr>
            <p:cNvPr id="115" name="Graphic 4">
              <a:extLst>
                <a:ext uri="{FF2B5EF4-FFF2-40B4-BE49-F238E27FC236}">
                  <a16:creationId xmlns:a16="http://schemas.microsoft.com/office/drawing/2014/main" id="{9DACD964-B8F1-94F1-BAFB-3DB5E5FB85CA}"/>
                </a:ext>
              </a:extLst>
            </p:cNvPr>
            <p:cNvGrpSpPr/>
            <p:nvPr/>
          </p:nvGrpSpPr>
          <p:grpSpPr>
            <a:xfrm>
              <a:off x="4887009" y="3635473"/>
              <a:ext cx="1763467" cy="1268397"/>
              <a:chOff x="7545556" y="3961536"/>
              <a:chExt cx="1763467" cy="1268397"/>
            </a:xfrm>
          </p:grpSpPr>
          <p:sp>
            <p:nvSpPr>
              <p:cNvPr id="116" name="Freeform 115">
                <a:extLst>
                  <a:ext uri="{FF2B5EF4-FFF2-40B4-BE49-F238E27FC236}">
                    <a16:creationId xmlns:a16="http://schemas.microsoft.com/office/drawing/2014/main" id="{97033620-F246-7ED5-0558-B915B7C1165E}"/>
                  </a:ext>
                </a:extLst>
              </p:cNvPr>
              <p:cNvSpPr/>
              <p:nvPr/>
            </p:nvSpPr>
            <p:spPr>
              <a:xfrm>
                <a:off x="7545556" y="3969346"/>
                <a:ext cx="1763467" cy="1260587"/>
              </a:xfrm>
              <a:custGeom>
                <a:avLst/>
                <a:gdLst>
                  <a:gd name="connsiteX0" fmla="*/ 1637550 w 1763467"/>
                  <a:gd name="connsiteY0" fmla="*/ 0 h 1128756"/>
                  <a:gd name="connsiteX1" fmla="*/ 1763467 w 1763467"/>
                  <a:gd name="connsiteY1" fmla="*/ 125963 h 1128756"/>
                  <a:gd name="connsiteX2" fmla="*/ 1763467 w 1763467"/>
                  <a:gd name="connsiteY2" fmla="*/ 1002794 h 1128756"/>
                  <a:gd name="connsiteX3" fmla="*/ 1637550 w 1763467"/>
                  <a:gd name="connsiteY3" fmla="*/ 1128757 h 1128756"/>
                  <a:gd name="connsiteX4" fmla="*/ 125917 w 1763467"/>
                  <a:gd name="connsiteY4" fmla="*/ 1128757 h 1128756"/>
                  <a:gd name="connsiteX5" fmla="*/ 0 w 1763467"/>
                  <a:gd name="connsiteY5" fmla="*/ 1002794 h 1128756"/>
                  <a:gd name="connsiteX6" fmla="*/ 0 w 1763467"/>
                  <a:gd name="connsiteY6" fmla="*/ 125963 h 1128756"/>
                  <a:gd name="connsiteX7" fmla="*/ 125917 w 1763467"/>
                  <a:gd name="connsiteY7" fmla="*/ 0 h 11287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3467" h="1128756">
                    <a:moveTo>
                      <a:pt x="1637550" y="0"/>
                    </a:moveTo>
                    <a:cubicBezTo>
                      <a:pt x="1707092" y="0"/>
                      <a:pt x="1763467" y="56396"/>
                      <a:pt x="1763467" y="125963"/>
                    </a:cubicBezTo>
                    <a:lnTo>
                      <a:pt x="1763467" y="1002794"/>
                    </a:lnTo>
                    <a:cubicBezTo>
                      <a:pt x="1763467" y="1072361"/>
                      <a:pt x="1707092" y="1128757"/>
                      <a:pt x="1637550" y="1128757"/>
                    </a:cubicBezTo>
                    <a:lnTo>
                      <a:pt x="125917" y="1128757"/>
                    </a:lnTo>
                    <a:cubicBezTo>
                      <a:pt x="56375" y="1128757"/>
                      <a:pt x="0" y="1072361"/>
                      <a:pt x="0" y="1002794"/>
                    </a:cubicBezTo>
                    <a:lnTo>
                      <a:pt x="0" y="125963"/>
                    </a:lnTo>
                    <a:cubicBezTo>
                      <a:pt x="0" y="56396"/>
                      <a:pt x="56375" y="0"/>
                      <a:pt x="125917" y="0"/>
                    </a:cubicBezTo>
                    <a:close/>
                  </a:path>
                </a:pathLst>
              </a:custGeom>
              <a:solidFill>
                <a:srgbClr val="FEFDF5"/>
              </a:solidFill>
              <a:ln w="12591" cap="flat">
                <a:noFill/>
                <a:prstDash val="solid"/>
                <a:miter/>
              </a:ln>
            </p:spPr>
            <p:txBody>
              <a:bodyPr rtlCol="0" anchor="ctr"/>
              <a:lstStyle/>
              <a:p>
                <a:endParaRPr lang="en-US" sz="2000"/>
              </a:p>
            </p:txBody>
          </p:sp>
          <p:sp>
            <p:nvSpPr>
              <p:cNvPr id="117" name="Freeform 116">
                <a:extLst>
                  <a:ext uri="{FF2B5EF4-FFF2-40B4-BE49-F238E27FC236}">
                    <a16:creationId xmlns:a16="http://schemas.microsoft.com/office/drawing/2014/main" id="{2E84CBF1-B373-03FD-BA7B-BA2363AAE87A}"/>
                  </a:ext>
                </a:extLst>
              </p:cNvPr>
              <p:cNvSpPr/>
              <p:nvPr/>
            </p:nvSpPr>
            <p:spPr>
              <a:xfrm>
                <a:off x="7545556" y="3961536"/>
                <a:ext cx="1763466" cy="400941"/>
              </a:xfrm>
              <a:custGeom>
                <a:avLst/>
                <a:gdLst>
                  <a:gd name="connsiteX0" fmla="*/ 162181 w 1763466"/>
                  <a:gd name="connsiteY0" fmla="*/ 0 h 400941"/>
                  <a:gd name="connsiteX1" fmla="*/ 1601286 w 1763466"/>
                  <a:gd name="connsiteY1" fmla="*/ 0 h 400941"/>
                  <a:gd name="connsiteX2" fmla="*/ 1763467 w 1763466"/>
                  <a:gd name="connsiteY2" fmla="*/ 125963 h 400941"/>
                  <a:gd name="connsiteX3" fmla="*/ 1763467 w 1763466"/>
                  <a:gd name="connsiteY3" fmla="*/ 400941 h 400941"/>
                  <a:gd name="connsiteX4" fmla="*/ 0 w 1763466"/>
                  <a:gd name="connsiteY4" fmla="*/ 400941 h 400941"/>
                  <a:gd name="connsiteX5" fmla="*/ 0 w 1763466"/>
                  <a:gd name="connsiteY5" fmla="*/ 125963 h 400941"/>
                  <a:gd name="connsiteX6" fmla="*/ 162181 w 1763466"/>
                  <a:gd name="connsiteY6" fmla="*/ 0 h 4009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63466" h="400941">
                    <a:moveTo>
                      <a:pt x="162181" y="0"/>
                    </a:moveTo>
                    <a:lnTo>
                      <a:pt x="1601286" y="0"/>
                    </a:lnTo>
                    <a:cubicBezTo>
                      <a:pt x="1690813" y="0"/>
                      <a:pt x="1763467" y="56432"/>
                      <a:pt x="1763467" y="125963"/>
                    </a:cubicBezTo>
                    <a:lnTo>
                      <a:pt x="1763467" y="400941"/>
                    </a:lnTo>
                    <a:lnTo>
                      <a:pt x="0" y="400941"/>
                    </a:lnTo>
                    <a:lnTo>
                      <a:pt x="0" y="125963"/>
                    </a:lnTo>
                    <a:cubicBezTo>
                      <a:pt x="0" y="56432"/>
                      <a:pt x="72654" y="0"/>
                      <a:pt x="162181" y="0"/>
                    </a:cubicBezTo>
                    <a:close/>
                  </a:path>
                </a:pathLst>
              </a:custGeom>
              <a:solidFill>
                <a:srgbClr val="FBF4DA"/>
              </a:solidFill>
              <a:ln w="12591" cap="flat">
                <a:noFill/>
                <a:prstDash val="solid"/>
                <a:miter/>
              </a:ln>
            </p:spPr>
            <p:txBody>
              <a:bodyPr rtlCol="0" anchor="ctr"/>
              <a:lstStyle/>
              <a:p>
                <a:endParaRPr lang="en-US" sz="2000"/>
              </a:p>
            </p:txBody>
          </p:sp>
        </p:grpSp>
        <p:sp>
          <p:nvSpPr>
            <p:cNvPr id="139" name="TextBox 138">
              <a:extLst>
                <a:ext uri="{FF2B5EF4-FFF2-40B4-BE49-F238E27FC236}">
                  <a16:creationId xmlns:a16="http://schemas.microsoft.com/office/drawing/2014/main" id="{5D44149F-32F4-8C65-7F29-6BF8EAE44ABA}"/>
                </a:ext>
              </a:extLst>
            </p:cNvPr>
            <p:cNvSpPr txBox="1"/>
            <p:nvPr/>
          </p:nvSpPr>
          <p:spPr>
            <a:xfrm>
              <a:off x="5050442" y="4125332"/>
              <a:ext cx="1436608" cy="686774"/>
            </a:xfrm>
            <a:prstGeom prst="rect">
              <a:avLst/>
            </a:prstGeom>
            <a:noFill/>
          </p:spPr>
          <p:txBody>
            <a:bodyPr wrap="none" lIns="0" tIns="0" rIns="0" bIns="0" rtlCol="0">
              <a:spAutoFit/>
            </a:bodyPr>
            <a:lstStyle/>
            <a:p>
              <a:pPr algn="ctr">
                <a:lnSpc>
                  <a:spcPct val="90000"/>
                </a:lnSpc>
              </a:pPr>
              <a:r>
                <a:rPr lang="en-US" sz="2000" b="1">
                  <a:solidFill>
                    <a:srgbClr val="6D6B65"/>
                  </a:solidFill>
                  <a:latin typeface="Raleway ExtraBold" panose="020B0003030101060003" pitchFamily="34" charset="0"/>
                </a:rPr>
                <a:t>100+ PV</a:t>
              </a:r>
              <a:br>
                <a:rPr lang="en-US" sz="2000" b="1">
                  <a:solidFill>
                    <a:srgbClr val="6D6B65"/>
                  </a:solidFill>
                  <a:latin typeface="Raleway ExtraBold" panose="020B0003030101060003" pitchFamily="34" charset="0"/>
                </a:rPr>
              </a:br>
              <a:r>
                <a:rPr lang="en-US" sz="2000" b="1">
                  <a:solidFill>
                    <a:srgbClr val="6D6B65"/>
                  </a:solidFill>
                  <a:latin typeface="Raleway ExtraBold" panose="020B0003030101060003" pitchFamily="34" charset="0"/>
                </a:rPr>
                <a:t>ENROLLMENT</a:t>
              </a:r>
              <a:br>
                <a:rPr lang="en-US" sz="2000" b="1">
                  <a:solidFill>
                    <a:srgbClr val="6D6B65"/>
                  </a:solidFill>
                  <a:latin typeface="Raleway ExtraBold" panose="020B0003030101060003" pitchFamily="34" charset="0"/>
                </a:rPr>
              </a:br>
              <a:r>
                <a:rPr lang="en-US" sz="2000" b="1">
                  <a:solidFill>
                    <a:srgbClr val="6D6B65"/>
                  </a:solidFill>
                  <a:latin typeface="Raleway ExtraBold" panose="020B0003030101060003" pitchFamily="34" charset="0"/>
                </a:rPr>
                <a:t>ORDER</a:t>
              </a:r>
            </a:p>
          </p:txBody>
        </p:sp>
        <p:sp>
          <p:nvSpPr>
            <p:cNvPr id="140" name="TextBox 139">
              <a:extLst>
                <a:ext uri="{FF2B5EF4-FFF2-40B4-BE49-F238E27FC236}">
                  <a16:creationId xmlns:a16="http://schemas.microsoft.com/office/drawing/2014/main" id="{AA4AD85E-738A-854B-4F4D-2BCD9A2A3EC2}"/>
                </a:ext>
              </a:extLst>
            </p:cNvPr>
            <p:cNvSpPr txBox="1"/>
            <p:nvPr/>
          </p:nvSpPr>
          <p:spPr>
            <a:xfrm>
              <a:off x="5044823" y="3711428"/>
              <a:ext cx="1447842" cy="284884"/>
            </a:xfrm>
            <a:prstGeom prst="rect">
              <a:avLst/>
            </a:prstGeom>
            <a:noFill/>
          </p:spPr>
          <p:txBody>
            <a:bodyPr wrap="none" lIns="0" tIns="0" rIns="0" bIns="0" rtlCol="0">
              <a:spAutoFit/>
            </a:bodyPr>
            <a:lstStyle/>
            <a:p>
              <a:pPr algn="ctr">
                <a:lnSpc>
                  <a:spcPct val="80000"/>
                </a:lnSpc>
              </a:pPr>
              <a:r>
                <a:rPr lang="en-US" sz="1400" b="1">
                  <a:solidFill>
                    <a:srgbClr val="6D6B65"/>
                  </a:solidFill>
                  <a:latin typeface="Raleway ExtraBold" panose="020B0003030101060003" pitchFamily="34" charset="0"/>
                </a:rPr>
                <a:t>PERSONALLY</a:t>
              </a:r>
              <a:br>
                <a:rPr lang="en-US" sz="1400" b="1">
                  <a:solidFill>
                    <a:srgbClr val="6D6B65"/>
                  </a:solidFill>
                  <a:latin typeface="Raleway ExtraBold" panose="020B0003030101060003" pitchFamily="34" charset="0"/>
                </a:rPr>
              </a:br>
              <a:r>
                <a:rPr lang="en-US" sz="1400" b="1">
                  <a:solidFill>
                    <a:srgbClr val="6D6B65"/>
                  </a:solidFill>
                  <a:latin typeface="Raleway ExtraBold" panose="020B0003030101060003" pitchFamily="34" charset="0"/>
                </a:rPr>
                <a:t>ENROLLED MEMBER</a:t>
              </a:r>
            </a:p>
          </p:txBody>
        </p:sp>
      </p:grpSp>
      <p:pic>
        <p:nvPicPr>
          <p:cNvPr id="160" name="Graphic 159">
            <a:extLst>
              <a:ext uri="{FF2B5EF4-FFF2-40B4-BE49-F238E27FC236}">
                <a16:creationId xmlns:a16="http://schemas.microsoft.com/office/drawing/2014/main" id="{A86B47BC-EBF8-62DA-BDC0-3F6BE6744606}"/>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683018" y="2926140"/>
            <a:ext cx="642563" cy="642563"/>
          </a:xfrm>
          <a:prstGeom prst="rect">
            <a:avLst/>
          </a:prstGeom>
        </p:spPr>
      </p:pic>
      <p:sp>
        <p:nvSpPr>
          <p:cNvPr id="10" name="TextBox 9">
            <a:extLst>
              <a:ext uri="{FF2B5EF4-FFF2-40B4-BE49-F238E27FC236}">
                <a16:creationId xmlns:a16="http://schemas.microsoft.com/office/drawing/2014/main" id="{2E36D51E-BD38-A3A8-AD45-BE568E83E6AD}"/>
              </a:ext>
            </a:extLst>
          </p:cNvPr>
          <p:cNvSpPr txBox="1"/>
          <p:nvPr/>
        </p:nvSpPr>
        <p:spPr>
          <a:xfrm>
            <a:off x="8999553" y="4701143"/>
            <a:ext cx="2037416" cy="184666"/>
          </a:xfrm>
          <a:prstGeom prst="rect">
            <a:avLst/>
          </a:prstGeom>
          <a:noFill/>
        </p:spPr>
        <p:txBody>
          <a:bodyPr wrap="none" lIns="0" tIns="0" rIns="0" bIns="0" rtlCol="0">
            <a:spAutoFit/>
          </a:bodyPr>
          <a:lstStyle/>
          <a:p>
            <a:r>
              <a:rPr lang="en-US" sz="1200" dirty="0">
                <a:solidFill>
                  <a:schemeClr val="tx1">
                    <a:lumMod val="50000"/>
                    <a:lumOff val="50000"/>
                  </a:schemeClr>
                </a:solidFill>
              </a:rPr>
              <a:t>*shares vary month to month</a:t>
            </a:r>
          </a:p>
        </p:txBody>
      </p:sp>
      <p:sp>
        <p:nvSpPr>
          <p:cNvPr id="5" name="TextBox 4">
            <a:extLst>
              <a:ext uri="{FF2B5EF4-FFF2-40B4-BE49-F238E27FC236}">
                <a16:creationId xmlns:a16="http://schemas.microsoft.com/office/drawing/2014/main" id="{D76BDE91-27C2-9931-7A70-6556916588EA}"/>
              </a:ext>
            </a:extLst>
          </p:cNvPr>
          <p:cNvSpPr txBox="1"/>
          <p:nvPr/>
        </p:nvSpPr>
        <p:spPr>
          <a:xfrm>
            <a:off x="492369" y="6559022"/>
            <a:ext cx="10977364" cy="153888"/>
          </a:xfrm>
          <a:prstGeom prst="rect">
            <a:avLst/>
          </a:prstGeom>
          <a:noFill/>
        </p:spPr>
        <p:txBody>
          <a:bodyPr wrap="none" lIns="0" tIns="0" rIns="0" bIns="0">
            <a:spAutoFit/>
          </a:bodyPr>
          <a:lstStyle/>
          <a:p>
            <a:r>
              <a:rPr lang="en-US" sz="1000" dirty="0">
                <a:solidFill>
                  <a:schemeClr val="bg1">
                    <a:lumMod val="65000"/>
                  </a:schemeClr>
                </a:solidFill>
                <a:effectLst/>
                <a:latin typeface="Raleway dT" pitchFamily="2" charset="77"/>
              </a:rPr>
              <a:t>Results vary based on time, effort, and skill. Expenses may be incurred. For more information see the dōTERRA Opportunity and Earnings Disclosure Summary at doterra.com/disclosure.</a:t>
            </a:r>
          </a:p>
        </p:txBody>
      </p:sp>
    </p:spTree>
    <p:extLst>
      <p:ext uri="{BB962C8B-B14F-4D97-AF65-F5344CB8AC3E}">
        <p14:creationId xmlns:p14="http://schemas.microsoft.com/office/powerpoint/2010/main" val="22743471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84"/>
                                        </p:tgtEl>
                                        <p:attrNameLst>
                                          <p:attrName>style.visibility</p:attrName>
                                        </p:attrNameLst>
                                      </p:cBhvr>
                                      <p:to>
                                        <p:strVal val="visible"/>
                                      </p:to>
                                    </p:set>
                                    <p:animEffect transition="in" filter="fade">
                                      <p:cBhvr>
                                        <p:cTn id="7" dur="500"/>
                                        <p:tgtEl>
                                          <p:spTgt spid="84"/>
                                        </p:tgtEl>
                                      </p:cBhvr>
                                    </p:animEffect>
                                  </p:childTnLst>
                                </p:cTn>
                              </p:par>
                              <p:par>
                                <p:cTn id="8" presetID="42" presetClass="path" presetSubtype="0" decel="100000" fill="hold" grpId="1" nodeType="withEffect">
                                  <p:stCondLst>
                                    <p:cond delay="0"/>
                                  </p:stCondLst>
                                  <p:childTnLst>
                                    <p:animMotion origin="layout" path="M 8.33333E-7 2.22222E-6 L -0.01354 0.03449 " pathEditMode="relative" rAng="0" ptsTypes="AA">
                                      <p:cBhvr>
                                        <p:cTn id="9" dur="1000" spd="-100000" fill="hold"/>
                                        <p:tgtEl>
                                          <p:spTgt spid="84"/>
                                        </p:tgtEl>
                                        <p:attrNameLst>
                                          <p:attrName>ppt_x</p:attrName>
                                          <p:attrName>ppt_y</p:attrName>
                                        </p:attrNameLst>
                                      </p:cBhvr>
                                      <p:rCtr x="-677" y="1713"/>
                                    </p:animMotion>
                                  </p:childTnLst>
                                </p:cTn>
                              </p:par>
                              <p:par>
                                <p:cTn id="10" presetID="10" presetClass="entr" presetSubtype="0" fill="hold" grpId="0" nodeType="withEffect">
                                  <p:stCondLst>
                                    <p:cond delay="200"/>
                                  </p:stCondLst>
                                  <p:childTnLst>
                                    <p:set>
                                      <p:cBhvr>
                                        <p:cTn id="11" dur="1" fill="hold">
                                          <p:stCondLst>
                                            <p:cond delay="0"/>
                                          </p:stCondLst>
                                        </p:cTn>
                                        <p:tgtEl>
                                          <p:spTgt spid="85"/>
                                        </p:tgtEl>
                                        <p:attrNameLst>
                                          <p:attrName>style.visibility</p:attrName>
                                        </p:attrNameLst>
                                      </p:cBhvr>
                                      <p:to>
                                        <p:strVal val="visible"/>
                                      </p:to>
                                    </p:set>
                                    <p:animEffect transition="in" filter="fade">
                                      <p:cBhvr>
                                        <p:cTn id="12" dur="500"/>
                                        <p:tgtEl>
                                          <p:spTgt spid="85"/>
                                        </p:tgtEl>
                                      </p:cBhvr>
                                    </p:animEffect>
                                  </p:childTnLst>
                                </p:cTn>
                              </p:par>
                              <p:par>
                                <p:cTn id="13" presetID="42" presetClass="path" presetSubtype="0" decel="100000" fill="hold" grpId="1" nodeType="withEffect">
                                  <p:stCondLst>
                                    <p:cond delay="200"/>
                                  </p:stCondLst>
                                  <p:childTnLst>
                                    <p:animMotion origin="layout" path="M -1.66667E-6 0 L -0.01354 0.03449 " pathEditMode="relative" rAng="0" ptsTypes="AA">
                                      <p:cBhvr>
                                        <p:cTn id="14" dur="1000" spd="-100000" fill="hold"/>
                                        <p:tgtEl>
                                          <p:spTgt spid="85"/>
                                        </p:tgtEl>
                                        <p:attrNameLst>
                                          <p:attrName>ppt_x</p:attrName>
                                          <p:attrName>ppt_y</p:attrName>
                                        </p:attrNameLst>
                                      </p:cBhvr>
                                      <p:rCtr x="-677" y="1713"/>
                                    </p:animMotion>
                                  </p:childTnLst>
                                </p:cTn>
                              </p:par>
                              <p:par>
                                <p:cTn id="15" presetID="10" presetClass="entr" presetSubtype="0" fill="hold" grpId="0" nodeType="withEffect">
                                  <p:stCondLst>
                                    <p:cond delay="600"/>
                                  </p:stCondLst>
                                  <p:childTnLst>
                                    <p:set>
                                      <p:cBhvr>
                                        <p:cTn id="16" dur="1" fill="hold">
                                          <p:stCondLst>
                                            <p:cond delay="0"/>
                                          </p:stCondLst>
                                        </p:cTn>
                                        <p:tgtEl>
                                          <p:spTgt spid="121"/>
                                        </p:tgtEl>
                                        <p:attrNameLst>
                                          <p:attrName>style.visibility</p:attrName>
                                        </p:attrNameLst>
                                      </p:cBhvr>
                                      <p:to>
                                        <p:strVal val="visible"/>
                                      </p:to>
                                    </p:set>
                                    <p:animEffect transition="in" filter="fade">
                                      <p:cBhvr>
                                        <p:cTn id="17" dur="500"/>
                                        <p:tgtEl>
                                          <p:spTgt spid="121"/>
                                        </p:tgtEl>
                                      </p:cBhvr>
                                    </p:animEffect>
                                  </p:childTnLst>
                                </p:cTn>
                              </p:par>
                              <p:par>
                                <p:cTn id="18" presetID="42" presetClass="path" presetSubtype="0" decel="100000" fill="hold" grpId="1" nodeType="withEffect">
                                  <p:stCondLst>
                                    <p:cond delay="600"/>
                                  </p:stCondLst>
                                  <p:childTnLst>
                                    <p:animMotion origin="layout" path="M -2.08333E-7 -3.33333E-6 L -0.02565 0.00324 " pathEditMode="relative" rAng="0" ptsTypes="AA">
                                      <p:cBhvr>
                                        <p:cTn id="19" dur="1000" spd="-100000" fill="hold"/>
                                        <p:tgtEl>
                                          <p:spTgt spid="121"/>
                                        </p:tgtEl>
                                        <p:attrNameLst>
                                          <p:attrName>ppt_x</p:attrName>
                                          <p:attrName>ppt_y</p:attrName>
                                        </p:attrNameLst>
                                      </p:cBhvr>
                                      <p:rCtr x="-1289" y="162"/>
                                    </p:animMotion>
                                  </p:childTnLst>
                                </p:cTn>
                              </p:par>
                              <p:par>
                                <p:cTn id="20" presetID="10" presetClass="entr" presetSubtype="0" fill="hold" nodeType="withEffect">
                                  <p:stCondLst>
                                    <p:cond delay="1400"/>
                                  </p:stCondLst>
                                  <p:childTnLst>
                                    <p:set>
                                      <p:cBhvr>
                                        <p:cTn id="21" dur="1" fill="hold">
                                          <p:stCondLst>
                                            <p:cond delay="0"/>
                                          </p:stCondLst>
                                        </p:cTn>
                                        <p:tgtEl>
                                          <p:spTgt spid="118"/>
                                        </p:tgtEl>
                                        <p:attrNameLst>
                                          <p:attrName>style.visibility</p:attrName>
                                        </p:attrNameLst>
                                      </p:cBhvr>
                                      <p:to>
                                        <p:strVal val="visible"/>
                                      </p:to>
                                    </p:set>
                                    <p:animEffect transition="in" filter="fade">
                                      <p:cBhvr>
                                        <p:cTn id="22" dur="500"/>
                                        <p:tgtEl>
                                          <p:spTgt spid="118"/>
                                        </p:tgtEl>
                                      </p:cBhvr>
                                    </p:animEffect>
                                  </p:childTnLst>
                                </p:cTn>
                              </p:par>
                              <p:par>
                                <p:cTn id="23" presetID="42" presetClass="path" presetSubtype="0" decel="100000" fill="hold" nodeType="withEffect">
                                  <p:stCondLst>
                                    <p:cond delay="1400"/>
                                  </p:stCondLst>
                                  <p:childTnLst>
                                    <p:animMotion origin="layout" path="M -2.29167E-6 -3.33333E-6 L -0.02565 0.00324 " pathEditMode="relative" rAng="0" ptsTypes="AA">
                                      <p:cBhvr>
                                        <p:cTn id="24" dur="1000" spd="-100000" fill="hold"/>
                                        <p:tgtEl>
                                          <p:spTgt spid="118"/>
                                        </p:tgtEl>
                                        <p:attrNameLst>
                                          <p:attrName>ppt_x</p:attrName>
                                          <p:attrName>ppt_y</p:attrName>
                                        </p:attrNameLst>
                                      </p:cBhvr>
                                      <p:rCtr x="-1289" y="162"/>
                                    </p:animMotion>
                                  </p:childTnLst>
                                </p:cTn>
                              </p:par>
                              <p:par>
                                <p:cTn id="25" presetID="10" presetClass="entr" presetSubtype="0" fill="hold" nodeType="withEffect">
                                  <p:stCondLst>
                                    <p:cond delay="200"/>
                                  </p:stCondLst>
                                  <p:childTnLst>
                                    <p:set>
                                      <p:cBhvr>
                                        <p:cTn id="26" dur="1" fill="hold">
                                          <p:stCondLst>
                                            <p:cond delay="0"/>
                                          </p:stCondLst>
                                        </p:cTn>
                                        <p:tgtEl>
                                          <p:spTgt spid="123"/>
                                        </p:tgtEl>
                                        <p:attrNameLst>
                                          <p:attrName>style.visibility</p:attrName>
                                        </p:attrNameLst>
                                      </p:cBhvr>
                                      <p:to>
                                        <p:strVal val="visible"/>
                                      </p:to>
                                    </p:set>
                                    <p:animEffect transition="in" filter="fade">
                                      <p:cBhvr>
                                        <p:cTn id="27" dur="500"/>
                                        <p:tgtEl>
                                          <p:spTgt spid="123"/>
                                        </p:tgtEl>
                                      </p:cBhvr>
                                    </p:animEffect>
                                  </p:childTnLst>
                                </p:cTn>
                              </p:par>
                              <p:par>
                                <p:cTn id="28" presetID="42" presetClass="path" presetSubtype="0" decel="100000" fill="hold" nodeType="withEffect">
                                  <p:stCondLst>
                                    <p:cond delay="200"/>
                                  </p:stCondLst>
                                  <p:childTnLst>
                                    <p:animMotion origin="layout" path="M -2.08333E-6 -3.33333E-6 L -0.00091 0.04236 " pathEditMode="relative" rAng="0" ptsTypes="AA">
                                      <p:cBhvr>
                                        <p:cTn id="29" dur="1000" spd="-100000" fill="hold"/>
                                        <p:tgtEl>
                                          <p:spTgt spid="123"/>
                                        </p:tgtEl>
                                        <p:attrNameLst>
                                          <p:attrName>ppt_x</p:attrName>
                                          <p:attrName>ppt_y</p:attrName>
                                        </p:attrNameLst>
                                      </p:cBhvr>
                                      <p:rCtr x="-52" y="2106"/>
                                    </p:animMotion>
                                  </p:childTnLst>
                                </p:cTn>
                              </p:par>
                              <p:par>
                                <p:cTn id="30" presetID="10" presetClass="entr" presetSubtype="0" fill="hold" nodeType="withEffect">
                                  <p:stCondLst>
                                    <p:cond delay="1800"/>
                                  </p:stCondLst>
                                  <p:childTnLst>
                                    <p:set>
                                      <p:cBhvr>
                                        <p:cTn id="31" dur="1" fill="hold">
                                          <p:stCondLst>
                                            <p:cond delay="0"/>
                                          </p:stCondLst>
                                        </p:cTn>
                                        <p:tgtEl>
                                          <p:spTgt spid="141"/>
                                        </p:tgtEl>
                                        <p:attrNameLst>
                                          <p:attrName>style.visibility</p:attrName>
                                        </p:attrNameLst>
                                      </p:cBhvr>
                                      <p:to>
                                        <p:strVal val="visible"/>
                                      </p:to>
                                    </p:set>
                                    <p:animEffect transition="in" filter="fade">
                                      <p:cBhvr>
                                        <p:cTn id="32" dur="500"/>
                                        <p:tgtEl>
                                          <p:spTgt spid="141"/>
                                        </p:tgtEl>
                                      </p:cBhvr>
                                    </p:animEffect>
                                  </p:childTnLst>
                                </p:cTn>
                              </p:par>
                              <p:par>
                                <p:cTn id="33" presetID="42" presetClass="path" presetSubtype="0" decel="100000" fill="hold" nodeType="withEffect">
                                  <p:stCondLst>
                                    <p:cond delay="1800"/>
                                  </p:stCondLst>
                                  <p:childTnLst>
                                    <p:animMotion origin="layout" path="M 2.70833E-6 -3.33333E-6 L -0.00091 0.04236 " pathEditMode="relative" rAng="0" ptsTypes="AA">
                                      <p:cBhvr>
                                        <p:cTn id="34" dur="1000" spd="-100000" fill="hold"/>
                                        <p:tgtEl>
                                          <p:spTgt spid="141"/>
                                        </p:tgtEl>
                                        <p:attrNameLst>
                                          <p:attrName>ppt_x</p:attrName>
                                          <p:attrName>ppt_y</p:attrName>
                                        </p:attrNameLst>
                                      </p:cBhvr>
                                      <p:rCtr x="-52" y="2106"/>
                                    </p:animMotion>
                                  </p:childTnLst>
                                </p:cTn>
                              </p:par>
                              <p:par>
                                <p:cTn id="35" presetID="10" presetClass="entr" presetSubtype="0" fill="hold" nodeType="withEffect">
                                  <p:stCondLst>
                                    <p:cond delay="1000"/>
                                  </p:stCondLst>
                                  <p:childTnLst>
                                    <p:set>
                                      <p:cBhvr>
                                        <p:cTn id="36" dur="1" fill="hold">
                                          <p:stCondLst>
                                            <p:cond delay="0"/>
                                          </p:stCondLst>
                                        </p:cTn>
                                        <p:tgtEl>
                                          <p:spTgt spid="158"/>
                                        </p:tgtEl>
                                        <p:attrNameLst>
                                          <p:attrName>style.visibility</p:attrName>
                                        </p:attrNameLst>
                                      </p:cBhvr>
                                      <p:to>
                                        <p:strVal val="visible"/>
                                      </p:to>
                                    </p:set>
                                    <p:animEffect transition="in" filter="fade">
                                      <p:cBhvr>
                                        <p:cTn id="37" dur="500"/>
                                        <p:tgtEl>
                                          <p:spTgt spid="158"/>
                                        </p:tgtEl>
                                      </p:cBhvr>
                                    </p:animEffect>
                                  </p:childTnLst>
                                </p:cTn>
                              </p:par>
                              <p:par>
                                <p:cTn id="38" presetID="42" presetClass="path" presetSubtype="0" decel="100000" fill="hold" nodeType="withEffect">
                                  <p:stCondLst>
                                    <p:cond delay="1000"/>
                                  </p:stCondLst>
                                  <p:childTnLst>
                                    <p:animMotion origin="layout" path="M 8.33333E-7 4.81481E-6 L -0.00091 0.04236 " pathEditMode="relative" rAng="0" ptsTypes="AA">
                                      <p:cBhvr>
                                        <p:cTn id="39" dur="1000" spd="-100000" fill="hold"/>
                                        <p:tgtEl>
                                          <p:spTgt spid="158"/>
                                        </p:tgtEl>
                                        <p:attrNameLst>
                                          <p:attrName>ppt_x</p:attrName>
                                          <p:attrName>ppt_y</p:attrName>
                                        </p:attrNameLst>
                                      </p:cBhvr>
                                      <p:rCtr x="-52" y="2106"/>
                                    </p:animMotion>
                                  </p:childTnLst>
                                </p:cTn>
                              </p:par>
                              <p:par>
                                <p:cTn id="40" presetID="10" presetClass="entr" presetSubtype="0" fill="hold" nodeType="withEffect">
                                  <p:stCondLst>
                                    <p:cond delay="1800"/>
                                  </p:stCondLst>
                                  <p:childTnLst>
                                    <p:set>
                                      <p:cBhvr>
                                        <p:cTn id="41" dur="1" fill="hold">
                                          <p:stCondLst>
                                            <p:cond delay="0"/>
                                          </p:stCondLst>
                                        </p:cTn>
                                        <p:tgtEl>
                                          <p:spTgt spid="160"/>
                                        </p:tgtEl>
                                        <p:attrNameLst>
                                          <p:attrName>style.visibility</p:attrName>
                                        </p:attrNameLst>
                                      </p:cBhvr>
                                      <p:to>
                                        <p:strVal val="visible"/>
                                      </p:to>
                                    </p:set>
                                    <p:animEffect transition="in" filter="fade">
                                      <p:cBhvr>
                                        <p:cTn id="42" dur="500"/>
                                        <p:tgtEl>
                                          <p:spTgt spid="160"/>
                                        </p:tgtEl>
                                      </p:cBhvr>
                                    </p:animEffect>
                                  </p:childTnLst>
                                </p:cTn>
                              </p:par>
                              <p:par>
                                <p:cTn id="43" presetID="42" presetClass="path" presetSubtype="0" decel="100000" fill="hold" nodeType="withEffect">
                                  <p:stCondLst>
                                    <p:cond delay="1800"/>
                                  </p:stCondLst>
                                  <p:childTnLst>
                                    <p:animMotion origin="layout" path="M -4.16667E-7 3.7037E-7 L -0.00091 0.04236 " pathEditMode="relative" rAng="0" ptsTypes="AA">
                                      <p:cBhvr>
                                        <p:cTn id="44" dur="1000" spd="-100000" fill="hold"/>
                                        <p:tgtEl>
                                          <p:spTgt spid="160"/>
                                        </p:tgtEl>
                                        <p:attrNameLst>
                                          <p:attrName>ppt_x</p:attrName>
                                          <p:attrName>ppt_y</p:attrName>
                                        </p:attrNameLst>
                                      </p:cBhvr>
                                      <p:rCtr x="-52" y="2106"/>
                                    </p:animMotion>
                                  </p:childTnLst>
                                </p:cTn>
                              </p:par>
                            </p:childTnLst>
                          </p:cTn>
                        </p:par>
                        <p:par>
                          <p:cTn id="45" fill="hold">
                            <p:stCondLst>
                              <p:cond delay="2800"/>
                            </p:stCondLst>
                            <p:childTnLst>
                              <p:par>
                                <p:cTn id="46" presetID="10" presetClass="entr" presetSubtype="0" fill="hold" grpId="0" nodeType="afterEffect">
                                  <p:stCondLst>
                                    <p:cond delay="0"/>
                                  </p:stCondLst>
                                  <p:childTnLst>
                                    <p:set>
                                      <p:cBhvr>
                                        <p:cTn id="47" dur="1" fill="hold">
                                          <p:stCondLst>
                                            <p:cond delay="0"/>
                                          </p:stCondLst>
                                        </p:cTn>
                                        <p:tgtEl>
                                          <p:spTgt spid="10"/>
                                        </p:tgtEl>
                                        <p:attrNameLst>
                                          <p:attrName>style.visibility</p:attrName>
                                        </p:attrNameLst>
                                      </p:cBhvr>
                                      <p:to>
                                        <p:strVal val="visible"/>
                                      </p:to>
                                    </p:set>
                                    <p:animEffect transition="in" filter="fade">
                                      <p:cBhvr>
                                        <p:cTn id="48" dur="500"/>
                                        <p:tgtEl>
                                          <p:spTgt spid="10"/>
                                        </p:tgtEl>
                                      </p:cBhvr>
                                    </p:animEffect>
                                  </p:childTnLst>
                                </p:cTn>
                              </p:par>
                              <p:par>
                                <p:cTn id="49" presetID="42" presetClass="path" presetSubtype="0" decel="100000" fill="hold" grpId="1" nodeType="withEffect">
                                  <p:stCondLst>
                                    <p:cond delay="0"/>
                                  </p:stCondLst>
                                  <p:childTnLst>
                                    <p:animMotion origin="layout" path="M -4.16667E-7 -1.85185E-6 L -0.00091 0.04236 " pathEditMode="relative" rAng="0" ptsTypes="AA">
                                      <p:cBhvr>
                                        <p:cTn id="50" dur="1000" spd="-100000" fill="hold"/>
                                        <p:tgtEl>
                                          <p:spTgt spid="10"/>
                                        </p:tgtEl>
                                        <p:attrNameLst>
                                          <p:attrName>ppt_x</p:attrName>
                                          <p:attrName>ppt_y</p:attrName>
                                        </p:attrNameLst>
                                      </p:cBhvr>
                                      <p:rCtr x="-52" y="2106"/>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4" grpId="0"/>
      <p:bldP spid="84" grpId="1"/>
      <p:bldP spid="85" grpId="0"/>
      <p:bldP spid="85" grpId="1"/>
      <p:bldP spid="121" grpId="0" animBg="1"/>
      <p:bldP spid="121" grpId="1" animBg="1"/>
      <p:bldP spid="10" grpId="0"/>
      <p:bldP spid="10" grpId="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D7BEFD-A11D-B65D-3B5E-CE4199DA03F9}"/>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5BF4A0D7-2568-91CB-145E-25F9162C2867}"/>
              </a:ext>
            </a:extLst>
          </p:cNvPr>
          <p:cNvSpPr txBox="1"/>
          <p:nvPr/>
        </p:nvSpPr>
        <p:spPr>
          <a:xfrm>
            <a:off x="641400" y="509185"/>
            <a:ext cx="3404778" cy="615553"/>
          </a:xfrm>
          <a:prstGeom prst="rect">
            <a:avLst/>
          </a:prstGeom>
          <a:noFill/>
        </p:spPr>
        <p:txBody>
          <a:bodyPr wrap="none" lIns="0" tIns="0" rIns="0" bIns="0" rtlCol="0" anchor="b">
            <a:spAutoFit/>
          </a:bodyPr>
          <a:lstStyle/>
          <a:p>
            <a:r>
              <a:rPr lang="en-US" sz="4000" b="1" spc="200">
                <a:solidFill>
                  <a:schemeClr val="accent5"/>
                </a:solidFill>
                <a:latin typeface="Raleway ExtraBold" panose="020B0003030101060003" pitchFamily="34" charset="0"/>
              </a:rPr>
              <a:t>LEADERSHIP</a:t>
            </a:r>
          </a:p>
        </p:txBody>
      </p:sp>
      <p:sp>
        <p:nvSpPr>
          <p:cNvPr id="4" name="Title 1">
            <a:extLst>
              <a:ext uri="{FF2B5EF4-FFF2-40B4-BE49-F238E27FC236}">
                <a16:creationId xmlns:a16="http://schemas.microsoft.com/office/drawing/2014/main" id="{695BF440-F2F1-6AA4-04CF-8EE0B6EBE97D}"/>
              </a:ext>
            </a:extLst>
          </p:cNvPr>
          <p:cNvSpPr txBox="1">
            <a:spLocks/>
          </p:cNvSpPr>
          <p:nvPr/>
        </p:nvSpPr>
        <p:spPr>
          <a:xfrm>
            <a:off x="2136148" y="929689"/>
            <a:ext cx="2665473" cy="1329595"/>
          </a:xfrm>
          <a:prstGeom prst="rect">
            <a:avLst/>
          </a:prstGeom>
        </p:spPr>
        <p:txBody>
          <a:bodyPr vert="horz" wrap="none" lIns="0" tIns="0" rIns="0" bIns="0" rtlCol="0" anchor="ctr">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9600">
                <a:ln w="31750">
                  <a:solidFill>
                    <a:schemeClr val="accent5"/>
                  </a:solidFill>
                </a:ln>
                <a:noFill/>
              </a:rPr>
              <a:t>Pool</a:t>
            </a:r>
          </a:p>
        </p:txBody>
      </p:sp>
      <p:grpSp>
        <p:nvGrpSpPr>
          <p:cNvPr id="22" name="Group 21">
            <a:extLst>
              <a:ext uri="{FF2B5EF4-FFF2-40B4-BE49-F238E27FC236}">
                <a16:creationId xmlns:a16="http://schemas.microsoft.com/office/drawing/2014/main" id="{72D0023E-BA84-95DB-F17C-CFE8BAD19A8D}"/>
              </a:ext>
            </a:extLst>
          </p:cNvPr>
          <p:cNvGrpSpPr/>
          <p:nvPr/>
        </p:nvGrpSpPr>
        <p:grpSpPr>
          <a:xfrm>
            <a:off x="7983434" y="264894"/>
            <a:ext cx="4208565" cy="1329593"/>
            <a:chOff x="7983434" y="264894"/>
            <a:chExt cx="4208565" cy="1329593"/>
          </a:xfrm>
        </p:grpSpPr>
        <p:sp>
          <p:nvSpPr>
            <p:cNvPr id="23" name="Round Same Side Corner Rectangle 22">
              <a:extLst>
                <a:ext uri="{FF2B5EF4-FFF2-40B4-BE49-F238E27FC236}">
                  <a16:creationId xmlns:a16="http://schemas.microsoft.com/office/drawing/2014/main" id="{9EDC06E9-CA34-A0E9-AE9F-361C0B48F8BA}"/>
                </a:ext>
              </a:extLst>
            </p:cNvPr>
            <p:cNvSpPr/>
            <p:nvPr/>
          </p:nvSpPr>
          <p:spPr>
            <a:xfrm rot="16200000">
              <a:off x="9422920" y="-1174592"/>
              <a:ext cx="1329593" cy="4208565"/>
            </a:xfrm>
            <a:prstGeom prst="round2Same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TextBox 23">
              <a:extLst>
                <a:ext uri="{FF2B5EF4-FFF2-40B4-BE49-F238E27FC236}">
                  <a16:creationId xmlns:a16="http://schemas.microsoft.com/office/drawing/2014/main" id="{64B7369C-C4E8-CF8D-B7C3-1F29885CF125}"/>
                </a:ext>
              </a:extLst>
            </p:cNvPr>
            <p:cNvSpPr txBox="1"/>
            <p:nvPr/>
          </p:nvSpPr>
          <p:spPr>
            <a:xfrm>
              <a:off x="8268293" y="347109"/>
              <a:ext cx="3789371" cy="1200329"/>
            </a:xfrm>
            <a:prstGeom prst="rect">
              <a:avLst/>
            </a:prstGeom>
            <a:noFill/>
          </p:spPr>
          <p:txBody>
            <a:bodyPr wrap="none" rtlCol="0">
              <a:spAutoFit/>
            </a:bodyPr>
            <a:lstStyle/>
            <a:p>
              <a:r>
                <a:rPr lang="en-US"/>
                <a:t>Paid to</a:t>
              </a:r>
              <a:r>
                <a:rPr lang="en-US" b="1"/>
                <a:t> Ranks </a:t>
              </a:r>
              <a:endParaRPr lang="en-US"/>
            </a:p>
            <a:p>
              <a:r>
                <a:rPr lang="en-US"/>
                <a:t>Paid</a:t>
              </a:r>
              <a:r>
                <a:rPr lang="en-US" b="1"/>
                <a:t> Monthly</a:t>
              </a:r>
              <a:endParaRPr lang="en-US"/>
            </a:p>
            <a:p>
              <a:r>
                <a:rPr lang="en-US"/>
                <a:t>Earnings vary based on </a:t>
              </a:r>
              <a:r>
                <a:rPr lang="en-US" b="1" err="1"/>
                <a:t>dōTERRA</a:t>
              </a:r>
              <a:r>
                <a:rPr lang="en-US" b="1"/>
                <a:t> </a:t>
              </a:r>
              <a:br>
                <a:rPr lang="en-US" b="1"/>
              </a:br>
              <a:r>
                <a:rPr lang="en-US" b="1"/>
                <a:t>Company Volume (DCV)</a:t>
              </a:r>
            </a:p>
          </p:txBody>
        </p:sp>
      </p:grpSp>
      <p:grpSp>
        <p:nvGrpSpPr>
          <p:cNvPr id="169" name="Group 168">
            <a:extLst>
              <a:ext uri="{FF2B5EF4-FFF2-40B4-BE49-F238E27FC236}">
                <a16:creationId xmlns:a16="http://schemas.microsoft.com/office/drawing/2014/main" id="{D60AF560-5DC2-EE40-C158-796985696CE0}"/>
              </a:ext>
            </a:extLst>
          </p:cNvPr>
          <p:cNvGrpSpPr/>
          <p:nvPr/>
        </p:nvGrpSpPr>
        <p:grpSpPr>
          <a:xfrm>
            <a:off x="530298" y="2621995"/>
            <a:ext cx="10820625" cy="3629605"/>
            <a:chOff x="530298" y="2621995"/>
            <a:chExt cx="10820625" cy="3629605"/>
          </a:xfrm>
        </p:grpSpPr>
        <p:sp>
          <p:nvSpPr>
            <p:cNvPr id="126" name="Freeform 125">
              <a:extLst>
                <a:ext uri="{FF2B5EF4-FFF2-40B4-BE49-F238E27FC236}">
                  <a16:creationId xmlns:a16="http://schemas.microsoft.com/office/drawing/2014/main" id="{0FC33CBF-779C-FDC3-00BA-15E81F058BF1}"/>
                </a:ext>
              </a:extLst>
            </p:cNvPr>
            <p:cNvSpPr/>
            <p:nvPr/>
          </p:nvSpPr>
          <p:spPr>
            <a:xfrm rot="16200000">
              <a:off x="4265286" y="4010154"/>
              <a:ext cx="566206" cy="2658390"/>
            </a:xfrm>
            <a:custGeom>
              <a:avLst/>
              <a:gdLst>
                <a:gd name="connsiteX0" fmla="*/ 0 w 566206"/>
                <a:gd name="connsiteY0" fmla="*/ 0 h 2658390"/>
                <a:gd name="connsiteX1" fmla="*/ 566207 w 566206"/>
                <a:gd name="connsiteY1" fmla="*/ 0 h 2658390"/>
                <a:gd name="connsiteX2" fmla="*/ 566207 w 566206"/>
                <a:gd name="connsiteY2" fmla="*/ 2658390 h 2658390"/>
                <a:gd name="connsiteX3" fmla="*/ 0 w 566206"/>
                <a:gd name="connsiteY3" fmla="*/ 2658390 h 2658390"/>
              </a:gdLst>
              <a:ahLst/>
              <a:cxnLst>
                <a:cxn ang="0">
                  <a:pos x="connsiteX0" y="connsiteY0"/>
                </a:cxn>
                <a:cxn ang="0">
                  <a:pos x="connsiteX1" y="connsiteY1"/>
                </a:cxn>
                <a:cxn ang="0">
                  <a:pos x="connsiteX2" y="connsiteY2"/>
                </a:cxn>
                <a:cxn ang="0">
                  <a:pos x="connsiteX3" y="connsiteY3"/>
                </a:cxn>
              </a:cxnLst>
              <a:rect l="l" t="t" r="r" b="b"/>
              <a:pathLst>
                <a:path w="566206" h="2658390">
                  <a:moveTo>
                    <a:pt x="0" y="0"/>
                  </a:moveTo>
                  <a:lnTo>
                    <a:pt x="566207" y="0"/>
                  </a:lnTo>
                  <a:lnTo>
                    <a:pt x="566207" y="2658390"/>
                  </a:lnTo>
                  <a:lnTo>
                    <a:pt x="0" y="2658390"/>
                  </a:lnTo>
                  <a:close/>
                </a:path>
              </a:pathLst>
            </a:custGeom>
            <a:solidFill>
              <a:srgbClr val="FFF1D6"/>
            </a:solidFill>
            <a:ln w="22036" cap="flat">
              <a:noFill/>
              <a:prstDash val="solid"/>
              <a:miter/>
            </a:ln>
          </p:spPr>
          <p:txBody>
            <a:bodyPr rtlCol="0" anchor="ctr"/>
            <a:lstStyle/>
            <a:p>
              <a:endParaRPr lang="en-US"/>
            </a:p>
          </p:txBody>
        </p:sp>
        <p:sp>
          <p:nvSpPr>
            <p:cNvPr id="127" name="Freeform 126">
              <a:extLst>
                <a:ext uri="{FF2B5EF4-FFF2-40B4-BE49-F238E27FC236}">
                  <a16:creationId xmlns:a16="http://schemas.microsoft.com/office/drawing/2014/main" id="{160F88DC-CF1E-C65A-B22C-FA50329D4B54}"/>
                </a:ext>
              </a:extLst>
            </p:cNvPr>
            <p:cNvSpPr/>
            <p:nvPr/>
          </p:nvSpPr>
          <p:spPr>
            <a:xfrm rot="16200000">
              <a:off x="9732295" y="4010154"/>
              <a:ext cx="566206" cy="2658390"/>
            </a:xfrm>
            <a:custGeom>
              <a:avLst/>
              <a:gdLst>
                <a:gd name="connsiteX0" fmla="*/ 0 w 566206"/>
                <a:gd name="connsiteY0" fmla="*/ 0 h 2658390"/>
                <a:gd name="connsiteX1" fmla="*/ 566207 w 566206"/>
                <a:gd name="connsiteY1" fmla="*/ 0 h 2658390"/>
                <a:gd name="connsiteX2" fmla="*/ 566207 w 566206"/>
                <a:gd name="connsiteY2" fmla="*/ 2658390 h 2658390"/>
                <a:gd name="connsiteX3" fmla="*/ 0 w 566206"/>
                <a:gd name="connsiteY3" fmla="*/ 2658390 h 2658390"/>
              </a:gdLst>
              <a:ahLst/>
              <a:cxnLst>
                <a:cxn ang="0">
                  <a:pos x="connsiteX0" y="connsiteY0"/>
                </a:cxn>
                <a:cxn ang="0">
                  <a:pos x="connsiteX1" y="connsiteY1"/>
                </a:cxn>
                <a:cxn ang="0">
                  <a:pos x="connsiteX2" y="connsiteY2"/>
                </a:cxn>
                <a:cxn ang="0">
                  <a:pos x="connsiteX3" y="connsiteY3"/>
                </a:cxn>
              </a:cxnLst>
              <a:rect l="l" t="t" r="r" b="b"/>
              <a:pathLst>
                <a:path w="566206" h="2658390">
                  <a:moveTo>
                    <a:pt x="0" y="0"/>
                  </a:moveTo>
                  <a:lnTo>
                    <a:pt x="566207" y="0"/>
                  </a:lnTo>
                  <a:lnTo>
                    <a:pt x="566207" y="2658390"/>
                  </a:lnTo>
                  <a:lnTo>
                    <a:pt x="0" y="2658390"/>
                  </a:lnTo>
                  <a:close/>
                </a:path>
              </a:pathLst>
            </a:custGeom>
            <a:solidFill>
              <a:srgbClr val="FFF1D6"/>
            </a:solidFill>
            <a:ln w="22036" cap="flat">
              <a:noFill/>
              <a:prstDash val="solid"/>
              <a:miter/>
            </a:ln>
          </p:spPr>
          <p:txBody>
            <a:bodyPr rtlCol="0" anchor="ctr"/>
            <a:lstStyle/>
            <a:p>
              <a:endParaRPr lang="en-US"/>
            </a:p>
          </p:txBody>
        </p:sp>
        <p:sp>
          <p:nvSpPr>
            <p:cNvPr id="128" name="Freeform 127">
              <a:extLst>
                <a:ext uri="{FF2B5EF4-FFF2-40B4-BE49-F238E27FC236}">
                  <a16:creationId xmlns:a16="http://schemas.microsoft.com/office/drawing/2014/main" id="{D407429A-ED66-946C-BCEC-02D55DA65533}"/>
                </a:ext>
              </a:extLst>
            </p:cNvPr>
            <p:cNvSpPr/>
            <p:nvPr/>
          </p:nvSpPr>
          <p:spPr>
            <a:xfrm rot="16200000">
              <a:off x="6998611" y="4010154"/>
              <a:ext cx="566206" cy="2658390"/>
            </a:xfrm>
            <a:custGeom>
              <a:avLst/>
              <a:gdLst>
                <a:gd name="connsiteX0" fmla="*/ 0 w 566206"/>
                <a:gd name="connsiteY0" fmla="*/ 0 h 2658390"/>
                <a:gd name="connsiteX1" fmla="*/ 566207 w 566206"/>
                <a:gd name="connsiteY1" fmla="*/ 0 h 2658390"/>
                <a:gd name="connsiteX2" fmla="*/ 566207 w 566206"/>
                <a:gd name="connsiteY2" fmla="*/ 2658390 h 2658390"/>
                <a:gd name="connsiteX3" fmla="*/ 0 w 566206"/>
                <a:gd name="connsiteY3" fmla="*/ 2658390 h 2658390"/>
              </a:gdLst>
              <a:ahLst/>
              <a:cxnLst>
                <a:cxn ang="0">
                  <a:pos x="connsiteX0" y="connsiteY0"/>
                </a:cxn>
                <a:cxn ang="0">
                  <a:pos x="connsiteX1" y="connsiteY1"/>
                </a:cxn>
                <a:cxn ang="0">
                  <a:pos x="connsiteX2" y="connsiteY2"/>
                </a:cxn>
                <a:cxn ang="0">
                  <a:pos x="connsiteX3" y="connsiteY3"/>
                </a:cxn>
              </a:cxnLst>
              <a:rect l="l" t="t" r="r" b="b"/>
              <a:pathLst>
                <a:path w="566206" h="2658390">
                  <a:moveTo>
                    <a:pt x="0" y="0"/>
                  </a:moveTo>
                  <a:lnTo>
                    <a:pt x="566207" y="0"/>
                  </a:lnTo>
                  <a:lnTo>
                    <a:pt x="566207" y="2658390"/>
                  </a:lnTo>
                  <a:lnTo>
                    <a:pt x="0" y="2658390"/>
                  </a:lnTo>
                  <a:close/>
                </a:path>
              </a:pathLst>
            </a:custGeom>
            <a:solidFill>
              <a:srgbClr val="FFF1D6"/>
            </a:solidFill>
            <a:ln w="22036" cap="flat">
              <a:noFill/>
              <a:prstDash val="solid"/>
              <a:miter/>
            </a:ln>
          </p:spPr>
          <p:txBody>
            <a:bodyPr rtlCol="0" anchor="ctr"/>
            <a:lstStyle/>
            <a:p>
              <a:endParaRPr lang="en-US"/>
            </a:p>
          </p:txBody>
        </p:sp>
        <p:sp>
          <p:nvSpPr>
            <p:cNvPr id="138" name="Freeform 137">
              <a:extLst>
                <a:ext uri="{FF2B5EF4-FFF2-40B4-BE49-F238E27FC236}">
                  <a16:creationId xmlns:a16="http://schemas.microsoft.com/office/drawing/2014/main" id="{438205FB-45F6-3683-E3AA-6207F7EF9A15}"/>
                </a:ext>
              </a:extLst>
            </p:cNvPr>
            <p:cNvSpPr/>
            <p:nvPr/>
          </p:nvSpPr>
          <p:spPr>
            <a:xfrm>
              <a:off x="4411490" y="5315839"/>
              <a:ext cx="272723" cy="40607"/>
            </a:xfrm>
            <a:custGeom>
              <a:avLst/>
              <a:gdLst>
                <a:gd name="connsiteX0" fmla="*/ 0 w 272723"/>
                <a:gd name="connsiteY0" fmla="*/ 0 h 40607"/>
                <a:gd name="connsiteX1" fmla="*/ 272724 w 272723"/>
                <a:gd name="connsiteY1" fmla="*/ 0 h 40607"/>
                <a:gd name="connsiteX2" fmla="*/ 272724 w 272723"/>
                <a:gd name="connsiteY2" fmla="*/ 40608 h 40607"/>
                <a:gd name="connsiteX3" fmla="*/ 0 w 272723"/>
                <a:gd name="connsiteY3" fmla="*/ 40608 h 40607"/>
                <a:gd name="connsiteX4" fmla="*/ 0 w 272723"/>
                <a:gd name="connsiteY4" fmla="*/ 0 h 406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2723" h="40607">
                  <a:moveTo>
                    <a:pt x="0" y="0"/>
                  </a:moveTo>
                  <a:lnTo>
                    <a:pt x="272724" y="0"/>
                  </a:lnTo>
                  <a:lnTo>
                    <a:pt x="272724" y="40608"/>
                  </a:lnTo>
                  <a:lnTo>
                    <a:pt x="0" y="40608"/>
                  </a:lnTo>
                  <a:lnTo>
                    <a:pt x="0" y="0"/>
                  </a:lnTo>
                  <a:close/>
                </a:path>
              </a:pathLst>
            </a:custGeom>
            <a:solidFill>
              <a:srgbClr val="58595B"/>
            </a:solidFill>
            <a:ln w="22036" cap="flat">
              <a:noFill/>
              <a:prstDash val="solid"/>
              <a:miter/>
            </a:ln>
          </p:spPr>
          <p:txBody>
            <a:bodyPr rtlCol="0" anchor="ctr"/>
            <a:lstStyle/>
            <a:p>
              <a:endParaRPr lang="en-US"/>
            </a:p>
          </p:txBody>
        </p:sp>
        <p:sp>
          <p:nvSpPr>
            <p:cNvPr id="139" name="Freeform 138">
              <a:extLst>
                <a:ext uri="{FF2B5EF4-FFF2-40B4-BE49-F238E27FC236}">
                  <a16:creationId xmlns:a16="http://schemas.microsoft.com/office/drawing/2014/main" id="{FDD88C2C-C4F1-8092-C13B-B0D70F8AF6A6}"/>
                </a:ext>
              </a:extLst>
            </p:cNvPr>
            <p:cNvSpPr/>
            <p:nvPr/>
          </p:nvSpPr>
          <p:spPr>
            <a:xfrm>
              <a:off x="7121194" y="5315839"/>
              <a:ext cx="272724" cy="40607"/>
            </a:xfrm>
            <a:custGeom>
              <a:avLst/>
              <a:gdLst>
                <a:gd name="connsiteX0" fmla="*/ 0 w 272724"/>
                <a:gd name="connsiteY0" fmla="*/ 0 h 40607"/>
                <a:gd name="connsiteX1" fmla="*/ 272725 w 272724"/>
                <a:gd name="connsiteY1" fmla="*/ 0 h 40607"/>
                <a:gd name="connsiteX2" fmla="*/ 272725 w 272724"/>
                <a:gd name="connsiteY2" fmla="*/ 40608 h 40607"/>
                <a:gd name="connsiteX3" fmla="*/ 0 w 272724"/>
                <a:gd name="connsiteY3" fmla="*/ 40608 h 40607"/>
                <a:gd name="connsiteX4" fmla="*/ 0 w 272724"/>
                <a:gd name="connsiteY4" fmla="*/ 0 h 406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2724" h="40607">
                  <a:moveTo>
                    <a:pt x="0" y="0"/>
                  </a:moveTo>
                  <a:lnTo>
                    <a:pt x="272725" y="0"/>
                  </a:lnTo>
                  <a:lnTo>
                    <a:pt x="272725" y="40608"/>
                  </a:lnTo>
                  <a:lnTo>
                    <a:pt x="0" y="40608"/>
                  </a:lnTo>
                  <a:lnTo>
                    <a:pt x="0" y="0"/>
                  </a:lnTo>
                  <a:close/>
                </a:path>
              </a:pathLst>
            </a:custGeom>
            <a:solidFill>
              <a:srgbClr val="58595B"/>
            </a:solidFill>
            <a:ln w="22036" cap="flat">
              <a:noFill/>
              <a:prstDash val="solid"/>
              <a:miter/>
            </a:ln>
          </p:spPr>
          <p:txBody>
            <a:bodyPr rtlCol="0" anchor="ctr"/>
            <a:lstStyle/>
            <a:p>
              <a:endParaRPr lang="en-US"/>
            </a:p>
          </p:txBody>
        </p:sp>
        <p:sp>
          <p:nvSpPr>
            <p:cNvPr id="140" name="Freeform 139">
              <a:extLst>
                <a:ext uri="{FF2B5EF4-FFF2-40B4-BE49-F238E27FC236}">
                  <a16:creationId xmlns:a16="http://schemas.microsoft.com/office/drawing/2014/main" id="{E7DF7B8B-4339-E1B7-58EA-10935A09BA6F}"/>
                </a:ext>
              </a:extLst>
            </p:cNvPr>
            <p:cNvSpPr/>
            <p:nvPr/>
          </p:nvSpPr>
          <p:spPr>
            <a:xfrm>
              <a:off x="9821951" y="5315839"/>
              <a:ext cx="272723" cy="40607"/>
            </a:xfrm>
            <a:custGeom>
              <a:avLst/>
              <a:gdLst>
                <a:gd name="connsiteX0" fmla="*/ 0 w 272723"/>
                <a:gd name="connsiteY0" fmla="*/ 0 h 40607"/>
                <a:gd name="connsiteX1" fmla="*/ 272724 w 272723"/>
                <a:gd name="connsiteY1" fmla="*/ 0 h 40607"/>
                <a:gd name="connsiteX2" fmla="*/ 272724 w 272723"/>
                <a:gd name="connsiteY2" fmla="*/ 40608 h 40607"/>
                <a:gd name="connsiteX3" fmla="*/ 0 w 272723"/>
                <a:gd name="connsiteY3" fmla="*/ 40608 h 40607"/>
                <a:gd name="connsiteX4" fmla="*/ 0 w 272723"/>
                <a:gd name="connsiteY4" fmla="*/ 0 h 406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2723" h="40607">
                  <a:moveTo>
                    <a:pt x="0" y="0"/>
                  </a:moveTo>
                  <a:lnTo>
                    <a:pt x="272724" y="0"/>
                  </a:lnTo>
                  <a:lnTo>
                    <a:pt x="272724" y="40608"/>
                  </a:lnTo>
                  <a:lnTo>
                    <a:pt x="0" y="40608"/>
                  </a:lnTo>
                  <a:lnTo>
                    <a:pt x="0" y="0"/>
                  </a:lnTo>
                  <a:close/>
                </a:path>
              </a:pathLst>
            </a:custGeom>
            <a:solidFill>
              <a:srgbClr val="58595B"/>
            </a:solidFill>
            <a:ln w="22036" cap="flat">
              <a:noFill/>
              <a:prstDash val="solid"/>
              <a:miter/>
            </a:ln>
          </p:spPr>
          <p:txBody>
            <a:bodyPr rtlCol="0" anchor="ctr"/>
            <a:lstStyle/>
            <a:p>
              <a:endParaRPr lang="en-US"/>
            </a:p>
          </p:txBody>
        </p:sp>
        <p:sp>
          <p:nvSpPr>
            <p:cNvPr id="145" name="TextBox 144">
              <a:extLst>
                <a:ext uri="{FF2B5EF4-FFF2-40B4-BE49-F238E27FC236}">
                  <a16:creationId xmlns:a16="http://schemas.microsoft.com/office/drawing/2014/main" id="{9EA6A83E-34EF-63D6-E14F-6BA6F887A06D}"/>
                </a:ext>
              </a:extLst>
            </p:cNvPr>
            <p:cNvSpPr txBox="1"/>
            <p:nvPr/>
          </p:nvSpPr>
          <p:spPr>
            <a:xfrm>
              <a:off x="1080064" y="2889077"/>
              <a:ext cx="1731179" cy="307777"/>
            </a:xfrm>
            <a:prstGeom prst="rect">
              <a:avLst/>
            </a:prstGeom>
            <a:noFill/>
          </p:spPr>
          <p:txBody>
            <a:bodyPr wrap="none" lIns="0" tIns="0" rIns="0" bIns="0" rtlCol="0">
              <a:spAutoFit/>
            </a:bodyPr>
            <a:lstStyle/>
            <a:p>
              <a:pPr algn="r"/>
              <a:r>
                <a:rPr lang="en-US" sz="2000" b="1"/>
                <a:t>PAID AS RANK</a:t>
              </a:r>
            </a:p>
          </p:txBody>
        </p:sp>
        <p:sp>
          <p:nvSpPr>
            <p:cNvPr id="146" name="TextBox 145">
              <a:extLst>
                <a:ext uri="{FF2B5EF4-FFF2-40B4-BE49-F238E27FC236}">
                  <a16:creationId xmlns:a16="http://schemas.microsoft.com/office/drawing/2014/main" id="{5654247D-B476-C918-0C4D-67C23B0079E6}"/>
                </a:ext>
              </a:extLst>
            </p:cNvPr>
            <p:cNvSpPr txBox="1"/>
            <p:nvPr/>
          </p:nvSpPr>
          <p:spPr>
            <a:xfrm>
              <a:off x="530298" y="4388693"/>
              <a:ext cx="2280945" cy="615553"/>
            </a:xfrm>
            <a:prstGeom prst="rect">
              <a:avLst/>
            </a:prstGeom>
            <a:noFill/>
          </p:spPr>
          <p:txBody>
            <a:bodyPr wrap="none" lIns="0" tIns="0" rIns="0" bIns="0" rtlCol="0">
              <a:spAutoFit/>
            </a:bodyPr>
            <a:lstStyle/>
            <a:p>
              <a:pPr algn="r"/>
              <a:r>
                <a:rPr lang="en-US" sz="2000" b="1"/>
                <a:t>NO. OF</a:t>
              </a:r>
              <a:br>
                <a:rPr lang="en-US" sz="2000" b="1"/>
              </a:br>
              <a:r>
                <a:rPr lang="en-US" sz="2000" b="1"/>
                <a:t>POSSIBLE SHARES</a:t>
              </a:r>
            </a:p>
          </p:txBody>
        </p:sp>
        <p:sp>
          <p:nvSpPr>
            <p:cNvPr id="147" name="TextBox 146">
              <a:extLst>
                <a:ext uri="{FF2B5EF4-FFF2-40B4-BE49-F238E27FC236}">
                  <a16:creationId xmlns:a16="http://schemas.microsoft.com/office/drawing/2014/main" id="{006C04B1-7BFA-ADA3-2822-968A3C601515}"/>
                </a:ext>
              </a:extLst>
            </p:cNvPr>
            <p:cNvSpPr txBox="1"/>
            <p:nvPr/>
          </p:nvSpPr>
          <p:spPr>
            <a:xfrm>
              <a:off x="966186" y="5083637"/>
              <a:ext cx="1845057" cy="615553"/>
            </a:xfrm>
            <a:prstGeom prst="rect">
              <a:avLst/>
            </a:prstGeom>
            <a:noFill/>
          </p:spPr>
          <p:txBody>
            <a:bodyPr wrap="none" lIns="0" tIns="0" rIns="0" bIns="0" rtlCol="0">
              <a:spAutoFit/>
            </a:bodyPr>
            <a:lstStyle/>
            <a:p>
              <a:pPr algn="r"/>
              <a:r>
                <a:rPr lang="en-US" sz="2000" b="1"/>
                <a:t>*GROWTH</a:t>
              </a:r>
              <a:br>
                <a:rPr lang="en-US" sz="2000" b="1"/>
              </a:br>
              <a:r>
                <a:rPr lang="en-US" sz="2000" b="1"/>
                <a:t>REQUIREMENT</a:t>
              </a:r>
            </a:p>
          </p:txBody>
        </p:sp>
        <p:sp>
          <p:nvSpPr>
            <p:cNvPr id="148" name="TextBox 147">
              <a:extLst>
                <a:ext uri="{FF2B5EF4-FFF2-40B4-BE49-F238E27FC236}">
                  <a16:creationId xmlns:a16="http://schemas.microsoft.com/office/drawing/2014/main" id="{77E336EA-9A7B-A114-1A46-66BAED577E68}"/>
                </a:ext>
              </a:extLst>
            </p:cNvPr>
            <p:cNvSpPr txBox="1"/>
            <p:nvPr/>
          </p:nvSpPr>
          <p:spPr>
            <a:xfrm>
              <a:off x="1630535" y="5859048"/>
              <a:ext cx="1180708" cy="307777"/>
            </a:xfrm>
            <a:prstGeom prst="rect">
              <a:avLst/>
            </a:prstGeom>
            <a:noFill/>
          </p:spPr>
          <p:txBody>
            <a:bodyPr wrap="none" lIns="0" tIns="0" rIns="0" bIns="0" rtlCol="0">
              <a:spAutoFit/>
            </a:bodyPr>
            <a:lstStyle/>
            <a:p>
              <a:pPr algn="r"/>
              <a:r>
                <a:rPr lang="en-US" sz="2000" b="1"/>
                <a:t>% OF DCV</a:t>
              </a:r>
            </a:p>
          </p:txBody>
        </p:sp>
        <p:grpSp>
          <p:nvGrpSpPr>
            <p:cNvPr id="151" name="Group 150">
              <a:extLst>
                <a:ext uri="{FF2B5EF4-FFF2-40B4-BE49-F238E27FC236}">
                  <a16:creationId xmlns:a16="http://schemas.microsoft.com/office/drawing/2014/main" id="{CF058BB7-6F08-DB9D-88AA-5B543135686A}"/>
                </a:ext>
              </a:extLst>
            </p:cNvPr>
            <p:cNvGrpSpPr/>
            <p:nvPr/>
          </p:nvGrpSpPr>
          <p:grpSpPr>
            <a:xfrm>
              <a:off x="3228477" y="2621995"/>
              <a:ext cx="2648772" cy="831057"/>
              <a:chOff x="5718422" y="2621995"/>
              <a:chExt cx="2648772" cy="831057"/>
            </a:xfrm>
          </p:grpSpPr>
          <p:sp>
            <p:nvSpPr>
              <p:cNvPr id="12" name="Freeform 11">
                <a:extLst>
                  <a:ext uri="{FF2B5EF4-FFF2-40B4-BE49-F238E27FC236}">
                    <a16:creationId xmlns:a16="http://schemas.microsoft.com/office/drawing/2014/main" id="{9BFF5FE7-735D-213F-AAB0-8936226767D7}"/>
                  </a:ext>
                </a:extLst>
              </p:cNvPr>
              <p:cNvSpPr/>
              <p:nvPr/>
            </p:nvSpPr>
            <p:spPr>
              <a:xfrm rot="16200000">
                <a:off x="6627279" y="1713138"/>
                <a:ext cx="831057" cy="2648772"/>
              </a:xfrm>
              <a:custGeom>
                <a:avLst/>
                <a:gdLst>
                  <a:gd name="connsiteX0" fmla="*/ 757329 w 831057"/>
                  <a:gd name="connsiteY0" fmla="*/ 0 h 2648772"/>
                  <a:gd name="connsiteX1" fmla="*/ 831057 w 831057"/>
                  <a:gd name="connsiteY1" fmla="*/ 73379 h 2648772"/>
                  <a:gd name="connsiteX2" fmla="*/ 831057 w 831057"/>
                  <a:gd name="connsiteY2" fmla="*/ 2575393 h 2648772"/>
                  <a:gd name="connsiteX3" fmla="*/ 757329 w 831057"/>
                  <a:gd name="connsiteY3" fmla="*/ 2648773 h 2648772"/>
                  <a:gd name="connsiteX4" fmla="*/ 73729 w 831057"/>
                  <a:gd name="connsiteY4" fmla="*/ 2648773 h 2648772"/>
                  <a:gd name="connsiteX5" fmla="*/ 0 w 831057"/>
                  <a:gd name="connsiteY5" fmla="*/ 2575393 h 2648772"/>
                  <a:gd name="connsiteX6" fmla="*/ 0 w 831057"/>
                  <a:gd name="connsiteY6" fmla="*/ 73379 h 2648772"/>
                  <a:gd name="connsiteX7" fmla="*/ 73729 w 831057"/>
                  <a:gd name="connsiteY7" fmla="*/ 0 h 26487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31057" h="2648772">
                    <a:moveTo>
                      <a:pt x="757329" y="0"/>
                    </a:moveTo>
                    <a:cubicBezTo>
                      <a:pt x="798048" y="0"/>
                      <a:pt x="831057" y="32853"/>
                      <a:pt x="831057" y="73379"/>
                    </a:cubicBezTo>
                    <a:lnTo>
                      <a:pt x="831057" y="2575393"/>
                    </a:lnTo>
                    <a:cubicBezTo>
                      <a:pt x="831057" y="2615920"/>
                      <a:pt x="798048" y="2648773"/>
                      <a:pt x="757329" y="2648773"/>
                    </a:cubicBezTo>
                    <a:lnTo>
                      <a:pt x="73729" y="2648773"/>
                    </a:lnTo>
                    <a:cubicBezTo>
                      <a:pt x="33009" y="2648773"/>
                      <a:pt x="0" y="2615920"/>
                      <a:pt x="0" y="2575393"/>
                    </a:cubicBezTo>
                    <a:lnTo>
                      <a:pt x="0" y="73379"/>
                    </a:lnTo>
                    <a:cubicBezTo>
                      <a:pt x="0" y="32853"/>
                      <a:pt x="33009" y="0"/>
                      <a:pt x="73729" y="0"/>
                    </a:cubicBezTo>
                    <a:close/>
                  </a:path>
                </a:pathLst>
              </a:custGeom>
              <a:solidFill>
                <a:srgbClr val="354657"/>
              </a:solidFill>
              <a:ln w="22036" cap="flat">
                <a:noFill/>
                <a:prstDash val="solid"/>
                <a:miter/>
              </a:ln>
            </p:spPr>
            <p:txBody>
              <a:bodyPr rtlCol="0" anchor="ctr"/>
              <a:lstStyle/>
              <a:p>
                <a:pPr algn="ctr"/>
                <a:endParaRPr lang="en-US"/>
              </a:p>
            </p:txBody>
          </p:sp>
          <p:sp>
            <p:nvSpPr>
              <p:cNvPr id="150" name="TextBox 149">
                <a:extLst>
                  <a:ext uri="{FF2B5EF4-FFF2-40B4-BE49-F238E27FC236}">
                    <a16:creationId xmlns:a16="http://schemas.microsoft.com/office/drawing/2014/main" id="{5BF6118F-6EF3-0CE1-9F8F-7041AF906FBE}"/>
                  </a:ext>
                </a:extLst>
              </p:cNvPr>
              <p:cNvSpPr txBox="1"/>
              <p:nvPr/>
            </p:nvSpPr>
            <p:spPr>
              <a:xfrm>
                <a:off x="6527666" y="2852858"/>
                <a:ext cx="1030283" cy="369332"/>
              </a:xfrm>
              <a:prstGeom prst="rect">
                <a:avLst/>
              </a:prstGeom>
              <a:noFill/>
            </p:spPr>
            <p:txBody>
              <a:bodyPr wrap="none" lIns="0" tIns="0" rIns="0" bIns="0" rtlCol="0">
                <a:spAutoFit/>
              </a:bodyPr>
              <a:lstStyle/>
              <a:p>
                <a:pPr algn="ctr"/>
                <a:r>
                  <a:rPr lang="en-US" sz="2400" b="1" dirty="0">
                    <a:solidFill>
                      <a:schemeClr val="bg1"/>
                    </a:solidFill>
                  </a:rPr>
                  <a:t>SILVER</a:t>
                </a:r>
              </a:p>
            </p:txBody>
          </p:sp>
        </p:grpSp>
        <p:grpSp>
          <p:nvGrpSpPr>
            <p:cNvPr id="152" name="Group 151">
              <a:extLst>
                <a:ext uri="{FF2B5EF4-FFF2-40B4-BE49-F238E27FC236}">
                  <a16:creationId xmlns:a16="http://schemas.microsoft.com/office/drawing/2014/main" id="{9DF18E38-2ADF-8910-6CC0-3BBAA710D46A}"/>
                </a:ext>
              </a:extLst>
            </p:cNvPr>
            <p:cNvGrpSpPr/>
            <p:nvPr/>
          </p:nvGrpSpPr>
          <p:grpSpPr>
            <a:xfrm>
              <a:off x="5959656" y="2621995"/>
              <a:ext cx="2648772" cy="831057"/>
              <a:chOff x="5718422" y="2621995"/>
              <a:chExt cx="2648772" cy="831057"/>
            </a:xfrm>
          </p:grpSpPr>
          <p:sp>
            <p:nvSpPr>
              <p:cNvPr id="153" name="Freeform 152">
                <a:extLst>
                  <a:ext uri="{FF2B5EF4-FFF2-40B4-BE49-F238E27FC236}">
                    <a16:creationId xmlns:a16="http://schemas.microsoft.com/office/drawing/2014/main" id="{3244E8E3-DE8A-07F8-EFD3-9937320040D0}"/>
                  </a:ext>
                </a:extLst>
              </p:cNvPr>
              <p:cNvSpPr/>
              <p:nvPr/>
            </p:nvSpPr>
            <p:spPr>
              <a:xfrm rot="16200000">
                <a:off x="6627279" y="1713138"/>
                <a:ext cx="831057" cy="2648772"/>
              </a:xfrm>
              <a:custGeom>
                <a:avLst/>
                <a:gdLst>
                  <a:gd name="connsiteX0" fmla="*/ 757329 w 831057"/>
                  <a:gd name="connsiteY0" fmla="*/ 0 h 2648772"/>
                  <a:gd name="connsiteX1" fmla="*/ 831057 w 831057"/>
                  <a:gd name="connsiteY1" fmla="*/ 73379 h 2648772"/>
                  <a:gd name="connsiteX2" fmla="*/ 831057 w 831057"/>
                  <a:gd name="connsiteY2" fmla="*/ 2575393 h 2648772"/>
                  <a:gd name="connsiteX3" fmla="*/ 757329 w 831057"/>
                  <a:gd name="connsiteY3" fmla="*/ 2648773 h 2648772"/>
                  <a:gd name="connsiteX4" fmla="*/ 73729 w 831057"/>
                  <a:gd name="connsiteY4" fmla="*/ 2648773 h 2648772"/>
                  <a:gd name="connsiteX5" fmla="*/ 0 w 831057"/>
                  <a:gd name="connsiteY5" fmla="*/ 2575393 h 2648772"/>
                  <a:gd name="connsiteX6" fmla="*/ 0 w 831057"/>
                  <a:gd name="connsiteY6" fmla="*/ 73379 h 2648772"/>
                  <a:gd name="connsiteX7" fmla="*/ 73729 w 831057"/>
                  <a:gd name="connsiteY7" fmla="*/ 0 h 26487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31057" h="2648772">
                    <a:moveTo>
                      <a:pt x="757329" y="0"/>
                    </a:moveTo>
                    <a:cubicBezTo>
                      <a:pt x="798048" y="0"/>
                      <a:pt x="831057" y="32853"/>
                      <a:pt x="831057" y="73379"/>
                    </a:cubicBezTo>
                    <a:lnTo>
                      <a:pt x="831057" y="2575393"/>
                    </a:lnTo>
                    <a:cubicBezTo>
                      <a:pt x="831057" y="2615920"/>
                      <a:pt x="798048" y="2648773"/>
                      <a:pt x="757329" y="2648773"/>
                    </a:cubicBezTo>
                    <a:lnTo>
                      <a:pt x="73729" y="2648773"/>
                    </a:lnTo>
                    <a:cubicBezTo>
                      <a:pt x="33009" y="2648773"/>
                      <a:pt x="0" y="2615920"/>
                      <a:pt x="0" y="2575393"/>
                    </a:cubicBezTo>
                    <a:lnTo>
                      <a:pt x="0" y="73379"/>
                    </a:lnTo>
                    <a:cubicBezTo>
                      <a:pt x="0" y="32853"/>
                      <a:pt x="33009" y="0"/>
                      <a:pt x="73729" y="0"/>
                    </a:cubicBezTo>
                    <a:close/>
                  </a:path>
                </a:pathLst>
              </a:custGeom>
              <a:solidFill>
                <a:srgbClr val="354657"/>
              </a:solidFill>
              <a:ln w="22036" cap="flat">
                <a:noFill/>
                <a:prstDash val="solid"/>
                <a:miter/>
              </a:ln>
            </p:spPr>
            <p:txBody>
              <a:bodyPr rtlCol="0" anchor="ctr"/>
              <a:lstStyle/>
              <a:p>
                <a:pPr algn="ctr"/>
                <a:endParaRPr lang="en-US"/>
              </a:p>
            </p:txBody>
          </p:sp>
          <p:sp>
            <p:nvSpPr>
              <p:cNvPr id="154" name="TextBox 153">
                <a:extLst>
                  <a:ext uri="{FF2B5EF4-FFF2-40B4-BE49-F238E27FC236}">
                    <a16:creationId xmlns:a16="http://schemas.microsoft.com/office/drawing/2014/main" id="{FAD4D4C0-72BB-FF87-398D-AEAD8F1C45CB}"/>
                  </a:ext>
                </a:extLst>
              </p:cNvPr>
              <p:cNvSpPr txBox="1"/>
              <p:nvPr/>
            </p:nvSpPr>
            <p:spPr>
              <a:xfrm>
                <a:off x="6618813" y="2852858"/>
                <a:ext cx="847989" cy="369332"/>
              </a:xfrm>
              <a:prstGeom prst="rect">
                <a:avLst/>
              </a:prstGeom>
              <a:noFill/>
            </p:spPr>
            <p:txBody>
              <a:bodyPr wrap="none" lIns="0" tIns="0" rIns="0" bIns="0" rtlCol="0">
                <a:spAutoFit/>
              </a:bodyPr>
              <a:lstStyle/>
              <a:p>
                <a:pPr algn="ctr"/>
                <a:r>
                  <a:rPr lang="en-US" sz="2400" b="1">
                    <a:solidFill>
                      <a:schemeClr val="bg1"/>
                    </a:solidFill>
                  </a:rPr>
                  <a:t>GOLD</a:t>
                </a:r>
              </a:p>
            </p:txBody>
          </p:sp>
        </p:grpSp>
        <p:grpSp>
          <p:nvGrpSpPr>
            <p:cNvPr id="155" name="Group 154">
              <a:extLst>
                <a:ext uri="{FF2B5EF4-FFF2-40B4-BE49-F238E27FC236}">
                  <a16:creationId xmlns:a16="http://schemas.microsoft.com/office/drawing/2014/main" id="{3C38BC9E-D8D3-3E81-A26F-7CD94DB97AE9}"/>
                </a:ext>
              </a:extLst>
            </p:cNvPr>
            <p:cNvGrpSpPr/>
            <p:nvPr/>
          </p:nvGrpSpPr>
          <p:grpSpPr>
            <a:xfrm>
              <a:off x="8691192" y="2621995"/>
              <a:ext cx="2648772" cy="831057"/>
              <a:chOff x="5718422" y="2621995"/>
              <a:chExt cx="2648772" cy="831057"/>
            </a:xfrm>
          </p:grpSpPr>
          <p:sp>
            <p:nvSpPr>
              <p:cNvPr id="156" name="Freeform 155">
                <a:extLst>
                  <a:ext uri="{FF2B5EF4-FFF2-40B4-BE49-F238E27FC236}">
                    <a16:creationId xmlns:a16="http://schemas.microsoft.com/office/drawing/2014/main" id="{ACE35B12-D1E9-C143-33C7-9AFD96BEA245}"/>
                  </a:ext>
                </a:extLst>
              </p:cNvPr>
              <p:cNvSpPr/>
              <p:nvPr/>
            </p:nvSpPr>
            <p:spPr>
              <a:xfrm rot="16200000">
                <a:off x="6627279" y="1713138"/>
                <a:ext cx="831057" cy="2648772"/>
              </a:xfrm>
              <a:custGeom>
                <a:avLst/>
                <a:gdLst>
                  <a:gd name="connsiteX0" fmla="*/ 757329 w 831057"/>
                  <a:gd name="connsiteY0" fmla="*/ 0 h 2648772"/>
                  <a:gd name="connsiteX1" fmla="*/ 831057 w 831057"/>
                  <a:gd name="connsiteY1" fmla="*/ 73379 h 2648772"/>
                  <a:gd name="connsiteX2" fmla="*/ 831057 w 831057"/>
                  <a:gd name="connsiteY2" fmla="*/ 2575393 h 2648772"/>
                  <a:gd name="connsiteX3" fmla="*/ 757329 w 831057"/>
                  <a:gd name="connsiteY3" fmla="*/ 2648773 h 2648772"/>
                  <a:gd name="connsiteX4" fmla="*/ 73729 w 831057"/>
                  <a:gd name="connsiteY4" fmla="*/ 2648773 h 2648772"/>
                  <a:gd name="connsiteX5" fmla="*/ 0 w 831057"/>
                  <a:gd name="connsiteY5" fmla="*/ 2575393 h 2648772"/>
                  <a:gd name="connsiteX6" fmla="*/ 0 w 831057"/>
                  <a:gd name="connsiteY6" fmla="*/ 73379 h 2648772"/>
                  <a:gd name="connsiteX7" fmla="*/ 73729 w 831057"/>
                  <a:gd name="connsiteY7" fmla="*/ 0 h 26487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31057" h="2648772">
                    <a:moveTo>
                      <a:pt x="757329" y="0"/>
                    </a:moveTo>
                    <a:cubicBezTo>
                      <a:pt x="798048" y="0"/>
                      <a:pt x="831057" y="32853"/>
                      <a:pt x="831057" y="73379"/>
                    </a:cubicBezTo>
                    <a:lnTo>
                      <a:pt x="831057" y="2575393"/>
                    </a:lnTo>
                    <a:cubicBezTo>
                      <a:pt x="831057" y="2615920"/>
                      <a:pt x="798048" y="2648773"/>
                      <a:pt x="757329" y="2648773"/>
                    </a:cubicBezTo>
                    <a:lnTo>
                      <a:pt x="73729" y="2648773"/>
                    </a:lnTo>
                    <a:cubicBezTo>
                      <a:pt x="33009" y="2648773"/>
                      <a:pt x="0" y="2615920"/>
                      <a:pt x="0" y="2575393"/>
                    </a:cubicBezTo>
                    <a:lnTo>
                      <a:pt x="0" y="73379"/>
                    </a:lnTo>
                    <a:cubicBezTo>
                      <a:pt x="0" y="32853"/>
                      <a:pt x="33009" y="0"/>
                      <a:pt x="73729" y="0"/>
                    </a:cubicBezTo>
                    <a:close/>
                  </a:path>
                </a:pathLst>
              </a:custGeom>
              <a:solidFill>
                <a:srgbClr val="354657"/>
              </a:solidFill>
              <a:ln w="22036" cap="flat">
                <a:noFill/>
                <a:prstDash val="solid"/>
                <a:miter/>
              </a:ln>
            </p:spPr>
            <p:txBody>
              <a:bodyPr rtlCol="0" anchor="ctr"/>
              <a:lstStyle/>
              <a:p>
                <a:pPr algn="ctr"/>
                <a:endParaRPr lang="en-US"/>
              </a:p>
            </p:txBody>
          </p:sp>
          <p:sp>
            <p:nvSpPr>
              <p:cNvPr id="157" name="TextBox 156">
                <a:extLst>
                  <a:ext uri="{FF2B5EF4-FFF2-40B4-BE49-F238E27FC236}">
                    <a16:creationId xmlns:a16="http://schemas.microsoft.com/office/drawing/2014/main" id="{479F08DD-25CD-32DB-4B5F-03B2ADDD1231}"/>
                  </a:ext>
                </a:extLst>
              </p:cNvPr>
              <p:cNvSpPr txBox="1"/>
              <p:nvPr/>
            </p:nvSpPr>
            <p:spPr>
              <a:xfrm>
                <a:off x="6257882" y="2852858"/>
                <a:ext cx="1569853" cy="369332"/>
              </a:xfrm>
              <a:prstGeom prst="rect">
                <a:avLst/>
              </a:prstGeom>
              <a:noFill/>
            </p:spPr>
            <p:txBody>
              <a:bodyPr wrap="none" lIns="0" tIns="0" rIns="0" bIns="0" rtlCol="0">
                <a:spAutoFit/>
              </a:bodyPr>
              <a:lstStyle/>
              <a:p>
                <a:pPr algn="ctr"/>
                <a:r>
                  <a:rPr lang="en-US" sz="2400" b="1">
                    <a:solidFill>
                      <a:schemeClr val="bg1"/>
                    </a:solidFill>
                  </a:rPr>
                  <a:t>PLATINUM</a:t>
                </a:r>
              </a:p>
            </p:txBody>
          </p:sp>
        </p:grpSp>
        <p:grpSp>
          <p:nvGrpSpPr>
            <p:cNvPr id="160" name="Group 159">
              <a:extLst>
                <a:ext uri="{FF2B5EF4-FFF2-40B4-BE49-F238E27FC236}">
                  <a16:creationId xmlns:a16="http://schemas.microsoft.com/office/drawing/2014/main" id="{D348E2D3-E008-D715-1169-6480B73CA583}"/>
                </a:ext>
              </a:extLst>
            </p:cNvPr>
            <p:cNvGrpSpPr/>
            <p:nvPr/>
          </p:nvGrpSpPr>
          <p:grpSpPr>
            <a:xfrm>
              <a:off x="3221812" y="3522682"/>
              <a:ext cx="8124100" cy="832817"/>
              <a:chOff x="3221812" y="3522682"/>
              <a:chExt cx="8124100" cy="832817"/>
            </a:xfrm>
          </p:grpSpPr>
          <p:sp>
            <p:nvSpPr>
              <p:cNvPr id="13" name="Freeform 12">
                <a:extLst>
                  <a:ext uri="{FF2B5EF4-FFF2-40B4-BE49-F238E27FC236}">
                    <a16:creationId xmlns:a16="http://schemas.microsoft.com/office/drawing/2014/main" id="{0BD74317-06F5-892C-F761-31837B58526E}"/>
                  </a:ext>
                </a:extLst>
              </p:cNvPr>
              <p:cNvSpPr/>
              <p:nvPr/>
            </p:nvSpPr>
            <p:spPr>
              <a:xfrm>
                <a:off x="3221812" y="3522682"/>
                <a:ext cx="8124100" cy="832817"/>
              </a:xfrm>
              <a:custGeom>
                <a:avLst/>
                <a:gdLst>
                  <a:gd name="connsiteX0" fmla="*/ 8050373 w 8124100"/>
                  <a:gd name="connsiteY0" fmla="*/ 0 h 832817"/>
                  <a:gd name="connsiteX1" fmla="*/ 75160 w 8124100"/>
                  <a:gd name="connsiteY1" fmla="*/ 0 h 832817"/>
                  <a:gd name="connsiteX2" fmla="*/ 0 w 8124100"/>
                  <a:gd name="connsiteY2" fmla="*/ 74804 h 832817"/>
                  <a:gd name="connsiteX3" fmla="*/ 0 w 8124100"/>
                  <a:gd name="connsiteY3" fmla="*/ 758013 h 832817"/>
                  <a:gd name="connsiteX4" fmla="*/ 75160 w 8124100"/>
                  <a:gd name="connsiteY4" fmla="*/ 832817 h 832817"/>
                  <a:gd name="connsiteX5" fmla="*/ 8050373 w 8124100"/>
                  <a:gd name="connsiteY5" fmla="*/ 832817 h 832817"/>
                  <a:gd name="connsiteX6" fmla="*/ 8124101 w 8124100"/>
                  <a:gd name="connsiteY6" fmla="*/ 759438 h 832817"/>
                  <a:gd name="connsiteX7" fmla="*/ 8124101 w 8124100"/>
                  <a:gd name="connsiteY7" fmla="*/ 73735 h 832817"/>
                  <a:gd name="connsiteX8" fmla="*/ 8050373 w 8124100"/>
                  <a:gd name="connsiteY8" fmla="*/ 356 h 8328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124100" h="832817">
                    <a:moveTo>
                      <a:pt x="8050373" y="0"/>
                    </a:moveTo>
                    <a:lnTo>
                      <a:pt x="75160" y="0"/>
                    </a:lnTo>
                    <a:cubicBezTo>
                      <a:pt x="33643" y="0"/>
                      <a:pt x="0" y="33484"/>
                      <a:pt x="0" y="74804"/>
                    </a:cubicBezTo>
                    <a:lnTo>
                      <a:pt x="0" y="758013"/>
                    </a:lnTo>
                    <a:cubicBezTo>
                      <a:pt x="0" y="799334"/>
                      <a:pt x="33643" y="832817"/>
                      <a:pt x="75160" y="832817"/>
                    </a:cubicBezTo>
                    <a:lnTo>
                      <a:pt x="8050373" y="832817"/>
                    </a:lnTo>
                    <a:cubicBezTo>
                      <a:pt x="8091175" y="832817"/>
                      <a:pt x="8124101" y="800046"/>
                      <a:pt x="8124101" y="759438"/>
                    </a:cubicBezTo>
                    <a:lnTo>
                      <a:pt x="8124101" y="73735"/>
                    </a:lnTo>
                    <a:cubicBezTo>
                      <a:pt x="8124101" y="33127"/>
                      <a:pt x="8091175" y="356"/>
                      <a:pt x="8050373" y="356"/>
                    </a:cubicBezTo>
                    <a:close/>
                  </a:path>
                </a:pathLst>
              </a:custGeom>
              <a:solidFill>
                <a:srgbClr val="FFE2A2"/>
              </a:solidFill>
              <a:ln w="22036" cap="flat">
                <a:noFill/>
                <a:prstDash val="solid"/>
                <a:miter/>
              </a:ln>
            </p:spPr>
            <p:txBody>
              <a:bodyPr rtlCol="0" anchor="ctr"/>
              <a:lstStyle/>
              <a:p>
                <a:endParaRPr lang="en-US"/>
              </a:p>
            </p:txBody>
          </p:sp>
          <p:sp>
            <p:nvSpPr>
              <p:cNvPr id="159" name="TextBox 158">
                <a:extLst>
                  <a:ext uri="{FF2B5EF4-FFF2-40B4-BE49-F238E27FC236}">
                    <a16:creationId xmlns:a16="http://schemas.microsoft.com/office/drawing/2014/main" id="{F367D1ED-32C3-CA1A-AD7B-68BF58AF07D8}"/>
                  </a:ext>
                </a:extLst>
              </p:cNvPr>
              <p:cNvSpPr txBox="1"/>
              <p:nvPr/>
            </p:nvSpPr>
            <p:spPr>
              <a:xfrm>
                <a:off x="5887935" y="3723647"/>
                <a:ext cx="2791855" cy="430887"/>
              </a:xfrm>
              <a:prstGeom prst="rect">
                <a:avLst/>
              </a:prstGeom>
              <a:noFill/>
            </p:spPr>
            <p:txBody>
              <a:bodyPr wrap="none" lIns="0" tIns="0" rIns="0" bIns="0" rtlCol="0">
                <a:spAutoFit/>
              </a:bodyPr>
              <a:lstStyle/>
              <a:p>
                <a:pPr algn="ctr"/>
                <a:r>
                  <a:rPr lang="en-US" sz="2800" b="1">
                    <a:solidFill>
                      <a:srgbClr val="616161"/>
                    </a:solidFill>
                  </a:rPr>
                  <a:t>Leadership Pool</a:t>
                </a:r>
              </a:p>
            </p:txBody>
          </p:sp>
        </p:grpSp>
        <p:grpSp>
          <p:nvGrpSpPr>
            <p:cNvPr id="166" name="Group 165">
              <a:extLst>
                <a:ext uri="{FF2B5EF4-FFF2-40B4-BE49-F238E27FC236}">
                  <a16:creationId xmlns:a16="http://schemas.microsoft.com/office/drawing/2014/main" id="{3D91F82B-3E31-77E6-3F98-0789D6CF9EF9}"/>
                </a:ext>
              </a:extLst>
            </p:cNvPr>
            <p:cNvGrpSpPr/>
            <p:nvPr/>
          </p:nvGrpSpPr>
          <p:grpSpPr>
            <a:xfrm>
              <a:off x="3218836" y="4425399"/>
              <a:ext cx="2658390" cy="566206"/>
              <a:chOff x="3218836" y="4425399"/>
              <a:chExt cx="2658390" cy="566206"/>
            </a:xfrm>
          </p:grpSpPr>
          <p:sp>
            <p:nvSpPr>
              <p:cNvPr id="123" name="Freeform 122">
                <a:extLst>
                  <a:ext uri="{FF2B5EF4-FFF2-40B4-BE49-F238E27FC236}">
                    <a16:creationId xmlns:a16="http://schemas.microsoft.com/office/drawing/2014/main" id="{BE76F032-5658-E1A7-A975-635D9A418879}"/>
                  </a:ext>
                </a:extLst>
              </p:cNvPr>
              <p:cNvSpPr/>
              <p:nvPr/>
            </p:nvSpPr>
            <p:spPr>
              <a:xfrm rot="16200000">
                <a:off x="4264928" y="3379307"/>
                <a:ext cx="566206" cy="2658390"/>
              </a:xfrm>
              <a:custGeom>
                <a:avLst/>
                <a:gdLst>
                  <a:gd name="connsiteX0" fmla="*/ 0 w 566206"/>
                  <a:gd name="connsiteY0" fmla="*/ 0 h 2658390"/>
                  <a:gd name="connsiteX1" fmla="*/ 566207 w 566206"/>
                  <a:gd name="connsiteY1" fmla="*/ 0 h 2658390"/>
                  <a:gd name="connsiteX2" fmla="*/ 566207 w 566206"/>
                  <a:gd name="connsiteY2" fmla="*/ 2658390 h 2658390"/>
                  <a:gd name="connsiteX3" fmla="*/ 0 w 566206"/>
                  <a:gd name="connsiteY3" fmla="*/ 2658390 h 2658390"/>
                </a:gdLst>
                <a:ahLst/>
                <a:cxnLst>
                  <a:cxn ang="0">
                    <a:pos x="connsiteX0" y="connsiteY0"/>
                  </a:cxn>
                  <a:cxn ang="0">
                    <a:pos x="connsiteX1" y="connsiteY1"/>
                  </a:cxn>
                  <a:cxn ang="0">
                    <a:pos x="connsiteX2" y="connsiteY2"/>
                  </a:cxn>
                  <a:cxn ang="0">
                    <a:pos x="connsiteX3" y="connsiteY3"/>
                  </a:cxn>
                </a:cxnLst>
                <a:rect l="l" t="t" r="r" b="b"/>
                <a:pathLst>
                  <a:path w="566206" h="2658390">
                    <a:moveTo>
                      <a:pt x="0" y="0"/>
                    </a:moveTo>
                    <a:lnTo>
                      <a:pt x="566207" y="0"/>
                    </a:lnTo>
                    <a:lnTo>
                      <a:pt x="566207" y="2658390"/>
                    </a:lnTo>
                    <a:lnTo>
                      <a:pt x="0" y="2658390"/>
                    </a:lnTo>
                    <a:close/>
                  </a:path>
                </a:pathLst>
              </a:custGeom>
              <a:solidFill>
                <a:srgbClr val="FFF1D6"/>
              </a:solidFill>
              <a:ln w="22036" cap="flat">
                <a:noFill/>
                <a:prstDash val="solid"/>
                <a:miter/>
              </a:ln>
            </p:spPr>
            <p:txBody>
              <a:bodyPr rtlCol="0" anchor="ctr"/>
              <a:lstStyle/>
              <a:p>
                <a:endParaRPr lang="en-US" dirty="0"/>
              </a:p>
            </p:txBody>
          </p:sp>
          <p:sp>
            <p:nvSpPr>
              <p:cNvPr id="161" name="TextBox 160">
                <a:extLst>
                  <a:ext uri="{FF2B5EF4-FFF2-40B4-BE49-F238E27FC236}">
                    <a16:creationId xmlns:a16="http://schemas.microsoft.com/office/drawing/2014/main" id="{9E8B1F24-63C3-369E-3F87-63621BD08001}"/>
                  </a:ext>
                </a:extLst>
              </p:cNvPr>
              <p:cNvSpPr txBox="1"/>
              <p:nvPr/>
            </p:nvSpPr>
            <p:spPr>
              <a:xfrm>
                <a:off x="4459866" y="4493058"/>
                <a:ext cx="176330" cy="430887"/>
              </a:xfrm>
              <a:prstGeom prst="rect">
                <a:avLst/>
              </a:prstGeom>
              <a:noFill/>
            </p:spPr>
            <p:txBody>
              <a:bodyPr wrap="none" lIns="0" tIns="0" rIns="0" bIns="0" rtlCol="0">
                <a:spAutoFit/>
              </a:bodyPr>
              <a:lstStyle/>
              <a:p>
                <a:pPr algn="ctr"/>
                <a:r>
                  <a:rPr lang="en-US" sz="2800" b="1">
                    <a:solidFill>
                      <a:srgbClr val="616161"/>
                    </a:solidFill>
                  </a:rPr>
                  <a:t>1</a:t>
                </a:r>
              </a:p>
            </p:txBody>
          </p:sp>
        </p:grpSp>
        <p:grpSp>
          <p:nvGrpSpPr>
            <p:cNvPr id="167" name="Group 166">
              <a:extLst>
                <a:ext uri="{FF2B5EF4-FFF2-40B4-BE49-F238E27FC236}">
                  <a16:creationId xmlns:a16="http://schemas.microsoft.com/office/drawing/2014/main" id="{DA6873B8-D052-4753-D5E3-0AB2EF937D51}"/>
                </a:ext>
              </a:extLst>
            </p:cNvPr>
            <p:cNvGrpSpPr/>
            <p:nvPr/>
          </p:nvGrpSpPr>
          <p:grpSpPr>
            <a:xfrm>
              <a:off x="5952519" y="4425399"/>
              <a:ext cx="2658390" cy="566206"/>
              <a:chOff x="5952519" y="4425399"/>
              <a:chExt cx="2658390" cy="566206"/>
            </a:xfrm>
          </p:grpSpPr>
          <p:sp>
            <p:nvSpPr>
              <p:cNvPr id="125" name="Freeform 124">
                <a:extLst>
                  <a:ext uri="{FF2B5EF4-FFF2-40B4-BE49-F238E27FC236}">
                    <a16:creationId xmlns:a16="http://schemas.microsoft.com/office/drawing/2014/main" id="{F23D8A73-F5D4-D561-25F0-39C9E5BFA1E0}"/>
                  </a:ext>
                </a:extLst>
              </p:cNvPr>
              <p:cNvSpPr/>
              <p:nvPr/>
            </p:nvSpPr>
            <p:spPr>
              <a:xfrm rot="16200000">
                <a:off x="6998611" y="3379307"/>
                <a:ext cx="566206" cy="2658390"/>
              </a:xfrm>
              <a:custGeom>
                <a:avLst/>
                <a:gdLst>
                  <a:gd name="connsiteX0" fmla="*/ 0 w 566206"/>
                  <a:gd name="connsiteY0" fmla="*/ 0 h 2658390"/>
                  <a:gd name="connsiteX1" fmla="*/ 566207 w 566206"/>
                  <a:gd name="connsiteY1" fmla="*/ 0 h 2658390"/>
                  <a:gd name="connsiteX2" fmla="*/ 566207 w 566206"/>
                  <a:gd name="connsiteY2" fmla="*/ 2658390 h 2658390"/>
                  <a:gd name="connsiteX3" fmla="*/ 0 w 566206"/>
                  <a:gd name="connsiteY3" fmla="*/ 2658390 h 2658390"/>
                </a:gdLst>
                <a:ahLst/>
                <a:cxnLst>
                  <a:cxn ang="0">
                    <a:pos x="connsiteX0" y="connsiteY0"/>
                  </a:cxn>
                  <a:cxn ang="0">
                    <a:pos x="connsiteX1" y="connsiteY1"/>
                  </a:cxn>
                  <a:cxn ang="0">
                    <a:pos x="connsiteX2" y="connsiteY2"/>
                  </a:cxn>
                  <a:cxn ang="0">
                    <a:pos x="connsiteX3" y="connsiteY3"/>
                  </a:cxn>
                </a:cxnLst>
                <a:rect l="l" t="t" r="r" b="b"/>
                <a:pathLst>
                  <a:path w="566206" h="2658390">
                    <a:moveTo>
                      <a:pt x="0" y="0"/>
                    </a:moveTo>
                    <a:lnTo>
                      <a:pt x="566207" y="0"/>
                    </a:lnTo>
                    <a:lnTo>
                      <a:pt x="566207" y="2658390"/>
                    </a:lnTo>
                    <a:lnTo>
                      <a:pt x="0" y="2658390"/>
                    </a:lnTo>
                    <a:close/>
                  </a:path>
                </a:pathLst>
              </a:custGeom>
              <a:solidFill>
                <a:srgbClr val="FFF1D6"/>
              </a:solidFill>
              <a:ln w="22036" cap="flat">
                <a:noFill/>
                <a:prstDash val="solid"/>
                <a:miter/>
              </a:ln>
            </p:spPr>
            <p:txBody>
              <a:bodyPr rtlCol="0" anchor="ctr"/>
              <a:lstStyle/>
              <a:p>
                <a:endParaRPr lang="en-US"/>
              </a:p>
            </p:txBody>
          </p:sp>
          <p:sp>
            <p:nvSpPr>
              <p:cNvPr id="162" name="TextBox 161">
                <a:extLst>
                  <a:ext uri="{FF2B5EF4-FFF2-40B4-BE49-F238E27FC236}">
                    <a16:creationId xmlns:a16="http://schemas.microsoft.com/office/drawing/2014/main" id="{C5486039-3418-B9A2-B567-289BAED8B0E6}"/>
                  </a:ext>
                </a:extLst>
              </p:cNvPr>
              <p:cNvSpPr txBox="1"/>
              <p:nvPr/>
            </p:nvSpPr>
            <p:spPr>
              <a:xfrm>
                <a:off x="7182328" y="4493058"/>
                <a:ext cx="198772" cy="430887"/>
              </a:xfrm>
              <a:prstGeom prst="rect">
                <a:avLst/>
              </a:prstGeom>
              <a:noFill/>
            </p:spPr>
            <p:txBody>
              <a:bodyPr wrap="none" lIns="0" tIns="0" rIns="0" bIns="0" rtlCol="0">
                <a:spAutoFit/>
              </a:bodyPr>
              <a:lstStyle/>
              <a:p>
                <a:pPr algn="ctr"/>
                <a:r>
                  <a:rPr lang="en-US" sz="2800" b="1" dirty="0">
                    <a:solidFill>
                      <a:srgbClr val="616161"/>
                    </a:solidFill>
                  </a:rPr>
                  <a:t>5</a:t>
                </a:r>
              </a:p>
            </p:txBody>
          </p:sp>
        </p:grpSp>
        <p:grpSp>
          <p:nvGrpSpPr>
            <p:cNvPr id="168" name="Group 167">
              <a:extLst>
                <a:ext uri="{FF2B5EF4-FFF2-40B4-BE49-F238E27FC236}">
                  <a16:creationId xmlns:a16="http://schemas.microsoft.com/office/drawing/2014/main" id="{5A55F10F-CC88-1ADC-87EB-BDF5EA630545}"/>
                </a:ext>
              </a:extLst>
            </p:cNvPr>
            <p:cNvGrpSpPr/>
            <p:nvPr/>
          </p:nvGrpSpPr>
          <p:grpSpPr>
            <a:xfrm>
              <a:off x="8686203" y="4425756"/>
              <a:ext cx="2658390" cy="566206"/>
              <a:chOff x="8686203" y="4425756"/>
              <a:chExt cx="2658390" cy="566206"/>
            </a:xfrm>
          </p:grpSpPr>
          <p:sp>
            <p:nvSpPr>
              <p:cNvPr id="124" name="Freeform 123">
                <a:extLst>
                  <a:ext uri="{FF2B5EF4-FFF2-40B4-BE49-F238E27FC236}">
                    <a16:creationId xmlns:a16="http://schemas.microsoft.com/office/drawing/2014/main" id="{57AD7349-434E-A7E6-2E1D-6C85E8C1190E}"/>
                  </a:ext>
                </a:extLst>
              </p:cNvPr>
              <p:cNvSpPr/>
              <p:nvPr/>
            </p:nvSpPr>
            <p:spPr>
              <a:xfrm rot="16200000">
                <a:off x="9732295" y="3379664"/>
                <a:ext cx="566206" cy="2658390"/>
              </a:xfrm>
              <a:custGeom>
                <a:avLst/>
                <a:gdLst>
                  <a:gd name="connsiteX0" fmla="*/ 0 w 566206"/>
                  <a:gd name="connsiteY0" fmla="*/ 0 h 2658390"/>
                  <a:gd name="connsiteX1" fmla="*/ 566207 w 566206"/>
                  <a:gd name="connsiteY1" fmla="*/ 0 h 2658390"/>
                  <a:gd name="connsiteX2" fmla="*/ 566207 w 566206"/>
                  <a:gd name="connsiteY2" fmla="*/ 2658390 h 2658390"/>
                  <a:gd name="connsiteX3" fmla="*/ 0 w 566206"/>
                  <a:gd name="connsiteY3" fmla="*/ 2658390 h 2658390"/>
                </a:gdLst>
                <a:ahLst/>
                <a:cxnLst>
                  <a:cxn ang="0">
                    <a:pos x="connsiteX0" y="connsiteY0"/>
                  </a:cxn>
                  <a:cxn ang="0">
                    <a:pos x="connsiteX1" y="connsiteY1"/>
                  </a:cxn>
                  <a:cxn ang="0">
                    <a:pos x="connsiteX2" y="connsiteY2"/>
                  </a:cxn>
                  <a:cxn ang="0">
                    <a:pos x="connsiteX3" y="connsiteY3"/>
                  </a:cxn>
                </a:cxnLst>
                <a:rect l="l" t="t" r="r" b="b"/>
                <a:pathLst>
                  <a:path w="566206" h="2658390">
                    <a:moveTo>
                      <a:pt x="0" y="0"/>
                    </a:moveTo>
                    <a:lnTo>
                      <a:pt x="566207" y="0"/>
                    </a:lnTo>
                    <a:lnTo>
                      <a:pt x="566207" y="2658390"/>
                    </a:lnTo>
                    <a:lnTo>
                      <a:pt x="0" y="2658390"/>
                    </a:lnTo>
                    <a:close/>
                  </a:path>
                </a:pathLst>
              </a:custGeom>
              <a:solidFill>
                <a:srgbClr val="FFF1D6"/>
              </a:solidFill>
              <a:ln w="22036" cap="flat">
                <a:noFill/>
                <a:prstDash val="solid"/>
                <a:miter/>
              </a:ln>
            </p:spPr>
            <p:txBody>
              <a:bodyPr rtlCol="0" anchor="ctr"/>
              <a:lstStyle/>
              <a:p>
                <a:endParaRPr lang="en-US"/>
              </a:p>
            </p:txBody>
          </p:sp>
          <p:sp>
            <p:nvSpPr>
              <p:cNvPr id="163" name="TextBox 162">
                <a:extLst>
                  <a:ext uri="{FF2B5EF4-FFF2-40B4-BE49-F238E27FC236}">
                    <a16:creationId xmlns:a16="http://schemas.microsoft.com/office/drawing/2014/main" id="{3243A431-7F2B-5733-272A-3D1A6B6025DC}"/>
                  </a:ext>
                </a:extLst>
              </p:cNvPr>
              <p:cNvSpPr txBox="1"/>
              <p:nvPr/>
            </p:nvSpPr>
            <p:spPr>
              <a:xfrm>
                <a:off x="9816626" y="4493415"/>
                <a:ext cx="397545" cy="430887"/>
              </a:xfrm>
              <a:prstGeom prst="rect">
                <a:avLst/>
              </a:prstGeom>
              <a:noFill/>
            </p:spPr>
            <p:txBody>
              <a:bodyPr wrap="none" lIns="0" tIns="0" rIns="0" bIns="0" rtlCol="0">
                <a:spAutoFit/>
              </a:bodyPr>
              <a:lstStyle/>
              <a:p>
                <a:pPr algn="ctr"/>
                <a:r>
                  <a:rPr lang="en-US" sz="2800" b="1">
                    <a:solidFill>
                      <a:srgbClr val="616161"/>
                    </a:solidFill>
                  </a:rPr>
                  <a:t>10</a:t>
                </a:r>
              </a:p>
            </p:txBody>
          </p:sp>
        </p:grpSp>
        <p:grpSp>
          <p:nvGrpSpPr>
            <p:cNvPr id="165" name="Group 164">
              <a:extLst>
                <a:ext uri="{FF2B5EF4-FFF2-40B4-BE49-F238E27FC236}">
                  <a16:creationId xmlns:a16="http://schemas.microsoft.com/office/drawing/2014/main" id="{9B29D227-9A50-BAD1-3502-BE2CF8999011}"/>
                </a:ext>
              </a:extLst>
            </p:cNvPr>
            <p:cNvGrpSpPr/>
            <p:nvPr/>
          </p:nvGrpSpPr>
          <p:grpSpPr>
            <a:xfrm>
              <a:off x="3212506" y="5688434"/>
              <a:ext cx="8138417" cy="563166"/>
              <a:chOff x="3212506" y="5688434"/>
              <a:chExt cx="8138417" cy="563166"/>
            </a:xfrm>
          </p:grpSpPr>
          <p:sp>
            <p:nvSpPr>
              <p:cNvPr id="129" name="Freeform 128">
                <a:extLst>
                  <a:ext uri="{FF2B5EF4-FFF2-40B4-BE49-F238E27FC236}">
                    <a16:creationId xmlns:a16="http://schemas.microsoft.com/office/drawing/2014/main" id="{3FFE5CD0-483D-9ED5-CDD7-6A1800C3DCF6}"/>
                  </a:ext>
                </a:extLst>
              </p:cNvPr>
              <p:cNvSpPr/>
              <p:nvPr/>
            </p:nvSpPr>
            <p:spPr>
              <a:xfrm>
                <a:off x="3212506" y="5688434"/>
                <a:ext cx="8138417" cy="563166"/>
              </a:xfrm>
              <a:custGeom>
                <a:avLst/>
                <a:gdLst>
                  <a:gd name="connsiteX0" fmla="*/ 5883612 w 8138417"/>
                  <a:gd name="connsiteY0" fmla="*/ 0 h 563166"/>
                  <a:gd name="connsiteX1" fmla="*/ 5467367 w 8138417"/>
                  <a:gd name="connsiteY1" fmla="*/ 0 h 563166"/>
                  <a:gd name="connsiteX2" fmla="*/ 5404734 w 8138417"/>
                  <a:gd name="connsiteY2" fmla="*/ 0 h 563166"/>
                  <a:gd name="connsiteX3" fmla="*/ 2733683 w 8138417"/>
                  <a:gd name="connsiteY3" fmla="*/ 0 h 563166"/>
                  <a:gd name="connsiteX4" fmla="*/ 0 w 8138417"/>
                  <a:gd name="connsiteY4" fmla="*/ 0 h 563166"/>
                  <a:gd name="connsiteX5" fmla="*/ 0 w 8138417"/>
                  <a:gd name="connsiteY5" fmla="*/ 563167 h 563166"/>
                  <a:gd name="connsiteX6" fmla="*/ 2733683 w 8138417"/>
                  <a:gd name="connsiteY6" fmla="*/ 563167 h 563166"/>
                  <a:gd name="connsiteX7" fmla="*/ 5404734 w 8138417"/>
                  <a:gd name="connsiteY7" fmla="*/ 563167 h 563166"/>
                  <a:gd name="connsiteX8" fmla="*/ 5467367 w 8138417"/>
                  <a:gd name="connsiteY8" fmla="*/ 563167 h 563166"/>
                  <a:gd name="connsiteX9" fmla="*/ 5883612 w 8138417"/>
                  <a:gd name="connsiteY9" fmla="*/ 563167 h 563166"/>
                  <a:gd name="connsiteX10" fmla="*/ 8138418 w 8138417"/>
                  <a:gd name="connsiteY10" fmla="*/ 563167 h 563166"/>
                  <a:gd name="connsiteX11" fmla="*/ 8138418 w 8138417"/>
                  <a:gd name="connsiteY11" fmla="*/ 0 h 563166"/>
                  <a:gd name="connsiteX12" fmla="*/ 5883612 w 8138417"/>
                  <a:gd name="connsiteY12" fmla="*/ 0 h 5631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8138417" h="563166">
                    <a:moveTo>
                      <a:pt x="5883612" y="0"/>
                    </a:moveTo>
                    <a:lnTo>
                      <a:pt x="5467367" y="0"/>
                    </a:lnTo>
                    <a:lnTo>
                      <a:pt x="5404734" y="0"/>
                    </a:lnTo>
                    <a:lnTo>
                      <a:pt x="2733683" y="0"/>
                    </a:lnTo>
                    <a:lnTo>
                      <a:pt x="0" y="0"/>
                    </a:lnTo>
                    <a:lnTo>
                      <a:pt x="0" y="563167"/>
                    </a:lnTo>
                    <a:lnTo>
                      <a:pt x="2733683" y="563167"/>
                    </a:lnTo>
                    <a:lnTo>
                      <a:pt x="5404734" y="563167"/>
                    </a:lnTo>
                    <a:lnTo>
                      <a:pt x="5467367" y="563167"/>
                    </a:lnTo>
                    <a:lnTo>
                      <a:pt x="5883612" y="563167"/>
                    </a:lnTo>
                    <a:lnTo>
                      <a:pt x="8138418" y="563167"/>
                    </a:lnTo>
                    <a:lnTo>
                      <a:pt x="8138418" y="0"/>
                    </a:lnTo>
                    <a:lnTo>
                      <a:pt x="5883612" y="0"/>
                    </a:lnTo>
                    <a:close/>
                  </a:path>
                </a:pathLst>
              </a:custGeom>
              <a:solidFill>
                <a:srgbClr val="FFF1D6"/>
              </a:solidFill>
              <a:ln w="22036" cap="flat">
                <a:noFill/>
                <a:prstDash val="solid"/>
                <a:miter/>
              </a:ln>
            </p:spPr>
            <p:txBody>
              <a:bodyPr rtlCol="0" anchor="ctr"/>
              <a:lstStyle/>
              <a:p>
                <a:endParaRPr lang="en-US"/>
              </a:p>
            </p:txBody>
          </p:sp>
          <p:sp>
            <p:nvSpPr>
              <p:cNvPr id="164" name="TextBox 163">
                <a:extLst>
                  <a:ext uri="{FF2B5EF4-FFF2-40B4-BE49-F238E27FC236}">
                    <a16:creationId xmlns:a16="http://schemas.microsoft.com/office/drawing/2014/main" id="{730F0F34-7DDB-150B-23F3-F689EF1E6704}"/>
                  </a:ext>
                </a:extLst>
              </p:cNvPr>
              <p:cNvSpPr txBox="1"/>
              <p:nvPr/>
            </p:nvSpPr>
            <p:spPr>
              <a:xfrm>
                <a:off x="7078132" y="5754574"/>
                <a:ext cx="407163" cy="430887"/>
              </a:xfrm>
              <a:prstGeom prst="rect">
                <a:avLst/>
              </a:prstGeom>
              <a:noFill/>
            </p:spPr>
            <p:txBody>
              <a:bodyPr wrap="none" lIns="0" tIns="0" rIns="0" bIns="0" rtlCol="0">
                <a:spAutoFit/>
              </a:bodyPr>
              <a:lstStyle/>
              <a:p>
                <a:pPr algn="ctr"/>
                <a:r>
                  <a:rPr lang="en-US" sz="2800" b="1">
                    <a:solidFill>
                      <a:srgbClr val="616161"/>
                    </a:solidFill>
                  </a:rPr>
                  <a:t>2</a:t>
                </a:r>
                <a:r>
                  <a:rPr lang="en-US" sz="2000" b="1">
                    <a:solidFill>
                      <a:srgbClr val="616161"/>
                    </a:solidFill>
                  </a:rPr>
                  <a:t>%</a:t>
                </a:r>
                <a:endParaRPr lang="en-US" sz="2800" b="1">
                  <a:solidFill>
                    <a:srgbClr val="616161"/>
                  </a:solidFill>
                </a:endParaRPr>
              </a:p>
            </p:txBody>
          </p:sp>
        </p:grpSp>
      </p:grpSp>
    </p:spTree>
    <p:extLst>
      <p:ext uri="{BB962C8B-B14F-4D97-AF65-F5344CB8AC3E}">
        <p14:creationId xmlns:p14="http://schemas.microsoft.com/office/powerpoint/2010/main" val="25321561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42" presetClass="path" presetSubtype="0" decel="100000" fill="hold" grpId="1" nodeType="withEffect">
                                  <p:stCondLst>
                                    <p:cond delay="0"/>
                                  </p:stCondLst>
                                  <p:childTnLst>
                                    <p:animMotion origin="layout" path="M 2.5E-6 -1.48148E-6 L -0.01354 0.03449 " pathEditMode="relative" rAng="0" ptsTypes="AA">
                                      <p:cBhvr>
                                        <p:cTn id="9" dur="1000" spd="-100000" fill="hold"/>
                                        <p:tgtEl>
                                          <p:spTgt spid="3"/>
                                        </p:tgtEl>
                                        <p:attrNameLst>
                                          <p:attrName>ppt_x</p:attrName>
                                          <p:attrName>ppt_y</p:attrName>
                                        </p:attrNameLst>
                                      </p:cBhvr>
                                      <p:rCtr x="-677" y="1713"/>
                                    </p:animMotion>
                                  </p:childTnLst>
                                </p:cTn>
                              </p:par>
                              <p:par>
                                <p:cTn id="10" presetID="10" presetClass="entr" presetSubtype="0" fill="hold" grpId="0" nodeType="withEffect">
                                  <p:stCondLst>
                                    <p:cond delay="20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par>
                                <p:cTn id="13" presetID="42" presetClass="path" presetSubtype="0" decel="100000" fill="hold" grpId="1" nodeType="withEffect">
                                  <p:stCondLst>
                                    <p:cond delay="200"/>
                                  </p:stCondLst>
                                  <p:childTnLst>
                                    <p:animMotion origin="layout" path="M 4.79167E-6 2.59259E-6 L -0.01355 0.03449 " pathEditMode="relative" rAng="0" ptsTypes="AA">
                                      <p:cBhvr>
                                        <p:cTn id="14" dur="1000" spd="-100000" fill="hold"/>
                                        <p:tgtEl>
                                          <p:spTgt spid="4"/>
                                        </p:tgtEl>
                                        <p:attrNameLst>
                                          <p:attrName>ppt_x</p:attrName>
                                          <p:attrName>ppt_y</p:attrName>
                                        </p:attrNameLst>
                                      </p:cBhvr>
                                      <p:rCtr x="-677" y="1713"/>
                                    </p:animMotion>
                                  </p:childTnLst>
                                </p:cTn>
                              </p:par>
                              <p:par>
                                <p:cTn id="15" presetID="10" presetClass="entr" presetSubtype="0" fill="hold" nodeType="withEffect">
                                  <p:stCondLst>
                                    <p:cond delay="0"/>
                                  </p:stCondLst>
                                  <p:childTnLst>
                                    <p:set>
                                      <p:cBhvr>
                                        <p:cTn id="16" dur="1" fill="hold">
                                          <p:stCondLst>
                                            <p:cond delay="0"/>
                                          </p:stCondLst>
                                        </p:cTn>
                                        <p:tgtEl>
                                          <p:spTgt spid="22"/>
                                        </p:tgtEl>
                                        <p:attrNameLst>
                                          <p:attrName>style.visibility</p:attrName>
                                        </p:attrNameLst>
                                      </p:cBhvr>
                                      <p:to>
                                        <p:strVal val="visible"/>
                                      </p:to>
                                    </p:set>
                                    <p:animEffect transition="in" filter="fade">
                                      <p:cBhvr>
                                        <p:cTn id="17" dur="500"/>
                                        <p:tgtEl>
                                          <p:spTgt spid="22"/>
                                        </p:tgtEl>
                                      </p:cBhvr>
                                    </p:animEffect>
                                  </p:childTnLst>
                                </p:cTn>
                              </p:par>
                              <p:par>
                                <p:cTn id="18" presetID="42" presetClass="path" presetSubtype="0" decel="100000" fill="hold" nodeType="withEffect">
                                  <p:stCondLst>
                                    <p:cond delay="0"/>
                                  </p:stCondLst>
                                  <p:childTnLst>
                                    <p:animMotion origin="layout" path="M 6.25E-7 -3.7037E-6 L 0.02865 0.00394 " pathEditMode="relative" rAng="0" ptsTypes="AA">
                                      <p:cBhvr>
                                        <p:cTn id="19" dur="1000" spd="-100000" fill="hold"/>
                                        <p:tgtEl>
                                          <p:spTgt spid="22"/>
                                        </p:tgtEl>
                                        <p:attrNameLst>
                                          <p:attrName>ppt_x</p:attrName>
                                          <p:attrName>ppt_y</p:attrName>
                                        </p:attrNameLst>
                                      </p:cBhvr>
                                      <p:rCtr x="1432" y="185"/>
                                    </p:animMotion>
                                  </p:childTnLst>
                                </p:cTn>
                              </p:par>
                              <p:par>
                                <p:cTn id="20" presetID="10" presetClass="entr" presetSubtype="0" fill="hold" nodeType="withEffect">
                                  <p:stCondLst>
                                    <p:cond delay="0"/>
                                  </p:stCondLst>
                                  <p:childTnLst>
                                    <p:set>
                                      <p:cBhvr>
                                        <p:cTn id="21" dur="1" fill="hold">
                                          <p:stCondLst>
                                            <p:cond delay="0"/>
                                          </p:stCondLst>
                                        </p:cTn>
                                        <p:tgtEl>
                                          <p:spTgt spid="169"/>
                                        </p:tgtEl>
                                        <p:attrNameLst>
                                          <p:attrName>style.visibility</p:attrName>
                                        </p:attrNameLst>
                                      </p:cBhvr>
                                      <p:to>
                                        <p:strVal val="visible"/>
                                      </p:to>
                                    </p:set>
                                    <p:animEffect transition="in" filter="fade">
                                      <p:cBhvr>
                                        <p:cTn id="22" dur="500"/>
                                        <p:tgtEl>
                                          <p:spTgt spid="169"/>
                                        </p:tgtEl>
                                      </p:cBhvr>
                                    </p:animEffect>
                                  </p:childTnLst>
                                </p:cTn>
                              </p:par>
                              <p:par>
                                <p:cTn id="23" presetID="42" presetClass="path" presetSubtype="0" decel="100000" fill="hold" nodeType="withEffect">
                                  <p:stCondLst>
                                    <p:cond delay="0"/>
                                  </p:stCondLst>
                                  <p:childTnLst>
                                    <p:animMotion origin="layout" path="M 0 -4.07407E-6 L -0.00091 0.04237 " pathEditMode="relative" rAng="0" ptsTypes="AA">
                                      <p:cBhvr>
                                        <p:cTn id="24" dur="1000" spd="-100000" fill="hold"/>
                                        <p:tgtEl>
                                          <p:spTgt spid="169"/>
                                        </p:tgtEl>
                                        <p:attrNameLst>
                                          <p:attrName>ppt_x</p:attrName>
                                          <p:attrName>ppt_y</p:attrName>
                                        </p:attrNameLst>
                                      </p:cBhvr>
                                      <p:rCtr x="-52" y="2106"/>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3" grpId="1"/>
      <p:bldP spid="4" grpId="0"/>
      <p:bldP spid="4" grpId="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676D19A3-2285-5C94-224D-2B2F65D0396A}"/>
              </a:ext>
            </a:extLst>
          </p:cNvPr>
          <p:cNvSpPr txBox="1"/>
          <p:nvPr/>
        </p:nvSpPr>
        <p:spPr>
          <a:xfrm>
            <a:off x="667867" y="619496"/>
            <a:ext cx="1534074" cy="615553"/>
          </a:xfrm>
          <a:prstGeom prst="rect">
            <a:avLst/>
          </a:prstGeom>
          <a:noFill/>
        </p:spPr>
        <p:txBody>
          <a:bodyPr wrap="none" lIns="0" tIns="0" rIns="0" bIns="0" rtlCol="0" anchor="b">
            <a:spAutoFit/>
          </a:bodyPr>
          <a:lstStyle/>
          <a:p>
            <a:r>
              <a:rPr lang="en-US" sz="4000" b="1" spc="200">
                <a:solidFill>
                  <a:schemeClr val="accent5"/>
                </a:solidFill>
                <a:latin typeface="Raleway ExtraBold" panose="020B0003030101060003" pitchFamily="34" charset="0"/>
              </a:rPr>
              <a:t>GOLD</a:t>
            </a:r>
          </a:p>
        </p:txBody>
      </p:sp>
      <p:sp>
        <p:nvSpPr>
          <p:cNvPr id="6" name="Title 1">
            <a:extLst>
              <a:ext uri="{FF2B5EF4-FFF2-40B4-BE49-F238E27FC236}">
                <a16:creationId xmlns:a16="http://schemas.microsoft.com/office/drawing/2014/main" id="{6D4712AA-2092-9FA4-CDD5-E91F5E21267A}"/>
              </a:ext>
            </a:extLst>
          </p:cNvPr>
          <p:cNvSpPr txBox="1">
            <a:spLocks/>
          </p:cNvSpPr>
          <p:nvPr/>
        </p:nvSpPr>
        <p:spPr>
          <a:xfrm>
            <a:off x="1296704" y="1043274"/>
            <a:ext cx="5220981" cy="1329595"/>
          </a:xfrm>
          <a:prstGeom prst="rect">
            <a:avLst/>
          </a:prstGeom>
        </p:spPr>
        <p:txBody>
          <a:bodyPr vert="horz" wrap="none" lIns="0" tIns="0" rIns="0" bIns="0" rtlCol="0" anchor="ctr">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9600">
                <a:ln w="31750">
                  <a:solidFill>
                    <a:schemeClr val="accent5"/>
                  </a:solidFill>
                </a:ln>
                <a:noFill/>
              </a:rPr>
              <a:t>Example</a:t>
            </a:r>
          </a:p>
        </p:txBody>
      </p:sp>
      <p:grpSp>
        <p:nvGrpSpPr>
          <p:cNvPr id="2" name="Graphic 4">
            <a:extLst>
              <a:ext uri="{FF2B5EF4-FFF2-40B4-BE49-F238E27FC236}">
                <a16:creationId xmlns:a16="http://schemas.microsoft.com/office/drawing/2014/main" id="{3E2051CA-0A6E-1BA5-AC84-9801173B772B}"/>
              </a:ext>
            </a:extLst>
          </p:cNvPr>
          <p:cNvGrpSpPr/>
          <p:nvPr/>
        </p:nvGrpSpPr>
        <p:grpSpPr>
          <a:xfrm>
            <a:off x="6517685" y="4061824"/>
            <a:ext cx="232065" cy="122940"/>
            <a:chOff x="9556828" y="4402247"/>
            <a:chExt cx="232065" cy="122940"/>
          </a:xfrm>
          <a:solidFill>
            <a:srgbClr val="77797A"/>
          </a:solidFill>
        </p:grpSpPr>
        <p:sp>
          <p:nvSpPr>
            <p:cNvPr id="3" name="Freeform 2">
              <a:extLst>
                <a:ext uri="{FF2B5EF4-FFF2-40B4-BE49-F238E27FC236}">
                  <a16:creationId xmlns:a16="http://schemas.microsoft.com/office/drawing/2014/main" id="{F12F6DD6-7F14-3338-9E80-FDF9CA510E85}"/>
                </a:ext>
              </a:extLst>
            </p:cNvPr>
            <p:cNvSpPr/>
            <p:nvPr/>
          </p:nvSpPr>
          <p:spPr>
            <a:xfrm>
              <a:off x="9556828" y="4485131"/>
              <a:ext cx="232065" cy="40056"/>
            </a:xfrm>
            <a:custGeom>
              <a:avLst/>
              <a:gdLst>
                <a:gd name="connsiteX0" fmla="*/ 202349 w 232065"/>
                <a:gd name="connsiteY0" fmla="*/ 40056 h 40056"/>
                <a:gd name="connsiteX1" fmla="*/ 29717 w 232065"/>
                <a:gd name="connsiteY1" fmla="*/ 40056 h 40056"/>
                <a:gd name="connsiteX2" fmla="*/ 0 w 232065"/>
                <a:gd name="connsiteY2" fmla="*/ 20028 h 40056"/>
                <a:gd name="connsiteX3" fmla="*/ 29717 w 232065"/>
                <a:gd name="connsiteY3" fmla="*/ 0 h 40056"/>
                <a:gd name="connsiteX4" fmla="*/ 202349 w 232065"/>
                <a:gd name="connsiteY4" fmla="*/ 0 h 40056"/>
                <a:gd name="connsiteX5" fmla="*/ 232066 w 232065"/>
                <a:gd name="connsiteY5" fmla="*/ 20028 h 40056"/>
                <a:gd name="connsiteX6" fmla="*/ 202349 w 232065"/>
                <a:gd name="connsiteY6" fmla="*/ 40056 h 400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2065" h="40056">
                  <a:moveTo>
                    <a:pt x="202349" y="40056"/>
                  </a:moveTo>
                  <a:lnTo>
                    <a:pt x="29717" y="40056"/>
                  </a:lnTo>
                  <a:cubicBezTo>
                    <a:pt x="13347" y="40056"/>
                    <a:pt x="0" y="31113"/>
                    <a:pt x="0" y="20028"/>
                  </a:cubicBezTo>
                  <a:cubicBezTo>
                    <a:pt x="0" y="8943"/>
                    <a:pt x="13347" y="0"/>
                    <a:pt x="29717" y="0"/>
                  </a:cubicBezTo>
                  <a:lnTo>
                    <a:pt x="202349" y="0"/>
                  </a:lnTo>
                  <a:cubicBezTo>
                    <a:pt x="218718" y="0"/>
                    <a:pt x="232066" y="8943"/>
                    <a:pt x="232066" y="20028"/>
                  </a:cubicBezTo>
                  <a:cubicBezTo>
                    <a:pt x="232066" y="31113"/>
                    <a:pt x="218718" y="40056"/>
                    <a:pt x="202349" y="40056"/>
                  </a:cubicBezTo>
                  <a:close/>
                </a:path>
              </a:pathLst>
            </a:custGeom>
            <a:solidFill>
              <a:srgbClr val="77797A"/>
            </a:solidFill>
            <a:ln w="12591" cap="flat">
              <a:noFill/>
              <a:prstDash val="solid"/>
              <a:miter/>
            </a:ln>
          </p:spPr>
          <p:txBody>
            <a:bodyPr rtlCol="0" anchor="ctr"/>
            <a:lstStyle/>
            <a:p>
              <a:endParaRPr lang="en-US"/>
            </a:p>
          </p:txBody>
        </p:sp>
        <p:sp>
          <p:nvSpPr>
            <p:cNvPr id="4" name="Freeform 3">
              <a:extLst>
                <a:ext uri="{FF2B5EF4-FFF2-40B4-BE49-F238E27FC236}">
                  <a16:creationId xmlns:a16="http://schemas.microsoft.com/office/drawing/2014/main" id="{2EA50CB4-E703-DEB4-D859-1A771B7D077C}"/>
                </a:ext>
              </a:extLst>
            </p:cNvPr>
            <p:cNvSpPr/>
            <p:nvPr/>
          </p:nvSpPr>
          <p:spPr>
            <a:xfrm>
              <a:off x="9556828" y="4402247"/>
              <a:ext cx="232065" cy="40056"/>
            </a:xfrm>
            <a:custGeom>
              <a:avLst/>
              <a:gdLst>
                <a:gd name="connsiteX0" fmla="*/ 202349 w 232065"/>
                <a:gd name="connsiteY0" fmla="*/ 40056 h 40056"/>
                <a:gd name="connsiteX1" fmla="*/ 29717 w 232065"/>
                <a:gd name="connsiteY1" fmla="*/ 40056 h 40056"/>
                <a:gd name="connsiteX2" fmla="*/ 0 w 232065"/>
                <a:gd name="connsiteY2" fmla="*/ 20028 h 40056"/>
                <a:gd name="connsiteX3" fmla="*/ 29717 w 232065"/>
                <a:gd name="connsiteY3" fmla="*/ 0 h 40056"/>
                <a:gd name="connsiteX4" fmla="*/ 202349 w 232065"/>
                <a:gd name="connsiteY4" fmla="*/ 0 h 40056"/>
                <a:gd name="connsiteX5" fmla="*/ 232066 w 232065"/>
                <a:gd name="connsiteY5" fmla="*/ 20028 h 40056"/>
                <a:gd name="connsiteX6" fmla="*/ 202349 w 232065"/>
                <a:gd name="connsiteY6" fmla="*/ 40056 h 400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2065" h="40056">
                  <a:moveTo>
                    <a:pt x="202349" y="40056"/>
                  </a:moveTo>
                  <a:lnTo>
                    <a:pt x="29717" y="40056"/>
                  </a:lnTo>
                  <a:cubicBezTo>
                    <a:pt x="13347" y="40056"/>
                    <a:pt x="0" y="31113"/>
                    <a:pt x="0" y="20028"/>
                  </a:cubicBezTo>
                  <a:cubicBezTo>
                    <a:pt x="0" y="8943"/>
                    <a:pt x="13347" y="0"/>
                    <a:pt x="29717" y="0"/>
                  </a:cubicBezTo>
                  <a:lnTo>
                    <a:pt x="202349" y="0"/>
                  </a:lnTo>
                  <a:cubicBezTo>
                    <a:pt x="218718" y="0"/>
                    <a:pt x="232066" y="8943"/>
                    <a:pt x="232066" y="20028"/>
                  </a:cubicBezTo>
                  <a:cubicBezTo>
                    <a:pt x="232066" y="31113"/>
                    <a:pt x="218718" y="40056"/>
                    <a:pt x="202349" y="40056"/>
                  </a:cubicBezTo>
                  <a:close/>
                </a:path>
              </a:pathLst>
            </a:custGeom>
            <a:solidFill>
              <a:srgbClr val="77797A"/>
            </a:solidFill>
            <a:ln w="12591" cap="flat">
              <a:noFill/>
              <a:prstDash val="solid"/>
              <a:miter/>
            </a:ln>
          </p:spPr>
          <p:txBody>
            <a:bodyPr rtlCol="0" anchor="ctr"/>
            <a:lstStyle/>
            <a:p>
              <a:endParaRPr lang="en-US"/>
            </a:p>
          </p:txBody>
        </p:sp>
      </p:grpSp>
      <p:sp>
        <p:nvSpPr>
          <p:cNvPr id="128" name="Freeform 127">
            <a:extLst>
              <a:ext uri="{FF2B5EF4-FFF2-40B4-BE49-F238E27FC236}">
                <a16:creationId xmlns:a16="http://schemas.microsoft.com/office/drawing/2014/main" id="{D070B671-B70C-A57F-FAE8-0354EAE9FD1C}"/>
              </a:ext>
            </a:extLst>
          </p:cNvPr>
          <p:cNvSpPr/>
          <p:nvPr/>
        </p:nvSpPr>
        <p:spPr>
          <a:xfrm>
            <a:off x="3990720" y="3992859"/>
            <a:ext cx="303712" cy="303823"/>
          </a:xfrm>
          <a:custGeom>
            <a:avLst/>
            <a:gdLst>
              <a:gd name="connsiteX0" fmla="*/ 20965 w 303712"/>
              <a:gd name="connsiteY0" fmla="*/ 112674 h 303823"/>
              <a:gd name="connsiteX1" fmla="*/ 112633 w 303712"/>
              <a:gd name="connsiteY1" fmla="*/ 112674 h 303823"/>
              <a:gd name="connsiteX2" fmla="*/ 112633 w 303712"/>
              <a:gd name="connsiteY2" fmla="*/ 20973 h 303823"/>
              <a:gd name="connsiteX3" fmla="*/ 191079 w 303712"/>
              <a:gd name="connsiteY3" fmla="*/ 20973 h 303823"/>
              <a:gd name="connsiteX4" fmla="*/ 191079 w 303712"/>
              <a:gd name="connsiteY4" fmla="*/ 112674 h 303823"/>
              <a:gd name="connsiteX5" fmla="*/ 282747 w 303712"/>
              <a:gd name="connsiteY5" fmla="*/ 112674 h 303823"/>
              <a:gd name="connsiteX6" fmla="*/ 282747 w 303712"/>
              <a:gd name="connsiteY6" fmla="*/ 191149 h 303823"/>
              <a:gd name="connsiteX7" fmla="*/ 191079 w 303712"/>
              <a:gd name="connsiteY7" fmla="*/ 191149 h 303823"/>
              <a:gd name="connsiteX8" fmla="*/ 191079 w 303712"/>
              <a:gd name="connsiteY8" fmla="*/ 282851 h 303823"/>
              <a:gd name="connsiteX9" fmla="*/ 112633 w 303712"/>
              <a:gd name="connsiteY9" fmla="*/ 282851 h 303823"/>
              <a:gd name="connsiteX10" fmla="*/ 112633 w 303712"/>
              <a:gd name="connsiteY10" fmla="*/ 191149 h 303823"/>
              <a:gd name="connsiteX11" fmla="*/ 20965 w 303712"/>
              <a:gd name="connsiteY11" fmla="*/ 191149 h 303823"/>
              <a:gd name="connsiteX12" fmla="*/ 20965 w 303712"/>
              <a:gd name="connsiteY12" fmla="*/ 112674 h 303823"/>
              <a:gd name="connsiteX13" fmla="*/ 20965 w 303712"/>
              <a:gd name="connsiteY13" fmla="*/ 112674 h 3038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03712" h="303823">
                <a:moveTo>
                  <a:pt x="20965" y="112674"/>
                </a:moveTo>
                <a:lnTo>
                  <a:pt x="112633" y="112674"/>
                </a:lnTo>
                <a:lnTo>
                  <a:pt x="112633" y="20973"/>
                </a:lnTo>
                <a:cubicBezTo>
                  <a:pt x="112633" y="-6991"/>
                  <a:pt x="191079" y="-6991"/>
                  <a:pt x="191079" y="20973"/>
                </a:cubicBezTo>
                <a:lnTo>
                  <a:pt x="191079" y="112674"/>
                </a:lnTo>
                <a:lnTo>
                  <a:pt x="282747" y="112674"/>
                </a:lnTo>
                <a:cubicBezTo>
                  <a:pt x="310701" y="112674"/>
                  <a:pt x="310701" y="191149"/>
                  <a:pt x="282747" y="191149"/>
                </a:cubicBezTo>
                <a:lnTo>
                  <a:pt x="191079" y="191149"/>
                </a:lnTo>
                <a:lnTo>
                  <a:pt x="191079" y="282851"/>
                </a:lnTo>
                <a:cubicBezTo>
                  <a:pt x="191079" y="310814"/>
                  <a:pt x="112633" y="310814"/>
                  <a:pt x="112633" y="282851"/>
                </a:cubicBezTo>
                <a:lnTo>
                  <a:pt x="112633" y="191149"/>
                </a:lnTo>
                <a:lnTo>
                  <a:pt x="20965" y="191149"/>
                </a:lnTo>
                <a:cubicBezTo>
                  <a:pt x="-6988" y="191149"/>
                  <a:pt x="-6988" y="112674"/>
                  <a:pt x="20965" y="112674"/>
                </a:cubicBezTo>
                <a:lnTo>
                  <a:pt x="20965" y="112674"/>
                </a:lnTo>
                <a:close/>
              </a:path>
            </a:pathLst>
          </a:custGeom>
          <a:solidFill>
            <a:srgbClr val="6D6B65"/>
          </a:solidFill>
          <a:ln w="12591" cap="flat">
            <a:noFill/>
            <a:prstDash val="solid"/>
            <a:miter/>
          </a:ln>
        </p:spPr>
        <p:txBody>
          <a:bodyPr rtlCol="0" anchor="ctr"/>
          <a:lstStyle/>
          <a:p>
            <a:endParaRPr lang="en-US"/>
          </a:p>
        </p:txBody>
      </p:sp>
      <p:sp>
        <p:nvSpPr>
          <p:cNvPr id="129" name="Freeform 128">
            <a:extLst>
              <a:ext uri="{FF2B5EF4-FFF2-40B4-BE49-F238E27FC236}">
                <a16:creationId xmlns:a16="http://schemas.microsoft.com/office/drawing/2014/main" id="{C19094CE-1B4C-74A1-09CE-459BA700242B}"/>
              </a:ext>
            </a:extLst>
          </p:cNvPr>
          <p:cNvSpPr/>
          <p:nvPr/>
        </p:nvSpPr>
        <p:spPr>
          <a:xfrm>
            <a:off x="8398662" y="3992859"/>
            <a:ext cx="303712" cy="303823"/>
          </a:xfrm>
          <a:custGeom>
            <a:avLst/>
            <a:gdLst>
              <a:gd name="connsiteX0" fmla="*/ 20965 w 303712"/>
              <a:gd name="connsiteY0" fmla="*/ 112674 h 303823"/>
              <a:gd name="connsiteX1" fmla="*/ 112633 w 303712"/>
              <a:gd name="connsiteY1" fmla="*/ 112674 h 303823"/>
              <a:gd name="connsiteX2" fmla="*/ 112633 w 303712"/>
              <a:gd name="connsiteY2" fmla="*/ 20973 h 303823"/>
              <a:gd name="connsiteX3" fmla="*/ 191079 w 303712"/>
              <a:gd name="connsiteY3" fmla="*/ 20973 h 303823"/>
              <a:gd name="connsiteX4" fmla="*/ 191079 w 303712"/>
              <a:gd name="connsiteY4" fmla="*/ 112674 h 303823"/>
              <a:gd name="connsiteX5" fmla="*/ 282747 w 303712"/>
              <a:gd name="connsiteY5" fmla="*/ 112674 h 303823"/>
              <a:gd name="connsiteX6" fmla="*/ 282747 w 303712"/>
              <a:gd name="connsiteY6" fmla="*/ 191149 h 303823"/>
              <a:gd name="connsiteX7" fmla="*/ 191079 w 303712"/>
              <a:gd name="connsiteY7" fmla="*/ 191149 h 303823"/>
              <a:gd name="connsiteX8" fmla="*/ 191079 w 303712"/>
              <a:gd name="connsiteY8" fmla="*/ 282851 h 303823"/>
              <a:gd name="connsiteX9" fmla="*/ 112633 w 303712"/>
              <a:gd name="connsiteY9" fmla="*/ 282851 h 303823"/>
              <a:gd name="connsiteX10" fmla="*/ 112633 w 303712"/>
              <a:gd name="connsiteY10" fmla="*/ 191149 h 303823"/>
              <a:gd name="connsiteX11" fmla="*/ 20965 w 303712"/>
              <a:gd name="connsiteY11" fmla="*/ 191149 h 303823"/>
              <a:gd name="connsiteX12" fmla="*/ 20965 w 303712"/>
              <a:gd name="connsiteY12" fmla="*/ 112674 h 303823"/>
              <a:gd name="connsiteX13" fmla="*/ 20965 w 303712"/>
              <a:gd name="connsiteY13" fmla="*/ 112674 h 3038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03712" h="303823">
                <a:moveTo>
                  <a:pt x="20965" y="112674"/>
                </a:moveTo>
                <a:lnTo>
                  <a:pt x="112633" y="112674"/>
                </a:lnTo>
                <a:lnTo>
                  <a:pt x="112633" y="20973"/>
                </a:lnTo>
                <a:cubicBezTo>
                  <a:pt x="112633" y="-6991"/>
                  <a:pt x="191079" y="-6991"/>
                  <a:pt x="191079" y="20973"/>
                </a:cubicBezTo>
                <a:lnTo>
                  <a:pt x="191079" y="112674"/>
                </a:lnTo>
                <a:lnTo>
                  <a:pt x="282747" y="112674"/>
                </a:lnTo>
                <a:cubicBezTo>
                  <a:pt x="310701" y="112674"/>
                  <a:pt x="310701" y="191149"/>
                  <a:pt x="282747" y="191149"/>
                </a:cubicBezTo>
                <a:lnTo>
                  <a:pt x="191079" y="191149"/>
                </a:lnTo>
                <a:lnTo>
                  <a:pt x="191079" y="282851"/>
                </a:lnTo>
                <a:cubicBezTo>
                  <a:pt x="191079" y="310814"/>
                  <a:pt x="112633" y="310814"/>
                  <a:pt x="112633" y="282851"/>
                </a:cubicBezTo>
                <a:lnTo>
                  <a:pt x="112633" y="191149"/>
                </a:lnTo>
                <a:lnTo>
                  <a:pt x="20965" y="191149"/>
                </a:lnTo>
                <a:cubicBezTo>
                  <a:pt x="-6988" y="191149"/>
                  <a:pt x="-6988" y="112674"/>
                  <a:pt x="20965" y="112674"/>
                </a:cubicBezTo>
                <a:lnTo>
                  <a:pt x="20965" y="112674"/>
                </a:lnTo>
                <a:close/>
              </a:path>
            </a:pathLst>
          </a:custGeom>
          <a:solidFill>
            <a:srgbClr val="6D6B65"/>
          </a:solidFill>
          <a:ln w="12591" cap="flat">
            <a:noFill/>
            <a:prstDash val="solid"/>
            <a:miter/>
          </a:ln>
        </p:spPr>
        <p:txBody>
          <a:bodyPr rtlCol="0" anchor="ctr"/>
          <a:lstStyle/>
          <a:p>
            <a:endParaRPr lang="en-US"/>
          </a:p>
        </p:txBody>
      </p:sp>
      <p:grpSp>
        <p:nvGrpSpPr>
          <p:cNvPr id="130" name="Group 129">
            <a:extLst>
              <a:ext uri="{FF2B5EF4-FFF2-40B4-BE49-F238E27FC236}">
                <a16:creationId xmlns:a16="http://schemas.microsoft.com/office/drawing/2014/main" id="{DC663F31-F52B-FC27-2BB6-2FEABA2C83D9}"/>
              </a:ext>
            </a:extLst>
          </p:cNvPr>
          <p:cNvGrpSpPr/>
          <p:nvPr/>
        </p:nvGrpSpPr>
        <p:grpSpPr>
          <a:xfrm>
            <a:off x="2409518" y="2808237"/>
            <a:ext cx="1369347" cy="1699874"/>
            <a:chOff x="2835003" y="2808237"/>
            <a:chExt cx="1369347" cy="1699874"/>
          </a:xfrm>
        </p:grpSpPr>
        <p:grpSp>
          <p:nvGrpSpPr>
            <p:cNvPr id="131" name="Graphic 4">
              <a:extLst>
                <a:ext uri="{FF2B5EF4-FFF2-40B4-BE49-F238E27FC236}">
                  <a16:creationId xmlns:a16="http://schemas.microsoft.com/office/drawing/2014/main" id="{2D3C8502-C436-C060-80E2-59E057FA2DD2}"/>
                </a:ext>
              </a:extLst>
            </p:cNvPr>
            <p:cNvGrpSpPr/>
            <p:nvPr/>
          </p:nvGrpSpPr>
          <p:grpSpPr>
            <a:xfrm>
              <a:off x="3117561" y="2808237"/>
              <a:ext cx="754620" cy="1254342"/>
              <a:chOff x="5731219" y="3148660"/>
              <a:chExt cx="754620" cy="1254342"/>
            </a:xfrm>
          </p:grpSpPr>
          <p:sp>
            <p:nvSpPr>
              <p:cNvPr id="136" name="Freeform 135">
                <a:extLst>
                  <a:ext uri="{FF2B5EF4-FFF2-40B4-BE49-F238E27FC236}">
                    <a16:creationId xmlns:a16="http://schemas.microsoft.com/office/drawing/2014/main" id="{717EE4C5-799A-70B6-AB8A-652DD4C14CFB}"/>
                  </a:ext>
                </a:extLst>
              </p:cNvPr>
              <p:cNvSpPr/>
              <p:nvPr/>
            </p:nvSpPr>
            <p:spPr>
              <a:xfrm>
                <a:off x="5745069" y="3182544"/>
                <a:ext cx="716467" cy="1194887"/>
              </a:xfrm>
              <a:custGeom>
                <a:avLst/>
                <a:gdLst>
                  <a:gd name="connsiteX0" fmla="*/ 300438 w 716467"/>
                  <a:gd name="connsiteY0" fmla="*/ 4157 h 1194887"/>
                  <a:gd name="connsiteX1" fmla="*/ 203734 w 716467"/>
                  <a:gd name="connsiteY1" fmla="*/ 54542 h 1194887"/>
                  <a:gd name="connsiteX2" fmla="*/ 142790 w 716467"/>
                  <a:gd name="connsiteY2" fmla="*/ 92331 h 1194887"/>
                  <a:gd name="connsiteX3" fmla="*/ 126043 w 716467"/>
                  <a:gd name="connsiteY3" fmla="*/ 178490 h 1194887"/>
                  <a:gd name="connsiteX4" fmla="*/ 75676 w 716467"/>
                  <a:gd name="connsiteY4" fmla="*/ 426512 h 1194887"/>
                  <a:gd name="connsiteX5" fmla="*/ 84112 w 716467"/>
                  <a:gd name="connsiteY5" fmla="*/ 510529 h 1194887"/>
                  <a:gd name="connsiteX6" fmla="*/ 90408 w 716467"/>
                  <a:gd name="connsiteY6" fmla="*/ 647199 h 1194887"/>
                  <a:gd name="connsiteX7" fmla="*/ 77817 w 716467"/>
                  <a:gd name="connsiteY7" fmla="*/ 754394 h 1194887"/>
                  <a:gd name="connsiteX8" fmla="*/ 48352 w 716467"/>
                  <a:gd name="connsiteY8" fmla="*/ 840553 h 1194887"/>
                  <a:gd name="connsiteX9" fmla="*/ 21028 w 716467"/>
                  <a:gd name="connsiteY9" fmla="*/ 920414 h 1194887"/>
                  <a:gd name="connsiteX10" fmla="*/ 0 w 716467"/>
                  <a:gd name="connsiteY10" fmla="*/ 1073837 h 1194887"/>
                  <a:gd name="connsiteX11" fmla="*/ 9444 w 716467"/>
                  <a:gd name="connsiteY11" fmla="*/ 1194888 h 1194887"/>
                  <a:gd name="connsiteX12" fmla="*/ 716468 w 716467"/>
                  <a:gd name="connsiteY12" fmla="*/ 1194888 h 1194887"/>
                  <a:gd name="connsiteX13" fmla="*/ 708031 w 716467"/>
                  <a:gd name="connsiteY13" fmla="*/ 851134 h 1194887"/>
                  <a:gd name="connsiteX14" fmla="*/ 619763 w 716467"/>
                  <a:gd name="connsiteY14" fmla="*/ 764975 h 1194887"/>
                  <a:gd name="connsiteX15" fmla="*/ 642932 w 716467"/>
                  <a:gd name="connsiteY15" fmla="*/ 670377 h 1194887"/>
                  <a:gd name="connsiteX16" fmla="*/ 621904 w 716467"/>
                  <a:gd name="connsiteY16" fmla="*/ 321458 h 1194887"/>
                  <a:gd name="connsiteX17" fmla="*/ 577833 w 716467"/>
                  <a:gd name="connsiteY17" fmla="*/ 75578 h 1194887"/>
                  <a:gd name="connsiteX18" fmla="*/ 523185 w 716467"/>
                  <a:gd name="connsiteY18" fmla="*/ 31491 h 1194887"/>
                  <a:gd name="connsiteX19" fmla="*/ 409734 w 716467"/>
                  <a:gd name="connsiteY19" fmla="*/ 0 h 1194887"/>
                  <a:gd name="connsiteX20" fmla="*/ 300438 w 716467"/>
                  <a:gd name="connsiteY20" fmla="*/ 4157 h 1194887"/>
                  <a:gd name="connsiteX21" fmla="*/ 300438 w 716467"/>
                  <a:gd name="connsiteY21" fmla="*/ 4157 h 11948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716467" h="1194887">
                    <a:moveTo>
                      <a:pt x="300438" y="4157"/>
                    </a:moveTo>
                    <a:lnTo>
                      <a:pt x="203734" y="54542"/>
                    </a:lnTo>
                    <a:lnTo>
                      <a:pt x="142790" y="92331"/>
                    </a:lnTo>
                    <a:lnTo>
                      <a:pt x="126043" y="178490"/>
                    </a:lnTo>
                    <a:lnTo>
                      <a:pt x="75676" y="426512"/>
                    </a:lnTo>
                    <a:lnTo>
                      <a:pt x="84112" y="510529"/>
                    </a:lnTo>
                    <a:lnTo>
                      <a:pt x="90408" y="647199"/>
                    </a:lnTo>
                    <a:lnTo>
                      <a:pt x="77817" y="754394"/>
                    </a:lnTo>
                    <a:lnTo>
                      <a:pt x="48352" y="840553"/>
                    </a:lnTo>
                    <a:lnTo>
                      <a:pt x="21028" y="920414"/>
                    </a:lnTo>
                    <a:lnTo>
                      <a:pt x="0" y="1073837"/>
                    </a:lnTo>
                    <a:lnTo>
                      <a:pt x="9444" y="1194888"/>
                    </a:lnTo>
                    <a:lnTo>
                      <a:pt x="716468" y="1194888"/>
                    </a:lnTo>
                    <a:lnTo>
                      <a:pt x="708031" y="851134"/>
                    </a:lnTo>
                    <a:lnTo>
                      <a:pt x="619763" y="764975"/>
                    </a:lnTo>
                    <a:lnTo>
                      <a:pt x="642932" y="670377"/>
                    </a:lnTo>
                    <a:cubicBezTo>
                      <a:pt x="642932" y="670377"/>
                      <a:pt x="624044" y="334055"/>
                      <a:pt x="621904" y="321458"/>
                    </a:cubicBezTo>
                    <a:cubicBezTo>
                      <a:pt x="619763" y="308862"/>
                      <a:pt x="577833" y="75578"/>
                      <a:pt x="577833" y="75578"/>
                    </a:cubicBezTo>
                    <a:lnTo>
                      <a:pt x="523185" y="31491"/>
                    </a:lnTo>
                    <a:lnTo>
                      <a:pt x="409734" y="0"/>
                    </a:lnTo>
                    <a:lnTo>
                      <a:pt x="300438" y="4157"/>
                    </a:lnTo>
                    <a:lnTo>
                      <a:pt x="300438" y="4157"/>
                    </a:lnTo>
                    <a:close/>
                  </a:path>
                </a:pathLst>
              </a:custGeom>
              <a:solidFill>
                <a:srgbClr val="FFFFFF"/>
              </a:solidFill>
              <a:ln w="12591" cap="flat">
                <a:noFill/>
                <a:prstDash val="solid"/>
                <a:miter/>
              </a:ln>
            </p:spPr>
            <p:txBody>
              <a:bodyPr rtlCol="0" anchor="ctr"/>
              <a:lstStyle/>
              <a:p>
                <a:endParaRPr lang="en-US"/>
              </a:p>
            </p:txBody>
          </p:sp>
          <p:grpSp>
            <p:nvGrpSpPr>
              <p:cNvPr id="138" name="Graphic 4">
                <a:extLst>
                  <a:ext uri="{FF2B5EF4-FFF2-40B4-BE49-F238E27FC236}">
                    <a16:creationId xmlns:a16="http://schemas.microsoft.com/office/drawing/2014/main" id="{B2A4C44D-CD80-B34F-4FA0-5BC44E3F6058}"/>
                  </a:ext>
                </a:extLst>
              </p:cNvPr>
              <p:cNvGrpSpPr/>
              <p:nvPr/>
            </p:nvGrpSpPr>
            <p:grpSpPr>
              <a:xfrm>
                <a:off x="5731219" y="3148660"/>
                <a:ext cx="754620" cy="1254342"/>
                <a:chOff x="5731219" y="3148660"/>
                <a:chExt cx="754620" cy="1254342"/>
              </a:xfrm>
              <a:solidFill>
                <a:srgbClr val="58595B"/>
              </a:solidFill>
            </p:grpSpPr>
            <p:grpSp>
              <p:nvGrpSpPr>
                <p:cNvPr id="140" name="Graphic 4">
                  <a:extLst>
                    <a:ext uri="{FF2B5EF4-FFF2-40B4-BE49-F238E27FC236}">
                      <a16:creationId xmlns:a16="http://schemas.microsoft.com/office/drawing/2014/main" id="{BFAEBCCE-2659-13F1-20F4-870E3BF96F40}"/>
                    </a:ext>
                  </a:extLst>
                </p:cNvPr>
                <p:cNvGrpSpPr/>
                <p:nvPr/>
              </p:nvGrpSpPr>
              <p:grpSpPr>
                <a:xfrm>
                  <a:off x="5731219" y="3740310"/>
                  <a:ext cx="754620" cy="662692"/>
                  <a:chOff x="5731219" y="3740310"/>
                  <a:chExt cx="754620" cy="662692"/>
                </a:xfrm>
                <a:solidFill>
                  <a:srgbClr val="58595B"/>
                </a:solidFill>
              </p:grpSpPr>
              <p:sp>
                <p:nvSpPr>
                  <p:cNvPr id="144" name="Freeform 143">
                    <a:extLst>
                      <a:ext uri="{FF2B5EF4-FFF2-40B4-BE49-F238E27FC236}">
                        <a16:creationId xmlns:a16="http://schemas.microsoft.com/office/drawing/2014/main" id="{5169AC54-E214-CCA7-21E9-07ECE3ED66C6}"/>
                      </a:ext>
                    </a:extLst>
                  </p:cNvPr>
                  <p:cNvSpPr/>
                  <p:nvPr/>
                </p:nvSpPr>
                <p:spPr>
                  <a:xfrm>
                    <a:off x="6161396" y="3765417"/>
                    <a:ext cx="324442" cy="637459"/>
                  </a:xfrm>
                  <a:custGeom>
                    <a:avLst/>
                    <a:gdLst>
                      <a:gd name="connsiteX0" fmla="*/ 299260 w 324442"/>
                      <a:gd name="connsiteY0" fmla="*/ 637460 h 637459"/>
                      <a:gd name="connsiteX1" fmla="*/ 274076 w 324442"/>
                      <a:gd name="connsiteY1" fmla="*/ 612267 h 637459"/>
                      <a:gd name="connsiteX2" fmla="*/ 274076 w 324442"/>
                      <a:gd name="connsiteY2" fmla="*/ 382510 h 637459"/>
                      <a:gd name="connsiteX3" fmla="*/ 70217 w 324442"/>
                      <a:gd name="connsiteY3" fmla="*/ 161570 h 637459"/>
                      <a:gd name="connsiteX4" fmla="*/ 48559 w 324442"/>
                      <a:gd name="connsiteY4" fmla="*/ 149226 h 637459"/>
                      <a:gd name="connsiteX5" fmla="*/ 459 w 324442"/>
                      <a:gd name="connsiteY5" fmla="*/ 29939 h 637459"/>
                      <a:gd name="connsiteX6" fmla="*/ 20480 w 324442"/>
                      <a:gd name="connsiteY6" fmla="*/ 464 h 637459"/>
                      <a:gd name="connsiteX7" fmla="*/ 49944 w 324442"/>
                      <a:gd name="connsiteY7" fmla="*/ 20492 h 637459"/>
                      <a:gd name="connsiteX8" fmla="*/ 85075 w 324442"/>
                      <a:gd name="connsiteY8" fmla="*/ 111689 h 637459"/>
                      <a:gd name="connsiteX9" fmla="*/ 324443 w 324442"/>
                      <a:gd name="connsiteY9" fmla="*/ 382384 h 637459"/>
                      <a:gd name="connsiteX10" fmla="*/ 324443 w 324442"/>
                      <a:gd name="connsiteY10" fmla="*/ 612141 h 637459"/>
                      <a:gd name="connsiteX11" fmla="*/ 299260 w 324442"/>
                      <a:gd name="connsiteY11" fmla="*/ 637334 h 637459"/>
                      <a:gd name="connsiteX12" fmla="*/ 299260 w 324442"/>
                      <a:gd name="connsiteY12" fmla="*/ 637334 h 6374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24442" h="637459">
                        <a:moveTo>
                          <a:pt x="299260" y="637460"/>
                        </a:moveTo>
                        <a:cubicBezTo>
                          <a:pt x="285409" y="637460"/>
                          <a:pt x="274076" y="626123"/>
                          <a:pt x="274076" y="612267"/>
                        </a:cubicBezTo>
                        <a:lnTo>
                          <a:pt x="274076" y="382510"/>
                        </a:lnTo>
                        <a:cubicBezTo>
                          <a:pt x="274076" y="266876"/>
                          <a:pt x="176868" y="161570"/>
                          <a:pt x="70217" y="161570"/>
                        </a:cubicBezTo>
                        <a:cubicBezTo>
                          <a:pt x="61277" y="161570"/>
                          <a:pt x="53092" y="156910"/>
                          <a:pt x="48559" y="149226"/>
                        </a:cubicBezTo>
                        <a:cubicBezTo>
                          <a:pt x="11665" y="87252"/>
                          <a:pt x="962" y="32332"/>
                          <a:pt x="459" y="29939"/>
                        </a:cubicBezTo>
                        <a:cubicBezTo>
                          <a:pt x="-2186" y="16335"/>
                          <a:pt x="6880" y="3109"/>
                          <a:pt x="20480" y="464"/>
                        </a:cubicBezTo>
                        <a:cubicBezTo>
                          <a:pt x="34078" y="-2182"/>
                          <a:pt x="47300" y="6762"/>
                          <a:pt x="49944" y="20492"/>
                        </a:cubicBezTo>
                        <a:cubicBezTo>
                          <a:pt x="49944" y="20870"/>
                          <a:pt x="58380" y="62563"/>
                          <a:pt x="85075" y="111689"/>
                        </a:cubicBezTo>
                        <a:cubicBezTo>
                          <a:pt x="212125" y="120884"/>
                          <a:pt x="324443" y="245840"/>
                          <a:pt x="324443" y="382384"/>
                        </a:cubicBezTo>
                        <a:lnTo>
                          <a:pt x="324443" y="612141"/>
                        </a:lnTo>
                        <a:cubicBezTo>
                          <a:pt x="324443" y="625997"/>
                          <a:pt x="313110" y="637334"/>
                          <a:pt x="299260" y="637334"/>
                        </a:cubicBezTo>
                        <a:lnTo>
                          <a:pt x="299260" y="637334"/>
                        </a:lnTo>
                        <a:close/>
                      </a:path>
                    </a:pathLst>
                  </a:custGeom>
                  <a:solidFill>
                    <a:srgbClr val="58595B"/>
                  </a:solidFill>
                  <a:ln w="12591" cap="flat">
                    <a:noFill/>
                    <a:prstDash val="solid"/>
                    <a:miter/>
                  </a:ln>
                </p:spPr>
                <p:txBody>
                  <a:bodyPr rtlCol="0" anchor="ctr"/>
                  <a:lstStyle/>
                  <a:p>
                    <a:endParaRPr lang="en-US"/>
                  </a:p>
                </p:txBody>
              </p:sp>
              <p:sp>
                <p:nvSpPr>
                  <p:cNvPr id="145" name="Freeform 144">
                    <a:extLst>
                      <a:ext uri="{FF2B5EF4-FFF2-40B4-BE49-F238E27FC236}">
                        <a16:creationId xmlns:a16="http://schemas.microsoft.com/office/drawing/2014/main" id="{D7572F4B-34C3-B478-68A9-2921A0E3735F}"/>
                      </a:ext>
                    </a:extLst>
                  </p:cNvPr>
                  <p:cNvSpPr/>
                  <p:nvPr/>
                </p:nvSpPr>
                <p:spPr>
                  <a:xfrm>
                    <a:off x="5731219" y="3740310"/>
                    <a:ext cx="314540" cy="662692"/>
                  </a:xfrm>
                  <a:custGeom>
                    <a:avLst/>
                    <a:gdLst>
                      <a:gd name="connsiteX0" fmla="*/ 25183 w 314540"/>
                      <a:gd name="connsiteY0" fmla="*/ 662567 h 662692"/>
                      <a:gd name="connsiteX1" fmla="*/ 0 w 314540"/>
                      <a:gd name="connsiteY1" fmla="*/ 637374 h 662692"/>
                      <a:gd name="connsiteX2" fmla="*/ 0 w 314540"/>
                      <a:gd name="connsiteY2" fmla="*/ 407617 h 662692"/>
                      <a:gd name="connsiteX3" fmla="*/ 238991 w 314540"/>
                      <a:gd name="connsiteY3" fmla="*/ 136922 h 662692"/>
                      <a:gd name="connsiteX4" fmla="*/ 264174 w 314540"/>
                      <a:gd name="connsiteY4" fmla="*/ 25193 h 662692"/>
                      <a:gd name="connsiteX5" fmla="*/ 289357 w 314540"/>
                      <a:gd name="connsiteY5" fmla="*/ 0 h 662692"/>
                      <a:gd name="connsiteX6" fmla="*/ 289357 w 314540"/>
                      <a:gd name="connsiteY6" fmla="*/ 0 h 662692"/>
                      <a:gd name="connsiteX7" fmla="*/ 314541 w 314540"/>
                      <a:gd name="connsiteY7" fmla="*/ 25193 h 662692"/>
                      <a:gd name="connsiteX8" fmla="*/ 276010 w 314540"/>
                      <a:gd name="connsiteY8" fmla="*/ 174459 h 662692"/>
                      <a:gd name="connsiteX9" fmla="*/ 254352 w 314540"/>
                      <a:gd name="connsiteY9" fmla="*/ 186804 h 662692"/>
                      <a:gd name="connsiteX10" fmla="*/ 50493 w 314540"/>
                      <a:gd name="connsiteY10" fmla="*/ 407743 h 662692"/>
                      <a:gd name="connsiteX11" fmla="*/ 50493 w 314540"/>
                      <a:gd name="connsiteY11" fmla="*/ 637500 h 662692"/>
                      <a:gd name="connsiteX12" fmla="*/ 25309 w 314540"/>
                      <a:gd name="connsiteY12" fmla="*/ 662693 h 662692"/>
                      <a:gd name="connsiteX13" fmla="*/ 25183 w 314540"/>
                      <a:gd name="connsiteY13" fmla="*/ 662693 h 6626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14540" h="662692">
                        <a:moveTo>
                          <a:pt x="25183" y="662567"/>
                        </a:moveTo>
                        <a:cubicBezTo>
                          <a:pt x="11332" y="662567"/>
                          <a:pt x="0" y="651230"/>
                          <a:pt x="0" y="637374"/>
                        </a:cubicBezTo>
                        <a:lnTo>
                          <a:pt x="0" y="407617"/>
                        </a:lnTo>
                        <a:cubicBezTo>
                          <a:pt x="0" y="271073"/>
                          <a:pt x="112066" y="146243"/>
                          <a:pt x="238991" y="136922"/>
                        </a:cubicBezTo>
                        <a:cubicBezTo>
                          <a:pt x="263670" y="86663"/>
                          <a:pt x="264174" y="25822"/>
                          <a:pt x="264174" y="25193"/>
                        </a:cubicBezTo>
                        <a:cubicBezTo>
                          <a:pt x="264174" y="11337"/>
                          <a:pt x="275506" y="0"/>
                          <a:pt x="289357" y="0"/>
                        </a:cubicBezTo>
                        <a:lnTo>
                          <a:pt x="289357" y="0"/>
                        </a:lnTo>
                        <a:cubicBezTo>
                          <a:pt x="303208" y="0"/>
                          <a:pt x="314541" y="11211"/>
                          <a:pt x="314541" y="25193"/>
                        </a:cubicBezTo>
                        <a:cubicBezTo>
                          <a:pt x="314541" y="28594"/>
                          <a:pt x="314163" y="110344"/>
                          <a:pt x="276010" y="174459"/>
                        </a:cubicBezTo>
                        <a:cubicBezTo>
                          <a:pt x="271477" y="182143"/>
                          <a:pt x="263292" y="186804"/>
                          <a:pt x="254352" y="186804"/>
                        </a:cubicBezTo>
                        <a:cubicBezTo>
                          <a:pt x="147701" y="186804"/>
                          <a:pt x="50493" y="292109"/>
                          <a:pt x="50493" y="407743"/>
                        </a:cubicBezTo>
                        <a:lnTo>
                          <a:pt x="50493" y="637500"/>
                        </a:lnTo>
                        <a:cubicBezTo>
                          <a:pt x="50493" y="651356"/>
                          <a:pt x="39160" y="662693"/>
                          <a:pt x="25309" y="662693"/>
                        </a:cubicBezTo>
                        <a:lnTo>
                          <a:pt x="25183" y="662693"/>
                        </a:lnTo>
                        <a:close/>
                      </a:path>
                    </a:pathLst>
                  </a:custGeom>
                  <a:solidFill>
                    <a:srgbClr val="58595B"/>
                  </a:solidFill>
                  <a:ln w="12591" cap="flat">
                    <a:noFill/>
                    <a:prstDash val="solid"/>
                    <a:miter/>
                  </a:ln>
                </p:spPr>
                <p:txBody>
                  <a:bodyPr rtlCol="0" anchor="ctr"/>
                  <a:lstStyle/>
                  <a:p>
                    <a:endParaRPr lang="en-US"/>
                  </a:p>
                </p:txBody>
              </p:sp>
            </p:grpSp>
            <p:grpSp>
              <p:nvGrpSpPr>
                <p:cNvPr id="141" name="Graphic 4">
                  <a:extLst>
                    <a:ext uri="{FF2B5EF4-FFF2-40B4-BE49-F238E27FC236}">
                      <a16:creationId xmlns:a16="http://schemas.microsoft.com/office/drawing/2014/main" id="{0B1D38FA-AAD0-434F-3E2B-DD830220D8E8}"/>
                    </a:ext>
                  </a:extLst>
                </p:cNvPr>
                <p:cNvGrpSpPr/>
                <p:nvPr/>
              </p:nvGrpSpPr>
              <p:grpSpPr>
                <a:xfrm>
                  <a:off x="5815390" y="3148660"/>
                  <a:ext cx="592545" cy="818887"/>
                  <a:chOff x="5815390" y="3148660"/>
                  <a:chExt cx="592545" cy="818887"/>
                </a:xfrm>
                <a:solidFill>
                  <a:srgbClr val="58595B"/>
                </a:solidFill>
              </p:grpSpPr>
              <p:sp>
                <p:nvSpPr>
                  <p:cNvPr id="142" name="Freeform 141">
                    <a:extLst>
                      <a:ext uri="{FF2B5EF4-FFF2-40B4-BE49-F238E27FC236}">
                        <a16:creationId xmlns:a16="http://schemas.microsoft.com/office/drawing/2014/main" id="{B39122C9-EE9F-D635-A21E-9BEF80BED937}"/>
                      </a:ext>
                    </a:extLst>
                  </p:cNvPr>
                  <p:cNvSpPr/>
                  <p:nvPr/>
                </p:nvSpPr>
                <p:spPr>
                  <a:xfrm>
                    <a:off x="5923494" y="3303515"/>
                    <a:ext cx="390264" cy="507082"/>
                  </a:xfrm>
                  <a:custGeom>
                    <a:avLst/>
                    <a:gdLst>
                      <a:gd name="connsiteX0" fmla="*/ 183461 w 390264"/>
                      <a:gd name="connsiteY0" fmla="*/ 506957 h 507082"/>
                      <a:gd name="connsiteX1" fmla="*/ 0 w 390264"/>
                      <a:gd name="connsiteY1" fmla="*/ 218249 h 507082"/>
                      <a:gd name="connsiteX2" fmla="*/ 25183 w 390264"/>
                      <a:gd name="connsiteY2" fmla="*/ 193056 h 507082"/>
                      <a:gd name="connsiteX3" fmla="*/ 50367 w 390264"/>
                      <a:gd name="connsiteY3" fmla="*/ 218249 h 507082"/>
                      <a:gd name="connsiteX4" fmla="*/ 183461 w 390264"/>
                      <a:gd name="connsiteY4" fmla="*/ 456571 h 507082"/>
                      <a:gd name="connsiteX5" fmla="*/ 339598 w 390264"/>
                      <a:gd name="connsiteY5" fmla="*/ 225681 h 507082"/>
                      <a:gd name="connsiteX6" fmla="*/ 319577 w 390264"/>
                      <a:gd name="connsiteY6" fmla="*/ 156779 h 507082"/>
                      <a:gd name="connsiteX7" fmla="*/ 155004 w 390264"/>
                      <a:gd name="connsiteY7" fmla="*/ 96694 h 507082"/>
                      <a:gd name="connsiteX8" fmla="*/ 138886 w 390264"/>
                      <a:gd name="connsiteY8" fmla="*/ 18219 h 507082"/>
                      <a:gd name="connsiteX9" fmla="*/ 169988 w 390264"/>
                      <a:gd name="connsiteY9" fmla="*/ 962 h 507082"/>
                      <a:gd name="connsiteX10" fmla="*/ 187365 w 390264"/>
                      <a:gd name="connsiteY10" fmla="*/ 31823 h 507082"/>
                      <a:gd name="connsiteX11" fmla="*/ 196053 w 390264"/>
                      <a:gd name="connsiteY11" fmla="*/ 67471 h 507082"/>
                      <a:gd name="connsiteX12" fmla="*/ 324614 w 390264"/>
                      <a:gd name="connsiteY12" fmla="*/ 106519 h 507082"/>
                      <a:gd name="connsiteX13" fmla="*/ 329147 w 390264"/>
                      <a:gd name="connsiteY13" fmla="*/ 107023 h 507082"/>
                      <a:gd name="connsiteX14" fmla="*/ 389965 w 390264"/>
                      <a:gd name="connsiteY14" fmla="*/ 228200 h 507082"/>
                      <a:gd name="connsiteX15" fmla="*/ 183461 w 390264"/>
                      <a:gd name="connsiteY15" fmla="*/ 507082 h 507082"/>
                      <a:gd name="connsiteX16" fmla="*/ 183461 w 390264"/>
                      <a:gd name="connsiteY16" fmla="*/ 507082 h 5070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90264" h="507082">
                        <a:moveTo>
                          <a:pt x="183461" y="506957"/>
                        </a:moveTo>
                        <a:cubicBezTo>
                          <a:pt x="73662" y="506957"/>
                          <a:pt x="0" y="390944"/>
                          <a:pt x="0" y="218249"/>
                        </a:cubicBezTo>
                        <a:cubicBezTo>
                          <a:pt x="0" y="204393"/>
                          <a:pt x="11333" y="193056"/>
                          <a:pt x="25183" y="193056"/>
                        </a:cubicBezTo>
                        <a:cubicBezTo>
                          <a:pt x="39034" y="193056"/>
                          <a:pt x="50367" y="204393"/>
                          <a:pt x="50367" y="218249"/>
                        </a:cubicBezTo>
                        <a:cubicBezTo>
                          <a:pt x="50367" y="382883"/>
                          <a:pt x="117229" y="456571"/>
                          <a:pt x="183461" y="456571"/>
                        </a:cubicBezTo>
                        <a:cubicBezTo>
                          <a:pt x="267448" y="456571"/>
                          <a:pt x="333051" y="359454"/>
                          <a:pt x="339598" y="225681"/>
                        </a:cubicBezTo>
                        <a:cubicBezTo>
                          <a:pt x="341865" y="180082"/>
                          <a:pt x="328266" y="161187"/>
                          <a:pt x="319577" y="156779"/>
                        </a:cubicBezTo>
                        <a:cubicBezTo>
                          <a:pt x="238235" y="154637"/>
                          <a:pt x="182957" y="134483"/>
                          <a:pt x="155004" y="96694"/>
                        </a:cubicBezTo>
                        <a:cubicBezTo>
                          <a:pt x="127932" y="60039"/>
                          <a:pt x="137628" y="22376"/>
                          <a:pt x="138886" y="18219"/>
                        </a:cubicBezTo>
                        <a:cubicBezTo>
                          <a:pt x="142664" y="4867"/>
                          <a:pt x="156641" y="-2817"/>
                          <a:pt x="169988" y="962"/>
                        </a:cubicBezTo>
                        <a:cubicBezTo>
                          <a:pt x="183209" y="4741"/>
                          <a:pt x="190890" y="18471"/>
                          <a:pt x="187365" y="31823"/>
                        </a:cubicBezTo>
                        <a:cubicBezTo>
                          <a:pt x="187113" y="33083"/>
                          <a:pt x="183083" y="50718"/>
                          <a:pt x="196053" y="67471"/>
                        </a:cubicBezTo>
                        <a:cubicBezTo>
                          <a:pt x="209022" y="84476"/>
                          <a:pt x="241887" y="105008"/>
                          <a:pt x="324614" y="106519"/>
                        </a:cubicBezTo>
                        <a:cubicBezTo>
                          <a:pt x="326125" y="106519"/>
                          <a:pt x="327636" y="106771"/>
                          <a:pt x="329147" y="107023"/>
                        </a:cubicBezTo>
                        <a:cubicBezTo>
                          <a:pt x="331791" y="107527"/>
                          <a:pt x="395128" y="121635"/>
                          <a:pt x="389965" y="228200"/>
                        </a:cubicBezTo>
                        <a:cubicBezTo>
                          <a:pt x="381906" y="392330"/>
                          <a:pt x="297038" y="507082"/>
                          <a:pt x="183461" y="507082"/>
                        </a:cubicBezTo>
                        <a:lnTo>
                          <a:pt x="183461" y="507082"/>
                        </a:lnTo>
                        <a:close/>
                      </a:path>
                    </a:pathLst>
                  </a:custGeom>
                  <a:solidFill>
                    <a:srgbClr val="58595B"/>
                  </a:solidFill>
                  <a:ln w="12591" cap="flat">
                    <a:noFill/>
                    <a:prstDash val="solid"/>
                    <a:miter/>
                  </a:ln>
                </p:spPr>
                <p:txBody>
                  <a:bodyPr rtlCol="0" anchor="ctr"/>
                  <a:lstStyle/>
                  <a:p>
                    <a:endParaRPr lang="en-US"/>
                  </a:p>
                </p:txBody>
              </p:sp>
              <p:sp>
                <p:nvSpPr>
                  <p:cNvPr id="143" name="Freeform 142">
                    <a:extLst>
                      <a:ext uri="{FF2B5EF4-FFF2-40B4-BE49-F238E27FC236}">
                        <a16:creationId xmlns:a16="http://schemas.microsoft.com/office/drawing/2014/main" id="{476B4DCF-2947-C18D-11D2-6999920FB4CE}"/>
                      </a:ext>
                    </a:extLst>
                  </p:cNvPr>
                  <p:cNvSpPr/>
                  <p:nvPr/>
                </p:nvSpPr>
                <p:spPr>
                  <a:xfrm>
                    <a:off x="5815390" y="3148660"/>
                    <a:ext cx="592545" cy="818887"/>
                  </a:xfrm>
                  <a:custGeom>
                    <a:avLst/>
                    <a:gdLst>
                      <a:gd name="connsiteX0" fmla="*/ 563294 w 592545"/>
                      <a:gd name="connsiteY0" fmla="*/ 818887 h 818887"/>
                      <a:gd name="connsiteX1" fmla="*/ 538110 w 592545"/>
                      <a:gd name="connsiteY1" fmla="*/ 793695 h 818887"/>
                      <a:gd name="connsiteX2" fmla="*/ 539117 w 592545"/>
                      <a:gd name="connsiteY2" fmla="*/ 685618 h 818887"/>
                      <a:gd name="connsiteX3" fmla="*/ 540251 w 592545"/>
                      <a:gd name="connsiteY3" fmla="*/ 560411 h 818887"/>
                      <a:gd name="connsiteX4" fmla="*/ 541006 w 592545"/>
                      <a:gd name="connsiteY4" fmla="*/ 510025 h 818887"/>
                      <a:gd name="connsiteX5" fmla="*/ 540881 w 592545"/>
                      <a:gd name="connsiteY5" fmla="*/ 331031 h 818887"/>
                      <a:gd name="connsiteX6" fmla="*/ 347850 w 592545"/>
                      <a:gd name="connsiteY6" fmla="*/ 50385 h 818887"/>
                      <a:gd name="connsiteX7" fmla="*/ 287787 w 592545"/>
                      <a:gd name="connsiteY7" fmla="*/ 67516 h 818887"/>
                      <a:gd name="connsiteX8" fmla="*/ 265878 w 592545"/>
                      <a:gd name="connsiteY8" fmla="*/ 71421 h 818887"/>
                      <a:gd name="connsiteX9" fmla="*/ 96519 w 592545"/>
                      <a:gd name="connsiteY9" fmla="*/ 153801 h 818887"/>
                      <a:gd name="connsiteX10" fmla="*/ 50685 w 592545"/>
                      <a:gd name="connsiteY10" fmla="*/ 616842 h 818887"/>
                      <a:gd name="connsiteX11" fmla="*/ 50434 w 592545"/>
                      <a:gd name="connsiteY11" fmla="*/ 788026 h 818887"/>
                      <a:gd name="connsiteX12" fmla="*/ 24873 w 592545"/>
                      <a:gd name="connsiteY12" fmla="*/ 812841 h 818887"/>
                      <a:gd name="connsiteX13" fmla="*/ 67 w 592545"/>
                      <a:gd name="connsiteY13" fmla="*/ 787270 h 818887"/>
                      <a:gd name="connsiteX14" fmla="*/ 319 w 592545"/>
                      <a:gd name="connsiteY14" fmla="*/ 617094 h 818887"/>
                      <a:gd name="connsiteX15" fmla="*/ 51945 w 592545"/>
                      <a:gd name="connsiteY15" fmla="*/ 130246 h 818887"/>
                      <a:gd name="connsiteX16" fmla="*/ 268522 w 592545"/>
                      <a:gd name="connsiteY16" fmla="*/ 20280 h 818887"/>
                      <a:gd name="connsiteX17" fmla="*/ 347724 w 592545"/>
                      <a:gd name="connsiteY17" fmla="*/ 0 h 818887"/>
                      <a:gd name="connsiteX18" fmla="*/ 591121 w 592545"/>
                      <a:gd name="connsiteY18" fmla="*/ 329394 h 818887"/>
                      <a:gd name="connsiteX19" fmla="*/ 591247 w 592545"/>
                      <a:gd name="connsiteY19" fmla="*/ 511159 h 818887"/>
                      <a:gd name="connsiteX20" fmla="*/ 590491 w 592545"/>
                      <a:gd name="connsiteY20" fmla="*/ 560411 h 818887"/>
                      <a:gd name="connsiteX21" fmla="*/ 589358 w 592545"/>
                      <a:gd name="connsiteY21" fmla="*/ 686122 h 818887"/>
                      <a:gd name="connsiteX22" fmla="*/ 588351 w 592545"/>
                      <a:gd name="connsiteY22" fmla="*/ 793695 h 818887"/>
                      <a:gd name="connsiteX23" fmla="*/ 563168 w 592545"/>
                      <a:gd name="connsiteY23" fmla="*/ 818887 h 818887"/>
                      <a:gd name="connsiteX24" fmla="*/ 563168 w 592545"/>
                      <a:gd name="connsiteY24" fmla="*/ 818887 h 8188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592545" h="818887">
                        <a:moveTo>
                          <a:pt x="563294" y="818887"/>
                        </a:moveTo>
                        <a:cubicBezTo>
                          <a:pt x="549443" y="818887"/>
                          <a:pt x="538110" y="807550"/>
                          <a:pt x="538110" y="793695"/>
                        </a:cubicBezTo>
                        <a:cubicBezTo>
                          <a:pt x="538110" y="775934"/>
                          <a:pt x="538614" y="731721"/>
                          <a:pt x="539117" y="685618"/>
                        </a:cubicBezTo>
                        <a:cubicBezTo>
                          <a:pt x="539621" y="635611"/>
                          <a:pt x="540251" y="583336"/>
                          <a:pt x="540251" y="560411"/>
                        </a:cubicBezTo>
                        <a:cubicBezTo>
                          <a:pt x="540251" y="545799"/>
                          <a:pt x="540628" y="529172"/>
                          <a:pt x="541006" y="510025"/>
                        </a:cubicBezTo>
                        <a:cubicBezTo>
                          <a:pt x="542014" y="464427"/>
                          <a:pt x="543273" y="407743"/>
                          <a:pt x="540881" y="331031"/>
                        </a:cubicBezTo>
                        <a:cubicBezTo>
                          <a:pt x="533325" y="97999"/>
                          <a:pt x="386758" y="50385"/>
                          <a:pt x="347850" y="50385"/>
                        </a:cubicBezTo>
                        <a:cubicBezTo>
                          <a:pt x="311963" y="50385"/>
                          <a:pt x="288039" y="67264"/>
                          <a:pt x="287787" y="67516"/>
                        </a:cubicBezTo>
                        <a:cubicBezTo>
                          <a:pt x="281491" y="72051"/>
                          <a:pt x="273307" y="73563"/>
                          <a:pt x="265878" y="71421"/>
                        </a:cubicBezTo>
                        <a:cubicBezTo>
                          <a:pt x="261471" y="70288"/>
                          <a:pt x="155448" y="42324"/>
                          <a:pt x="96519" y="153801"/>
                        </a:cubicBezTo>
                        <a:cubicBezTo>
                          <a:pt x="48545" y="244621"/>
                          <a:pt x="49678" y="425378"/>
                          <a:pt x="50685" y="616842"/>
                        </a:cubicBezTo>
                        <a:cubicBezTo>
                          <a:pt x="51063" y="672770"/>
                          <a:pt x="51315" y="730587"/>
                          <a:pt x="50434" y="788026"/>
                        </a:cubicBezTo>
                        <a:cubicBezTo>
                          <a:pt x="50182" y="801882"/>
                          <a:pt x="38471" y="813093"/>
                          <a:pt x="24873" y="812841"/>
                        </a:cubicBezTo>
                        <a:cubicBezTo>
                          <a:pt x="11022" y="812589"/>
                          <a:pt x="-185" y="801126"/>
                          <a:pt x="67" y="787270"/>
                        </a:cubicBezTo>
                        <a:cubicBezTo>
                          <a:pt x="948" y="730335"/>
                          <a:pt x="571" y="672770"/>
                          <a:pt x="319" y="617094"/>
                        </a:cubicBezTo>
                        <a:cubicBezTo>
                          <a:pt x="-815" y="410640"/>
                          <a:pt x="-1822" y="232276"/>
                          <a:pt x="51945" y="130246"/>
                        </a:cubicBezTo>
                        <a:cubicBezTo>
                          <a:pt x="110370" y="19650"/>
                          <a:pt x="213119" y="9069"/>
                          <a:pt x="268522" y="20280"/>
                        </a:cubicBezTo>
                        <a:cubicBezTo>
                          <a:pt x="283002" y="12218"/>
                          <a:pt x="311082" y="0"/>
                          <a:pt x="347724" y="0"/>
                        </a:cubicBezTo>
                        <a:cubicBezTo>
                          <a:pt x="408038" y="0"/>
                          <a:pt x="582433" y="60588"/>
                          <a:pt x="591121" y="329394"/>
                        </a:cubicBezTo>
                        <a:cubicBezTo>
                          <a:pt x="593639" y="407617"/>
                          <a:pt x="592254" y="467450"/>
                          <a:pt x="591247" y="511159"/>
                        </a:cubicBezTo>
                        <a:cubicBezTo>
                          <a:pt x="590870" y="529927"/>
                          <a:pt x="590491" y="546177"/>
                          <a:pt x="590491" y="560411"/>
                        </a:cubicBezTo>
                        <a:cubicBezTo>
                          <a:pt x="590491" y="583462"/>
                          <a:pt x="589862" y="635863"/>
                          <a:pt x="589358" y="686122"/>
                        </a:cubicBezTo>
                        <a:cubicBezTo>
                          <a:pt x="588855" y="731973"/>
                          <a:pt x="588351" y="775934"/>
                          <a:pt x="588351" y="793695"/>
                        </a:cubicBezTo>
                        <a:cubicBezTo>
                          <a:pt x="588351" y="807550"/>
                          <a:pt x="577019" y="818887"/>
                          <a:pt x="563168" y="818887"/>
                        </a:cubicBezTo>
                        <a:lnTo>
                          <a:pt x="563168" y="818887"/>
                        </a:lnTo>
                        <a:close/>
                      </a:path>
                    </a:pathLst>
                  </a:custGeom>
                  <a:solidFill>
                    <a:srgbClr val="58595B"/>
                  </a:solidFill>
                  <a:ln w="12591" cap="flat">
                    <a:noFill/>
                    <a:prstDash val="solid"/>
                    <a:miter/>
                  </a:ln>
                </p:spPr>
                <p:txBody>
                  <a:bodyPr rtlCol="0" anchor="ctr"/>
                  <a:lstStyle/>
                  <a:p>
                    <a:endParaRPr lang="en-US"/>
                  </a:p>
                </p:txBody>
              </p:sp>
            </p:grpSp>
          </p:grpSp>
          <p:sp>
            <p:nvSpPr>
              <p:cNvPr id="139" name="Freeform 138">
                <a:extLst>
                  <a:ext uri="{FF2B5EF4-FFF2-40B4-BE49-F238E27FC236}">
                    <a16:creationId xmlns:a16="http://schemas.microsoft.com/office/drawing/2014/main" id="{2319785B-4061-0BE3-D79C-030823BE3373}"/>
                  </a:ext>
                </a:extLst>
              </p:cNvPr>
              <p:cNvSpPr/>
              <p:nvPr/>
            </p:nvSpPr>
            <p:spPr>
              <a:xfrm>
                <a:off x="5960247" y="3876588"/>
                <a:ext cx="296524" cy="131394"/>
              </a:xfrm>
              <a:custGeom>
                <a:avLst/>
                <a:gdLst>
                  <a:gd name="connsiteX0" fmla="*/ 149100 w 296524"/>
                  <a:gd name="connsiteY0" fmla="*/ 131268 h 131394"/>
                  <a:gd name="connsiteX1" fmla="*/ 81105 w 296524"/>
                  <a:gd name="connsiteY1" fmla="*/ 106327 h 131394"/>
                  <a:gd name="connsiteX2" fmla="*/ 8829 w 296524"/>
                  <a:gd name="connsiteY2" fmla="*/ 44353 h 131394"/>
                  <a:gd name="connsiteX3" fmla="*/ 6059 w 296524"/>
                  <a:gd name="connsiteY3" fmla="*/ 8832 h 131394"/>
                  <a:gd name="connsiteX4" fmla="*/ 41567 w 296524"/>
                  <a:gd name="connsiteY4" fmla="*/ 6061 h 131394"/>
                  <a:gd name="connsiteX5" fmla="*/ 113843 w 296524"/>
                  <a:gd name="connsiteY5" fmla="*/ 68035 h 131394"/>
                  <a:gd name="connsiteX6" fmla="*/ 184860 w 296524"/>
                  <a:gd name="connsiteY6" fmla="*/ 67657 h 131394"/>
                  <a:gd name="connsiteX7" fmla="*/ 254745 w 296524"/>
                  <a:gd name="connsiteY7" fmla="*/ 6313 h 131394"/>
                  <a:gd name="connsiteX8" fmla="*/ 290253 w 296524"/>
                  <a:gd name="connsiteY8" fmla="*/ 8706 h 131394"/>
                  <a:gd name="connsiteX9" fmla="*/ 287860 w 296524"/>
                  <a:gd name="connsiteY9" fmla="*/ 44227 h 131394"/>
                  <a:gd name="connsiteX10" fmla="*/ 217977 w 296524"/>
                  <a:gd name="connsiteY10" fmla="*/ 105572 h 131394"/>
                  <a:gd name="connsiteX11" fmla="*/ 148974 w 296524"/>
                  <a:gd name="connsiteY11" fmla="*/ 131394 h 131394"/>
                  <a:gd name="connsiteX12" fmla="*/ 148974 w 296524"/>
                  <a:gd name="connsiteY12" fmla="*/ 131394 h 1313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96524" h="131394">
                    <a:moveTo>
                      <a:pt x="149100" y="131268"/>
                    </a:moveTo>
                    <a:cubicBezTo>
                      <a:pt x="124798" y="131268"/>
                      <a:pt x="100496" y="122955"/>
                      <a:pt x="81105" y="106327"/>
                    </a:cubicBezTo>
                    <a:lnTo>
                      <a:pt x="8829" y="44353"/>
                    </a:lnTo>
                    <a:cubicBezTo>
                      <a:pt x="-1749" y="35284"/>
                      <a:pt x="-3008" y="19413"/>
                      <a:pt x="6059" y="8832"/>
                    </a:cubicBezTo>
                    <a:cubicBezTo>
                      <a:pt x="15125" y="-1749"/>
                      <a:pt x="30990" y="-3009"/>
                      <a:pt x="41567" y="6061"/>
                    </a:cubicBezTo>
                    <a:lnTo>
                      <a:pt x="113843" y="68035"/>
                    </a:lnTo>
                    <a:cubicBezTo>
                      <a:pt x="134242" y="85543"/>
                      <a:pt x="164714" y="85292"/>
                      <a:pt x="184860" y="67657"/>
                    </a:cubicBezTo>
                    <a:lnTo>
                      <a:pt x="254745" y="6313"/>
                    </a:lnTo>
                    <a:cubicBezTo>
                      <a:pt x="265195" y="-2883"/>
                      <a:pt x="281061" y="-1875"/>
                      <a:pt x="290253" y="8706"/>
                    </a:cubicBezTo>
                    <a:cubicBezTo>
                      <a:pt x="299445" y="19161"/>
                      <a:pt x="298438" y="35032"/>
                      <a:pt x="287860" y="44227"/>
                    </a:cubicBezTo>
                    <a:lnTo>
                      <a:pt x="217977" y="105572"/>
                    </a:lnTo>
                    <a:cubicBezTo>
                      <a:pt x="198334" y="122703"/>
                      <a:pt x="173654" y="131394"/>
                      <a:pt x="148974" y="131394"/>
                    </a:cubicBezTo>
                    <a:lnTo>
                      <a:pt x="148974" y="131394"/>
                    </a:lnTo>
                    <a:close/>
                  </a:path>
                </a:pathLst>
              </a:custGeom>
              <a:solidFill>
                <a:srgbClr val="58595B"/>
              </a:solidFill>
              <a:ln w="12591" cap="flat">
                <a:noFill/>
                <a:prstDash val="solid"/>
                <a:miter/>
              </a:ln>
            </p:spPr>
            <p:txBody>
              <a:bodyPr rtlCol="0" anchor="ctr"/>
              <a:lstStyle/>
              <a:p>
                <a:endParaRPr lang="en-US"/>
              </a:p>
            </p:txBody>
          </p:sp>
        </p:grpSp>
        <p:sp>
          <p:nvSpPr>
            <p:cNvPr id="132" name="Freeform 131">
              <a:extLst>
                <a:ext uri="{FF2B5EF4-FFF2-40B4-BE49-F238E27FC236}">
                  <a16:creationId xmlns:a16="http://schemas.microsoft.com/office/drawing/2014/main" id="{E2814703-1EA6-B060-0AAA-6A6616A9C46A}"/>
                </a:ext>
              </a:extLst>
            </p:cNvPr>
            <p:cNvSpPr/>
            <p:nvPr/>
          </p:nvSpPr>
          <p:spPr>
            <a:xfrm>
              <a:off x="2835003" y="3721849"/>
              <a:ext cx="1369347" cy="786262"/>
            </a:xfrm>
            <a:custGeom>
              <a:avLst/>
              <a:gdLst>
                <a:gd name="connsiteX0" fmla="*/ 1243430 w 1369347"/>
                <a:gd name="connsiteY0" fmla="*/ 0 h 786262"/>
                <a:gd name="connsiteX1" fmla="*/ 1369347 w 1369347"/>
                <a:gd name="connsiteY1" fmla="*/ 125963 h 786262"/>
                <a:gd name="connsiteX2" fmla="*/ 1369347 w 1369347"/>
                <a:gd name="connsiteY2" fmla="*/ 660300 h 786262"/>
                <a:gd name="connsiteX3" fmla="*/ 1243430 w 1369347"/>
                <a:gd name="connsiteY3" fmla="*/ 786263 h 786262"/>
                <a:gd name="connsiteX4" fmla="*/ 125917 w 1369347"/>
                <a:gd name="connsiteY4" fmla="*/ 786263 h 786262"/>
                <a:gd name="connsiteX5" fmla="*/ 0 w 1369347"/>
                <a:gd name="connsiteY5" fmla="*/ 660300 h 786262"/>
                <a:gd name="connsiteX6" fmla="*/ 0 w 1369347"/>
                <a:gd name="connsiteY6" fmla="*/ 125963 h 786262"/>
                <a:gd name="connsiteX7" fmla="*/ 125917 w 1369347"/>
                <a:gd name="connsiteY7" fmla="*/ 0 h 7862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69347" h="786262">
                  <a:moveTo>
                    <a:pt x="1243430" y="0"/>
                  </a:moveTo>
                  <a:cubicBezTo>
                    <a:pt x="1312972" y="0"/>
                    <a:pt x="1369347" y="56396"/>
                    <a:pt x="1369347" y="125963"/>
                  </a:cubicBezTo>
                  <a:lnTo>
                    <a:pt x="1369347" y="660300"/>
                  </a:lnTo>
                  <a:cubicBezTo>
                    <a:pt x="1369347" y="729867"/>
                    <a:pt x="1312972" y="786263"/>
                    <a:pt x="1243430" y="786263"/>
                  </a:cubicBezTo>
                  <a:lnTo>
                    <a:pt x="125917" y="786263"/>
                  </a:lnTo>
                  <a:cubicBezTo>
                    <a:pt x="56375" y="786263"/>
                    <a:pt x="0" y="729867"/>
                    <a:pt x="0" y="660300"/>
                  </a:cubicBezTo>
                  <a:lnTo>
                    <a:pt x="0" y="125963"/>
                  </a:lnTo>
                  <a:cubicBezTo>
                    <a:pt x="0" y="56396"/>
                    <a:pt x="56375" y="0"/>
                    <a:pt x="125917" y="0"/>
                  </a:cubicBezTo>
                  <a:close/>
                </a:path>
              </a:pathLst>
            </a:custGeom>
            <a:solidFill>
              <a:srgbClr val="D6CFDB"/>
            </a:solidFill>
            <a:ln w="12591" cap="flat">
              <a:noFill/>
              <a:prstDash val="solid"/>
              <a:miter/>
            </a:ln>
          </p:spPr>
          <p:txBody>
            <a:bodyPr rtlCol="0" anchor="ctr"/>
            <a:lstStyle/>
            <a:p>
              <a:endParaRPr lang="en-US"/>
            </a:p>
          </p:txBody>
        </p:sp>
        <p:sp>
          <p:nvSpPr>
            <p:cNvPr id="133" name="Freeform 132">
              <a:extLst>
                <a:ext uri="{FF2B5EF4-FFF2-40B4-BE49-F238E27FC236}">
                  <a16:creationId xmlns:a16="http://schemas.microsoft.com/office/drawing/2014/main" id="{11EEFA26-0B41-FEC7-3CD5-0307AC5A1691}"/>
                </a:ext>
              </a:extLst>
            </p:cNvPr>
            <p:cNvSpPr/>
            <p:nvPr/>
          </p:nvSpPr>
          <p:spPr>
            <a:xfrm>
              <a:off x="2835003" y="3714039"/>
              <a:ext cx="1369347" cy="400941"/>
            </a:xfrm>
            <a:custGeom>
              <a:avLst/>
              <a:gdLst>
                <a:gd name="connsiteX0" fmla="*/ 125917 w 1369347"/>
                <a:gd name="connsiteY0" fmla="*/ 0 h 400941"/>
                <a:gd name="connsiteX1" fmla="*/ 1243430 w 1369347"/>
                <a:gd name="connsiteY1" fmla="*/ 0 h 400941"/>
                <a:gd name="connsiteX2" fmla="*/ 1369347 w 1369347"/>
                <a:gd name="connsiteY2" fmla="*/ 125963 h 400941"/>
                <a:gd name="connsiteX3" fmla="*/ 1369347 w 1369347"/>
                <a:gd name="connsiteY3" fmla="*/ 400941 h 400941"/>
                <a:gd name="connsiteX4" fmla="*/ 0 w 1369347"/>
                <a:gd name="connsiteY4" fmla="*/ 400941 h 400941"/>
                <a:gd name="connsiteX5" fmla="*/ 0 w 1369347"/>
                <a:gd name="connsiteY5" fmla="*/ 125963 h 400941"/>
                <a:gd name="connsiteX6" fmla="*/ 125917 w 1369347"/>
                <a:gd name="connsiteY6" fmla="*/ 0 h 4009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69347" h="400941">
                  <a:moveTo>
                    <a:pt x="125917" y="0"/>
                  </a:moveTo>
                  <a:lnTo>
                    <a:pt x="1243430" y="0"/>
                  </a:lnTo>
                  <a:cubicBezTo>
                    <a:pt x="1312936" y="0"/>
                    <a:pt x="1369347" y="56432"/>
                    <a:pt x="1369347" y="125963"/>
                  </a:cubicBezTo>
                  <a:lnTo>
                    <a:pt x="1369347" y="400941"/>
                  </a:lnTo>
                  <a:lnTo>
                    <a:pt x="0" y="400941"/>
                  </a:lnTo>
                  <a:lnTo>
                    <a:pt x="0" y="125963"/>
                  </a:lnTo>
                  <a:cubicBezTo>
                    <a:pt x="0" y="56432"/>
                    <a:pt x="56411" y="0"/>
                    <a:pt x="125917" y="0"/>
                  </a:cubicBezTo>
                  <a:close/>
                </a:path>
              </a:pathLst>
            </a:custGeom>
            <a:solidFill>
              <a:srgbClr val="806C94"/>
            </a:solidFill>
            <a:ln w="12591" cap="flat">
              <a:noFill/>
              <a:prstDash val="solid"/>
              <a:miter/>
            </a:ln>
          </p:spPr>
          <p:txBody>
            <a:bodyPr rtlCol="0" anchor="ctr"/>
            <a:lstStyle/>
            <a:p>
              <a:endParaRPr lang="en-US"/>
            </a:p>
          </p:txBody>
        </p:sp>
        <p:sp>
          <p:nvSpPr>
            <p:cNvPr id="134" name="TextBox 133">
              <a:extLst>
                <a:ext uri="{FF2B5EF4-FFF2-40B4-BE49-F238E27FC236}">
                  <a16:creationId xmlns:a16="http://schemas.microsoft.com/office/drawing/2014/main" id="{C91380C8-3C80-11F4-AC08-094871179953}"/>
                </a:ext>
              </a:extLst>
            </p:cNvPr>
            <p:cNvSpPr txBox="1"/>
            <p:nvPr/>
          </p:nvSpPr>
          <p:spPr>
            <a:xfrm>
              <a:off x="3202282" y="4184764"/>
              <a:ext cx="634789" cy="276999"/>
            </a:xfrm>
            <a:prstGeom prst="rect">
              <a:avLst/>
            </a:prstGeom>
            <a:noFill/>
          </p:spPr>
          <p:txBody>
            <a:bodyPr wrap="none" lIns="0" tIns="0" rIns="0" bIns="0" rtlCol="0">
              <a:spAutoFit/>
            </a:bodyPr>
            <a:lstStyle/>
            <a:p>
              <a:pPr algn="ctr"/>
              <a:r>
                <a:rPr lang="en-US" b="1">
                  <a:solidFill>
                    <a:srgbClr val="806C94"/>
                  </a:solidFill>
                  <a:latin typeface="Raleway ExtraBold" panose="020B0003030101060003" pitchFamily="34" charset="0"/>
                </a:rPr>
                <a:t>GOLD</a:t>
              </a:r>
            </a:p>
          </p:txBody>
        </p:sp>
        <p:sp>
          <p:nvSpPr>
            <p:cNvPr id="135" name="TextBox 134">
              <a:extLst>
                <a:ext uri="{FF2B5EF4-FFF2-40B4-BE49-F238E27FC236}">
                  <a16:creationId xmlns:a16="http://schemas.microsoft.com/office/drawing/2014/main" id="{421FB0E1-D4FC-B1DB-EFCF-40C834DDE1A4}"/>
                </a:ext>
              </a:extLst>
            </p:cNvPr>
            <p:cNvSpPr txBox="1"/>
            <p:nvPr/>
          </p:nvSpPr>
          <p:spPr>
            <a:xfrm>
              <a:off x="3198659" y="3757250"/>
              <a:ext cx="642035" cy="369332"/>
            </a:xfrm>
            <a:prstGeom prst="rect">
              <a:avLst/>
            </a:prstGeom>
            <a:noFill/>
          </p:spPr>
          <p:txBody>
            <a:bodyPr wrap="none" lIns="0" tIns="0" rIns="0" bIns="0" rtlCol="0">
              <a:spAutoFit/>
            </a:bodyPr>
            <a:lstStyle/>
            <a:p>
              <a:pPr algn="ctr"/>
              <a:r>
                <a:rPr lang="en-US" sz="2400" b="1">
                  <a:solidFill>
                    <a:schemeClr val="bg1"/>
                  </a:solidFill>
                  <a:latin typeface="Raleway ExtraBold" panose="020B0003030101060003" pitchFamily="34" charset="0"/>
                </a:rPr>
                <a:t>YOU</a:t>
              </a:r>
            </a:p>
          </p:txBody>
        </p:sp>
      </p:grpSp>
      <p:grpSp>
        <p:nvGrpSpPr>
          <p:cNvPr id="146" name="Group 145">
            <a:extLst>
              <a:ext uri="{FF2B5EF4-FFF2-40B4-BE49-F238E27FC236}">
                <a16:creationId xmlns:a16="http://schemas.microsoft.com/office/drawing/2014/main" id="{B541D160-6EC1-5318-1DD1-6C929DF50866}"/>
              </a:ext>
            </a:extLst>
          </p:cNvPr>
          <p:cNvGrpSpPr/>
          <p:nvPr/>
        </p:nvGrpSpPr>
        <p:grpSpPr>
          <a:xfrm>
            <a:off x="4461524" y="2756719"/>
            <a:ext cx="1763467" cy="2292535"/>
            <a:chOff x="4887009" y="2756719"/>
            <a:chExt cx="1763467" cy="2292535"/>
          </a:xfrm>
        </p:grpSpPr>
        <p:grpSp>
          <p:nvGrpSpPr>
            <p:cNvPr id="147" name="Graphic 4">
              <a:extLst>
                <a:ext uri="{FF2B5EF4-FFF2-40B4-BE49-F238E27FC236}">
                  <a16:creationId xmlns:a16="http://schemas.microsoft.com/office/drawing/2014/main" id="{0422D119-F4E3-6B02-825D-6165BAA77F9D}"/>
                </a:ext>
              </a:extLst>
            </p:cNvPr>
            <p:cNvGrpSpPr/>
            <p:nvPr/>
          </p:nvGrpSpPr>
          <p:grpSpPr>
            <a:xfrm>
              <a:off x="5718690" y="2756719"/>
              <a:ext cx="754620" cy="1254342"/>
              <a:chOff x="8377237" y="3082782"/>
              <a:chExt cx="754620" cy="1254342"/>
            </a:xfrm>
          </p:grpSpPr>
          <p:sp>
            <p:nvSpPr>
              <p:cNvPr id="164" name="Freeform 163">
                <a:extLst>
                  <a:ext uri="{FF2B5EF4-FFF2-40B4-BE49-F238E27FC236}">
                    <a16:creationId xmlns:a16="http://schemas.microsoft.com/office/drawing/2014/main" id="{8EF8F4F6-C9DE-7FC7-30F4-E7B1F4FE499B}"/>
                  </a:ext>
                </a:extLst>
              </p:cNvPr>
              <p:cNvSpPr/>
              <p:nvPr/>
            </p:nvSpPr>
            <p:spPr>
              <a:xfrm>
                <a:off x="8391089" y="3116666"/>
                <a:ext cx="716467" cy="1194887"/>
              </a:xfrm>
              <a:custGeom>
                <a:avLst/>
                <a:gdLst>
                  <a:gd name="connsiteX0" fmla="*/ 300438 w 716467"/>
                  <a:gd name="connsiteY0" fmla="*/ 4157 h 1194887"/>
                  <a:gd name="connsiteX1" fmla="*/ 203734 w 716467"/>
                  <a:gd name="connsiteY1" fmla="*/ 54542 h 1194887"/>
                  <a:gd name="connsiteX2" fmla="*/ 142789 w 716467"/>
                  <a:gd name="connsiteY2" fmla="*/ 92331 h 1194887"/>
                  <a:gd name="connsiteX3" fmla="*/ 126043 w 716467"/>
                  <a:gd name="connsiteY3" fmla="*/ 178490 h 1194887"/>
                  <a:gd name="connsiteX4" fmla="*/ 75676 w 716467"/>
                  <a:gd name="connsiteY4" fmla="*/ 426512 h 1194887"/>
                  <a:gd name="connsiteX5" fmla="*/ 84112 w 716467"/>
                  <a:gd name="connsiteY5" fmla="*/ 510529 h 1194887"/>
                  <a:gd name="connsiteX6" fmla="*/ 90408 w 716467"/>
                  <a:gd name="connsiteY6" fmla="*/ 647199 h 1194887"/>
                  <a:gd name="connsiteX7" fmla="*/ 77817 w 716467"/>
                  <a:gd name="connsiteY7" fmla="*/ 754394 h 1194887"/>
                  <a:gd name="connsiteX8" fmla="*/ 48352 w 716467"/>
                  <a:gd name="connsiteY8" fmla="*/ 840553 h 1194887"/>
                  <a:gd name="connsiteX9" fmla="*/ 21028 w 716467"/>
                  <a:gd name="connsiteY9" fmla="*/ 920414 h 1194887"/>
                  <a:gd name="connsiteX10" fmla="*/ 0 w 716467"/>
                  <a:gd name="connsiteY10" fmla="*/ 1073837 h 1194887"/>
                  <a:gd name="connsiteX11" fmla="*/ 9444 w 716467"/>
                  <a:gd name="connsiteY11" fmla="*/ 1194888 h 1194887"/>
                  <a:gd name="connsiteX12" fmla="*/ 716467 w 716467"/>
                  <a:gd name="connsiteY12" fmla="*/ 1194888 h 1194887"/>
                  <a:gd name="connsiteX13" fmla="*/ 708031 w 716467"/>
                  <a:gd name="connsiteY13" fmla="*/ 851134 h 1194887"/>
                  <a:gd name="connsiteX14" fmla="*/ 619763 w 716467"/>
                  <a:gd name="connsiteY14" fmla="*/ 764975 h 1194887"/>
                  <a:gd name="connsiteX15" fmla="*/ 642932 w 716467"/>
                  <a:gd name="connsiteY15" fmla="*/ 670377 h 1194887"/>
                  <a:gd name="connsiteX16" fmla="*/ 621903 w 716467"/>
                  <a:gd name="connsiteY16" fmla="*/ 321458 h 1194887"/>
                  <a:gd name="connsiteX17" fmla="*/ 577832 w 716467"/>
                  <a:gd name="connsiteY17" fmla="*/ 75578 h 1194887"/>
                  <a:gd name="connsiteX18" fmla="*/ 523185 w 716467"/>
                  <a:gd name="connsiteY18" fmla="*/ 31491 h 1194887"/>
                  <a:gd name="connsiteX19" fmla="*/ 409734 w 716467"/>
                  <a:gd name="connsiteY19" fmla="*/ 0 h 1194887"/>
                  <a:gd name="connsiteX20" fmla="*/ 300438 w 716467"/>
                  <a:gd name="connsiteY20" fmla="*/ 4157 h 1194887"/>
                  <a:gd name="connsiteX21" fmla="*/ 300438 w 716467"/>
                  <a:gd name="connsiteY21" fmla="*/ 4157 h 11948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716467" h="1194887">
                    <a:moveTo>
                      <a:pt x="300438" y="4157"/>
                    </a:moveTo>
                    <a:lnTo>
                      <a:pt x="203734" y="54542"/>
                    </a:lnTo>
                    <a:lnTo>
                      <a:pt x="142789" y="92331"/>
                    </a:lnTo>
                    <a:lnTo>
                      <a:pt x="126043" y="178490"/>
                    </a:lnTo>
                    <a:lnTo>
                      <a:pt x="75676" y="426512"/>
                    </a:lnTo>
                    <a:lnTo>
                      <a:pt x="84112" y="510529"/>
                    </a:lnTo>
                    <a:lnTo>
                      <a:pt x="90408" y="647199"/>
                    </a:lnTo>
                    <a:lnTo>
                      <a:pt x="77817" y="754394"/>
                    </a:lnTo>
                    <a:lnTo>
                      <a:pt x="48352" y="840553"/>
                    </a:lnTo>
                    <a:lnTo>
                      <a:pt x="21028" y="920414"/>
                    </a:lnTo>
                    <a:lnTo>
                      <a:pt x="0" y="1073837"/>
                    </a:lnTo>
                    <a:lnTo>
                      <a:pt x="9444" y="1194888"/>
                    </a:lnTo>
                    <a:lnTo>
                      <a:pt x="716467" y="1194888"/>
                    </a:lnTo>
                    <a:lnTo>
                      <a:pt x="708031" y="851134"/>
                    </a:lnTo>
                    <a:lnTo>
                      <a:pt x="619763" y="764975"/>
                    </a:lnTo>
                    <a:lnTo>
                      <a:pt x="642932" y="670377"/>
                    </a:lnTo>
                    <a:cubicBezTo>
                      <a:pt x="642932" y="670377"/>
                      <a:pt x="624044" y="334055"/>
                      <a:pt x="621903" y="321458"/>
                    </a:cubicBezTo>
                    <a:cubicBezTo>
                      <a:pt x="619763" y="308862"/>
                      <a:pt x="577832" y="75578"/>
                      <a:pt x="577832" y="75578"/>
                    </a:cubicBezTo>
                    <a:lnTo>
                      <a:pt x="523185" y="31491"/>
                    </a:lnTo>
                    <a:lnTo>
                      <a:pt x="409734" y="0"/>
                    </a:lnTo>
                    <a:lnTo>
                      <a:pt x="300438" y="4157"/>
                    </a:lnTo>
                    <a:lnTo>
                      <a:pt x="300438" y="4157"/>
                    </a:lnTo>
                    <a:close/>
                  </a:path>
                </a:pathLst>
              </a:custGeom>
              <a:solidFill>
                <a:srgbClr val="FFFFFF"/>
              </a:solidFill>
              <a:ln w="12591" cap="flat">
                <a:noFill/>
                <a:prstDash val="solid"/>
                <a:miter/>
              </a:ln>
            </p:spPr>
            <p:txBody>
              <a:bodyPr rtlCol="0" anchor="ctr"/>
              <a:lstStyle/>
              <a:p>
                <a:endParaRPr lang="en-US"/>
              </a:p>
            </p:txBody>
          </p:sp>
          <p:grpSp>
            <p:nvGrpSpPr>
              <p:cNvPr id="165" name="Graphic 4">
                <a:extLst>
                  <a:ext uri="{FF2B5EF4-FFF2-40B4-BE49-F238E27FC236}">
                    <a16:creationId xmlns:a16="http://schemas.microsoft.com/office/drawing/2014/main" id="{7F0A543A-A24C-3B63-22B2-D0DE97F4555A}"/>
                  </a:ext>
                </a:extLst>
              </p:cNvPr>
              <p:cNvGrpSpPr/>
              <p:nvPr/>
            </p:nvGrpSpPr>
            <p:grpSpPr>
              <a:xfrm>
                <a:off x="8377237" y="3082782"/>
                <a:ext cx="754620" cy="1254342"/>
                <a:chOff x="8377237" y="3082782"/>
                <a:chExt cx="754620" cy="1254342"/>
              </a:xfrm>
              <a:solidFill>
                <a:srgbClr val="58595B"/>
              </a:solidFill>
            </p:grpSpPr>
            <p:grpSp>
              <p:nvGrpSpPr>
                <p:cNvPr id="167" name="Graphic 4">
                  <a:extLst>
                    <a:ext uri="{FF2B5EF4-FFF2-40B4-BE49-F238E27FC236}">
                      <a16:creationId xmlns:a16="http://schemas.microsoft.com/office/drawing/2014/main" id="{DE0863A4-F3F1-15B2-4D68-C818AF4738F3}"/>
                    </a:ext>
                  </a:extLst>
                </p:cNvPr>
                <p:cNvGrpSpPr/>
                <p:nvPr/>
              </p:nvGrpSpPr>
              <p:grpSpPr>
                <a:xfrm>
                  <a:off x="8377237" y="3674431"/>
                  <a:ext cx="754620" cy="662692"/>
                  <a:chOff x="8377237" y="3674431"/>
                  <a:chExt cx="754620" cy="662692"/>
                </a:xfrm>
                <a:solidFill>
                  <a:srgbClr val="58595B"/>
                </a:solidFill>
              </p:grpSpPr>
              <p:sp>
                <p:nvSpPr>
                  <p:cNvPr id="171" name="Freeform 170">
                    <a:extLst>
                      <a:ext uri="{FF2B5EF4-FFF2-40B4-BE49-F238E27FC236}">
                        <a16:creationId xmlns:a16="http://schemas.microsoft.com/office/drawing/2014/main" id="{858EDE95-7552-0168-EFD9-3B3A45D54F74}"/>
                      </a:ext>
                    </a:extLst>
                  </p:cNvPr>
                  <p:cNvSpPr/>
                  <p:nvPr/>
                </p:nvSpPr>
                <p:spPr>
                  <a:xfrm>
                    <a:off x="8807415" y="3699538"/>
                    <a:ext cx="324442" cy="637459"/>
                  </a:xfrm>
                  <a:custGeom>
                    <a:avLst/>
                    <a:gdLst>
                      <a:gd name="connsiteX0" fmla="*/ 299260 w 324442"/>
                      <a:gd name="connsiteY0" fmla="*/ 637460 h 637459"/>
                      <a:gd name="connsiteX1" fmla="*/ 274076 w 324442"/>
                      <a:gd name="connsiteY1" fmla="*/ 612267 h 637459"/>
                      <a:gd name="connsiteX2" fmla="*/ 274076 w 324442"/>
                      <a:gd name="connsiteY2" fmla="*/ 382510 h 637459"/>
                      <a:gd name="connsiteX3" fmla="*/ 70217 w 324442"/>
                      <a:gd name="connsiteY3" fmla="*/ 161571 h 637459"/>
                      <a:gd name="connsiteX4" fmla="*/ 48559 w 324442"/>
                      <a:gd name="connsiteY4" fmla="*/ 149226 h 637459"/>
                      <a:gd name="connsiteX5" fmla="*/ 459 w 324442"/>
                      <a:gd name="connsiteY5" fmla="*/ 29939 h 637459"/>
                      <a:gd name="connsiteX6" fmla="*/ 20480 w 324442"/>
                      <a:gd name="connsiteY6" fmla="*/ 464 h 637459"/>
                      <a:gd name="connsiteX7" fmla="*/ 49944 w 324442"/>
                      <a:gd name="connsiteY7" fmla="*/ 20492 h 637459"/>
                      <a:gd name="connsiteX8" fmla="*/ 85075 w 324442"/>
                      <a:gd name="connsiteY8" fmla="*/ 111689 h 637459"/>
                      <a:gd name="connsiteX9" fmla="*/ 324443 w 324442"/>
                      <a:gd name="connsiteY9" fmla="*/ 382384 h 637459"/>
                      <a:gd name="connsiteX10" fmla="*/ 324443 w 324442"/>
                      <a:gd name="connsiteY10" fmla="*/ 612141 h 637459"/>
                      <a:gd name="connsiteX11" fmla="*/ 299260 w 324442"/>
                      <a:gd name="connsiteY11" fmla="*/ 637334 h 637459"/>
                      <a:gd name="connsiteX12" fmla="*/ 299260 w 324442"/>
                      <a:gd name="connsiteY12" fmla="*/ 637334 h 6374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24442" h="637459">
                        <a:moveTo>
                          <a:pt x="299260" y="637460"/>
                        </a:moveTo>
                        <a:cubicBezTo>
                          <a:pt x="285409" y="637460"/>
                          <a:pt x="274076" y="626123"/>
                          <a:pt x="274076" y="612267"/>
                        </a:cubicBezTo>
                        <a:lnTo>
                          <a:pt x="274076" y="382510"/>
                        </a:lnTo>
                        <a:cubicBezTo>
                          <a:pt x="274076" y="266876"/>
                          <a:pt x="176869" y="161571"/>
                          <a:pt x="70217" y="161571"/>
                        </a:cubicBezTo>
                        <a:cubicBezTo>
                          <a:pt x="61277" y="161571"/>
                          <a:pt x="53092" y="156910"/>
                          <a:pt x="48559" y="149226"/>
                        </a:cubicBezTo>
                        <a:cubicBezTo>
                          <a:pt x="11666" y="87252"/>
                          <a:pt x="962" y="32332"/>
                          <a:pt x="459" y="29939"/>
                        </a:cubicBezTo>
                        <a:cubicBezTo>
                          <a:pt x="-2186" y="16335"/>
                          <a:pt x="6881" y="3109"/>
                          <a:pt x="20480" y="464"/>
                        </a:cubicBezTo>
                        <a:cubicBezTo>
                          <a:pt x="34078" y="-2182"/>
                          <a:pt x="47300" y="6762"/>
                          <a:pt x="49944" y="20492"/>
                        </a:cubicBezTo>
                        <a:cubicBezTo>
                          <a:pt x="49944" y="20870"/>
                          <a:pt x="58380" y="62563"/>
                          <a:pt x="85075" y="111689"/>
                        </a:cubicBezTo>
                        <a:cubicBezTo>
                          <a:pt x="212125" y="120884"/>
                          <a:pt x="324443" y="245840"/>
                          <a:pt x="324443" y="382384"/>
                        </a:cubicBezTo>
                        <a:lnTo>
                          <a:pt x="324443" y="612141"/>
                        </a:lnTo>
                        <a:cubicBezTo>
                          <a:pt x="324443" y="625997"/>
                          <a:pt x="313111" y="637334"/>
                          <a:pt x="299260" y="637334"/>
                        </a:cubicBezTo>
                        <a:lnTo>
                          <a:pt x="299260" y="637334"/>
                        </a:lnTo>
                        <a:close/>
                      </a:path>
                    </a:pathLst>
                  </a:custGeom>
                  <a:solidFill>
                    <a:srgbClr val="58595B"/>
                  </a:solidFill>
                  <a:ln w="12591" cap="flat">
                    <a:noFill/>
                    <a:prstDash val="solid"/>
                    <a:miter/>
                  </a:ln>
                </p:spPr>
                <p:txBody>
                  <a:bodyPr rtlCol="0" anchor="ctr"/>
                  <a:lstStyle/>
                  <a:p>
                    <a:endParaRPr lang="en-US"/>
                  </a:p>
                </p:txBody>
              </p:sp>
              <p:sp>
                <p:nvSpPr>
                  <p:cNvPr id="172" name="Freeform 171">
                    <a:extLst>
                      <a:ext uri="{FF2B5EF4-FFF2-40B4-BE49-F238E27FC236}">
                        <a16:creationId xmlns:a16="http://schemas.microsoft.com/office/drawing/2014/main" id="{1B322DE2-03DB-D603-9241-27A86492135D}"/>
                      </a:ext>
                    </a:extLst>
                  </p:cNvPr>
                  <p:cNvSpPr/>
                  <p:nvPr/>
                </p:nvSpPr>
                <p:spPr>
                  <a:xfrm>
                    <a:off x="8377237" y="3674431"/>
                    <a:ext cx="314541" cy="662692"/>
                  </a:xfrm>
                  <a:custGeom>
                    <a:avLst/>
                    <a:gdLst>
                      <a:gd name="connsiteX0" fmla="*/ 25183 w 314541"/>
                      <a:gd name="connsiteY0" fmla="*/ 662567 h 662692"/>
                      <a:gd name="connsiteX1" fmla="*/ 0 w 314541"/>
                      <a:gd name="connsiteY1" fmla="*/ 637374 h 662692"/>
                      <a:gd name="connsiteX2" fmla="*/ 0 w 314541"/>
                      <a:gd name="connsiteY2" fmla="*/ 407617 h 662692"/>
                      <a:gd name="connsiteX3" fmla="*/ 238991 w 314541"/>
                      <a:gd name="connsiteY3" fmla="*/ 136922 h 662692"/>
                      <a:gd name="connsiteX4" fmla="*/ 264174 w 314541"/>
                      <a:gd name="connsiteY4" fmla="*/ 25193 h 662692"/>
                      <a:gd name="connsiteX5" fmla="*/ 289358 w 314541"/>
                      <a:gd name="connsiteY5" fmla="*/ 0 h 662692"/>
                      <a:gd name="connsiteX6" fmla="*/ 289358 w 314541"/>
                      <a:gd name="connsiteY6" fmla="*/ 0 h 662692"/>
                      <a:gd name="connsiteX7" fmla="*/ 314541 w 314541"/>
                      <a:gd name="connsiteY7" fmla="*/ 25193 h 662692"/>
                      <a:gd name="connsiteX8" fmla="*/ 276011 w 314541"/>
                      <a:gd name="connsiteY8" fmla="*/ 174459 h 662692"/>
                      <a:gd name="connsiteX9" fmla="*/ 254352 w 314541"/>
                      <a:gd name="connsiteY9" fmla="*/ 186804 h 662692"/>
                      <a:gd name="connsiteX10" fmla="*/ 50493 w 314541"/>
                      <a:gd name="connsiteY10" fmla="*/ 407743 h 662692"/>
                      <a:gd name="connsiteX11" fmla="*/ 50493 w 314541"/>
                      <a:gd name="connsiteY11" fmla="*/ 637500 h 662692"/>
                      <a:gd name="connsiteX12" fmla="*/ 25309 w 314541"/>
                      <a:gd name="connsiteY12" fmla="*/ 662693 h 662692"/>
                      <a:gd name="connsiteX13" fmla="*/ 25183 w 314541"/>
                      <a:gd name="connsiteY13" fmla="*/ 662693 h 6626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14541" h="662692">
                        <a:moveTo>
                          <a:pt x="25183" y="662567"/>
                        </a:moveTo>
                        <a:cubicBezTo>
                          <a:pt x="11333" y="662567"/>
                          <a:pt x="0" y="651230"/>
                          <a:pt x="0" y="637374"/>
                        </a:cubicBezTo>
                        <a:lnTo>
                          <a:pt x="0" y="407617"/>
                        </a:lnTo>
                        <a:cubicBezTo>
                          <a:pt x="0" y="271073"/>
                          <a:pt x="112066" y="146243"/>
                          <a:pt x="238991" y="136922"/>
                        </a:cubicBezTo>
                        <a:cubicBezTo>
                          <a:pt x="263670" y="86663"/>
                          <a:pt x="264174" y="25822"/>
                          <a:pt x="264174" y="25193"/>
                        </a:cubicBezTo>
                        <a:cubicBezTo>
                          <a:pt x="264174" y="11337"/>
                          <a:pt x="275506" y="0"/>
                          <a:pt x="289358" y="0"/>
                        </a:cubicBezTo>
                        <a:lnTo>
                          <a:pt x="289358" y="0"/>
                        </a:lnTo>
                        <a:cubicBezTo>
                          <a:pt x="303208" y="0"/>
                          <a:pt x="314541" y="11211"/>
                          <a:pt x="314541" y="25193"/>
                        </a:cubicBezTo>
                        <a:cubicBezTo>
                          <a:pt x="314541" y="28594"/>
                          <a:pt x="314163" y="110344"/>
                          <a:pt x="276011" y="174459"/>
                        </a:cubicBezTo>
                        <a:cubicBezTo>
                          <a:pt x="271477" y="182143"/>
                          <a:pt x="263293" y="186804"/>
                          <a:pt x="254352" y="186804"/>
                        </a:cubicBezTo>
                        <a:cubicBezTo>
                          <a:pt x="147701" y="186804"/>
                          <a:pt x="50493" y="292109"/>
                          <a:pt x="50493" y="407743"/>
                        </a:cubicBezTo>
                        <a:lnTo>
                          <a:pt x="50493" y="637500"/>
                        </a:lnTo>
                        <a:cubicBezTo>
                          <a:pt x="50493" y="651356"/>
                          <a:pt x="39161" y="662693"/>
                          <a:pt x="25309" y="662693"/>
                        </a:cubicBezTo>
                        <a:lnTo>
                          <a:pt x="25183" y="662693"/>
                        </a:lnTo>
                        <a:close/>
                      </a:path>
                    </a:pathLst>
                  </a:custGeom>
                  <a:solidFill>
                    <a:srgbClr val="58595B"/>
                  </a:solidFill>
                  <a:ln w="12591" cap="flat">
                    <a:noFill/>
                    <a:prstDash val="solid"/>
                    <a:miter/>
                  </a:ln>
                </p:spPr>
                <p:txBody>
                  <a:bodyPr rtlCol="0" anchor="ctr"/>
                  <a:lstStyle/>
                  <a:p>
                    <a:endParaRPr lang="en-US"/>
                  </a:p>
                </p:txBody>
              </p:sp>
            </p:grpSp>
            <p:grpSp>
              <p:nvGrpSpPr>
                <p:cNvPr id="168" name="Graphic 4">
                  <a:extLst>
                    <a:ext uri="{FF2B5EF4-FFF2-40B4-BE49-F238E27FC236}">
                      <a16:creationId xmlns:a16="http://schemas.microsoft.com/office/drawing/2014/main" id="{3FE7B2AB-5D74-5FDF-F825-33835F6C0A1E}"/>
                    </a:ext>
                  </a:extLst>
                </p:cNvPr>
                <p:cNvGrpSpPr/>
                <p:nvPr/>
              </p:nvGrpSpPr>
              <p:grpSpPr>
                <a:xfrm>
                  <a:off x="8461409" y="3082782"/>
                  <a:ext cx="592545" cy="818887"/>
                  <a:chOff x="8461409" y="3082782"/>
                  <a:chExt cx="592545" cy="818887"/>
                </a:xfrm>
                <a:solidFill>
                  <a:srgbClr val="58595B"/>
                </a:solidFill>
              </p:grpSpPr>
              <p:sp>
                <p:nvSpPr>
                  <p:cNvPr id="169" name="Freeform 168">
                    <a:extLst>
                      <a:ext uri="{FF2B5EF4-FFF2-40B4-BE49-F238E27FC236}">
                        <a16:creationId xmlns:a16="http://schemas.microsoft.com/office/drawing/2014/main" id="{2B7128BB-EBC7-FCD8-161D-542F780590A4}"/>
                      </a:ext>
                    </a:extLst>
                  </p:cNvPr>
                  <p:cNvSpPr/>
                  <p:nvPr/>
                </p:nvSpPr>
                <p:spPr>
                  <a:xfrm>
                    <a:off x="8569513" y="3237636"/>
                    <a:ext cx="390263" cy="507082"/>
                  </a:xfrm>
                  <a:custGeom>
                    <a:avLst/>
                    <a:gdLst>
                      <a:gd name="connsiteX0" fmla="*/ 183461 w 390263"/>
                      <a:gd name="connsiteY0" fmla="*/ 506957 h 507082"/>
                      <a:gd name="connsiteX1" fmla="*/ 0 w 390263"/>
                      <a:gd name="connsiteY1" fmla="*/ 218249 h 507082"/>
                      <a:gd name="connsiteX2" fmla="*/ 25183 w 390263"/>
                      <a:gd name="connsiteY2" fmla="*/ 193056 h 507082"/>
                      <a:gd name="connsiteX3" fmla="*/ 50367 w 390263"/>
                      <a:gd name="connsiteY3" fmla="*/ 218249 h 507082"/>
                      <a:gd name="connsiteX4" fmla="*/ 183461 w 390263"/>
                      <a:gd name="connsiteY4" fmla="*/ 456571 h 507082"/>
                      <a:gd name="connsiteX5" fmla="*/ 339598 w 390263"/>
                      <a:gd name="connsiteY5" fmla="*/ 225681 h 507082"/>
                      <a:gd name="connsiteX6" fmla="*/ 319577 w 390263"/>
                      <a:gd name="connsiteY6" fmla="*/ 156779 h 507082"/>
                      <a:gd name="connsiteX7" fmla="*/ 155004 w 390263"/>
                      <a:gd name="connsiteY7" fmla="*/ 96694 h 507082"/>
                      <a:gd name="connsiteX8" fmla="*/ 138886 w 390263"/>
                      <a:gd name="connsiteY8" fmla="*/ 18219 h 507082"/>
                      <a:gd name="connsiteX9" fmla="*/ 169988 w 390263"/>
                      <a:gd name="connsiteY9" fmla="*/ 962 h 507082"/>
                      <a:gd name="connsiteX10" fmla="*/ 187365 w 390263"/>
                      <a:gd name="connsiteY10" fmla="*/ 31823 h 507082"/>
                      <a:gd name="connsiteX11" fmla="*/ 196053 w 390263"/>
                      <a:gd name="connsiteY11" fmla="*/ 67471 h 507082"/>
                      <a:gd name="connsiteX12" fmla="*/ 324614 w 390263"/>
                      <a:gd name="connsiteY12" fmla="*/ 106519 h 507082"/>
                      <a:gd name="connsiteX13" fmla="*/ 329147 w 390263"/>
                      <a:gd name="connsiteY13" fmla="*/ 107023 h 507082"/>
                      <a:gd name="connsiteX14" fmla="*/ 389964 w 390263"/>
                      <a:gd name="connsiteY14" fmla="*/ 228200 h 507082"/>
                      <a:gd name="connsiteX15" fmla="*/ 183461 w 390263"/>
                      <a:gd name="connsiteY15" fmla="*/ 507082 h 507082"/>
                      <a:gd name="connsiteX16" fmla="*/ 183461 w 390263"/>
                      <a:gd name="connsiteY16" fmla="*/ 507082 h 5070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90263" h="507082">
                        <a:moveTo>
                          <a:pt x="183461" y="506957"/>
                        </a:moveTo>
                        <a:cubicBezTo>
                          <a:pt x="73661" y="506957"/>
                          <a:pt x="0" y="390944"/>
                          <a:pt x="0" y="218249"/>
                        </a:cubicBezTo>
                        <a:cubicBezTo>
                          <a:pt x="0" y="204393"/>
                          <a:pt x="11333" y="193056"/>
                          <a:pt x="25183" y="193056"/>
                        </a:cubicBezTo>
                        <a:cubicBezTo>
                          <a:pt x="39034" y="193056"/>
                          <a:pt x="50367" y="204393"/>
                          <a:pt x="50367" y="218249"/>
                        </a:cubicBezTo>
                        <a:cubicBezTo>
                          <a:pt x="50367" y="382883"/>
                          <a:pt x="117229" y="456571"/>
                          <a:pt x="183461" y="456571"/>
                        </a:cubicBezTo>
                        <a:cubicBezTo>
                          <a:pt x="267448" y="456571"/>
                          <a:pt x="333051" y="359454"/>
                          <a:pt x="339598" y="225681"/>
                        </a:cubicBezTo>
                        <a:cubicBezTo>
                          <a:pt x="341865" y="180082"/>
                          <a:pt x="328266" y="161187"/>
                          <a:pt x="319577" y="156779"/>
                        </a:cubicBezTo>
                        <a:cubicBezTo>
                          <a:pt x="238235" y="154637"/>
                          <a:pt x="182957" y="134483"/>
                          <a:pt x="155004" y="96694"/>
                        </a:cubicBezTo>
                        <a:cubicBezTo>
                          <a:pt x="127931" y="60039"/>
                          <a:pt x="137627" y="22376"/>
                          <a:pt x="138886" y="18219"/>
                        </a:cubicBezTo>
                        <a:cubicBezTo>
                          <a:pt x="142664" y="4867"/>
                          <a:pt x="156641" y="-2817"/>
                          <a:pt x="169988" y="962"/>
                        </a:cubicBezTo>
                        <a:cubicBezTo>
                          <a:pt x="183209" y="4741"/>
                          <a:pt x="190890" y="18471"/>
                          <a:pt x="187365" y="31823"/>
                        </a:cubicBezTo>
                        <a:cubicBezTo>
                          <a:pt x="187112" y="33083"/>
                          <a:pt x="183083" y="50718"/>
                          <a:pt x="196053" y="67471"/>
                        </a:cubicBezTo>
                        <a:cubicBezTo>
                          <a:pt x="209022" y="84476"/>
                          <a:pt x="241887" y="105008"/>
                          <a:pt x="324614" y="106519"/>
                        </a:cubicBezTo>
                        <a:cubicBezTo>
                          <a:pt x="326125" y="106519"/>
                          <a:pt x="327636" y="106771"/>
                          <a:pt x="329147" y="107023"/>
                        </a:cubicBezTo>
                        <a:cubicBezTo>
                          <a:pt x="331791" y="107527"/>
                          <a:pt x="395128" y="121635"/>
                          <a:pt x="389964" y="228200"/>
                        </a:cubicBezTo>
                        <a:cubicBezTo>
                          <a:pt x="381906" y="392330"/>
                          <a:pt x="297038" y="507082"/>
                          <a:pt x="183461" y="507082"/>
                        </a:cubicBezTo>
                        <a:lnTo>
                          <a:pt x="183461" y="507082"/>
                        </a:lnTo>
                        <a:close/>
                      </a:path>
                    </a:pathLst>
                  </a:custGeom>
                  <a:solidFill>
                    <a:srgbClr val="58595B"/>
                  </a:solidFill>
                  <a:ln w="12591" cap="flat">
                    <a:noFill/>
                    <a:prstDash val="solid"/>
                    <a:miter/>
                  </a:ln>
                </p:spPr>
                <p:txBody>
                  <a:bodyPr rtlCol="0" anchor="ctr"/>
                  <a:lstStyle/>
                  <a:p>
                    <a:endParaRPr lang="en-US"/>
                  </a:p>
                </p:txBody>
              </p:sp>
              <p:sp>
                <p:nvSpPr>
                  <p:cNvPr id="170" name="Freeform 169">
                    <a:extLst>
                      <a:ext uri="{FF2B5EF4-FFF2-40B4-BE49-F238E27FC236}">
                        <a16:creationId xmlns:a16="http://schemas.microsoft.com/office/drawing/2014/main" id="{F7D2268F-77CF-BEAF-69D0-0441BA99759F}"/>
                      </a:ext>
                    </a:extLst>
                  </p:cNvPr>
                  <p:cNvSpPr/>
                  <p:nvPr/>
                </p:nvSpPr>
                <p:spPr>
                  <a:xfrm>
                    <a:off x="8461409" y="3082782"/>
                    <a:ext cx="592545" cy="818887"/>
                  </a:xfrm>
                  <a:custGeom>
                    <a:avLst/>
                    <a:gdLst>
                      <a:gd name="connsiteX0" fmla="*/ 563294 w 592545"/>
                      <a:gd name="connsiteY0" fmla="*/ 818887 h 818887"/>
                      <a:gd name="connsiteX1" fmla="*/ 538110 w 592545"/>
                      <a:gd name="connsiteY1" fmla="*/ 793695 h 818887"/>
                      <a:gd name="connsiteX2" fmla="*/ 539117 w 592545"/>
                      <a:gd name="connsiteY2" fmla="*/ 685618 h 818887"/>
                      <a:gd name="connsiteX3" fmla="*/ 540251 w 592545"/>
                      <a:gd name="connsiteY3" fmla="*/ 560411 h 818887"/>
                      <a:gd name="connsiteX4" fmla="*/ 541006 w 592545"/>
                      <a:gd name="connsiteY4" fmla="*/ 510025 h 818887"/>
                      <a:gd name="connsiteX5" fmla="*/ 540880 w 592545"/>
                      <a:gd name="connsiteY5" fmla="*/ 331031 h 818887"/>
                      <a:gd name="connsiteX6" fmla="*/ 347849 w 592545"/>
                      <a:gd name="connsiteY6" fmla="*/ 50385 h 818887"/>
                      <a:gd name="connsiteX7" fmla="*/ 287787 w 592545"/>
                      <a:gd name="connsiteY7" fmla="*/ 67516 h 818887"/>
                      <a:gd name="connsiteX8" fmla="*/ 265877 w 592545"/>
                      <a:gd name="connsiteY8" fmla="*/ 71421 h 818887"/>
                      <a:gd name="connsiteX9" fmla="*/ 96520 w 592545"/>
                      <a:gd name="connsiteY9" fmla="*/ 153801 h 818887"/>
                      <a:gd name="connsiteX10" fmla="*/ 50686 w 592545"/>
                      <a:gd name="connsiteY10" fmla="*/ 616842 h 818887"/>
                      <a:gd name="connsiteX11" fmla="*/ 50433 w 592545"/>
                      <a:gd name="connsiteY11" fmla="*/ 788026 h 818887"/>
                      <a:gd name="connsiteX12" fmla="*/ 24873 w 592545"/>
                      <a:gd name="connsiteY12" fmla="*/ 812841 h 818887"/>
                      <a:gd name="connsiteX13" fmla="*/ 67 w 592545"/>
                      <a:gd name="connsiteY13" fmla="*/ 787270 h 818887"/>
                      <a:gd name="connsiteX14" fmla="*/ 319 w 592545"/>
                      <a:gd name="connsiteY14" fmla="*/ 617094 h 818887"/>
                      <a:gd name="connsiteX15" fmla="*/ 51944 w 592545"/>
                      <a:gd name="connsiteY15" fmla="*/ 130246 h 818887"/>
                      <a:gd name="connsiteX16" fmla="*/ 268522 w 592545"/>
                      <a:gd name="connsiteY16" fmla="*/ 20280 h 818887"/>
                      <a:gd name="connsiteX17" fmla="*/ 347723 w 592545"/>
                      <a:gd name="connsiteY17" fmla="*/ 0 h 818887"/>
                      <a:gd name="connsiteX18" fmla="*/ 591121 w 592545"/>
                      <a:gd name="connsiteY18" fmla="*/ 329394 h 818887"/>
                      <a:gd name="connsiteX19" fmla="*/ 591247 w 592545"/>
                      <a:gd name="connsiteY19" fmla="*/ 511159 h 818887"/>
                      <a:gd name="connsiteX20" fmla="*/ 590492 w 592545"/>
                      <a:gd name="connsiteY20" fmla="*/ 560411 h 818887"/>
                      <a:gd name="connsiteX21" fmla="*/ 589358 w 592545"/>
                      <a:gd name="connsiteY21" fmla="*/ 686122 h 818887"/>
                      <a:gd name="connsiteX22" fmla="*/ 588351 w 592545"/>
                      <a:gd name="connsiteY22" fmla="*/ 793695 h 818887"/>
                      <a:gd name="connsiteX23" fmla="*/ 563168 w 592545"/>
                      <a:gd name="connsiteY23" fmla="*/ 818887 h 818887"/>
                      <a:gd name="connsiteX24" fmla="*/ 563168 w 592545"/>
                      <a:gd name="connsiteY24" fmla="*/ 818887 h 8188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592545" h="818887">
                        <a:moveTo>
                          <a:pt x="563294" y="818887"/>
                        </a:moveTo>
                        <a:cubicBezTo>
                          <a:pt x="549443" y="818887"/>
                          <a:pt x="538110" y="807551"/>
                          <a:pt x="538110" y="793695"/>
                        </a:cubicBezTo>
                        <a:cubicBezTo>
                          <a:pt x="538110" y="775934"/>
                          <a:pt x="538614" y="731721"/>
                          <a:pt x="539117" y="685618"/>
                        </a:cubicBezTo>
                        <a:cubicBezTo>
                          <a:pt x="539621" y="635611"/>
                          <a:pt x="540251" y="583336"/>
                          <a:pt x="540251" y="560411"/>
                        </a:cubicBezTo>
                        <a:cubicBezTo>
                          <a:pt x="540251" y="545799"/>
                          <a:pt x="540628" y="529172"/>
                          <a:pt x="541006" y="510025"/>
                        </a:cubicBezTo>
                        <a:cubicBezTo>
                          <a:pt x="542014" y="464427"/>
                          <a:pt x="543273" y="407743"/>
                          <a:pt x="540880" y="331031"/>
                        </a:cubicBezTo>
                        <a:cubicBezTo>
                          <a:pt x="533326" y="97999"/>
                          <a:pt x="386758" y="50385"/>
                          <a:pt x="347849" y="50385"/>
                        </a:cubicBezTo>
                        <a:cubicBezTo>
                          <a:pt x="311963" y="50385"/>
                          <a:pt x="288039" y="67264"/>
                          <a:pt x="287787" y="67516"/>
                        </a:cubicBezTo>
                        <a:cubicBezTo>
                          <a:pt x="281492" y="72051"/>
                          <a:pt x="273307" y="73563"/>
                          <a:pt x="265877" y="71421"/>
                        </a:cubicBezTo>
                        <a:cubicBezTo>
                          <a:pt x="261470" y="70288"/>
                          <a:pt x="155449" y="42324"/>
                          <a:pt x="96520" y="153801"/>
                        </a:cubicBezTo>
                        <a:cubicBezTo>
                          <a:pt x="48545" y="244621"/>
                          <a:pt x="49678" y="425378"/>
                          <a:pt x="50686" y="616842"/>
                        </a:cubicBezTo>
                        <a:cubicBezTo>
                          <a:pt x="51063" y="672770"/>
                          <a:pt x="51315" y="730587"/>
                          <a:pt x="50433" y="788026"/>
                        </a:cubicBezTo>
                        <a:cubicBezTo>
                          <a:pt x="50182" y="801882"/>
                          <a:pt x="38471" y="813093"/>
                          <a:pt x="24873" y="812841"/>
                        </a:cubicBezTo>
                        <a:cubicBezTo>
                          <a:pt x="11021" y="812589"/>
                          <a:pt x="-185" y="801126"/>
                          <a:pt x="67" y="787270"/>
                        </a:cubicBezTo>
                        <a:cubicBezTo>
                          <a:pt x="948" y="730335"/>
                          <a:pt x="571" y="672770"/>
                          <a:pt x="319" y="617094"/>
                        </a:cubicBezTo>
                        <a:cubicBezTo>
                          <a:pt x="-815" y="410640"/>
                          <a:pt x="-1822" y="232276"/>
                          <a:pt x="51944" y="130246"/>
                        </a:cubicBezTo>
                        <a:cubicBezTo>
                          <a:pt x="110370" y="19650"/>
                          <a:pt x="213119" y="9069"/>
                          <a:pt x="268522" y="20280"/>
                        </a:cubicBezTo>
                        <a:cubicBezTo>
                          <a:pt x="283003" y="12218"/>
                          <a:pt x="311082" y="0"/>
                          <a:pt x="347723" y="0"/>
                        </a:cubicBezTo>
                        <a:cubicBezTo>
                          <a:pt x="408038" y="0"/>
                          <a:pt x="582433" y="60588"/>
                          <a:pt x="591121" y="329394"/>
                        </a:cubicBezTo>
                        <a:cubicBezTo>
                          <a:pt x="593639" y="407617"/>
                          <a:pt x="592255" y="467450"/>
                          <a:pt x="591247" y="511159"/>
                        </a:cubicBezTo>
                        <a:cubicBezTo>
                          <a:pt x="590870" y="529927"/>
                          <a:pt x="590492" y="546177"/>
                          <a:pt x="590492" y="560411"/>
                        </a:cubicBezTo>
                        <a:cubicBezTo>
                          <a:pt x="590492" y="583462"/>
                          <a:pt x="589862" y="635863"/>
                          <a:pt x="589358" y="686122"/>
                        </a:cubicBezTo>
                        <a:cubicBezTo>
                          <a:pt x="588855" y="731973"/>
                          <a:pt x="588351" y="775934"/>
                          <a:pt x="588351" y="793695"/>
                        </a:cubicBezTo>
                        <a:cubicBezTo>
                          <a:pt x="588351" y="807551"/>
                          <a:pt x="577018" y="818887"/>
                          <a:pt x="563168" y="818887"/>
                        </a:cubicBezTo>
                        <a:lnTo>
                          <a:pt x="563168" y="818887"/>
                        </a:lnTo>
                        <a:close/>
                      </a:path>
                    </a:pathLst>
                  </a:custGeom>
                  <a:solidFill>
                    <a:srgbClr val="58595B"/>
                  </a:solidFill>
                  <a:ln w="12591" cap="flat">
                    <a:noFill/>
                    <a:prstDash val="solid"/>
                    <a:miter/>
                  </a:ln>
                </p:spPr>
                <p:txBody>
                  <a:bodyPr rtlCol="0" anchor="ctr"/>
                  <a:lstStyle/>
                  <a:p>
                    <a:endParaRPr lang="en-US"/>
                  </a:p>
                </p:txBody>
              </p:sp>
            </p:grpSp>
          </p:grpSp>
          <p:sp>
            <p:nvSpPr>
              <p:cNvPr id="166" name="Freeform 165">
                <a:extLst>
                  <a:ext uri="{FF2B5EF4-FFF2-40B4-BE49-F238E27FC236}">
                    <a16:creationId xmlns:a16="http://schemas.microsoft.com/office/drawing/2014/main" id="{8683452B-CA41-C591-F9A4-38040154A005}"/>
                  </a:ext>
                </a:extLst>
              </p:cNvPr>
              <p:cNvSpPr/>
              <p:nvPr/>
            </p:nvSpPr>
            <p:spPr>
              <a:xfrm>
                <a:off x="8606266" y="3810709"/>
                <a:ext cx="296524" cy="131394"/>
              </a:xfrm>
              <a:custGeom>
                <a:avLst/>
                <a:gdLst>
                  <a:gd name="connsiteX0" fmla="*/ 149100 w 296524"/>
                  <a:gd name="connsiteY0" fmla="*/ 131268 h 131394"/>
                  <a:gd name="connsiteX1" fmla="*/ 81105 w 296524"/>
                  <a:gd name="connsiteY1" fmla="*/ 106327 h 131394"/>
                  <a:gd name="connsiteX2" fmla="*/ 8829 w 296524"/>
                  <a:gd name="connsiteY2" fmla="*/ 44353 h 131394"/>
                  <a:gd name="connsiteX3" fmla="*/ 6059 w 296524"/>
                  <a:gd name="connsiteY3" fmla="*/ 8832 h 131394"/>
                  <a:gd name="connsiteX4" fmla="*/ 41567 w 296524"/>
                  <a:gd name="connsiteY4" fmla="*/ 6061 h 131394"/>
                  <a:gd name="connsiteX5" fmla="*/ 113844 w 296524"/>
                  <a:gd name="connsiteY5" fmla="*/ 68035 h 131394"/>
                  <a:gd name="connsiteX6" fmla="*/ 184860 w 296524"/>
                  <a:gd name="connsiteY6" fmla="*/ 67657 h 131394"/>
                  <a:gd name="connsiteX7" fmla="*/ 254745 w 296524"/>
                  <a:gd name="connsiteY7" fmla="*/ 6313 h 131394"/>
                  <a:gd name="connsiteX8" fmla="*/ 290253 w 296524"/>
                  <a:gd name="connsiteY8" fmla="*/ 8706 h 131394"/>
                  <a:gd name="connsiteX9" fmla="*/ 287860 w 296524"/>
                  <a:gd name="connsiteY9" fmla="*/ 44227 h 131394"/>
                  <a:gd name="connsiteX10" fmla="*/ 217977 w 296524"/>
                  <a:gd name="connsiteY10" fmla="*/ 105572 h 131394"/>
                  <a:gd name="connsiteX11" fmla="*/ 148974 w 296524"/>
                  <a:gd name="connsiteY11" fmla="*/ 131394 h 131394"/>
                  <a:gd name="connsiteX12" fmla="*/ 148974 w 296524"/>
                  <a:gd name="connsiteY12" fmla="*/ 131394 h 1313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96524" h="131394">
                    <a:moveTo>
                      <a:pt x="149100" y="131268"/>
                    </a:moveTo>
                    <a:cubicBezTo>
                      <a:pt x="124798" y="131268"/>
                      <a:pt x="100497" y="122955"/>
                      <a:pt x="81105" y="106327"/>
                    </a:cubicBezTo>
                    <a:lnTo>
                      <a:pt x="8829" y="44353"/>
                    </a:lnTo>
                    <a:cubicBezTo>
                      <a:pt x="-1749" y="35284"/>
                      <a:pt x="-3008" y="19413"/>
                      <a:pt x="6059" y="8832"/>
                    </a:cubicBezTo>
                    <a:cubicBezTo>
                      <a:pt x="15124" y="-1749"/>
                      <a:pt x="30990" y="-3009"/>
                      <a:pt x="41567" y="6061"/>
                    </a:cubicBezTo>
                    <a:lnTo>
                      <a:pt x="113844" y="68035"/>
                    </a:lnTo>
                    <a:cubicBezTo>
                      <a:pt x="134242" y="85543"/>
                      <a:pt x="164714" y="85291"/>
                      <a:pt x="184860" y="67657"/>
                    </a:cubicBezTo>
                    <a:lnTo>
                      <a:pt x="254745" y="6313"/>
                    </a:lnTo>
                    <a:cubicBezTo>
                      <a:pt x="265195" y="-2883"/>
                      <a:pt x="281061" y="-1875"/>
                      <a:pt x="290253" y="8706"/>
                    </a:cubicBezTo>
                    <a:cubicBezTo>
                      <a:pt x="299445" y="19161"/>
                      <a:pt x="298438" y="35032"/>
                      <a:pt x="287860" y="44227"/>
                    </a:cubicBezTo>
                    <a:lnTo>
                      <a:pt x="217977" y="105572"/>
                    </a:lnTo>
                    <a:cubicBezTo>
                      <a:pt x="198334" y="122703"/>
                      <a:pt x="173654" y="131394"/>
                      <a:pt x="148974" y="131394"/>
                    </a:cubicBezTo>
                    <a:lnTo>
                      <a:pt x="148974" y="131394"/>
                    </a:lnTo>
                    <a:close/>
                  </a:path>
                </a:pathLst>
              </a:custGeom>
              <a:solidFill>
                <a:srgbClr val="58595B"/>
              </a:solidFill>
              <a:ln w="12591" cap="flat">
                <a:noFill/>
                <a:prstDash val="solid"/>
                <a:miter/>
              </a:ln>
            </p:spPr>
            <p:txBody>
              <a:bodyPr rtlCol="0" anchor="ctr"/>
              <a:lstStyle/>
              <a:p>
                <a:endParaRPr lang="en-US"/>
              </a:p>
            </p:txBody>
          </p:sp>
        </p:grpSp>
        <p:grpSp>
          <p:nvGrpSpPr>
            <p:cNvPr id="148" name="Graphic 4">
              <a:extLst>
                <a:ext uri="{FF2B5EF4-FFF2-40B4-BE49-F238E27FC236}">
                  <a16:creationId xmlns:a16="http://schemas.microsoft.com/office/drawing/2014/main" id="{7EA1404C-9B09-96F1-E948-F81AA2654285}"/>
                </a:ext>
              </a:extLst>
            </p:cNvPr>
            <p:cNvGrpSpPr/>
            <p:nvPr/>
          </p:nvGrpSpPr>
          <p:grpSpPr>
            <a:xfrm>
              <a:off x="5117563" y="2806742"/>
              <a:ext cx="780685" cy="1154563"/>
              <a:chOff x="7776110" y="3132805"/>
              <a:chExt cx="780685" cy="1154563"/>
            </a:xfrm>
          </p:grpSpPr>
          <p:sp>
            <p:nvSpPr>
              <p:cNvPr id="154" name="Freeform 153">
                <a:extLst>
                  <a:ext uri="{FF2B5EF4-FFF2-40B4-BE49-F238E27FC236}">
                    <a16:creationId xmlns:a16="http://schemas.microsoft.com/office/drawing/2014/main" id="{2E7B900A-A261-B941-9457-05FF2A9E661C}"/>
                  </a:ext>
                </a:extLst>
              </p:cNvPr>
              <p:cNvSpPr/>
              <p:nvPr/>
            </p:nvSpPr>
            <p:spPr>
              <a:xfrm>
                <a:off x="7798398" y="3156848"/>
                <a:ext cx="734347" cy="1105705"/>
              </a:xfrm>
              <a:custGeom>
                <a:avLst/>
                <a:gdLst>
                  <a:gd name="connsiteX0" fmla="*/ 318570 w 734347"/>
                  <a:gd name="connsiteY0" fmla="*/ 378 h 1105705"/>
                  <a:gd name="connsiteX1" fmla="*/ 222998 w 734347"/>
                  <a:gd name="connsiteY1" fmla="*/ 33632 h 1105705"/>
                  <a:gd name="connsiteX2" fmla="*/ 168854 w 734347"/>
                  <a:gd name="connsiteY2" fmla="*/ 95984 h 1105705"/>
                  <a:gd name="connsiteX3" fmla="*/ 121258 w 734347"/>
                  <a:gd name="connsiteY3" fmla="*/ 212752 h 1105705"/>
                  <a:gd name="connsiteX4" fmla="*/ 131457 w 734347"/>
                  <a:gd name="connsiteY4" fmla="*/ 385070 h 1105705"/>
                  <a:gd name="connsiteX5" fmla="*/ 268706 w 734347"/>
                  <a:gd name="connsiteY5" fmla="*/ 576408 h 1105705"/>
                  <a:gd name="connsiteX6" fmla="*/ 247931 w 734347"/>
                  <a:gd name="connsiteY6" fmla="*/ 694939 h 1105705"/>
                  <a:gd name="connsiteX7" fmla="*/ 108666 w 734347"/>
                  <a:gd name="connsiteY7" fmla="*/ 759307 h 1105705"/>
                  <a:gd name="connsiteX8" fmla="*/ 41049 w 734347"/>
                  <a:gd name="connsiteY8" fmla="*/ 834507 h 1105705"/>
                  <a:gd name="connsiteX9" fmla="*/ 12592 w 734347"/>
                  <a:gd name="connsiteY9" fmla="*/ 917516 h 1105705"/>
                  <a:gd name="connsiteX10" fmla="*/ 4659 w 734347"/>
                  <a:gd name="connsiteY10" fmla="*/ 952660 h 1105705"/>
                  <a:gd name="connsiteX11" fmla="*/ 0 w 734347"/>
                  <a:gd name="connsiteY11" fmla="*/ 1105706 h 1105705"/>
                  <a:gd name="connsiteX12" fmla="*/ 734348 w 734347"/>
                  <a:gd name="connsiteY12" fmla="*/ 1105706 h 1105705"/>
                  <a:gd name="connsiteX13" fmla="*/ 684358 w 734347"/>
                  <a:gd name="connsiteY13" fmla="*/ 798733 h 1105705"/>
                  <a:gd name="connsiteX14" fmla="*/ 503038 w 734347"/>
                  <a:gd name="connsiteY14" fmla="*/ 697333 h 1105705"/>
                  <a:gd name="connsiteX15" fmla="*/ 449398 w 734347"/>
                  <a:gd name="connsiteY15" fmla="*/ 592783 h 1105705"/>
                  <a:gd name="connsiteX16" fmla="*/ 611705 w 734347"/>
                  <a:gd name="connsiteY16" fmla="*/ 405728 h 1105705"/>
                  <a:gd name="connsiteX17" fmla="*/ 613845 w 734347"/>
                  <a:gd name="connsiteY17" fmla="*/ 191590 h 1105705"/>
                  <a:gd name="connsiteX18" fmla="*/ 493217 w 734347"/>
                  <a:gd name="connsiteY18" fmla="*/ 39678 h 1105705"/>
                  <a:gd name="connsiteX19" fmla="*/ 405956 w 734347"/>
                  <a:gd name="connsiteY19" fmla="*/ 2141 h 1105705"/>
                  <a:gd name="connsiteX20" fmla="*/ 318696 w 734347"/>
                  <a:gd name="connsiteY20" fmla="*/ 0 h 1105705"/>
                  <a:gd name="connsiteX21" fmla="*/ 318570 w 734347"/>
                  <a:gd name="connsiteY21" fmla="*/ 0 h 11057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734347" h="1105705">
                    <a:moveTo>
                      <a:pt x="318570" y="378"/>
                    </a:moveTo>
                    <a:lnTo>
                      <a:pt x="222998" y="33632"/>
                    </a:lnTo>
                    <a:lnTo>
                      <a:pt x="168854" y="95984"/>
                    </a:lnTo>
                    <a:lnTo>
                      <a:pt x="121258" y="212752"/>
                    </a:lnTo>
                    <a:lnTo>
                      <a:pt x="131457" y="385070"/>
                    </a:lnTo>
                    <a:lnTo>
                      <a:pt x="268706" y="576408"/>
                    </a:lnTo>
                    <a:lnTo>
                      <a:pt x="247931" y="694939"/>
                    </a:lnTo>
                    <a:lnTo>
                      <a:pt x="108666" y="759307"/>
                    </a:lnTo>
                    <a:lnTo>
                      <a:pt x="41049" y="834507"/>
                    </a:lnTo>
                    <a:lnTo>
                      <a:pt x="12592" y="917516"/>
                    </a:lnTo>
                    <a:lnTo>
                      <a:pt x="4659" y="952660"/>
                    </a:lnTo>
                    <a:lnTo>
                      <a:pt x="0" y="1105706"/>
                    </a:lnTo>
                    <a:lnTo>
                      <a:pt x="734348" y="1105706"/>
                    </a:lnTo>
                    <a:lnTo>
                      <a:pt x="684358" y="798733"/>
                    </a:lnTo>
                    <a:lnTo>
                      <a:pt x="503038" y="697333"/>
                    </a:lnTo>
                    <a:lnTo>
                      <a:pt x="449398" y="592783"/>
                    </a:lnTo>
                    <a:cubicBezTo>
                      <a:pt x="449398" y="592783"/>
                      <a:pt x="613845" y="418828"/>
                      <a:pt x="611705" y="405728"/>
                    </a:cubicBezTo>
                    <a:cubicBezTo>
                      <a:pt x="609564" y="392628"/>
                      <a:pt x="613845" y="191590"/>
                      <a:pt x="613845" y="191590"/>
                    </a:cubicBezTo>
                    <a:lnTo>
                      <a:pt x="493217" y="39678"/>
                    </a:lnTo>
                    <a:lnTo>
                      <a:pt x="405956" y="2141"/>
                    </a:lnTo>
                    <a:lnTo>
                      <a:pt x="318696" y="0"/>
                    </a:lnTo>
                    <a:lnTo>
                      <a:pt x="318570" y="0"/>
                    </a:lnTo>
                    <a:close/>
                  </a:path>
                </a:pathLst>
              </a:custGeom>
              <a:solidFill>
                <a:srgbClr val="FFFFFF"/>
              </a:solidFill>
              <a:ln w="12591" cap="flat">
                <a:noFill/>
                <a:prstDash val="solid"/>
                <a:miter/>
              </a:ln>
            </p:spPr>
            <p:txBody>
              <a:bodyPr rtlCol="0" anchor="ctr"/>
              <a:lstStyle/>
              <a:p>
                <a:endParaRPr lang="en-US"/>
              </a:p>
            </p:txBody>
          </p:sp>
          <p:grpSp>
            <p:nvGrpSpPr>
              <p:cNvPr id="155" name="Graphic 4">
                <a:extLst>
                  <a:ext uri="{FF2B5EF4-FFF2-40B4-BE49-F238E27FC236}">
                    <a16:creationId xmlns:a16="http://schemas.microsoft.com/office/drawing/2014/main" id="{46D34674-ADBF-4FAF-0121-97E7063CBB36}"/>
                  </a:ext>
                </a:extLst>
              </p:cNvPr>
              <p:cNvGrpSpPr/>
              <p:nvPr/>
            </p:nvGrpSpPr>
            <p:grpSpPr>
              <a:xfrm>
                <a:off x="7776110" y="3132805"/>
                <a:ext cx="780685" cy="1154563"/>
                <a:chOff x="7776110" y="3132805"/>
                <a:chExt cx="780685" cy="1154563"/>
              </a:xfrm>
              <a:solidFill>
                <a:srgbClr val="58595B"/>
              </a:solidFill>
            </p:grpSpPr>
            <p:grpSp>
              <p:nvGrpSpPr>
                <p:cNvPr id="157" name="Graphic 4">
                  <a:extLst>
                    <a:ext uri="{FF2B5EF4-FFF2-40B4-BE49-F238E27FC236}">
                      <a16:creationId xmlns:a16="http://schemas.microsoft.com/office/drawing/2014/main" id="{207F49EC-AD38-2976-AAD3-12B293DAC03C}"/>
                    </a:ext>
                  </a:extLst>
                </p:cNvPr>
                <p:cNvGrpSpPr/>
                <p:nvPr/>
              </p:nvGrpSpPr>
              <p:grpSpPr>
                <a:xfrm>
                  <a:off x="7776110" y="3699372"/>
                  <a:ext cx="780685" cy="587996"/>
                  <a:chOff x="7776110" y="3699372"/>
                  <a:chExt cx="780685" cy="587996"/>
                </a:xfrm>
                <a:solidFill>
                  <a:srgbClr val="58595B"/>
                </a:solidFill>
              </p:grpSpPr>
              <p:sp>
                <p:nvSpPr>
                  <p:cNvPr id="162" name="Freeform 161">
                    <a:extLst>
                      <a:ext uri="{FF2B5EF4-FFF2-40B4-BE49-F238E27FC236}">
                        <a16:creationId xmlns:a16="http://schemas.microsoft.com/office/drawing/2014/main" id="{C9E4CCDE-2869-A237-7A9C-6F2C87B08D69}"/>
                      </a:ext>
                    </a:extLst>
                  </p:cNvPr>
                  <p:cNvSpPr/>
                  <p:nvPr/>
                </p:nvSpPr>
                <p:spPr>
                  <a:xfrm>
                    <a:off x="8223562" y="3725481"/>
                    <a:ext cx="333232" cy="561887"/>
                  </a:xfrm>
                  <a:custGeom>
                    <a:avLst/>
                    <a:gdLst>
                      <a:gd name="connsiteX0" fmla="*/ 308302 w 333232"/>
                      <a:gd name="connsiteY0" fmla="*/ 561762 h 561887"/>
                      <a:gd name="connsiteX1" fmla="*/ 308302 w 333232"/>
                      <a:gd name="connsiteY1" fmla="*/ 561762 h 561887"/>
                      <a:gd name="connsiteX2" fmla="*/ 284000 w 333232"/>
                      <a:gd name="connsiteY2" fmla="*/ 537325 h 561887"/>
                      <a:gd name="connsiteX3" fmla="*/ 284629 w 333232"/>
                      <a:gd name="connsiteY3" fmla="*/ 395238 h 561887"/>
                      <a:gd name="connsiteX4" fmla="*/ 71074 w 333232"/>
                      <a:gd name="connsiteY4" fmla="*/ 164096 h 561887"/>
                      <a:gd name="connsiteX5" fmla="*/ 50172 w 333232"/>
                      <a:gd name="connsiteY5" fmla="*/ 152255 h 561887"/>
                      <a:gd name="connsiteX6" fmla="*/ 434 w 333232"/>
                      <a:gd name="connsiteY6" fmla="*/ 28937 h 561887"/>
                      <a:gd name="connsiteX7" fmla="*/ 19825 w 333232"/>
                      <a:gd name="connsiteY7" fmla="*/ 469 h 561887"/>
                      <a:gd name="connsiteX8" fmla="*/ 48283 w 333232"/>
                      <a:gd name="connsiteY8" fmla="*/ 19868 h 561887"/>
                      <a:gd name="connsiteX9" fmla="*/ 85428 w 333232"/>
                      <a:gd name="connsiteY9" fmla="*/ 115978 h 561887"/>
                      <a:gd name="connsiteX10" fmla="*/ 333233 w 333232"/>
                      <a:gd name="connsiteY10" fmla="*/ 395490 h 561887"/>
                      <a:gd name="connsiteX11" fmla="*/ 332604 w 333232"/>
                      <a:gd name="connsiteY11" fmla="*/ 537577 h 561887"/>
                      <a:gd name="connsiteX12" fmla="*/ 308302 w 333232"/>
                      <a:gd name="connsiteY12" fmla="*/ 561888 h 561887"/>
                      <a:gd name="connsiteX13" fmla="*/ 308302 w 333232"/>
                      <a:gd name="connsiteY13" fmla="*/ 561888 h 5618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33232" h="561887">
                        <a:moveTo>
                          <a:pt x="308302" y="561762"/>
                        </a:moveTo>
                        <a:lnTo>
                          <a:pt x="308302" y="561762"/>
                        </a:lnTo>
                        <a:cubicBezTo>
                          <a:pt x="294828" y="561762"/>
                          <a:pt x="284000" y="550677"/>
                          <a:pt x="284000" y="537325"/>
                        </a:cubicBezTo>
                        <a:lnTo>
                          <a:pt x="284629" y="395238"/>
                        </a:lnTo>
                        <a:cubicBezTo>
                          <a:pt x="284629" y="274313"/>
                          <a:pt x="182888" y="164096"/>
                          <a:pt x="71074" y="164096"/>
                        </a:cubicBezTo>
                        <a:cubicBezTo>
                          <a:pt x="62511" y="164096"/>
                          <a:pt x="54453" y="159687"/>
                          <a:pt x="50172" y="152255"/>
                        </a:cubicBezTo>
                        <a:cubicBezTo>
                          <a:pt x="12019" y="88140"/>
                          <a:pt x="813" y="31456"/>
                          <a:pt x="434" y="28937"/>
                        </a:cubicBezTo>
                        <a:cubicBezTo>
                          <a:pt x="-2084" y="15711"/>
                          <a:pt x="6604" y="2989"/>
                          <a:pt x="19825" y="469"/>
                        </a:cubicBezTo>
                        <a:cubicBezTo>
                          <a:pt x="33047" y="-2176"/>
                          <a:pt x="45764" y="6641"/>
                          <a:pt x="48283" y="19868"/>
                        </a:cubicBezTo>
                        <a:cubicBezTo>
                          <a:pt x="48283" y="20371"/>
                          <a:pt x="57223" y="64333"/>
                          <a:pt x="85428" y="115978"/>
                        </a:cubicBezTo>
                        <a:cubicBezTo>
                          <a:pt x="217012" y="124921"/>
                          <a:pt x="333233" y="254033"/>
                          <a:pt x="333233" y="395490"/>
                        </a:cubicBezTo>
                        <a:lnTo>
                          <a:pt x="332604" y="537577"/>
                        </a:lnTo>
                        <a:cubicBezTo>
                          <a:pt x="332604" y="550929"/>
                          <a:pt x="321649" y="561888"/>
                          <a:pt x="308302" y="561888"/>
                        </a:cubicBezTo>
                        <a:lnTo>
                          <a:pt x="308302" y="561888"/>
                        </a:lnTo>
                        <a:close/>
                      </a:path>
                    </a:pathLst>
                  </a:custGeom>
                  <a:solidFill>
                    <a:srgbClr val="58595B"/>
                  </a:solidFill>
                  <a:ln w="12591" cap="flat">
                    <a:noFill/>
                    <a:prstDash val="solid"/>
                    <a:miter/>
                  </a:ln>
                </p:spPr>
                <p:txBody>
                  <a:bodyPr rtlCol="0" anchor="ctr"/>
                  <a:lstStyle/>
                  <a:p>
                    <a:endParaRPr lang="en-US"/>
                  </a:p>
                </p:txBody>
              </p:sp>
              <p:sp>
                <p:nvSpPr>
                  <p:cNvPr id="163" name="Freeform 162">
                    <a:extLst>
                      <a:ext uri="{FF2B5EF4-FFF2-40B4-BE49-F238E27FC236}">
                        <a16:creationId xmlns:a16="http://schemas.microsoft.com/office/drawing/2014/main" id="{884E16B9-A134-F4C8-4C08-C8BC8788358F}"/>
                      </a:ext>
                    </a:extLst>
                  </p:cNvPr>
                  <p:cNvSpPr/>
                  <p:nvPr/>
                </p:nvSpPr>
                <p:spPr>
                  <a:xfrm>
                    <a:off x="7776110" y="3699372"/>
                    <a:ext cx="323480" cy="587870"/>
                  </a:xfrm>
                  <a:custGeom>
                    <a:avLst/>
                    <a:gdLst>
                      <a:gd name="connsiteX0" fmla="*/ 24302 w 323480"/>
                      <a:gd name="connsiteY0" fmla="*/ 587871 h 587870"/>
                      <a:gd name="connsiteX1" fmla="*/ 24302 w 323480"/>
                      <a:gd name="connsiteY1" fmla="*/ 587871 h 587870"/>
                      <a:gd name="connsiteX2" fmla="*/ 0 w 323480"/>
                      <a:gd name="connsiteY2" fmla="*/ 563434 h 587870"/>
                      <a:gd name="connsiteX3" fmla="*/ 629 w 323480"/>
                      <a:gd name="connsiteY3" fmla="*/ 421347 h 587870"/>
                      <a:gd name="connsiteX4" fmla="*/ 248183 w 323480"/>
                      <a:gd name="connsiteY4" fmla="*/ 142087 h 587870"/>
                      <a:gd name="connsiteX5" fmla="*/ 274877 w 323480"/>
                      <a:gd name="connsiteY5" fmla="*/ 24311 h 587870"/>
                      <a:gd name="connsiteX6" fmla="*/ 299179 w 323480"/>
                      <a:gd name="connsiteY6" fmla="*/ 0 h 587870"/>
                      <a:gd name="connsiteX7" fmla="*/ 299179 w 323480"/>
                      <a:gd name="connsiteY7" fmla="*/ 0 h 587870"/>
                      <a:gd name="connsiteX8" fmla="*/ 323481 w 323480"/>
                      <a:gd name="connsiteY8" fmla="*/ 24311 h 587870"/>
                      <a:gd name="connsiteX9" fmla="*/ 283691 w 323480"/>
                      <a:gd name="connsiteY9" fmla="*/ 178364 h 587870"/>
                      <a:gd name="connsiteX10" fmla="*/ 262789 w 323480"/>
                      <a:gd name="connsiteY10" fmla="*/ 190205 h 587870"/>
                      <a:gd name="connsiteX11" fmla="*/ 49234 w 323480"/>
                      <a:gd name="connsiteY11" fmla="*/ 421347 h 587870"/>
                      <a:gd name="connsiteX12" fmla="*/ 48604 w 323480"/>
                      <a:gd name="connsiteY12" fmla="*/ 563434 h 587870"/>
                      <a:gd name="connsiteX13" fmla="*/ 24302 w 323480"/>
                      <a:gd name="connsiteY13" fmla="*/ 587745 h 587870"/>
                      <a:gd name="connsiteX14" fmla="*/ 24302 w 323480"/>
                      <a:gd name="connsiteY14" fmla="*/ 587745 h 5878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23480" h="587870">
                        <a:moveTo>
                          <a:pt x="24302" y="587871"/>
                        </a:moveTo>
                        <a:lnTo>
                          <a:pt x="24302" y="587871"/>
                        </a:lnTo>
                        <a:cubicBezTo>
                          <a:pt x="10829" y="587871"/>
                          <a:pt x="0" y="576786"/>
                          <a:pt x="0" y="563434"/>
                        </a:cubicBezTo>
                        <a:lnTo>
                          <a:pt x="629" y="421347"/>
                        </a:lnTo>
                        <a:cubicBezTo>
                          <a:pt x="629" y="280268"/>
                          <a:pt x="116851" y="151156"/>
                          <a:pt x="248183" y="142087"/>
                        </a:cubicBezTo>
                        <a:cubicBezTo>
                          <a:pt x="274499" y="89182"/>
                          <a:pt x="274877" y="24941"/>
                          <a:pt x="274877" y="24311"/>
                        </a:cubicBezTo>
                        <a:cubicBezTo>
                          <a:pt x="274877" y="10959"/>
                          <a:pt x="285832" y="0"/>
                          <a:pt x="299179" y="0"/>
                        </a:cubicBezTo>
                        <a:lnTo>
                          <a:pt x="299179" y="0"/>
                        </a:lnTo>
                        <a:cubicBezTo>
                          <a:pt x="312526" y="0"/>
                          <a:pt x="323481" y="10959"/>
                          <a:pt x="323481" y="24311"/>
                        </a:cubicBezTo>
                        <a:cubicBezTo>
                          <a:pt x="323481" y="27838"/>
                          <a:pt x="322977" y="112233"/>
                          <a:pt x="283691" y="178364"/>
                        </a:cubicBezTo>
                        <a:cubicBezTo>
                          <a:pt x="279284" y="185796"/>
                          <a:pt x="271351" y="190205"/>
                          <a:pt x="262789" y="190205"/>
                        </a:cubicBezTo>
                        <a:cubicBezTo>
                          <a:pt x="151100" y="190205"/>
                          <a:pt x="49234" y="300422"/>
                          <a:pt x="49234" y="421347"/>
                        </a:cubicBezTo>
                        <a:lnTo>
                          <a:pt x="48604" y="563434"/>
                        </a:lnTo>
                        <a:cubicBezTo>
                          <a:pt x="48604" y="576786"/>
                          <a:pt x="37649" y="587745"/>
                          <a:pt x="24302" y="587745"/>
                        </a:cubicBezTo>
                        <a:lnTo>
                          <a:pt x="24302" y="587745"/>
                        </a:lnTo>
                        <a:close/>
                      </a:path>
                    </a:pathLst>
                  </a:custGeom>
                  <a:solidFill>
                    <a:srgbClr val="58595B"/>
                  </a:solidFill>
                  <a:ln w="12591" cap="flat">
                    <a:noFill/>
                    <a:prstDash val="solid"/>
                    <a:miter/>
                  </a:ln>
                </p:spPr>
                <p:txBody>
                  <a:bodyPr rtlCol="0" anchor="ctr"/>
                  <a:lstStyle/>
                  <a:p>
                    <a:endParaRPr lang="en-US"/>
                  </a:p>
                </p:txBody>
              </p:sp>
            </p:grpSp>
            <p:grpSp>
              <p:nvGrpSpPr>
                <p:cNvPr id="158" name="Graphic 4">
                  <a:extLst>
                    <a:ext uri="{FF2B5EF4-FFF2-40B4-BE49-F238E27FC236}">
                      <a16:creationId xmlns:a16="http://schemas.microsoft.com/office/drawing/2014/main" id="{68FACF94-B2C4-6731-11B3-B521A8A0D5C8}"/>
                    </a:ext>
                  </a:extLst>
                </p:cNvPr>
                <p:cNvGrpSpPr/>
                <p:nvPr/>
              </p:nvGrpSpPr>
              <p:grpSpPr>
                <a:xfrm>
                  <a:off x="7888956" y="3132805"/>
                  <a:ext cx="549067" cy="645797"/>
                  <a:chOff x="7888956" y="3132805"/>
                  <a:chExt cx="549067" cy="645797"/>
                </a:xfrm>
                <a:solidFill>
                  <a:srgbClr val="58595B"/>
                </a:solidFill>
              </p:grpSpPr>
              <p:sp>
                <p:nvSpPr>
                  <p:cNvPr id="159" name="Freeform 158">
                    <a:extLst>
                      <a:ext uri="{FF2B5EF4-FFF2-40B4-BE49-F238E27FC236}">
                        <a16:creationId xmlns:a16="http://schemas.microsoft.com/office/drawing/2014/main" id="{6A83ED53-653C-4566-A6D7-60FB956374FB}"/>
                      </a:ext>
                    </a:extLst>
                  </p:cNvPr>
                  <p:cNvSpPr/>
                  <p:nvPr/>
                </p:nvSpPr>
                <p:spPr>
                  <a:xfrm>
                    <a:off x="7962486" y="3575895"/>
                    <a:ext cx="414733" cy="202707"/>
                  </a:xfrm>
                  <a:custGeom>
                    <a:avLst/>
                    <a:gdLst>
                      <a:gd name="connsiteX0" fmla="*/ 207367 w 414733"/>
                      <a:gd name="connsiteY0" fmla="*/ 202708 h 202707"/>
                      <a:gd name="connsiteX1" fmla="*/ 1618 w 414733"/>
                      <a:gd name="connsiteY1" fmla="*/ 33161 h 202707"/>
                      <a:gd name="connsiteX2" fmla="*/ 15595 w 414733"/>
                      <a:gd name="connsiteY2" fmla="*/ 1670 h 202707"/>
                      <a:gd name="connsiteX3" fmla="*/ 47074 w 414733"/>
                      <a:gd name="connsiteY3" fmla="*/ 15652 h 202707"/>
                      <a:gd name="connsiteX4" fmla="*/ 207367 w 414733"/>
                      <a:gd name="connsiteY4" fmla="*/ 153960 h 202707"/>
                      <a:gd name="connsiteX5" fmla="*/ 367659 w 414733"/>
                      <a:gd name="connsiteY5" fmla="*/ 15652 h 202707"/>
                      <a:gd name="connsiteX6" fmla="*/ 399138 w 414733"/>
                      <a:gd name="connsiteY6" fmla="*/ 1670 h 202707"/>
                      <a:gd name="connsiteX7" fmla="*/ 413115 w 414733"/>
                      <a:gd name="connsiteY7" fmla="*/ 33161 h 202707"/>
                      <a:gd name="connsiteX8" fmla="*/ 207367 w 414733"/>
                      <a:gd name="connsiteY8" fmla="*/ 202708 h 202707"/>
                      <a:gd name="connsiteX9" fmla="*/ 207367 w 414733"/>
                      <a:gd name="connsiteY9" fmla="*/ 202708 h 2027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14733" h="202707">
                        <a:moveTo>
                          <a:pt x="207367" y="202708"/>
                        </a:moveTo>
                        <a:cubicBezTo>
                          <a:pt x="120736" y="202708"/>
                          <a:pt x="41912" y="137711"/>
                          <a:pt x="1618" y="33161"/>
                        </a:cubicBezTo>
                        <a:cubicBezTo>
                          <a:pt x="-3167" y="20565"/>
                          <a:pt x="3003" y="6583"/>
                          <a:pt x="15595" y="1670"/>
                        </a:cubicBezTo>
                        <a:cubicBezTo>
                          <a:pt x="28187" y="-3242"/>
                          <a:pt x="42164" y="3056"/>
                          <a:pt x="47074" y="15652"/>
                        </a:cubicBezTo>
                        <a:cubicBezTo>
                          <a:pt x="79939" y="100929"/>
                          <a:pt x="141261" y="153960"/>
                          <a:pt x="207367" y="153960"/>
                        </a:cubicBezTo>
                        <a:cubicBezTo>
                          <a:pt x="273473" y="153960"/>
                          <a:pt x="334795" y="100929"/>
                          <a:pt x="367659" y="15652"/>
                        </a:cubicBezTo>
                        <a:cubicBezTo>
                          <a:pt x="372444" y="3056"/>
                          <a:pt x="386547" y="-3116"/>
                          <a:pt x="399138" y="1670"/>
                        </a:cubicBezTo>
                        <a:cubicBezTo>
                          <a:pt x="411730" y="6457"/>
                          <a:pt x="417900" y="20565"/>
                          <a:pt x="413115" y="33161"/>
                        </a:cubicBezTo>
                        <a:cubicBezTo>
                          <a:pt x="372822" y="137711"/>
                          <a:pt x="293998" y="202708"/>
                          <a:pt x="207367" y="202708"/>
                        </a:cubicBezTo>
                        <a:lnTo>
                          <a:pt x="207367" y="202708"/>
                        </a:lnTo>
                        <a:close/>
                      </a:path>
                    </a:pathLst>
                  </a:custGeom>
                  <a:solidFill>
                    <a:srgbClr val="58595B"/>
                  </a:solidFill>
                  <a:ln w="12591" cap="flat">
                    <a:noFill/>
                    <a:prstDash val="solid"/>
                    <a:miter/>
                  </a:ln>
                </p:spPr>
                <p:txBody>
                  <a:bodyPr rtlCol="0" anchor="ctr"/>
                  <a:lstStyle/>
                  <a:p>
                    <a:endParaRPr lang="en-US"/>
                  </a:p>
                </p:txBody>
              </p:sp>
              <p:sp>
                <p:nvSpPr>
                  <p:cNvPr id="160" name="Freeform 159">
                    <a:extLst>
                      <a:ext uri="{FF2B5EF4-FFF2-40B4-BE49-F238E27FC236}">
                        <a16:creationId xmlns:a16="http://schemas.microsoft.com/office/drawing/2014/main" id="{7C44C674-148F-5A88-C11E-1D1F72A8F486}"/>
                      </a:ext>
                    </a:extLst>
                  </p:cNvPr>
                  <p:cNvSpPr/>
                  <p:nvPr/>
                </p:nvSpPr>
                <p:spPr>
                  <a:xfrm>
                    <a:off x="7901631" y="3301195"/>
                    <a:ext cx="533995" cy="324740"/>
                  </a:xfrm>
                  <a:custGeom>
                    <a:avLst/>
                    <a:gdLst>
                      <a:gd name="connsiteX0" fmla="*/ 458734 w 533995"/>
                      <a:gd name="connsiteY0" fmla="*/ 324488 h 324740"/>
                      <a:gd name="connsiteX1" fmla="*/ 444254 w 533995"/>
                      <a:gd name="connsiteY1" fmla="*/ 322347 h 324740"/>
                      <a:gd name="connsiteX2" fmla="*/ 428011 w 533995"/>
                      <a:gd name="connsiteY2" fmla="*/ 292116 h 324740"/>
                      <a:gd name="connsiteX3" fmla="*/ 458230 w 533995"/>
                      <a:gd name="connsiteY3" fmla="*/ 275866 h 324740"/>
                      <a:gd name="connsiteX4" fmla="*/ 482532 w 533995"/>
                      <a:gd name="connsiteY4" fmla="*/ 246013 h 324740"/>
                      <a:gd name="connsiteX5" fmla="*/ 483792 w 533995"/>
                      <a:gd name="connsiteY5" fmla="*/ 216034 h 324740"/>
                      <a:gd name="connsiteX6" fmla="*/ 478881 w 533995"/>
                      <a:gd name="connsiteY6" fmla="*/ 207720 h 324740"/>
                      <a:gd name="connsiteX7" fmla="*/ 476866 w 533995"/>
                      <a:gd name="connsiteY7" fmla="*/ 207090 h 324740"/>
                      <a:gd name="connsiteX8" fmla="*/ 444757 w 533995"/>
                      <a:gd name="connsiteY8" fmla="*/ 194368 h 324740"/>
                      <a:gd name="connsiteX9" fmla="*/ 437832 w 533995"/>
                      <a:gd name="connsiteY9" fmla="*/ 190211 h 324740"/>
                      <a:gd name="connsiteX10" fmla="*/ 434936 w 533995"/>
                      <a:gd name="connsiteY10" fmla="*/ 187692 h 324740"/>
                      <a:gd name="connsiteX11" fmla="*/ 381798 w 533995"/>
                      <a:gd name="connsiteY11" fmla="*/ 78608 h 324740"/>
                      <a:gd name="connsiteX12" fmla="*/ 162703 w 533995"/>
                      <a:gd name="connsiteY12" fmla="*/ 52282 h 324740"/>
                      <a:gd name="connsiteX13" fmla="*/ 110574 w 533995"/>
                      <a:gd name="connsiteY13" fmla="*/ 145620 h 324740"/>
                      <a:gd name="connsiteX14" fmla="*/ 52148 w 533995"/>
                      <a:gd name="connsiteY14" fmla="*/ 193486 h 324740"/>
                      <a:gd name="connsiteX15" fmla="*/ 50134 w 533995"/>
                      <a:gd name="connsiteY15" fmla="*/ 193486 h 324740"/>
                      <a:gd name="connsiteX16" fmla="*/ 54289 w 533995"/>
                      <a:gd name="connsiteY16" fmla="*/ 246013 h 324740"/>
                      <a:gd name="connsiteX17" fmla="*/ 78591 w 533995"/>
                      <a:gd name="connsiteY17" fmla="*/ 275866 h 324740"/>
                      <a:gd name="connsiteX18" fmla="*/ 108811 w 533995"/>
                      <a:gd name="connsiteY18" fmla="*/ 292116 h 324740"/>
                      <a:gd name="connsiteX19" fmla="*/ 92568 w 533995"/>
                      <a:gd name="connsiteY19" fmla="*/ 322347 h 324740"/>
                      <a:gd name="connsiteX20" fmla="*/ 7700 w 533995"/>
                      <a:gd name="connsiteY20" fmla="*/ 259995 h 324740"/>
                      <a:gd name="connsiteX21" fmla="*/ 34016 w 533995"/>
                      <a:gd name="connsiteY21" fmla="*/ 144613 h 324740"/>
                      <a:gd name="connsiteX22" fmla="*/ 43208 w 533995"/>
                      <a:gd name="connsiteY22" fmla="*/ 143731 h 324740"/>
                      <a:gd name="connsiteX23" fmla="*/ 56681 w 533995"/>
                      <a:gd name="connsiteY23" fmla="*/ 144991 h 324740"/>
                      <a:gd name="connsiteX24" fmla="*/ 62222 w 533995"/>
                      <a:gd name="connsiteY24" fmla="*/ 140330 h 324740"/>
                      <a:gd name="connsiteX25" fmla="*/ 147090 w 533995"/>
                      <a:gd name="connsiteY25" fmla="*/ 3786 h 324740"/>
                      <a:gd name="connsiteX26" fmla="*/ 170384 w 533995"/>
                      <a:gd name="connsiteY26" fmla="*/ 2274 h 324740"/>
                      <a:gd name="connsiteX27" fmla="*/ 401316 w 533995"/>
                      <a:gd name="connsiteY27" fmla="*/ 24696 h 324740"/>
                      <a:gd name="connsiteX28" fmla="*/ 424233 w 533995"/>
                      <a:gd name="connsiteY28" fmla="*/ 30364 h 324740"/>
                      <a:gd name="connsiteX29" fmla="*/ 431914 w 533995"/>
                      <a:gd name="connsiteY29" fmla="*/ 52408 h 324740"/>
                      <a:gd name="connsiteX30" fmla="*/ 466541 w 533995"/>
                      <a:gd name="connsiteY30" fmla="*/ 150281 h 324740"/>
                      <a:gd name="connsiteX31" fmla="*/ 493991 w 533995"/>
                      <a:gd name="connsiteY31" fmla="*/ 161240 h 324740"/>
                      <a:gd name="connsiteX32" fmla="*/ 530507 w 533995"/>
                      <a:gd name="connsiteY32" fmla="*/ 202178 h 324740"/>
                      <a:gd name="connsiteX33" fmla="*/ 529121 w 533995"/>
                      <a:gd name="connsiteY33" fmla="*/ 259869 h 324740"/>
                      <a:gd name="connsiteX34" fmla="*/ 458734 w 533995"/>
                      <a:gd name="connsiteY34" fmla="*/ 324488 h 324740"/>
                      <a:gd name="connsiteX35" fmla="*/ 458734 w 533995"/>
                      <a:gd name="connsiteY35" fmla="*/ 324740 h 3247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33995" h="324740">
                        <a:moveTo>
                          <a:pt x="458734" y="324488"/>
                        </a:moveTo>
                        <a:cubicBezTo>
                          <a:pt x="453823" y="324488"/>
                          <a:pt x="449038" y="323858"/>
                          <a:pt x="444254" y="322347"/>
                        </a:cubicBezTo>
                        <a:cubicBezTo>
                          <a:pt x="431284" y="318442"/>
                          <a:pt x="424107" y="304838"/>
                          <a:pt x="428011" y="292116"/>
                        </a:cubicBezTo>
                        <a:cubicBezTo>
                          <a:pt x="431914" y="279141"/>
                          <a:pt x="445513" y="271962"/>
                          <a:pt x="458230" y="275866"/>
                        </a:cubicBezTo>
                        <a:cubicBezTo>
                          <a:pt x="461882" y="277000"/>
                          <a:pt x="475859" y="268057"/>
                          <a:pt x="482532" y="246013"/>
                        </a:cubicBezTo>
                        <a:cubicBezTo>
                          <a:pt x="485806" y="235306"/>
                          <a:pt x="486184" y="224347"/>
                          <a:pt x="483792" y="216034"/>
                        </a:cubicBezTo>
                        <a:cubicBezTo>
                          <a:pt x="482281" y="210617"/>
                          <a:pt x="479888" y="208098"/>
                          <a:pt x="478881" y="207720"/>
                        </a:cubicBezTo>
                        <a:cubicBezTo>
                          <a:pt x="478251" y="207594"/>
                          <a:pt x="477496" y="207216"/>
                          <a:pt x="476866" y="207090"/>
                        </a:cubicBezTo>
                        <a:lnTo>
                          <a:pt x="444757" y="194368"/>
                        </a:lnTo>
                        <a:cubicBezTo>
                          <a:pt x="442239" y="193486"/>
                          <a:pt x="439973" y="191849"/>
                          <a:pt x="437832" y="190211"/>
                        </a:cubicBezTo>
                        <a:lnTo>
                          <a:pt x="434936" y="187692"/>
                        </a:lnTo>
                        <a:cubicBezTo>
                          <a:pt x="402827" y="159980"/>
                          <a:pt x="383940" y="120176"/>
                          <a:pt x="381798" y="78608"/>
                        </a:cubicBezTo>
                        <a:cubicBezTo>
                          <a:pt x="307634" y="90700"/>
                          <a:pt x="231328" y="81631"/>
                          <a:pt x="162703" y="52282"/>
                        </a:cubicBezTo>
                        <a:cubicBezTo>
                          <a:pt x="133365" y="74829"/>
                          <a:pt x="114603" y="108209"/>
                          <a:pt x="110574" y="145620"/>
                        </a:cubicBezTo>
                        <a:cubicBezTo>
                          <a:pt x="107552" y="174718"/>
                          <a:pt x="81235" y="196132"/>
                          <a:pt x="52148" y="193486"/>
                        </a:cubicBezTo>
                        <a:lnTo>
                          <a:pt x="50134" y="193486"/>
                        </a:lnTo>
                        <a:cubicBezTo>
                          <a:pt x="47867" y="203060"/>
                          <a:pt x="47615" y="224347"/>
                          <a:pt x="54289" y="246013"/>
                        </a:cubicBezTo>
                        <a:cubicBezTo>
                          <a:pt x="60836" y="268057"/>
                          <a:pt x="74939" y="276874"/>
                          <a:pt x="78591" y="275866"/>
                        </a:cubicBezTo>
                        <a:cubicBezTo>
                          <a:pt x="91560" y="271962"/>
                          <a:pt x="105033" y="279267"/>
                          <a:pt x="108811" y="292116"/>
                        </a:cubicBezTo>
                        <a:cubicBezTo>
                          <a:pt x="112589" y="304964"/>
                          <a:pt x="105411" y="318568"/>
                          <a:pt x="92568" y="322347"/>
                        </a:cubicBezTo>
                        <a:cubicBezTo>
                          <a:pt x="58570" y="332550"/>
                          <a:pt x="21299" y="305090"/>
                          <a:pt x="7700" y="259995"/>
                        </a:cubicBezTo>
                        <a:cubicBezTo>
                          <a:pt x="-4137" y="220317"/>
                          <a:pt x="-7032" y="156831"/>
                          <a:pt x="34016" y="144613"/>
                        </a:cubicBezTo>
                        <a:cubicBezTo>
                          <a:pt x="36912" y="143731"/>
                          <a:pt x="40186" y="143353"/>
                          <a:pt x="43208" y="143731"/>
                        </a:cubicBezTo>
                        <a:lnTo>
                          <a:pt x="56681" y="144991"/>
                        </a:lnTo>
                        <a:cubicBezTo>
                          <a:pt x="59451" y="144991"/>
                          <a:pt x="61844" y="143101"/>
                          <a:pt x="62222" y="140330"/>
                        </a:cubicBezTo>
                        <a:cubicBezTo>
                          <a:pt x="68392" y="83898"/>
                          <a:pt x="99241" y="34269"/>
                          <a:pt x="147090" y="3786"/>
                        </a:cubicBezTo>
                        <a:cubicBezTo>
                          <a:pt x="154141" y="-623"/>
                          <a:pt x="162955" y="-1253"/>
                          <a:pt x="170384" y="2274"/>
                        </a:cubicBezTo>
                        <a:cubicBezTo>
                          <a:pt x="242283" y="36032"/>
                          <a:pt x="324380" y="44094"/>
                          <a:pt x="401316" y="24696"/>
                        </a:cubicBezTo>
                        <a:cubicBezTo>
                          <a:pt x="409249" y="22680"/>
                          <a:pt x="418189" y="24696"/>
                          <a:pt x="424233" y="30364"/>
                        </a:cubicBezTo>
                        <a:cubicBezTo>
                          <a:pt x="430277" y="36032"/>
                          <a:pt x="433425" y="44220"/>
                          <a:pt x="431914" y="52408"/>
                        </a:cubicBezTo>
                        <a:cubicBezTo>
                          <a:pt x="425366" y="88685"/>
                          <a:pt x="438461" y="126222"/>
                          <a:pt x="466541" y="150281"/>
                        </a:cubicBezTo>
                        <a:lnTo>
                          <a:pt x="493991" y="161240"/>
                        </a:lnTo>
                        <a:cubicBezTo>
                          <a:pt x="511367" y="166908"/>
                          <a:pt x="524589" y="181646"/>
                          <a:pt x="530507" y="202178"/>
                        </a:cubicBezTo>
                        <a:cubicBezTo>
                          <a:pt x="535543" y="219561"/>
                          <a:pt x="535166" y="240093"/>
                          <a:pt x="529121" y="259869"/>
                        </a:cubicBezTo>
                        <a:cubicBezTo>
                          <a:pt x="517411" y="298792"/>
                          <a:pt x="488198" y="324488"/>
                          <a:pt x="458734" y="324488"/>
                        </a:cubicBezTo>
                        <a:lnTo>
                          <a:pt x="458734" y="324740"/>
                        </a:lnTo>
                        <a:close/>
                      </a:path>
                    </a:pathLst>
                  </a:custGeom>
                  <a:solidFill>
                    <a:srgbClr val="58595B"/>
                  </a:solidFill>
                  <a:ln w="12591" cap="flat">
                    <a:noFill/>
                    <a:prstDash val="solid"/>
                    <a:miter/>
                  </a:ln>
                </p:spPr>
                <p:txBody>
                  <a:bodyPr rtlCol="0" anchor="ctr"/>
                  <a:lstStyle/>
                  <a:p>
                    <a:endParaRPr lang="en-US"/>
                  </a:p>
                </p:txBody>
              </p:sp>
              <p:sp>
                <p:nvSpPr>
                  <p:cNvPr id="161" name="Freeform 160">
                    <a:extLst>
                      <a:ext uri="{FF2B5EF4-FFF2-40B4-BE49-F238E27FC236}">
                        <a16:creationId xmlns:a16="http://schemas.microsoft.com/office/drawing/2014/main" id="{2F3B1CBC-FEE7-23E2-4A0E-528DE12BB2D9}"/>
                      </a:ext>
                    </a:extLst>
                  </p:cNvPr>
                  <p:cNvSpPr/>
                  <p:nvPr/>
                </p:nvSpPr>
                <p:spPr>
                  <a:xfrm>
                    <a:off x="7888956" y="3132805"/>
                    <a:ext cx="549067" cy="410498"/>
                  </a:xfrm>
                  <a:custGeom>
                    <a:avLst/>
                    <a:gdLst>
                      <a:gd name="connsiteX0" fmla="*/ 37373 w 549067"/>
                      <a:gd name="connsiteY0" fmla="*/ 410499 h 410498"/>
                      <a:gd name="connsiteX1" fmla="*/ 14078 w 549067"/>
                      <a:gd name="connsiteY1" fmla="*/ 393116 h 410498"/>
                      <a:gd name="connsiteX2" fmla="*/ 7027 w 549067"/>
                      <a:gd name="connsiteY2" fmla="*/ 231883 h 410498"/>
                      <a:gd name="connsiteX3" fmla="*/ 203709 w 549067"/>
                      <a:gd name="connsiteY3" fmla="*/ 7038 h 410498"/>
                      <a:gd name="connsiteX4" fmla="*/ 439300 w 549067"/>
                      <a:gd name="connsiteY4" fmla="*/ 73547 h 410498"/>
                      <a:gd name="connsiteX5" fmla="*/ 470779 w 549067"/>
                      <a:gd name="connsiteY5" fmla="*/ 116374 h 410498"/>
                      <a:gd name="connsiteX6" fmla="*/ 472290 w 549067"/>
                      <a:gd name="connsiteY6" fmla="*/ 117508 h 410498"/>
                      <a:gd name="connsiteX7" fmla="*/ 548721 w 549067"/>
                      <a:gd name="connsiteY7" fmla="*/ 279623 h 410498"/>
                      <a:gd name="connsiteX8" fmla="*/ 545322 w 549067"/>
                      <a:gd name="connsiteY8" fmla="*/ 321569 h 410498"/>
                      <a:gd name="connsiteX9" fmla="*/ 541796 w 549067"/>
                      <a:gd name="connsiteY9" fmla="*/ 370946 h 410498"/>
                      <a:gd name="connsiteX10" fmla="*/ 517494 w 549067"/>
                      <a:gd name="connsiteY10" fmla="*/ 395257 h 410498"/>
                      <a:gd name="connsiteX11" fmla="*/ 493192 w 549067"/>
                      <a:gd name="connsiteY11" fmla="*/ 370946 h 410498"/>
                      <a:gd name="connsiteX12" fmla="*/ 496844 w 549067"/>
                      <a:gd name="connsiteY12" fmla="*/ 317286 h 410498"/>
                      <a:gd name="connsiteX13" fmla="*/ 500117 w 549067"/>
                      <a:gd name="connsiteY13" fmla="*/ 276600 h 410498"/>
                      <a:gd name="connsiteX14" fmla="*/ 444336 w 549067"/>
                      <a:gd name="connsiteY14" fmla="*/ 157312 h 410498"/>
                      <a:gd name="connsiteX15" fmla="*/ 441441 w 549067"/>
                      <a:gd name="connsiteY15" fmla="*/ 155297 h 410498"/>
                      <a:gd name="connsiteX16" fmla="*/ 430863 w 549067"/>
                      <a:gd name="connsiteY16" fmla="*/ 144968 h 410498"/>
                      <a:gd name="connsiteX17" fmla="*/ 403791 w 549067"/>
                      <a:gd name="connsiteY17" fmla="*/ 106675 h 410498"/>
                      <a:gd name="connsiteX18" fmla="*/ 215545 w 549067"/>
                      <a:gd name="connsiteY18" fmla="*/ 53897 h 410498"/>
                      <a:gd name="connsiteX19" fmla="*/ 54623 w 549067"/>
                      <a:gd name="connsiteY19" fmla="*/ 241834 h 410498"/>
                      <a:gd name="connsiteX20" fmla="*/ 60793 w 549067"/>
                      <a:gd name="connsiteY20" fmla="*/ 378756 h 410498"/>
                      <a:gd name="connsiteX21" fmla="*/ 44298 w 549067"/>
                      <a:gd name="connsiteY21" fmla="*/ 408987 h 410498"/>
                      <a:gd name="connsiteX22" fmla="*/ 37373 w 549067"/>
                      <a:gd name="connsiteY22" fmla="*/ 410121 h 410498"/>
                      <a:gd name="connsiteX23" fmla="*/ 37373 w 549067"/>
                      <a:gd name="connsiteY23" fmla="*/ 410121 h 4104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49067" h="410498">
                        <a:moveTo>
                          <a:pt x="37373" y="410499"/>
                        </a:moveTo>
                        <a:cubicBezTo>
                          <a:pt x="26922" y="410499"/>
                          <a:pt x="17226" y="403697"/>
                          <a:pt x="14078" y="393116"/>
                        </a:cubicBezTo>
                        <a:cubicBezTo>
                          <a:pt x="-1913" y="339581"/>
                          <a:pt x="-4306" y="283780"/>
                          <a:pt x="7027" y="231883"/>
                        </a:cubicBezTo>
                        <a:cubicBezTo>
                          <a:pt x="8664" y="224325"/>
                          <a:pt x="49335" y="45457"/>
                          <a:pt x="203709" y="7038"/>
                        </a:cubicBezTo>
                        <a:cubicBezTo>
                          <a:pt x="287444" y="-13872"/>
                          <a:pt x="382133" y="12833"/>
                          <a:pt x="439300" y="73547"/>
                        </a:cubicBezTo>
                        <a:cubicBezTo>
                          <a:pt x="451262" y="86269"/>
                          <a:pt x="461839" y="100755"/>
                          <a:pt x="470779" y="116374"/>
                        </a:cubicBezTo>
                        <a:cubicBezTo>
                          <a:pt x="471283" y="116626"/>
                          <a:pt x="471660" y="117004"/>
                          <a:pt x="472290" y="117508"/>
                        </a:cubicBezTo>
                        <a:cubicBezTo>
                          <a:pt x="523287" y="153156"/>
                          <a:pt x="552625" y="215256"/>
                          <a:pt x="548721" y="279623"/>
                        </a:cubicBezTo>
                        <a:cubicBezTo>
                          <a:pt x="547966" y="291715"/>
                          <a:pt x="546707" y="306831"/>
                          <a:pt x="545322" y="321569"/>
                        </a:cubicBezTo>
                        <a:cubicBezTo>
                          <a:pt x="543685" y="341093"/>
                          <a:pt x="541796" y="361373"/>
                          <a:pt x="541796" y="370946"/>
                        </a:cubicBezTo>
                        <a:cubicBezTo>
                          <a:pt x="541796" y="384424"/>
                          <a:pt x="530841" y="395257"/>
                          <a:pt x="517494" y="395257"/>
                        </a:cubicBezTo>
                        <a:cubicBezTo>
                          <a:pt x="504147" y="395257"/>
                          <a:pt x="493192" y="384298"/>
                          <a:pt x="493192" y="370946"/>
                        </a:cubicBezTo>
                        <a:cubicBezTo>
                          <a:pt x="493192" y="359232"/>
                          <a:pt x="495081" y="338826"/>
                          <a:pt x="496844" y="317286"/>
                        </a:cubicBezTo>
                        <a:cubicBezTo>
                          <a:pt x="498103" y="303052"/>
                          <a:pt x="499488" y="288440"/>
                          <a:pt x="500117" y="276600"/>
                        </a:cubicBezTo>
                        <a:cubicBezTo>
                          <a:pt x="503014" y="229111"/>
                          <a:pt x="481734" y="183387"/>
                          <a:pt x="444336" y="157312"/>
                        </a:cubicBezTo>
                        <a:cubicBezTo>
                          <a:pt x="443077" y="156431"/>
                          <a:pt x="442196" y="155801"/>
                          <a:pt x="441441" y="155297"/>
                        </a:cubicBezTo>
                        <a:cubicBezTo>
                          <a:pt x="436530" y="153030"/>
                          <a:pt x="433508" y="149755"/>
                          <a:pt x="430863" y="144968"/>
                        </a:cubicBezTo>
                        <a:cubicBezTo>
                          <a:pt x="423434" y="130860"/>
                          <a:pt x="414242" y="117886"/>
                          <a:pt x="403791" y="106675"/>
                        </a:cubicBezTo>
                        <a:cubicBezTo>
                          <a:pt x="358461" y="58431"/>
                          <a:pt x="282659" y="37143"/>
                          <a:pt x="215545" y="53897"/>
                        </a:cubicBezTo>
                        <a:cubicBezTo>
                          <a:pt x="90006" y="85135"/>
                          <a:pt x="56009" y="235410"/>
                          <a:pt x="54623" y="241834"/>
                        </a:cubicBezTo>
                        <a:cubicBezTo>
                          <a:pt x="45053" y="285795"/>
                          <a:pt x="47194" y="333157"/>
                          <a:pt x="60793" y="378756"/>
                        </a:cubicBezTo>
                        <a:cubicBezTo>
                          <a:pt x="64697" y="391730"/>
                          <a:pt x="57268" y="405208"/>
                          <a:pt x="44298" y="408987"/>
                        </a:cubicBezTo>
                        <a:cubicBezTo>
                          <a:pt x="42031" y="409617"/>
                          <a:pt x="39639" y="410121"/>
                          <a:pt x="37373" y="410121"/>
                        </a:cubicBezTo>
                        <a:lnTo>
                          <a:pt x="37373" y="410121"/>
                        </a:lnTo>
                        <a:close/>
                      </a:path>
                    </a:pathLst>
                  </a:custGeom>
                  <a:solidFill>
                    <a:srgbClr val="58595B"/>
                  </a:solidFill>
                  <a:ln w="12591" cap="flat">
                    <a:noFill/>
                    <a:prstDash val="solid"/>
                    <a:miter/>
                  </a:ln>
                </p:spPr>
                <p:txBody>
                  <a:bodyPr rtlCol="0" anchor="ctr"/>
                  <a:lstStyle/>
                  <a:p>
                    <a:endParaRPr lang="en-US"/>
                  </a:p>
                </p:txBody>
              </p:sp>
            </p:grpSp>
          </p:grpSp>
          <p:sp>
            <p:nvSpPr>
              <p:cNvPr id="156" name="Freeform 155">
                <a:extLst>
                  <a:ext uri="{FF2B5EF4-FFF2-40B4-BE49-F238E27FC236}">
                    <a16:creationId xmlns:a16="http://schemas.microsoft.com/office/drawing/2014/main" id="{1F657EFE-FB2A-B396-AD79-4D7AB21C1576}"/>
                  </a:ext>
                </a:extLst>
              </p:cNvPr>
              <p:cNvSpPr/>
              <p:nvPr/>
            </p:nvSpPr>
            <p:spPr>
              <a:xfrm>
                <a:off x="8014520" y="3840878"/>
                <a:ext cx="304242" cy="99083"/>
              </a:xfrm>
              <a:custGeom>
                <a:avLst/>
                <a:gdLst>
                  <a:gd name="connsiteX0" fmla="*/ 156214 w 304242"/>
                  <a:gd name="connsiteY0" fmla="*/ 99084 h 99083"/>
                  <a:gd name="connsiteX1" fmla="*/ 8136 w 304242"/>
                  <a:gd name="connsiteY1" fmla="*/ 42652 h 99083"/>
                  <a:gd name="connsiteX2" fmla="*/ 6121 w 304242"/>
                  <a:gd name="connsiteY2" fmla="*/ 8264 h 99083"/>
                  <a:gd name="connsiteX3" fmla="*/ 40370 w 304242"/>
                  <a:gd name="connsiteY3" fmla="*/ 6123 h 99083"/>
                  <a:gd name="connsiteX4" fmla="*/ 263747 w 304242"/>
                  <a:gd name="connsiteY4" fmla="*/ 6123 h 99083"/>
                  <a:gd name="connsiteX5" fmla="*/ 298122 w 304242"/>
                  <a:gd name="connsiteY5" fmla="*/ 8138 h 99083"/>
                  <a:gd name="connsiteX6" fmla="*/ 296108 w 304242"/>
                  <a:gd name="connsiteY6" fmla="*/ 42526 h 99083"/>
                  <a:gd name="connsiteX7" fmla="*/ 156214 w 304242"/>
                  <a:gd name="connsiteY7" fmla="*/ 98958 h 99083"/>
                  <a:gd name="connsiteX8" fmla="*/ 156088 w 304242"/>
                  <a:gd name="connsiteY8" fmla="*/ 98958 h 990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4242" h="99083">
                    <a:moveTo>
                      <a:pt x="156214" y="99084"/>
                    </a:moveTo>
                    <a:cubicBezTo>
                      <a:pt x="92625" y="99084"/>
                      <a:pt x="37475" y="68601"/>
                      <a:pt x="8136" y="42652"/>
                    </a:cubicBezTo>
                    <a:cubicBezTo>
                      <a:pt x="-1812" y="33709"/>
                      <a:pt x="-2819" y="18341"/>
                      <a:pt x="6121" y="8264"/>
                    </a:cubicBezTo>
                    <a:cubicBezTo>
                      <a:pt x="15061" y="-1687"/>
                      <a:pt x="30423" y="-2694"/>
                      <a:pt x="40370" y="6123"/>
                    </a:cubicBezTo>
                    <a:cubicBezTo>
                      <a:pt x="45155" y="10280"/>
                      <a:pt x="154199" y="103367"/>
                      <a:pt x="263747" y="6123"/>
                    </a:cubicBezTo>
                    <a:cubicBezTo>
                      <a:pt x="273694" y="-2820"/>
                      <a:pt x="289308" y="-1813"/>
                      <a:pt x="298122" y="8138"/>
                    </a:cubicBezTo>
                    <a:cubicBezTo>
                      <a:pt x="307062" y="18090"/>
                      <a:pt x="306055" y="33709"/>
                      <a:pt x="296108" y="42526"/>
                    </a:cubicBezTo>
                    <a:cubicBezTo>
                      <a:pt x="249266" y="83968"/>
                      <a:pt x="200662" y="98958"/>
                      <a:pt x="156214" y="98958"/>
                    </a:cubicBezTo>
                    <a:lnTo>
                      <a:pt x="156088" y="98958"/>
                    </a:lnTo>
                    <a:close/>
                  </a:path>
                </a:pathLst>
              </a:custGeom>
              <a:solidFill>
                <a:srgbClr val="58595B"/>
              </a:solidFill>
              <a:ln w="12591" cap="flat">
                <a:noFill/>
                <a:prstDash val="solid"/>
                <a:miter/>
              </a:ln>
            </p:spPr>
            <p:txBody>
              <a:bodyPr rtlCol="0" anchor="ctr"/>
              <a:lstStyle/>
              <a:p>
                <a:endParaRPr lang="en-US"/>
              </a:p>
            </p:txBody>
          </p:sp>
        </p:grpSp>
        <p:grpSp>
          <p:nvGrpSpPr>
            <p:cNvPr id="149" name="Graphic 4">
              <a:extLst>
                <a:ext uri="{FF2B5EF4-FFF2-40B4-BE49-F238E27FC236}">
                  <a16:creationId xmlns:a16="http://schemas.microsoft.com/office/drawing/2014/main" id="{D0599D37-2C39-0F8A-CF57-B275806CFF5B}"/>
                </a:ext>
              </a:extLst>
            </p:cNvPr>
            <p:cNvGrpSpPr/>
            <p:nvPr/>
          </p:nvGrpSpPr>
          <p:grpSpPr>
            <a:xfrm>
              <a:off x="4887009" y="3728399"/>
              <a:ext cx="1763467" cy="1136566"/>
              <a:chOff x="7545556" y="4054462"/>
              <a:chExt cx="1763467" cy="1136566"/>
            </a:xfrm>
          </p:grpSpPr>
          <p:sp>
            <p:nvSpPr>
              <p:cNvPr id="152" name="Freeform 151">
                <a:extLst>
                  <a:ext uri="{FF2B5EF4-FFF2-40B4-BE49-F238E27FC236}">
                    <a16:creationId xmlns:a16="http://schemas.microsoft.com/office/drawing/2014/main" id="{8B1B8AE6-5C9E-1BCD-68AE-685901850DEC}"/>
                  </a:ext>
                </a:extLst>
              </p:cNvPr>
              <p:cNvSpPr/>
              <p:nvPr/>
            </p:nvSpPr>
            <p:spPr>
              <a:xfrm>
                <a:off x="7545556" y="4062272"/>
                <a:ext cx="1763467" cy="1128756"/>
              </a:xfrm>
              <a:custGeom>
                <a:avLst/>
                <a:gdLst>
                  <a:gd name="connsiteX0" fmla="*/ 1637550 w 1763467"/>
                  <a:gd name="connsiteY0" fmla="*/ 0 h 1128756"/>
                  <a:gd name="connsiteX1" fmla="*/ 1763467 w 1763467"/>
                  <a:gd name="connsiteY1" fmla="*/ 125963 h 1128756"/>
                  <a:gd name="connsiteX2" fmla="*/ 1763467 w 1763467"/>
                  <a:gd name="connsiteY2" fmla="*/ 1002794 h 1128756"/>
                  <a:gd name="connsiteX3" fmla="*/ 1637550 w 1763467"/>
                  <a:gd name="connsiteY3" fmla="*/ 1128757 h 1128756"/>
                  <a:gd name="connsiteX4" fmla="*/ 125917 w 1763467"/>
                  <a:gd name="connsiteY4" fmla="*/ 1128757 h 1128756"/>
                  <a:gd name="connsiteX5" fmla="*/ 0 w 1763467"/>
                  <a:gd name="connsiteY5" fmla="*/ 1002794 h 1128756"/>
                  <a:gd name="connsiteX6" fmla="*/ 0 w 1763467"/>
                  <a:gd name="connsiteY6" fmla="*/ 125963 h 1128756"/>
                  <a:gd name="connsiteX7" fmla="*/ 125917 w 1763467"/>
                  <a:gd name="connsiteY7" fmla="*/ 0 h 11287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3467" h="1128756">
                    <a:moveTo>
                      <a:pt x="1637550" y="0"/>
                    </a:moveTo>
                    <a:cubicBezTo>
                      <a:pt x="1707092" y="0"/>
                      <a:pt x="1763467" y="56396"/>
                      <a:pt x="1763467" y="125963"/>
                    </a:cubicBezTo>
                    <a:lnTo>
                      <a:pt x="1763467" y="1002794"/>
                    </a:lnTo>
                    <a:cubicBezTo>
                      <a:pt x="1763467" y="1072361"/>
                      <a:pt x="1707092" y="1128757"/>
                      <a:pt x="1637550" y="1128757"/>
                    </a:cubicBezTo>
                    <a:lnTo>
                      <a:pt x="125917" y="1128757"/>
                    </a:lnTo>
                    <a:cubicBezTo>
                      <a:pt x="56375" y="1128757"/>
                      <a:pt x="0" y="1072361"/>
                      <a:pt x="0" y="1002794"/>
                    </a:cubicBezTo>
                    <a:lnTo>
                      <a:pt x="0" y="125963"/>
                    </a:lnTo>
                    <a:cubicBezTo>
                      <a:pt x="0" y="56396"/>
                      <a:pt x="56375" y="0"/>
                      <a:pt x="125917" y="0"/>
                    </a:cubicBezTo>
                    <a:close/>
                  </a:path>
                </a:pathLst>
              </a:custGeom>
              <a:solidFill>
                <a:srgbClr val="FEFDF5"/>
              </a:solidFill>
              <a:ln w="12591" cap="flat">
                <a:noFill/>
                <a:prstDash val="solid"/>
                <a:miter/>
              </a:ln>
            </p:spPr>
            <p:txBody>
              <a:bodyPr rtlCol="0" anchor="ctr"/>
              <a:lstStyle/>
              <a:p>
                <a:endParaRPr lang="en-US"/>
              </a:p>
            </p:txBody>
          </p:sp>
          <p:sp>
            <p:nvSpPr>
              <p:cNvPr id="153" name="Freeform 152">
                <a:extLst>
                  <a:ext uri="{FF2B5EF4-FFF2-40B4-BE49-F238E27FC236}">
                    <a16:creationId xmlns:a16="http://schemas.microsoft.com/office/drawing/2014/main" id="{7FE566A5-8665-8548-62C6-F3FA0C16DAF9}"/>
                  </a:ext>
                </a:extLst>
              </p:cNvPr>
              <p:cNvSpPr/>
              <p:nvPr/>
            </p:nvSpPr>
            <p:spPr>
              <a:xfrm>
                <a:off x="7545556" y="4054462"/>
                <a:ext cx="1763466" cy="400941"/>
              </a:xfrm>
              <a:custGeom>
                <a:avLst/>
                <a:gdLst>
                  <a:gd name="connsiteX0" fmla="*/ 162181 w 1763466"/>
                  <a:gd name="connsiteY0" fmla="*/ 0 h 400941"/>
                  <a:gd name="connsiteX1" fmla="*/ 1601286 w 1763466"/>
                  <a:gd name="connsiteY1" fmla="*/ 0 h 400941"/>
                  <a:gd name="connsiteX2" fmla="*/ 1763467 w 1763466"/>
                  <a:gd name="connsiteY2" fmla="*/ 125963 h 400941"/>
                  <a:gd name="connsiteX3" fmla="*/ 1763467 w 1763466"/>
                  <a:gd name="connsiteY3" fmla="*/ 400941 h 400941"/>
                  <a:gd name="connsiteX4" fmla="*/ 0 w 1763466"/>
                  <a:gd name="connsiteY4" fmla="*/ 400941 h 400941"/>
                  <a:gd name="connsiteX5" fmla="*/ 0 w 1763466"/>
                  <a:gd name="connsiteY5" fmla="*/ 125963 h 400941"/>
                  <a:gd name="connsiteX6" fmla="*/ 162181 w 1763466"/>
                  <a:gd name="connsiteY6" fmla="*/ 0 h 4009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63466" h="400941">
                    <a:moveTo>
                      <a:pt x="162181" y="0"/>
                    </a:moveTo>
                    <a:lnTo>
                      <a:pt x="1601286" y="0"/>
                    </a:lnTo>
                    <a:cubicBezTo>
                      <a:pt x="1690813" y="0"/>
                      <a:pt x="1763467" y="56432"/>
                      <a:pt x="1763467" y="125963"/>
                    </a:cubicBezTo>
                    <a:lnTo>
                      <a:pt x="1763467" y="400941"/>
                    </a:lnTo>
                    <a:lnTo>
                      <a:pt x="0" y="400941"/>
                    </a:lnTo>
                    <a:lnTo>
                      <a:pt x="0" y="125963"/>
                    </a:lnTo>
                    <a:cubicBezTo>
                      <a:pt x="0" y="56432"/>
                      <a:pt x="72654" y="0"/>
                      <a:pt x="162181" y="0"/>
                    </a:cubicBezTo>
                    <a:close/>
                  </a:path>
                </a:pathLst>
              </a:custGeom>
              <a:solidFill>
                <a:srgbClr val="FBF4DA"/>
              </a:solidFill>
              <a:ln w="12591" cap="flat">
                <a:noFill/>
                <a:prstDash val="solid"/>
                <a:miter/>
              </a:ln>
            </p:spPr>
            <p:txBody>
              <a:bodyPr rtlCol="0" anchor="ctr"/>
              <a:lstStyle/>
              <a:p>
                <a:endParaRPr lang="en-US"/>
              </a:p>
            </p:txBody>
          </p:sp>
        </p:grpSp>
        <p:sp>
          <p:nvSpPr>
            <p:cNvPr id="150" name="TextBox 149">
              <a:extLst>
                <a:ext uri="{FF2B5EF4-FFF2-40B4-BE49-F238E27FC236}">
                  <a16:creationId xmlns:a16="http://schemas.microsoft.com/office/drawing/2014/main" id="{B67E85E0-40DB-C9D7-40BC-B6995959CCD8}"/>
                </a:ext>
              </a:extLst>
            </p:cNvPr>
            <p:cNvSpPr txBox="1"/>
            <p:nvPr/>
          </p:nvSpPr>
          <p:spPr>
            <a:xfrm>
              <a:off x="4899596" y="4218257"/>
              <a:ext cx="1738296" cy="830997"/>
            </a:xfrm>
            <a:prstGeom prst="rect">
              <a:avLst/>
            </a:prstGeom>
            <a:noFill/>
          </p:spPr>
          <p:txBody>
            <a:bodyPr wrap="none" lIns="0" tIns="0" rIns="0" bIns="0" rtlCol="0">
              <a:spAutoFit/>
            </a:bodyPr>
            <a:lstStyle/>
            <a:p>
              <a:pPr algn="ctr">
                <a:lnSpc>
                  <a:spcPct val="90000"/>
                </a:lnSpc>
              </a:pPr>
              <a:r>
                <a:rPr lang="en-US" sz="2000" b="1">
                  <a:solidFill>
                    <a:srgbClr val="6D6B65"/>
                  </a:solidFill>
                  <a:latin typeface="Raleway ExtraBold" panose="020B0003030101060003" pitchFamily="34" charset="0"/>
                </a:rPr>
                <a:t>100 PV</a:t>
              </a:r>
              <a:br>
                <a:rPr lang="en-US" sz="2000" b="1">
                  <a:solidFill>
                    <a:srgbClr val="6D6B65"/>
                  </a:solidFill>
                  <a:latin typeface="Raleway ExtraBold" panose="020B0003030101060003" pitchFamily="34" charset="0"/>
                </a:rPr>
              </a:br>
              <a:r>
                <a:rPr lang="en-US" sz="2000" b="1">
                  <a:solidFill>
                    <a:srgbClr val="6D6B65"/>
                  </a:solidFill>
                  <a:latin typeface="Raleway ExtraBold" panose="020B0003030101060003" pitchFamily="34" charset="0"/>
                </a:rPr>
                <a:t>ENROLLMENT</a:t>
              </a:r>
              <a:br>
                <a:rPr lang="en-US" sz="2000" b="1">
                  <a:solidFill>
                    <a:srgbClr val="6D6B65"/>
                  </a:solidFill>
                  <a:latin typeface="Raleway ExtraBold" panose="020B0003030101060003" pitchFamily="34" charset="0"/>
                </a:rPr>
              </a:br>
              <a:r>
                <a:rPr lang="en-US" sz="2000" b="1">
                  <a:solidFill>
                    <a:srgbClr val="6D6B65"/>
                  </a:solidFill>
                  <a:latin typeface="Raleway ExtraBold" panose="020B0003030101060003" pitchFamily="34" charset="0"/>
                </a:rPr>
                <a:t>ORDERS</a:t>
              </a:r>
            </a:p>
          </p:txBody>
        </p:sp>
        <p:sp>
          <p:nvSpPr>
            <p:cNvPr id="151" name="TextBox 150">
              <a:extLst>
                <a:ext uri="{FF2B5EF4-FFF2-40B4-BE49-F238E27FC236}">
                  <a16:creationId xmlns:a16="http://schemas.microsoft.com/office/drawing/2014/main" id="{1DE34276-43B1-AE4E-EE88-AD91126A26DF}"/>
                </a:ext>
              </a:extLst>
            </p:cNvPr>
            <p:cNvSpPr txBox="1"/>
            <p:nvPr/>
          </p:nvSpPr>
          <p:spPr>
            <a:xfrm>
              <a:off x="5390433" y="3804353"/>
              <a:ext cx="756618" cy="295466"/>
            </a:xfrm>
            <a:prstGeom prst="rect">
              <a:avLst/>
            </a:prstGeom>
            <a:noFill/>
          </p:spPr>
          <p:txBody>
            <a:bodyPr wrap="none" lIns="0" tIns="0" rIns="0" bIns="0" rtlCol="0">
              <a:spAutoFit/>
            </a:bodyPr>
            <a:lstStyle/>
            <a:p>
              <a:pPr algn="ctr">
                <a:lnSpc>
                  <a:spcPct val="80000"/>
                </a:lnSpc>
              </a:pPr>
              <a:r>
                <a:rPr lang="en-US" sz="1200" b="1">
                  <a:solidFill>
                    <a:srgbClr val="6D6B65"/>
                  </a:solidFill>
                  <a:latin typeface="Raleway ExtraBold" panose="020B0003030101060003" pitchFamily="34" charset="0"/>
                </a:rPr>
                <a:t>2 NEW</a:t>
              </a:r>
              <a:br>
                <a:rPr lang="en-US" sz="1200" b="1">
                  <a:solidFill>
                    <a:srgbClr val="6D6B65"/>
                  </a:solidFill>
                  <a:latin typeface="Raleway ExtraBold" panose="020B0003030101060003" pitchFamily="34" charset="0"/>
                </a:rPr>
              </a:br>
              <a:r>
                <a:rPr lang="en-US" sz="1200" b="1">
                  <a:solidFill>
                    <a:srgbClr val="6D6B65"/>
                  </a:solidFill>
                  <a:latin typeface="Raleway ExtraBold" panose="020B0003030101060003" pitchFamily="34" charset="0"/>
                </a:rPr>
                <a:t>MEMBERS</a:t>
              </a:r>
            </a:p>
          </p:txBody>
        </p:sp>
      </p:grpSp>
      <p:grpSp>
        <p:nvGrpSpPr>
          <p:cNvPr id="173" name="Group 172">
            <a:extLst>
              <a:ext uri="{FF2B5EF4-FFF2-40B4-BE49-F238E27FC236}">
                <a16:creationId xmlns:a16="http://schemas.microsoft.com/office/drawing/2014/main" id="{91E42620-6348-7BB9-2DE1-BEC0DD7DF956}"/>
              </a:ext>
            </a:extLst>
          </p:cNvPr>
          <p:cNvGrpSpPr/>
          <p:nvPr/>
        </p:nvGrpSpPr>
        <p:grpSpPr>
          <a:xfrm>
            <a:off x="6997554" y="3077169"/>
            <a:ext cx="3105929" cy="786262"/>
            <a:chOff x="7423039" y="3077169"/>
            <a:chExt cx="3105929" cy="786262"/>
          </a:xfrm>
        </p:grpSpPr>
        <p:sp>
          <p:nvSpPr>
            <p:cNvPr id="174" name="Freeform 173">
              <a:extLst>
                <a:ext uri="{FF2B5EF4-FFF2-40B4-BE49-F238E27FC236}">
                  <a16:creationId xmlns:a16="http://schemas.microsoft.com/office/drawing/2014/main" id="{65520850-F64C-DBD5-BEDB-1DE353D84104}"/>
                </a:ext>
              </a:extLst>
            </p:cNvPr>
            <p:cNvSpPr/>
            <p:nvPr/>
          </p:nvSpPr>
          <p:spPr>
            <a:xfrm>
              <a:off x="7423039" y="3077169"/>
              <a:ext cx="3105929" cy="786262"/>
            </a:xfrm>
            <a:custGeom>
              <a:avLst/>
              <a:gdLst>
                <a:gd name="connsiteX0" fmla="*/ 1637550 w 1763467"/>
                <a:gd name="connsiteY0" fmla="*/ 0 h 786262"/>
                <a:gd name="connsiteX1" fmla="*/ 1763467 w 1763467"/>
                <a:gd name="connsiteY1" fmla="*/ 125963 h 786262"/>
                <a:gd name="connsiteX2" fmla="*/ 1763467 w 1763467"/>
                <a:gd name="connsiteY2" fmla="*/ 660299 h 786262"/>
                <a:gd name="connsiteX3" fmla="*/ 1637550 w 1763467"/>
                <a:gd name="connsiteY3" fmla="*/ 786263 h 786262"/>
                <a:gd name="connsiteX4" fmla="*/ 125917 w 1763467"/>
                <a:gd name="connsiteY4" fmla="*/ 786263 h 786262"/>
                <a:gd name="connsiteX5" fmla="*/ 0 w 1763467"/>
                <a:gd name="connsiteY5" fmla="*/ 660299 h 786262"/>
                <a:gd name="connsiteX6" fmla="*/ 0 w 1763467"/>
                <a:gd name="connsiteY6" fmla="*/ 125963 h 786262"/>
                <a:gd name="connsiteX7" fmla="*/ 125917 w 1763467"/>
                <a:gd name="connsiteY7" fmla="*/ 0 h 7862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3467" h="786262">
                  <a:moveTo>
                    <a:pt x="1637550" y="0"/>
                  </a:moveTo>
                  <a:cubicBezTo>
                    <a:pt x="1707092" y="0"/>
                    <a:pt x="1763467" y="56396"/>
                    <a:pt x="1763467" y="125963"/>
                  </a:cubicBezTo>
                  <a:lnTo>
                    <a:pt x="1763467" y="660299"/>
                  </a:lnTo>
                  <a:cubicBezTo>
                    <a:pt x="1763467" y="729867"/>
                    <a:pt x="1707092" y="786263"/>
                    <a:pt x="1637550" y="786263"/>
                  </a:cubicBezTo>
                  <a:lnTo>
                    <a:pt x="125917" y="786263"/>
                  </a:lnTo>
                  <a:cubicBezTo>
                    <a:pt x="56375" y="786263"/>
                    <a:pt x="0" y="729867"/>
                    <a:pt x="0" y="660299"/>
                  </a:cubicBezTo>
                  <a:lnTo>
                    <a:pt x="0" y="125963"/>
                  </a:lnTo>
                  <a:cubicBezTo>
                    <a:pt x="0" y="56396"/>
                    <a:pt x="56375" y="0"/>
                    <a:pt x="125917" y="0"/>
                  </a:cubicBezTo>
                  <a:close/>
                </a:path>
              </a:pathLst>
            </a:custGeom>
            <a:solidFill>
              <a:srgbClr val="FEF3D7"/>
            </a:solidFill>
            <a:ln w="12591" cap="flat">
              <a:noFill/>
              <a:prstDash val="solid"/>
              <a:miter/>
            </a:ln>
          </p:spPr>
          <p:txBody>
            <a:bodyPr rtlCol="0" anchor="ctr"/>
            <a:lstStyle/>
            <a:p>
              <a:endParaRPr lang="en-US"/>
            </a:p>
          </p:txBody>
        </p:sp>
        <p:grpSp>
          <p:nvGrpSpPr>
            <p:cNvPr id="175" name="Group 174">
              <a:extLst>
                <a:ext uri="{FF2B5EF4-FFF2-40B4-BE49-F238E27FC236}">
                  <a16:creationId xmlns:a16="http://schemas.microsoft.com/office/drawing/2014/main" id="{C7123F9D-D79C-C48F-8E68-F567F553E5E3}"/>
                </a:ext>
              </a:extLst>
            </p:cNvPr>
            <p:cNvGrpSpPr/>
            <p:nvPr/>
          </p:nvGrpSpPr>
          <p:grpSpPr>
            <a:xfrm>
              <a:off x="7561283" y="3217240"/>
              <a:ext cx="2824970" cy="543699"/>
              <a:chOff x="8840181" y="2237057"/>
              <a:chExt cx="2824970" cy="543699"/>
            </a:xfrm>
          </p:grpSpPr>
          <p:sp>
            <p:nvSpPr>
              <p:cNvPr id="176" name="TextBox 175">
                <a:extLst>
                  <a:ext uri="{FF2B5EF4-FFF2-40B4-BE49-F238E27FC236}">
                    <a16:creationId xmlns:a16="http://schemas.microsoft.com/office/drawing/2014/main" id="{4D0DBDF6-6CA5-845F-687B-DBDBE93C867B}"/>
                  </a:ext>
                </a:extLst>
              </p:cNvPr>
              <p:cNvSpPr txBox="1"/>
              <p:nvPr/>
            </p:nvSpPr>
            <p:spPr>
              <a:xfrm>
                <a:off x="8840181" y="2237057"/>
                <a:ext cx="1053173" cy="276999"/>
              </a:xfrm>
              <a:prstGeom prst="rect">
                <a:avLst/>
              </a:prstGeom>
              <a:noFill/>
            </p:spPr>
            <p:txBody>
              <a:bodyPr wrap="none" lIns="0" tIns="0" rIns="0" bIns="0" rtlCol="0">
                <a:spAutoFit/>
              </a:bodyPr>
              <a:lstStyle/>
              <a:p>
                <a:pPr>
                  <a:lnSpc>
                    <a:spcPct val="90000"/>
                  </a:lnSpc>
                </a:pPr>
                <a:r>
                  <a:rPr lang="en-US" sz="2000" b="1">
                    <a:solidFill>
                      <a:srgbClr val="6D6B65"/>
                    </a:solidFill>
                    <a:latin typeface="Raleway ExtraBold" panose="020B0003030101060003" pitchFamily="34" charset="0"/>
                  </a:rPr>
                  <a:t>5 Shares</a:t>
                </a:r>
              </a:p>
            </p:txBody>
          </p:sp>
          <p:sp>
            <p:nvSpPr>
              <p:cNvPr id="177" name="TextBox 176">
                <a:extLst>
                  <a:ext uri="{FF2B5EF4-FFF2-40B4-BE49-F238E27FC236}">
                    <a16:creationId xmlns:a16="http://schemas.microsoft.com/office/drawing/2014/main" id="{418B4625-B502-7745-5D9C-6A2D517FF782}"/>
                  </a:ext>
                </a:extLst>
              </p:cNvPr>
              <p:cNvSpPr txBox="1"/>
              <p:nvPr/>
            </p:nvSpPr>
            <p:spPr>
              <a:xfrm>
                <a:off x="8840181" y="2503757"/>
                <a:ext cx="1793732" cy="276999"/>
              </a:xfrm>
              <a:prstGeom prst="rect">
                <a:avLst/>
              </a:prstGeom>
              <a:noFill/>
            </p:spPr>
            <p:txBody>
              <a:bodyPr wrap="square" lIns="0" tIns="0" rIns="0" bIns="0" rtlCol="0">
                <a:spAutoFit/>
              </a:bodyPr>
              <a:lstStyle/>
              <a:p>
                <a:pPr>
                  <a:lnSpc>
                    <a:spcPct val="90000"/>
                  </a:lnSpc>
                </a:pPr>
                <a:r>
                  <a:rPr lang="en-US" sz="1000">
                    <a:solidFill>
                      <a:srgbClr val="6D6B65"/>
                    </a:solidFill>
                    <a:latin typeface="Raleway" panose="020B0003030101060003" pitchFamily="34" charset="0"/>
                  </a:rPr>
                  <a:t>From Leadership Pool </a:t>
                </a:r>
              </a:p>
              <a:p>
                <a:pPr>
                  <a:lnSpc>
                    <a:spcPct val="90000"/>
                  </a:lnSpc>
                </a:pPr>
                <a:r>
                  <a:rPr lang="en-US" sz="1000">
                    <a:solidFill>
                      <a:srgbClr val="6D6B65"/>
                    </a:solidFill>
                    <a:latin typeface="Raleway" panose="020B0003030101060003" pitchFamily="34" charset="0"/>
                  </a:rPr>
                  <a:t>(2% DCV)</a:t>
                </a:r>
              </a:p>
            </p:txBody>
          </p:sp>
          <p:sp>
            <p:nvSpPr>
              <p:cNvPr id="178" name="TextBox 177">
                <a:extLst>
                  <a:ext uri="{FF2B5EF4-FFF2-40B4-BE49-F238E27FC236}">
                    <a16:creationId xmlns:a16="http://schemas.microsoft.com/office/drawing/2014/main" id="{132B00C7-7A15-FEE3-D83A-35B5894DD290}"/>
                  </a:ext>
                </a:extLst>
              </p:cNvPr>
              <p:cNvSpPr txBox="1"/>
              <p:nvPr/>
            </p:nvSpPr>
            <p:spPr>
              <a:xfrm>
                <a:off x="10300354" y="2241821"/>
                <a:ext cx="1364797" cy="498598"/>
              </a:xfrm>
              <a:prstGeom prst="rect">
                <a:avLst/>
              </a:prstGeom>
              <a:noFill/>
            </p:spPr>
            <p:txBody>
              <a:bodyPr wrap="none" lIns="0" tIns="0" rIns="0" bIns="0" rtlCol="0">
                <a:spAutoFit/>
              </a:bodyPr>
              <a:lstStyle/>
              <a:p>
                <a:pPr>
                  <a:lnSpc>
                    <a:spcPct val="90000"/>
                  </a:lnSpc>
                </a:pPr>
                <a:r>
                  <a:rPr lang="en-US" sz="3600" b="1">
                    <a:solidFill>
                      <a:srgbClr val="6D6B65">
                        <a:alpha val="35000"/>
                      </a:srgbClr>
                    </a:solidFill>
                    <a:latin typeface="Raleway ExtraBold" panose="020B0003030101060003" pitchFamily="34" charset="0"/>
                  </a:rPr>
                  <a:t>~$675</a:t>
                </a:r>
              </a:p>
            </p:txBody>
          </p:sp>
        </p:grpSp>
      </p:grpSp>
      <p:grpSp>
        <p:nvGrpSpPr>
          <p:cNvPr id="179" name="Group 178">
            <a:extLst>
              <a:ext uri="{FF2B5EF4-FFF2-40B4-BE49-F238E27FC236}">
                <a16:creationId xmlns:a16="http://schemas.microsoft.com/office/drawing/2014/main" id="{87E0C781-C4D1-7729-0A79-94F5FEB3E5AD}"/>
              </a:ext>
            </a:extLst>
          </p:cNvPr>
          <p:cNvGrpSpPr/>
          <p:nvPr/>
        </p:nvGrpSpPr>
        <p:grpSpPr>
          <a:xfrm>
            <a:off x="6997554" y="4420194"/>
            <a:ext cx="3105929" cy="786262"/>
            <a:chOff x="7423039" y="4420194"/>
            <a:chExt cx="3105929" cy="786262"/>
          </a:xfrm>
        </p:grpSpPr>
        <p:grpSp>
          <p:nvGrpSpPr>
            <p:cNvPr id="180" name="Group 179">
              <a:extLst>
                <a:ext uri="{FF2B5EF4-FFF2-40B4-BE49-F238E27FC236}">
                  <a16:creationId xmlns:a16="http://schemas.microsoft.com/office/drawing/2014/main" id="{4F558BDC-DB19-F6FD-535B-C74A13108F47}"/>
                </a:ext>
              </a:extLst>
            </p:cNvPr>
            <p:cNvGrpSpPr/>
            <p:nvPr/>
          </p:nvGrpSpPr>
          <p:grpSpPr>
            <a:xfrm>
              <a:off x="7423039" y="4420194"/>
              <a:ext cx="3105929" cy="786262"/>
              <a:chOff x="7423039" y="3077169"/>
              <a:chExt cx="3105929" cy="786262"/>
            </a:xfrm>
          </p:grpSpPr>
          <p:sp>
            <p:nvSpPr>
              <p:cNvPr id="182" name="Freeform 181">
                <a:extLst>
                  <a:ext uri="{FF2B5EF4-FFF2-40B4-BE49-F238E27FC236}">
                    <a16:creationId xmlns:a16="http://schemas.microsoft.com/office/drawing/2014/main" id="{D5406B7C-0211-0E3B-EAD7-0D35569A1FDE}"/>
                  </a:ext>
                </a:extLst>
              </p:cNvPr>
              <p:cNvSpPr/>
              <p:nvPr/>
            </p:nvSpPr>
            <p:spPr>
              <a:xfrm>
                <a:off x="7423039" y="3077169"/>
                <a:ext cx="3105929" cy="786262"/>
              </a:xfrm>
              <a:custGeom>
                <a:avLst/>
                <a:gdLst>
                  <a:gd name="connsiteX0" fmla="*/ 1637550 w 1763467"/>
                  <a:gd name="connsiteY0" fmla="*/ 0 h 786262"/>
                  <a:gd name="connsiteX1" fmla="*/ 1763467 w 1763467"/>
                  <a:gd name="connsiteY1" fmla="*/ 125963 h 786262"/>
                  <a:gd name="connsiteX2" fmla="*/ 1763467 w 1763467"/>
                  <a:gd name="connsiteY2" fmla="*/ 660299 h 786262"/>
                  <a:gd name="connsiteX3" fmla="*/ 1637550 w 1763467"/>
                  <a:gd name="connsiteY3" fmla="*/ 786263 h 786262"/>
                  <a:gd name="connsiteX4" fmla="*/ 125917 w 1763467"/>
                  <a:gd name="connsiteY4" fmla="*/ 786263 h 786262"/>
                  <a:gd name="connsiteX5" fmla="*/ 0 w 1763467"/>
                  <a:gd name="connsiteY5" fmla="*/ 660299 h 786262"/>
                  <a:gd name="connsiteX6" fmla="*/ 0 w 1763467"/>
                  <a:gd name="connsiteY6" fmla="*/ 125963 h 786262"/>
                  <a:gd name="connsiteX7" fmla="*/ 125917 w 1763467"/>
                  <a:gd name="connsiteY7" fmla="*/ 0 h 7862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3467" h="786262">
                    <a:moveTo>
                      <a:pt x="1637550" y="0"/>
                    </a:moveTo>
                    <a:cubicBezTo>
                      <a:pt x="1707092" y="0"/>
                      <a:pt x="1763467" y="56396"/>
                      <a:pt x="1763467" y="125963"/>
                    </a:cubicBezTo>
                    <a:lnTo>
                      <a:pt x="1763467" y="660299"/>
                    </a:lnTo>
                    <a:cubicBezTo>
                      <a:pt x="1763467" y="729867"/>
                      <a:pt x="1707092" y="786263"/>
                      <a:pt x="1637550" y="786263"/>
                    </a:cubicBezTo>
                    <a:lnTo>
                      <a:pt x="125917" y="786263"/>
                    </a:lnTo>
                    <a:cubicBezTo>
                      <a:pt x="56375" y="786263"/>
                      <a:pt x="0" y="729867"/>
                      <a:pt x="0" y="660299"/>
                    </a:cubicBezTo>
                    <a:lnTo>
                      <a:pt x="0" y="125963"/>
                    </a:lnTo>
                    <a:cubicBezTo>
                      <a:pt x="0" y="56396"/>
                      <a:pt x="56375" y="0"/>
                      <a:pt x="125917" y="0"/>
                    </a:cubicBezTo>
                    <a:close/>
                  </a:path>
                </a:pathLst>
              </a:custGeom>
              <a:solidFill>
                <a:srgbClr val="FEF3D7"/>
              </a:solidFill>
              <a:ln w="12591" cap="flat">
                <a:noFill/>
                <a:prstDash val="solid"/>
                <a:miter/>
              </a:ln>
            </p:spPr>
            <p:txBody>
              <a:bodyPr rtlCol="0" anchor="ctr"/>
              <a:lstStyle/>
              <a:p>
                <a:endParaRPr lang="en-US"/>
              </a:p>
            </p:txBody>
          </p:sp>
          <p:grpSp>
            <p:nvGrpSpPr>
              <p:cNvPr id="183" name="Group 182">
                <a:extLst>
                  <a:ext uri="{FF2B5EF4-FFF2-40B4-BE49-F238E27FC236}">
                    <a16:creationId xmlns:a16="http://schemas.microsoft.com/office/drawing/2014/main" id="{A77EC059-8C80-352B-4073-5E30B0D6783A}"/>
                  </a:ext>
                </a:extLst>
              </p:cNvPr>
              <p:cNvGrpSpPr/>
              <p:nvPr/>
            </p:nvGrpSpPr>
            <p:grpSpPr>
              <a:xfrm>
                <a:off x="7561283" y="3217240"/>
                <a:ext cx="1231106" cy="543699"/>
                <a:chOff x="8840181" y="2237057"/>
                <a:chExt cx="1231106" cy="543699"/>
              </a:xfrm>
            </p:grpSpPr>
            <p:sp>
              <p:nvSpPr>
                <p:cNvPr id="184" name="TextBox 183">
                  <a:extLst>
                    <a:ext uri="{FF2B5EF4-FFF2-40B4-BE49-F238E27FC236}">
                      <a16:creationId xmlns:a16="http://schemas.microsoft.com/office/drawing/2014/main" id="{D76A8A98-CE5E-D404-2F6A-404E776091CD}"/>
                    </a:ext>
                  </a:extLst>
                </p:cNvPr>
                <p:cNvSpPr txBox="1"/>
                <p:nvPr/>
              </p:nvSpPr>
              <p:spPr>
                <a:xfrm>
                  <a:off x="8840181" y="2237057"/>
                  <a:ext cx="1063369" cy="276999"/>
                </a:xfrm>
                <a:prstGeom prst="rect">
                  <a:avLst/>
                </a:prstGeom>
                <a:noFill/>
              </p:spPr>
              <p:txBody>
                <a:bodyPr wrap="none" lIns="0" tIns="0" rIns="0" bIns="0" rtlCol="0">
                  <a:spAutoFit/>
                </a:bodyPr>
                <a:lstStyle/>
                <a:p>
                  <a:pPr>
                    <a:lnSpc>
                      <a:spcPct val="90000"/>
                    </a:lnSpc>
                  </a:pPr>
                  <a:r>
                    <a:rPr lang="en-US" sz="2000" b="1">
                      <a:solidFill>
                        <a:srgbClr val="6D6B65"/>
                      </a:solidFill>
                      <a:latin typeface="Raleway ExtraBold" panose="020B0003030101060003" pitchFamily="34" charset="0"/>
                    </a:rPr>
                    <a:t>2 Shares</a:t>
                  </a:r>
                </a:p>
              </p:txBody>
            </p:sp>
            <p:sp>
              <p:nvSpPr>
                <p:cNvPr id="185" name="TextBox 184">
                  <a:extLst>
                    <a:ext uri="{FF2B5EF4-FFF2-40B4-BE49-F238E27FC236}">
                      <a16:creationId xmlns:a16="http://schemas.microsoft.com/office/drawing/2014/main" id="{E5718986-FFCA-0280-FEC5-9167B64F4D89}"/>
                    </a:ext>
                  </a:extLst>
                </p:cNvPr>
                <p:cNvSpPr txBox="1"/>
                <p:nvPr/>
              </p:nvSpPr>
              <p:spPr>
                <a:xfrm>
                  <a:off x="8840181" y="2503757"/>
                  <a:ext cx="1231106" cy="276999"/>
                </a:xfrm>
                <a:prstGeom prst="rect">
                  <a:avLst/>
                </a:prstGeom>
                <a:noFill/>
              </p:spPr>
              <p:txBody>
                <a:bodyPr wrap="none" lIns="0" tIns="0" rIns="0" bIns="0" rtlCol="0">
                  <a:spAutoFit/>
                </a:bodyPr>
                <a:lstStyle/>
                <a:p>
                  <a:pPr>
                    <a:lnSpc>
                      <a:spcPct val="90000"/>
                    </a:lnSpc>
                  </a:pPr>
                  <a:r>
                    <a:rPr lang="en-US" sz="1000">
                      <a:solidFill>
                        <a:srgbClr val="6D6B65"/>
                      </a:solidFill>
                      <a:latin typeface="Raleway" panose="020B0003030101060003" pitchFamily="34" charset="0"/>
                    </a:rPr>
                    <a:t>From Empowerment</a:t>
                  </a:r>
                  <a:br>
                    <a:rPr lang="en-US" sz="1000">
                      <a:solidFill>
                        <a:srgbClr val="6D6B65"/>
                      </a:solidFill>
                      <a:latin typeface="Raleway" panose="020B0003030101060003" pitchFamily="34" charset="0"/>
                    </a:rPr>
                  </a:br>
                  <a:r>
                    <a:rPr lang="en-US" sz="1000">
                      <a:solidFill>
                        <a:srgbClr val="6D6B65"/>
                      </a:solidFill>
                      <a:latin typeface="Raleway" panose="020B0003030101060003" pitchFamily="34" charset="0"/>
                    </a:rPr>
                    <a:t>Pool (1.50% DCV)</a:t>
                  </a:r>
                </a:p>
              </p:txBody>
            </p:sp>
          </p:grpSp>
        </p:grpSp>
        <p:sp>
          <p:nvSpPr>
            <p:cNvPr id="181" name="TextBox 180">
              <a:extLst>
                <a:ext uri="{FF2B5EF4-FFF2-40B4-BE49-F238E27FC236}">
                  <a16:creationId xmlns:a16="http://schemas.microsoft.com/office/drawing/2014/main" id="{C372A02B-3883-C14D-6459-61BB8C08A948}"/>
                </a:ext>
              </a:extLst>
            </p:cNvPr>
            <p:cNvSpPr txBox="1"/>
            <p:nvPr/>
          </p:nvSpPr>
          <p:spPr>
            <a:xfrm>
              <a:off x="9021455" y="4588329"/>
              <a:ext cx="1387944" cy="498598"/>
            </a:xfrm>
            <a:prstGeom prst="rect">
              <a:avLst/>
            </a:prstGeom>
            <a:noFill/>
          </p:spPr>
          <p:txBody>
            <a:bodyPr wrap="none" lIns="0" tIns="0" rIns="0" bIns="0" rtlCol="0">
              <a:spAutoFit/>
            </a:bodyPr>
            <a:lstStyle/>
            <a:p>
              <a:pPr>
                <a:lnSpc>
                  <a:spcPct val="90000"/>
                </a:lnSpc>
              </a:pPr>
              <a:r>
                <a:rPr lang="en-US" sz="3600" b="1">
                  <a:solidFill>
                    <a:srgbClr val="6D6B65">
                      <a:alpha val="35000"/>
                    </a:srgbClr>
                  </a:solidFill>
                  <a:latin typeface="Raleway ExtraBold" panose="020B0003030101060003" pitchFamily="34" charset="0"/>
                </a:rPr>
                <a:t>~$380</a:t>
              </a:r>
            </a:p>
          </p:txBody>
        </p:sp>
      </p:grpSp>
      <p:sp>
        <p:nvSpPr>
          <p:cNvPr id="186" name="TextBox 185">
            <a:extLst>
              <a:ext uri="{FF2B5EF4-FFF2-40B4-BE49-F238E27FC236}">
                <a16:creationId xmlns:a16="http://schemas.microsoft.com/office/drawing/2014/main" id="{7484454D-A722-5DA5-1CCB-BBCBBCE0812B}"/>
              </a:ext>
            </a:extLst>
          </p:cNvPr>
          <p:cNvSpPr txBox="1"/>
          <p:nvPr/>
        </p:nvSpPr>
        <p:spPr>
          <a:xfrm>
            <a:off x="595043" y="5630547"/>
            <a:ext cx="10025405" cy="749141"/>
          </a:xfrm>
          <a:prstGeom prst="roundRect">
            <a:avLst/>
          </a:prstGeom>
          <a:solidFill>
            <a:srgbClr val="FFF3D7"/>
          </a:solidFill>
        </p:spPr>
        <p:txBody>
          <a:bodyPr wrap="square" lIns="91440" tIns="91440" rIns="91440" bIns="91440" rtlCol="0">
            <a:spAutoFit/>
          </a:bodyPr>
          <a:lstStyle/>
          <a:p>
            <a:r>
              <a:rPr lang="en-US" sz="1600" b="1" i="1" dirty="0"/>
              <a:t>Remember: </a:t>
            </a:r>
            <a:r>
              <a:rPr lang="en-US" sz="1600" dirty="0"/>
              <a:t>If you achieve the rank of Gold and one of your personally enrolled members achieves the rank of Elite for the first time, you will receive one extra share from the Leadership Pool.</a:t>
            </a:r>
          </a:p>
        </p:txBody>
      </p:sp>
      <p:sp>
        <p:nvSpPr>
          <p:cNvPr id="187" name="TextBox 186">
            <a:extLst>
              <a:ext uri="{FF2B5EF4-FFF2-40B4-BE49-F238E27FC236}">
                <a16:creationId xmlns:a16="http://schemas.microsoft.com/office/drawing/2014/main" id="{CC132EB4-ED08-F49E-FD2A-6916458D34D5}"/>
              </a:ext>
            </a:extLst>
          </p:cNvPr>
          <p:cNvSpPr txBox="1"/>
          <p:nvPr/>
        </p:nvSpPr>
        <p:spPr>
          <a:xfrm>
            <a:off x="8066067" y="5240109"/>
            <a:ext cx="2037416" cy="184666"/>
          </a:xfrm>
          <a:prstGeom prst="rect">
            <a:avLst/>
          </a:prstGeom>
          <a:noFill/>
        </p:spPr>
        <p:txBody>
          <a:bodyPr wrap="none" lIns="0" tIns="0" rIns="0" bIns="0" rtlCol="0">
            <a:spAutoFit/>
          </a:bodyPr>
          <a:lstStyle/>
          <a:p>
            <a:r>
              <a:rPr lang="en-US" sz="1200" dirty="0">
                <a:solidFill>
                  <a:schemeClr val="tx1">
                    <a:lumMod val="50000"/>
                    <a:lumOff val="50000"/>
                  </a:schemeClr>
                </a:solidFill>
              </a:rPr>
              <a:t>*shares vary month to month</a:t>
            </a:r>
          </a:p>
        </p:txBody>
      </p:sp>
      <p:sp>
        <p:nvSpPr>
          <p:cNvPr id="7" name="TextBox 6">
            <a:extLst>
              <a:ext uri="{FF2B5EF4-FFF2-40B4-BE49-F238E27FC236}">
                <a16:creationId xmlns:a16="http://schemas.microsoft.com/office/drawing/2014/main" id="{0F85CEC0-CB3F-D0F5-90D6-E2253E45D435}"/>
              </a:ext>
            </a:extLst>
          </p:cNvPr>
          <p:cNvSpPr txBox="1"/>
          <p:nvPr/>
        </p:nvSpPr>
        <p:spPr>
          <a:xfrm>
            <a:off x="492369" y="6559022"/>
            <a:ext cx="10977364" cy="153888"/>
          </a:xfrm>
          <a:prstGeom prst="rect">
            <a:avLst/>
          </a:prstGeom>
          <a:noFill/>
        </p:spPr>
        <p:txBody>
          <a:bodyPr wrap="none" lIns="0" tIns="0" rIns="0" bIns="0">
            <a:spAutoFit/>
          </a:bodyPr>
          <a:lstStyle/>
          <a:p>
            <a:r>
              <a:rPr lang="en-US" sz="1000" dirty="0">
                <a:solidFill>
                  <a:schemeClr val="bg1">
                    <a:lumMod val="65000"/>
                  </a:schemeClr>
                </a:solidFill>
                <a:effectLst/>
                <a:latin typeface="Raleway dT" pitchFamily="2" charset="77"/>
              </a:rPr>
              <a:t>Results vary based on time, effort, and skill. Expenses may be incurred. For more information see the dōTERRA Opportunity and Earnings Disclosure Summary at doterra.com/disclosure.</a:t>
            </a:r>
          </a:p>
        </p:txBody>
      </p:sp>
    </p:spTree>
    <p:extLst>
      <p:ext uri="{BB962C8B-B14F-4D97-AF65-F5344CB8AC3E}">
        <p14:creationId xmlns:p14="http://schemas.microsoft.com/office/powerpoint/2010/main" val="33410954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42" presetClass="path" presetSubtype="0" decel="100000" fill="hold" grpId="1" nodeType="withEffect">
                                  <p:stCondLst>
                                    <p:cond delay="0"/>
                                  </p:stCondLst>
                                  <p:childTnLst>
                                    <p:animMotion origin="layout" path="M 1.66667E-6 4.81481E-6 L -0.01354 0.03449 " pathEditMode="relative" rAng="0" ptsTypes="AA">
                                      <p:cBhvr>
                                        <p:cTn id="9" dur="1000" spd="-100000" fill="hold"/>
                                        <p:tgtEl>
                                          <p:spTgt spid="5"/>
                                        </p:tgtEl>
                                        <p:attrNameLst>
                                          <p:attrName>ppt_x</p:attrName>
                                          <p:attrName>ppt_y</p:attrName>
                                        </p:attrNameLst>
                                      </p:cBhvr>
                                      <p:rCtr x="-677" y="1713"/>
                                    </p:animMotion>
                                  </p:childTnLst>
                                </p:cTn>
                              </p:par>
                              <p:par>
                                <p:cTn id="10" presetID="10" presetClass="entr" presetSubtype="0" fill="hold" grpId="0" nodeType="withEffect">
                                  <p:stCondLst>
                                    <p:cond delay="20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par>
                                <p:cTn id="13" presetID="42" presetClass="path" presetSubtype="0" decel="100000" fill="hold" grpId="1" nodeType="withEffect">
                                  <p:stCondLst>
                                    <p:cond delay="200"/>
                                  </p:stCondLst>
                                  <p:childTnLst>
                                    <p:animMotion origin="layout" path="M -2.70833E-6 -4.07407E-6 L -0.01354 0.03449 " pathEditMode="relative" rAng="0" ptsTypes="AA">
                                      <p:cBhvr>
                                        <p:cTn id="14" dur="1000" spd="-100000" fill="hold"/>
                                        <p:tgtEl>
                                          <p:spTgt spid="6"/>
                                        </p:tgtEl>
                                        <p:attrNameLst>
                                          <p:attrName>ppt_x</p:attrName>
                                          <p:attrName>ppt_y</p:attrName>
                                        </p:attrNameLst>
                                      </p:cBhvr>
                                      <p:rCtr x="-677" y="1713"/>
                                    </p:animMotion>
                                  </p:childTnLst>
                                </p:cTn>
                              </p:par>
                              <p:par>
                                <p:cTn id="15" presetID="10" presetClass="entr" presetSubtype="0" fill="hold" grpId="0" nodeType="withEffect">
                                  <p:stCondLst>
                                    <p:cond delay="800"/>
                                  </p:stCondLst>
                                  <p:childTnLst>
                                    <p:set>
                                      <p:cBhvr>
                                        <p:cTn id="16" dur="1" fill="hold">
                                          <p:stCondLst>
                                            <p:cond delay="0"/>
                                          </p:stCondLst>
                                        </p:cTn>
                                        <p:tgtEl>
                                          <p:spTgt spid="128"/>
                                        </p:tgtEl>
                                        <p:attrNameLst>
                                          <p:attrName>style.visibility</p:attrName>
                                        </p:attrNameLst>
                                      </p:cBhvr>
                                      <p:to>
                                        <p:strVal val="visible"/>
                                      </p:to>
                                    </p:set>
                                    <p:animEffect transition="in" filter="fade">
                                      <p:cBhvr>
                                        <p:cTn id="17" dur="500"/>
                                        <p:tgtEl>
                                          <p:spTgt spid="128"/>
                                        </p:tgtEl>
                                      </p:cBhvr>
                                    </p:animEffect>
                                  </p:childTnLst>
                                </p:cTn>
                              </p:par>
                              <p:par>
                                <p:cTn id="18" presetID="42" presetClass="path" presetSubtype="0" decel="100000" fill="hold" grpId="1" nodeType="withEffect">
                                  <p:stCondLst>
                                    <p:cond delay="800"/>
                                  </p:stCondLst>
                                  <p:childTnLst>
                                    <p:animMotion origin="layout" path="M -3.54167E-6 1.85185E-6 L -0.02565 0.00324 " pathEditMode="relative" rAng="0" ptsTypes="AA">
                                      <p:cBhvr>
                                        <p:cTn id="19" dur="1000" spd="-100000" fill="hold"/>
                                        <p:tgtEl>
                                          <p:spTgt spid="128"/>
                                        </p:tgtEl>
                                        <p:attrNameLst>
                                          <p:attrName>ppt_x</p:attrName>
                                          <p:attrName>ppt_y</p:attrName>
                                        </p:attrNameLst>
                                      </p:cBhvr>
                                      <p:rCtr x="-1289" y="162"/>
                                    </p:animMotion>
                                  </p:childTnLst>
                                </p:cTn>
                              </p:par>
                              <p:par>
                                <p:cTn id="20" presetID="10" presetClass="entr" presetSubtype="0" fill="hold" nodeType="withEffect">
                                  <p:stCondLst>
                                    <p:cond delay="2000"/>
                                  </p:stCondLst>
                                  <p:childTnLst>
                                    <p:set>
                                      <p:cBhvr>
                                        <p:cTn id="21" dur="1" fill="hold">
                                          <p:stCondLst>
                                            <p:cond delay="0"/>
                                          </p:stCondLst>
                                        </p:cTn>
                                        <p:tgtEl>
                                          <p:spTgt spid="2"/>
                                        </p:tgtEl>
                                        <p:attrNameLst>
                                          <p:attrName>style.visibility</p:attrName>
                                        </p:attrNameLst>
                                      </p:cBhvr>
                                      <p:to>
                                        <p:strVal val="visible"/>
                                      </p:to>
                                    </p:set>
                                    <p:animEffect transition="in" filter="fade">
                                      <p:cBhvr>
                                        <p:cTn id="22" dur="500"/>
                                        <p:tgtEl>
                                          <p:spTgt spid="2"/>
                                        </p:tgtEl>
                                      </p:cBhvr>
                                    </p:animEffect>
                                  </p:childTnLst>
                                </p:cTn>
                              </p:par>
                              <p:par>
                                <p:cTn id="23" presetID="42" presetClass="path" presetSubtype="0" decel="100000" fill="hold" nodeType="withEffect">
                                  <p:stCondLst>
                                    <p:cond delay="2000"/>
                                  </p:stCondLst>
                                  <p:childTnLst>
                                    <p:animMotion origin="layout" path="M -6.25E-7 2.59259E-6 L -0.02565 0.00324 " pathEditMode="relative" rAng="0" ptsTypes="AA">
                                      <p:cBhvr>
                                        <p:cTn id="24" dur="1000" spd="-100000" fill="hold"/>
                                        <p:tgtEl>
                                          <p:spTgt spid="2"/>
                                        </p:tgtEl>
                                        <p:attrNameLst>
                                          <p:attrName>ppt_x</p:attrName>
                                          <p:attrName>ppt_y</p:attrName>
                                        </p:attrNameLst>
                                      </p:cBhvr>
                                      <p:rCtr x="-1289" y="162"/>
                                    </p:animMotion>
                                  </p:childTnLst>
                                </p:cTn>
                              </p:par>
                              <p:par>
                                <p:cTn id="25" presetID="10" presetClass="entr" presetSubtype="0" fill="hold" grpId="0" nodeType="withEffect">
                                  <p:stCondLst>
                                    <p:cond delay="2600"/>
                                  </p:stCondLst>
                                  <p:childTnLst>
                                    <p:set>
                                      <p:cBhvr>
                                        <p:cTn id="26" dur="1" fill="hold">
                                          <p:stCondLst>
                                            <p:cond delay="0"/>
                                          </p:stCondLst>
                                        </p:cTn>
                                        <p:tgtEl>
                                          <p:spTgt spid="129"/>
                                        </p:tgtEl>
                                        <p:attrNameLst>
                                          <p:attrName>style.visibility</p:attrName>
                                        </p:attrNameLst>
                                      </p:cBhvr>
                                      <p:to>
                                        <p:strVal val="visible"/>
                                      </p:to>
                                    </p:set>
                                    <p:animEffect transition="in" filter="fade">
                                      <p:cBhvr>
                                        <p:cTn id="27" dur="500"/>
                                        <p:tgtEl>
                                          <p:spTgt spid="129"/>
                                        </p:tgtEl>
                                      </p:cBhvr>
                                    </p:animEffect>
                                  </p:childTnLst>
                                </p:cTn>
                              </p:par>
                              <p:par>
                                <p:cTn id="28" presetID="42" presetClass="path" presetSubtype="0" decel="100000" fill="hold" grpId="1" nodeType="withEffect">
                                  <p:stCondLst>
                                    <p:cond delay="2600"/>
                                  </p:stCondLst>
                                  <p:childTnLst>
                                    <p:animMotion origin="layout" path="M -2.08333E-6 1.85185E-6 L -0.00091 0.04236 " pathEditMode="relative" rAng="0" ptsTypes="AA">
                                      <p:cBhvr>
                                        <p:cTn id="29" dur="1000" spd="-100000" fill="hold"/>
                                        <p:tgtEl>
                                          <p:spTgt spid="129"/>
                                        </p:tgtEl>
                                        <p:attrNameLst>
                                          <p:attrName>ppt_x</p:attrName>
                                          <p:attrName>ppt_y</p:attrName>
                                        </p:attrNameLst>
                                      </p:cBhvr>
                                      <p:rCtr x="-52" y="2106"/>
                                    </p:animMotion>
                                  </p:childTnLst>
                                </p:cTn>
                              </p:par>
                              <p:par>
                                <p:cTn id="30" presetID="10" presetClass="entr" presetSubtype="0" fill="hold" nodeType="withEffect">
                                  <p:stCondLst>
                                    <p:cond delay="1600"/>
                                  </p:stCondLst>
                                  <p:childTnLst>
                                    <p:set>
                                      <p:cBhvr>
                                        <p:cTn id="31" dur="1" fill="hold">
                                          <p:stCondLst>
                                            <p:cond delay="0"/>
                                          </p:stCondLst>
                                        </p:cTn>
                                        <p:tgtEl>
                                          <p:spTgt spid="146"/>
                                        </p:tgtEl>
                                        <p:attrNameLst>
                                          <p:attrName>style.visibility</p:attrName>
                                        </p:attrNameLst>
                                      </p:cBhvr>
                                      <p:to>
                                        <p:strVal val="visible"/>
                                      </p:to>
                                    </p:set>
                                    <p:animEffect transition="in" filter="fade">
                                      <p:cBhvr>
                                        <p:cTn id="32" dur="500"/>
                                        <p:tgtEl>
                                          <p:spTgt spid="146"/>
                                        </p:tgtEl>
                                      </p:cBhvr>
                                    </p:animEffect>
                                  </p:childTnLst>
                                </p:cTn>
                              </p:par>
                              <p:par>
                                <p:cTn id="33" presetID="42" presetClass="path" presetSubtype="0" decel="100000" fill="hold" nodeType="withEffect">
                                  <p:stCondLst>
                                    <p:cond delay="1600"/>
                                  </p:stCondLst>
                                  <p:childTnLst>
                                    <p:animMotion origin="layout" path="M -1.04167E-6 -2.96296E-6 L -0.00091 0.04236 " pathEditMode="relative" rAng="0" ptsTypes="AA">
                                      <p:cBhvr>
                                        <p:cTn id="34" dur="1000" spd="-100000" fill="hold"/>
                                        <p:tgtEl>
                                          <p:spTgt spid="146"/>
                                        </p:tgtEl>
                                        <p:attrNameLst>
                                          <p:attrName>ppt_x</p:attrName>
                                          <p:attrName>ppt_y</p:attrName>
                                        </p:attrNameLst>
                                      </p:cBhvr>
                                      <p:rCtr x="-52" y="2106"/>
                                    </p:animMotion>
                                  </p:childTnLst>
                                </p:cTn>
                              </p:par>
                              <p:par>
                                <p:cTn id="35" presetID="10" presetClass="entr" presetSubtype="0" fill="hold" nodeType="withEffect">
                                  <p:stCondLst>
                                    <p:cond delay="400"/>
                                  </p:stCondLst>
                                  <p:childTnLst>
                                    <p:set>
                                      <p:cBhvr>
                                        <p:cTn id="36" dur="1" fill="hold">
                                          <p:stCondLst>
                                            <p:cond delay="0"/>
                                          </p:stCondLst>
                                        </p:cTn>
                                        <p:tgtEl>
                                          <p:spTgt spid="130"/>
                                        </p:tgtEl>
                                        <p:attrNameLst>
                                          <p:attrName>style.visibility</p:attrName>
                                        </p:attrNameLst>
                                      </p:cBhvr>
                                      <p:to>
                                        <p:strVal val="visible"/>
                                      </p:to>
                                    </p:set>
                                    <p:animEffect transition="in" filter="fade">
                                      <p:cBhvr>
                                        <p:cTn id="37" dur="500"/>
                                        <p:tgtEl>
                                          <p:spTgt spid="130"/>
                                        </p:tgtEl>
                                      </p:cBhvr>
                                    </p:animEffect>
                                  </p:childTnLst>
                                </p:cTn>
                              </p:par>
                              <p:par>
                                <p:cTn id="38" presetID="42" presetClass="path" presetSubtype="0" decel="100000" fill="hold" nodeType="withEffect">
                                  <p:stCondLst>
                                    <p:cond delay="400"/>
                                  </p:stCondLst>
                                  <p:childTnLst>
                                    <p:animMotion origin="layout" path="M 3.95833E-6 -3.33333E-6 L -0.00092 0.04236 " pathEditMode="relative" rAng="0" ptsTypes="AA">
                                      <p:cBhvr>
                                        <p:cTn id="39" dur="1000" spd="-100000" fill="hold"/>
                                        <p:tgtEl>
                                          <p:spTgt spid="130"/>
                                        </p:tgtEl>
                                        <p:attrNameLst>
                                          <p:attrName>ppt_x</p:attrName>
                                          <p:attrName>ppt_y</p:attrName>
                                        </p:attrNameLst>
                                      </p:cBhvr>
                                      <p:rCtr x="-52" y="2106"/>
                                    </p:animMotion>
                                  </p:childTnLst>
                                </p:cTn>
                              </p:par>
                              <p:par>
                                <p:cTn id="40" presetID="10" presetClass="entr" presetSubtype="0" fill="hold" nodeType="withEffect">
                                  <p:stCondLst>
                                    <p:cond delay="2400"/>
                                  </p:stCondLst>
                                  <p:childTnLst>
                                    <p:set>
                                      <p:cBhvr>
                                        <p:cTn id="41" dur="1" fill="hold">
                                          <p:stCondLst>
                                            <p:cond delay="0"/>
                                          </p:stCondLst>
                                        </p:cTn>
                                        <p:tgtEl>
                                          <p:spTgt spid="173"/>
                                        </p:tgtEl>
                                        <p:attrNameLst>
                                          <p:attrName>style.visibility</p:attrName>
                                        </p:attrNameLst>
                                      </p:cBhvr>
                                      <p:to>
                                        <p:strVal val="visible"/>
                                      </p:to>
                                    </p:set>
                                    <p:animEffect transition="in" filter="fade">
                                      <p:cBhvr>
                                        <p:cTn id="42" dur="500"/>
                                        <p:tgtEl>
                                          <p:spTgt spid="173"/>
                                        </p:tgtEl>
                                      </p:cBhvr>
                                    </p:animEffect>
                                  </p:childTnLst>
                                </p:cTn>
                              </p:par>
                              <p:par>
                                <p:cTn id="43" presetID="42" presetClass="path" presetSubtype="0" decel="100000" fill="hold" nodeType="withEffect">
                                  <p:stCondLst>
                                    <p:cond delay="2400"/>
                                  </p:stCondLst>
                                  <p:childTnLst>
                                    <p:animMotion origin="layout" path="M -2.08333E-6 1.48148E-6 L -0.00091 0.04236 " pathEditMode="relative" rAng="0" ptsTypes="AA">
                                      <p:cBhvr>
                                        <p:cTn id="44" dur="1000" spd="-100000" fill="hold"/>
                                        <p:tgtEl>
                                          <p:spTgt spid="173"/>
                                        </p:tgtEl>
                                        <p:attrNameLst>
                                          <p:attrName>ppt_x</p:attrName>
                                          <p:attrName>ppt_y</p:attrName>
                                        </p:attrNameLst>
                                      </p:cBhvr>
                                      <p:rCtr x="-52" y="2106"/>
                                    </p:animMotion>
                                  </p:childTnLst>
                                </p:cTn>
                              </p:par>
                              <p:par>
                                <p:cTn id="45" presetID="10" presetClass="entr" presetSubtype="0" fill="hold" nodeType="withEffect">
                                  <p:stCondLst>
                                    <p:cond delay="2800"/>
                                  </p:stCondLst>
                                  <p:childTnLst>
                                    <p:set>
                                      <p:cBhvr>
                                        <p:cTn id="46" dur="1" fill="hold">
                                          <p:stCondLst>
                                            <p:cond delay="0"/>
                                          </p:stCondLst>
                                        </p:cTn>
                                        <p:tgtEl>
                                          <p:spTgt spid="179"/>
                                        </p:tgtEl>
                                        <p:attrNameLst>
                                          <p:attrName>style.visibility</p:attrName>
                                        </p:attrNameLst>
                                      </p:cBhvr>
                                      <p:to>
                                        <p:strVal val="visible"/>
                                      </p:to>
                                    </p:set>
                                    <p:animEffect transition="in" filter="fade">
                                      <p:cBhvr>
                                        <p:cTn id="47" dur="500"/>
                                        <p:tgtEl>
                                          <p:spTgt spid="179"/>
                                        </p:tgtEl>
                                      </p:cBhvr>
                                    </p:animEffect>
                                  </p:childTnLst>
                                </p:cTn>
                              </p:par>
                              <p:par>
                                <p:cTn id="48" presetID="42" presetClass="path" presetSubtype="0" decel="100000" fill="hold" nodeType="withEffect">
                                  <p:stCondLst>
                                    <p:cond delay="2800"/>
                                  </p:stCondLst>
                                  <p:childTnLst>
                                    <p:animMotion origin="layout" path="M -2.08333E-6 -1.85185E-6 L -0.00091 0.04236 " pathEditMode="relative" rAng="0" ptsTypes="AA">
                                      <p:cBhvr>
                                        <p:cTn id="49" dur="1000" spd="-100000" fill="hold"/>
                                        <p:tgtEl>
                                          <p:spTgt spid="179"/>
                                        </p:tgtEl>
                                        <p:attrNameLst>
                                          <p:attrName>ppt_x</p:attrName>
                                          <p:attrName>ppt_y</p:attrName>
                                        </p:attrNameLst>
                                      </p:cBhvr>
                                      <p:rCtr x="-52" y="2106"/>
                                    </p:animMotion>
                                  </p:childTnLst>
                                </p:cTn>
                              </p:par>
                            </p:childTnLst>
                          </p:cTn>
                        </p:par>
                      </p:childTnLst>
                    </p:cTn>
                  </p:par>
                  <p:par>
                    <p:cTn id="50" fill="hold">
                      <p:stCondLst>
                        <p:cond delay="indefinite"/>
                      </p:stCondLst>
                      <p:childTnLst>
                        <p:par>
                          <p:cTn id="51" fill="hold">
                            <p:stCondLst>
                              <p:cond delay="0"/>
                            </p:stCondLst>
                            <p:childTnLst>
                              <p:par>
                                <p:cTn id="52" presetID="10" presetClass="entr" presetSubtype="0" fill="hold" grpId="0" nodeType="clickEffect">
                                  <p:stCondLst>
                                    <p:cond delay="0"/>
                                  </p:stCondLst>
                                  <p:childTnLst>
                                    <p:set>
                                      <p:cBhvr>
                                        <p:cTn id="53" dur="1" fill="hold">
                                          <p:stCondLst>
                                            <p:cond delay="0"/>
                                          </p:stCondLst>
                                        </p:cTn>
                                        <p:tgtEl>
                                          <p:spTgt spid="186"/>
                                        </p:tgtEl>
                                        <p:attrNameLst>
                                          <p:attrName>style.visibility</p:attrName>
                                        </p:attrNameLst>
                                      </p:cBhvr>
                                      <p:to>
                                        <p:strVal val="visible"/>
                                      </p:to>
                                    </p:set>
                                    <p:animEffect transition="in" filter="fade">
                                      <p:cBhvr>
                                        <p:cTn id="54" dur="500"/>
                                        <p:tgtEl>
                                          <p:spTgt spid="186"/>
                                        </p:tgtEl>
                                      </p:cBhvr>
                                    </p:animEffect>
                                  </p:childTnLst>
                                </p:cTn>
                              </p:par>
                              <p:par>
                                <p:cTn id="55" presetID="42" presetClass="path" presetSubtype="0" decel="100000" fill="hold" grpId="1" nodeType="withEffect">
                                  <p:stCondLst>
                                    <p:cond delay="0"/>
                                  </p:stCondLst>
                                  <p:childTnLst>
                                    <p:animMotion origin="layout" path="M -8.33333E-7 -2.59259E-6 L -0.00091 0.04236 " pathEditMode="relative" rAng="0" ptsTypes="AA">
                                      <p:cBhvr>
                                        <p:cTn id="56" dur="1000" spd="-100000" fill="hold"/>
                                        <p:tgtEl>
                                          <p:spTgt spid="186"/>
                                        </p:tgtEl>
                                        <p:attrNameLst>
                                          <p:attrName>ppt_x</p:attrName>
                                          <p:attrName>ppt_y</p:attrName>
                                        </p:attrNameLst>
                                      </p:cBhvr>
                                      <p:rCtr x="-52" y="2106"/>
                                    </p:animMotion>
                                  </p:childTnLst>
                                </p:cTn>
                              </p:par>
                            </p:childTnLst>
                          </p:cTn>
                        </p:par>
                        <p:par>
                          <p:cTn id="57" fill="hold">
                            <p:stCondLst>
                              <p:cond delay="1000"/>
                            </p:stCondLst>
                            <p:childTnLst>
                              <p:par>
                                <p:cTn id="58" presetID="10" presetClass="entr" presetSubtype="0" fill="hold" grpId="0" nodeType="afterEffect">
                                  <p:stCondLst>
                                    <p:cond delay="0"/>
                                  </p:stCondLst>
                                  <p:childTnLst>
                                    <p:set>
                                      <p:cBhvr>
                                        <p:cTn id="59" dur="1" fill="hold">
                                          <p:stCondLst>
                                            <p:cond delay="0"/>
                                          </p:stCondLst>
                                        </p:cTn>
                                        <p:tgtEl>
                                          <p:spTgt spid="187"/>
                                        </p:tgtEl>
                                        <p:attrNameLst>
                                          <p:attrName>style.visibility</p:attrName>
                                        </p:attrNameLst>
                                      </p:cBhvr>
                                      <p:to>
                                        <p:strVal val="visible"/>
                                      </p:to>
                                    </p:set>
                                    <p:animEffect transition="in" filter="fade">
                                      <p:cBhvr>
                                        <p:cTn id="60" dur="500"/>
                                        <p:tgtEl>
                                          <p:spTgt spid="187"/>
                                        </p:tgtEl>
                                      </p:cBhvr>
                                    </p:animEffect>
                                  </p:childTnLst>
                                </p:cTn>
                              </p:par>
                              <p:par>
                                <p:cTn id="61" presetID="42" presetClass="path" presetSubtype="0" decel="100000" fill="hold" grpId="1" nodeType="withEffect">
                                  <p:stCondLst>
                                    <p:cond delay="0"/>
                                  </p:stCondLst>
                                  <p:childTnLst>
                                    <p:animMotion origin="layout" path="M -4.16667E-7 -1.85185E-6 L -0.00091 0.04236 " pathEditMode="relative" rAng="0" ptsTypes="AA">
                                      <p:cBhvr>
                                        <p:cTn id="62" dur="1000" spd="-100000" fill="hold"/>
                                        <p:tgtEl>
                                          <p:spTgt spid="187"/>
                                        </p:tgtEl>
                                        <p:attrNameLst>
                                          <p:attrName>ppt_x</p:attrName>
                                          <p:attrName>ppt_y</p:attrName>
                                        </p:attrNameLst>
                                      </p:cBhvr>
                                      <p:rCtr x="-52" y="2106"/>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5" grpId="1"/>
      <p:bldP spid="6" grpId="0"/>
      <p:bldP spid="6" grpId="1"/>
      <p:bldP spid="128" grpId="0" animBg="1"/>
      <p:bldP spid="128" grpId="1" animBg="1"/>
      <p:bldP spid="129" grpId="0" animBg="1"/>
      <p:bldP spid="129" grpId="1" animBg="1"/>
      <p:bldP spid="186" grpId="0" animBg="1"/>
      <p:bldP spid="186" grpId="1" animBg="1"/>
      <p:bldP spid="187" grpId="0"/>
      <p:bldP spid="187" grpId="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AF5416-685E-2B37-F3A2-DDFC420A2870}"/>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55FAB371-FE34-B6E5-90D3-CD66E3E91943}"/>
              </a:ext>
            </a:extLst>
          </p:cNvPr>
          <p:cNvSpPr txBox="1"/>
          <p:nvPr/>
        </p:nvSpPr>
        <p:spPr>
          <a:xfrm>
            <a:off x="623470" y="526769"/>
            <a:ext cx="4089517" cy="615553"/>
          </a:xfrm>
          <a:prstGeom prst="rect">
            <a:avLst/>
          </a:prstGeom>
          <a:noFill/>
        </p:spPr>
        <p:txBody>
          <a:bodyPr wrap="none" lIns="0" tIns="0" rIns="0" bIns="0" rtlCol="0" anchor="b">
            <a:spAutoFit/>
          </a:bodyPr>
          <a:lstStyle/>
          <a:p>
            <a:r>
              <a:rPr lang="en-US" sz="4000" b="1" spc="200">
                <a:solidFill>
                  <a:schemeClr val="accent5"/>
                </a:solidFill>
                <a:latin typeface="Raleway ExtraBold" panose="020B0003030101060003" pitchFamily="34" charset="0"/>
              </a:rPr>
              <a:t>PERFORMANCE</a:t>
            </a:r>
          </a:p>
        </p:txBody>
      </p:sp>
      <p:sp>
        <p:nvSpPr>
          <p:cNvPr id="4" name="Title 1">
            <a:extLst>
              <a:ext uri="{FF2B5EF4-FFF2-40B4-BE49-F238E27FC236}">
                <a16:creationId xmlns:a16="http://schemas.microsoft.com/office/drawing/2014/main" id="{80E454CF-68C5-48A6-0211-A7FC36D096A1}"/>
              </a:ext>
            </a:extLst>
          </p:cNvPr>
          <p:cNvSpPr txBox="1">
            <a:spLocks/>
          </p:cNvSpPr>
          <p:nvPr/>
        </p:nvSpPr>
        <p:spPr>
          <a:xfrm>
            <a:off x="2118218" y="947273"/>
            <a:ext cx="2665473" cy="1329595"/>
          </a:xfrm>
          <a:prstGeom prst="rect">
            <a:avLst/>
          </a:prstGeom>
        </p:spPr>
        <p:txBody>
          <a:bodyPr vert="horz" wrap="none" lIns="0" tIns="0" rIns="0" bIns="0" rtlCol="0" anchor="ctr">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9600">
                <a:ln w="31750">
                  <a:solidFill>
                    <a:schemeClr val="accent5"/>
                  </a:solidFill>
                </a:ln>
                <a:noFill/>
              </a:rPr>
              <a:t>Pool</a:t>
            </a:r>
          </a:p>
        </p:txBody>
      </p:sp>
      <p:grpSp>
        <p:nvGrpSpPr>
          <p:cNvPr id="47" name="Group 46">
            <a:extLst>
              <a:ext uri="{FF2B5EF4-FFF2-40B4-BE49-F238E27FC236}">
                <a16:creationId xmlns:a16="http://schemas.microsoft.com/office/drawing/2014/main" id="{85B11463-F91E-C1FC-32E4-E7DDD5278B87}"/>
              </a:ext>
            </a:extLst>
          </p:cNvPr>
          <p:cNvGrpSpPr/>
          <p:nvPr/>
        </p:nvGrpSpPr>
        <p:grpSpPr>
          <a:xfrm>
            <a:off x="7983434" y="264894"/>
            <a:ext cx="4208565" cy="1329593"/>
            <a:chOff x="7983434" y="264894"/>
            <a:chExt cx="4208565" cy="1329593"/>
          </a:xfrm>
        </p:grpSpPr>
        <p:sp>
          <p:nvSpPr>
            <p:cNvPr id="48" name="Round Same Side Corner Rectangle 47">
              <a:extLst>
                <a:ext uri="{FF2B5EF4-FFF2-40B4-BE49-F238E27FC236}">
                  <a16:creationId xmlns:a16="http://schemas.microsoft.com/office/drawing/2014/main" id="{031B5DE2-EB7A-5962-5496-1E5CDF694016}"/>
                </a:ext>
              </a:extLst>
            </p:cNvPr>
            <p:cNvSpPr/>
            <p:nvPr/>
          </p:nvSpPr>
          <p:spPr>
            <a:xfrm rot="16200000">
              <a:off x="9422920" y="-1174592"/>
              <a:ext cx="1329593" cy="4208565"/>
            </a:xfrm>
            <a:prstGeom prst="round2Same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TextBox 48">
              <a:extLst>
                <a:ext uri="{FF2B5EF4-FFF2-40B4-BE49-F238E27FC236}">
                  <a16:creationId xmlns:a16="http://schemas.microsoft.com/office/drawing/2014/main" id="{45076A85-DF7C-E813-9415-30FA02C432CE}"/>
                </a:ext>
              </a:extLst>
            </p:cNvPr>
            <p:cNvSpPr txBox="1"/>
            <p:nvPr/>
          </p:nvSpPr>
          <p:spPr>
            <a:xfrm>
              <a:off x="8268293" y="347109"/>
              <a:ext cx="3789371" cy="1200329"/>
            </a:xfrm>
            <a:prstGeom prst="rect">
              <a:avLst/>
            </a:prstGeom>
            <a:noFill/>
          </p:spPr>
          <p:txBody>
            <a:bodyPr wrap="none" rtlCol="0">
              <a:spAutoFit/>
            </a:bodyPr>
            <a:lstStyle/>
            <a:p>
              <a:r>
                <a:rPr lang="en-US"/>
                <a:t>Paid to</a:t>
              </a:r>
              <a:r>
                <a:rPr lang="en-US" b="1"/>
                <a:t> Ranks </a:t>
              </a:r>
              <a:endParaRPr lang="en-US"/>
            </a:p>
            <a:p>
              <a:r>
                <a:rPr lang="en-US"/>
                <a:t>Paid</a:t>
              </a:r>
              <a:r>
                <a:rPr lang="en-US" b="1"/>
                <a:t> Monthly</a:t>
              </a:r>
              <a:endParaRPr lang="en-US"/>
            </a:p>
            <a:p>
              <a:r>
                <a:rPr lang="en-US"/>
                <a:t>Earnings vary based on </a:t>
              </a:r>
              <a:r>
                <a:rPr lang="en-US" b="1" err="1"/>
                <a:t>dōTERRA</a:t>
              </a:r>
              <a:r>
                <a:rPr lang="en-US" b="1"/>
                <a:t> </a:t>
              </a:r>
              <a:br>
                <a:rPr lang="en-US" b="1"/>
              </a:br>
              <a:r>
                <a:rPr lang="en-US" b="1"/>
                <a:t>Company Volume (DCV)</a:t>
              </a:r>
            </a:p>
          </p:txBody>
        </p:sp>
      </p:grpSp>
      <p:grpSp>
        <p:nvGrpSpPr>
          <p:cNvPr id="2" name="Group 1">
            <a:extLst>
              <a:ext uri="{FF2B5EF4-FFF2-40B4-BE49-F238E27FC236}">
                <a16:creationId xmlns:a16="http://schemas.microsoft.com/office/drawing/2014/main" id="{11F1497D-D04A-86CC-09E1-3279D02BD57E}"/>
              </a:ext>
            </a:extLst>
          </p:cNvPr>
          <p:cNvGrpSpPr/>
          <p:nvPr/>
        </p:nvGrpSpPr>
        <p:grpSpPr>
          <a:xfrm>
            <a:off x="393341" y="2621995"/>
            <a:ext cx="11405319" cy="3629605"/>
            <a:chOff x="459303" y="2621995"/>
            <a:chExt cx="11405319" cy="3629605"/>
          </a:xfrm>
        </p:grpSpPr>
        <p:sp>
          <p:nvSpPr>
            <p:cNvPr id="5" name="TextBox 4">
              <a:extLst>
                <a:ext uri="{FF2B5EF4-FFF2-40B4-BE49-F238E27FC236}">
                  <a16:creationId xmlns:a16="http://schemas.microsoft.com/office/drawing/2014/main" id="{CA16C863-5CA8-2F6B-2296-06E47663934E}"/>
                </a:ext>
              </a:extLst>
            </p:cNvPr>
            <p:cNvSpPr txBox="1"/>
            <p:nvPr/>
          </p:nvSpPr>
          <p:spPr>
            <a:xfrm>
              <a:off x="960594" y="2904466"/>
              <a:ext cx="1555618" cy="276999"/>
            </a:xfrm>
            <a:prstGeom prst="rect">
              <a:avLst/>
            </a:prstGeom>
            <a:noFill/>
          </p:spPr>
          <p:txBody>
            <a:bodyPr wrap="none" lIns="0" tIns="0" rIns="0" bIns="0" rtlCol="0" anchor="ctr">
              <a:spAutoFit/>
            </a:bodyPr>
            <a:lstStyle/>
            <a:p>
              <a:pPr algn="r"/>
              <a:r>
                <a:rPr lang="en-US" b="1"/>
                <a:t>PAID AS RANK</a:t>
              </a:r>
            </a:p>
          </p:txBody>
        </p:sp>
        <p:sp>
          <p:nvSpPr>
            <p:cNvPr id="6" name="TextBox 5">
              <a:extLst>
                <a:ext uri="{FF2B5EF4-FFF2-40B4-BE49-F238E27FC236}">
                  <a16:creationId xmlns:a16="http://schemas.microsoft.com/office/drawing/2014/main" id="{8D64319D-482B-701B-141F-7077A1EECA21}"/>
                </a:ext>
              </a:extLst>
            </p:cNvPr>
            <p:cNvSpPr txBox="1"/>
            <p:nvPr/>
          </p:nvSpPr>
          <p:spPr>
            <a:xfrm>
              <a:off x="459303" y="4419470"/>
              <a:ext cx="2056909" cy="553998"/>
            </a:xfrm>
            <a:prstGeom prst="rect">
              <a:avLst/>
            </a:prstGeom>
            <a:noFill/>
          </p:spPr>
          <p:txBody>
            <a:bodyPr wrap="none" lIns="0" tIns="0" rIns="0" bIns="0" rtlCol="0" anchor="ctr">
              <a:spAutoFit/>
            </a:bodyPr>
            <a:lstStyle/>
            <a:p>
              <a:pPr algn="r"/>
              <a:r>
                <a:rPr lang="en-US" b="1"/>
                <a:t>NO. OF</a:t>
              </a:r>
              <a:br>
                <a:rPr lang="en-US" b="1"/>
              </a:br>
              <a:r>
                <a:rPr lang="en-US" b="1"/>
                <a:t>POSSIBLE SHARES</a:t>
              </a:r>
            </a:p>
          </p:txBody>
        </p:sp>
        <p:sp>
          <p:nvSpPr>
            <p:cNvPr id="7" name="TextBox 6">
              <a:extLst>
                <a:ext uri="{FF2B5EF4-FFF2-40B4-BE49-F238E27FC236}">
                  <a16:creationId xmlns:a16="http://schemas.microsoft.com/office/drawing/2014/main" id="{8D1D1417-E009-CF62-DEDF-4F308B850793}"/>
                </a:ext>
              </a:extLst>
            </p:cNvPr>
            <p:cNvSpPr txBox="1"/>
            <p:nvPr/>
          </p:nvSpPr>
          <p:spPr>
            <a:xfrm>
              <a:off x="857104" y="5114414"/>
              <a:ext cx="1659108" cy="553998"/>
            </a:xfrm>
            <a:prstGeom prst="rect">
              <a:avLst/>
            </a:prstGeom>
            <a:noFill/>
          </p:spPr>
          <p:txBody>
            <a:bodyPr wrap="none" lIns="0" tIns="0" rIns="0" bIns="0" rtlCol="0" anchor="ctr">
              <a:spAutoFit/>
            </a:bodyPr>
            <a:lstStyle/>
            <a:p>
              <a:pPr algn="r"/>
              <a:r>
                <a:rPr lang="en-US" b="1"/>
                <a:t>*GROWTH</a:t>
              </a:r>
              <a:br>
                <a:rPr lang="en-US" b="1"/>
              </a:br>
              <a:r>
                <a:rPr lang="en-US" b="1"/>
                <a:t>REQUIREMENT</a:t>
              </a:r>
            </a:p>
          </p:txBody>
        </p:sp>
        <p:sp>
          <p:nvSpPr>
            <p:cNvPr id="8" name="TextBox 7">
              <a:extLst>
                <a:ext uri="{FF2B5EF4-FFF2-40B4-BE49-F238E27FC236}">
                  <a16:creationId xmlns:a16="http://schemas.microsoft.com/office/drawing/2014/main" id="{7D0DE0FC-749B-0119-B897-891DB583CAF4}"/>
                </a:ext>
              </a:extLst>
            </p:cNvPr>
            <p:cNvSpPr txBox="1"/>
            <p:nvPr/>
          </p:nvSpPr>
          <p:spPr>
            <a:xfrm>
              <a:off x="1454896" y="5874437"/>
              <a:ext cx="1061316" cy="276999"/>
            </a:xfrm>
            <a:prstGeom prst="rect">
              <a:avLst/>
            </a:prstGeom>
            <a:noFill/>
          </p:spPr>
          <p:txBody>
            <a:bodyPr wrap="none" lIns="0" tIns="0" rIns="0" bIns="0" rtlCol="0" anchor="ctr">
              <a:spAutoFit/>
            </a:bodyPr>
            <a:lstStyle/>
            <a:p>
              <a:pPr algn="r"/>
              <a:r>
                <a:rPr lang="en-US" b="1"/>
                <a:t>% OF DCV</a:t>
              </a:r>
            </a:p>
          </p:txBody>
        </p:sp>
        <p:grpSp>
          <p:nvGrpSpPr>
            <p:cNvPr id="9" name="Group 8">
              <a:extLst>
                <a:ext uri="{FF2B5EF4-FFF2-40B4-BE49-F238E27FC236}">
                  <a16:creationId xmlns:a16="http://schemas.microsoft.com/office/drawing/2014/main" id="{1AF7F71F-63B5-7506-C63E-67EC6F1878CD}"/>
                </a:ext>
              </a:extLst>
            </p:cNvPr>
            <p:cNvGrpSpPr/>
            <p:nvPr/>
          </p:nvGrpSpPr>
          <p:grpSpPr>
            <a:xfrm>
              <a:off x="2693217" y="2621995"/>
              <a:ext cx="9171405" cy="3629605"/>
              <a:chOff x="3212506" y="2621995"/>
              <a:chExt cx="10897866" cy="3629605"/>
            </a:xfrm>
          </p:grpSpPr>
          <p:sp>
            <p:nvSpPr>
              <p:cNvPr id="10" name="Freeform 9">
                <a:extLst>
                  <a:ext uri="{FF2B5EF4-FFF2-40B4-BE49-F238E27FC236}">
                    <a16:creationId xmlns:a16="http://schemas.microsoft.com/office/drawing/2014/main" id="{AF77D3D7-D8C9-6BAE-A8E9-3C469C2174FB}"/>
                  </a:ext>
                </a:extLst>
              </p:cNvPr>
              <p:cNvSpPr/>
              <p:nvPr/>
            </p:nvSpPr>
            <p:spPr>
              <a:xfrm rot="16200000">
                <a:off x="12498074" y="4010154"/>
                <a:ext cx="566206" cy="2658390"/>
              </a:xfrm>
              <a:custGeom>
                <a:avLst/>
                <a:gdLst>
                  <a:gd name="connsiteX0" fmla="*/ 0 w 566206"/>
                  <a:gd name="connsiteY0" fmla="*/ 0 h 2658390"/>
                  <a:gd name="connsiteX1" fmla="*/ 566207 w 566206"/>
                  <a:gd name="connsiteY1" fmla="*/ 0 h 2658390"/>
                  <a:gd name="connsiteX2" fmla="*/ 566207 w 566206"/>
                  <a:gd name="connsiteY2" fmla="*/ 2658390 h 2658390"/>
                  <a:gd name="connsiteX3" fmla="*/ 0 w 566206"/>
                  <a:gd name="connsiteY3" fmla="*/ 2658390 h 2658390"/>
                </a:gdLst>
                <a:ahLst/>
                <a:cxnLst>
                  <a:cxn ang="0">
                    <a:pos x="connsiteX0" y="connsiteY0"/>
                  </a:cxn>
                  <a:cxn ang="0">
                    <a:pos x="connsiteX1" y="connsiteY1"/>
                  </a:cxn>
                  <a:cxn ang="0">
                    <a:pos x="connsiteX2" y="connsiteY2"/>
                  </a:cxn>
                  <a:cxn ang="0">
                    <a:pos x="connsiteX3" y="connsiteY3"/>
                  </a:cxn>
                </a:cxnLst>
                <a:rect l="l" t="t" r="r" b="b"/>
                <a:pathLst>
                  <a:path w="566206" h="2658390">
                    <a:moveTo>
                      <a:pt x="0" y="0"/>
                    </a:moveTo>
                    <a:lnTo>
                      <a:pt x="566207" y="0"/>
                    </a:lnTo>
                    <a:lnTo>
                      <a:pt x="566207" y="2658390"/>
                    </a:lnTo>
                    <a:lnTo>
                      <a:pt x="0" y="2658390"/>
                    </a:lnTo>
                    <a:close/>
                  </a:path>
                </a:pathLst>
              </a:custGeom>
              <a:solidFill>
                <a:srgbClr val="FFE8B3"/>
              </a:solidFill>
              <a:ln w="22036" cap="flat">
                <a:noFill/>
                <a:prstDash val="solid"/>
                <a:miter/>
              </a:ln>
            </p:spPr>
            <p:txBody>
              <a:bodyPr rtlCol="0" anchor="ctr"/>
              <a:lstStyle/>
              <a:p>
                <a:endParaRPr lang="en-US" sz="1600"/>
              </a:p>
            </p:txBody>
          </p:sp>
          <p:sp>
            <p:nvSpPr>
              <p:cNvPr id="11" name="Freeform 10">
                <a:extLst>
                  <a:ext uri="{FF2B5EF4-FFF2-40B4-BE49-F238E27FC236}">
                    <a16:creationId xmlns:a16="http://schemas.microsoft.com/office/drawing/2014/main" id="{4FB378C3-D63D-D82F-6701-7460B8E66B0C}"/>
                  </a:ext>
                </a:extLst>
              </p:cNvPr>
              <p:cNvSpPr/>
              <p:nvPr/>
            </p:nvSpPr>
            <p:spPr>
              <a:xfrm rot="16200000">
                <a:off x="4265286" y="4010154"/>
                <a:ext cx="566206" cy="2658390"/>
              </a:xfrm>
              <a:custGeom>
                <a:avLst/>
                <a:gdLst>
                  <a:gd name="connsiteX0" fmla="*/ 0 w 566206"/>
                  <a:gd name="connsiteY0" fmla="*/ 0 h 2658390"/>
                  <a:gd name="connsiteX1" fmla="*/ 566207 w 566206"/>
                  <a:gd name="connsiteY1" fmla="*/ 0 h 2658390"/>
                  <a:gd name="connsiteX2" fmla="*/ 566207 w 566206"/>
                  <a:gd name="connsiteY2" fmla="*/ 2658390 h 2658390"/>
                  <a:gd name="connsiteX3" fmla="*/ 0 w 566206"/>
                  <a:gd name="connsiteY3" fmla="*/ 2658390 h 2658390"/>
                </a:gdLst>
                <a:ahLst/>
                <a:cxnLst>
                  <a:cxn ang="0">
                    <a:pos x="connsiteX0" y="connsiteY0"/>
                  </a:cxn>
                  <a:cxn ang="0">
                    <a:pos x="connsiteX1" y="connsiteY1"/>
                  </a:cxn>
                  <a:cxn ang="0">
                    <a:pos x="connsiteX2" y="connsiteY2"/>
                  </a:cxn>
                  <a:cxn ang="0">
                    <a:pos x="connsiteX3" y="connsiteY3"/>
                  </a:cxn>
                </a:cxnLst>
                <a:rect l="l" t="t" r="r" b="b"/>
                <a:pathLst>
                  <a:path w="566206" h="2658390">
                    <a:moveTo>
                      <a:pt x="0" y="0"/>
                    </a:moveTo>
                    <a:lnTo>
                      <a:pt x="566207" y="0"/>
                    </a:lnTo>
                    <a:lnTo>
                      <a:pt x="566207" y="2658390"/>
                    </a:lnTo>
                    <a:lnTo>
                      <a:pt x="0" y="2658390"/>
                    </a:lnTo>
                    <a:close/>
                  </a:path>
                </a:pathLst>
              </a:custGeom>
              <a:solidFill>
                <a:srgbClr val="FFE8B3"/>
              </a:solidFill>
              <a:ln w="22036" cap="flat">
                <a:noFill/>
                <a:prstDash val="solid"/>
                <a:miter/>
              </a:ln>
            </p:spPr>
            <p:txBody>
              <a:bodyPr rtlCol="0" anchor="ctr"/>
              <a:lstStyle/>
              <a:p>
                <a:endParaRPr lang="en-US" sz="1600"/>
              </a:p>
            </p:txBody>
          </p:sp>
          <p:sp>
            <p:nvSpPr>
              <p:cNvPr id="12" name="Freeform 11">
                <a:extLst>
                  <a:ext uri="{FF2B5EF4-FFF2-40B4-BE49-F238E27FC236}">
                    <a16:creationId xmlns:a16="http://schemas.microsoft.com/office/drawing/2014/main" id="{E7290E3E-0DC0-31EB-5F17-57BE2F5F9053}"/>
                  </a:ext>
                </a:extLst>
              </p:cNvPr>
              <p:cNvSpPr/>
              <p:nvPr/>
            </p:nvSpPr>
            <p:spPr>
              <a:xfrm rot="16200000">
                <a:off x="9732295" y="4010154"/>
                <a:ext cx="566206" cy="2658390"/>
              </a:xfrm>
              <a:custGeom>
                <a:avLst/>
                <a:gdLst>
                  <a:gd name="connsiteX0" fmla="*/ 0 w 566206"/>
                  <a:gd name="connsiteY0" fmla="*/ 0 h 2658390"/>
                  <a:gd name="connsiteX1" fmla="*/ 566207 w 566206"/>
                  <a:gd name="connsiteY1" fmla="*/ 0 h 2658390"/>
                  <a:gd name="connsiteX2" fmla="*/ 566207 w 566206"/>
                  <a:gd name="connsiteY2" fmla="*/ 2658390 h 2658390"/>
                  <a:gd name="connsiteX3" fmla="*/ 0 w 566206"/>
                  <a:gd name="connsiteY3" fmla="*/ 2658390 h 2658390"/>
                </a:gdLst>
                <a:ahLst/>
                <a:cxnLst>
                  <a:cxn ang="0">
                    <a:pos x="connsiteX0" y="connsiteY0"/>
                  </a:cxn>
                  <a:cxn ang="0">
                    <a:pos x="connsiteX1" y="connsiteY1"/>
                  </a:cxn>
                  <a:cxn ang="0">
                    <a:pos x="connsiteX2" y="connsiteY2"/>
                  </a:cxn>
                  <a:cxn ang="0">
                    <a:pos x="connsiteX3" y="connsiteY3"/>
                  </a:cxn>
                </a:cxnLst>
                <a:rect l="l" t="t" r="r" b="b"/>
                <a:pathLst>
                  <a:path w="566206" h="2658390">
                    <a:moveTo>
                      <a:pt x="0" y="0"/>
                    </a:moveTo>
                    <a:lnTo>
                      <a:pt x="566207" y="0"/>
                    </a:lnTo>
                    <a:lnTo>
                      <a:pt x="566207" y="2658390"/>
                    </a:lnTo>
                    <a:lnTo>
                      <a:pt x="0" y="2658390"/>
                    </a:lnTo>
                    <a:close/>
                  </a:path>
                </a:pathLst>
              </a:custGeom>
              <a:solidFill>
                <a:srgbClr val="FFE8B3"/>
              </a:solidFill>
              <a:ln w="22036" cap="flat">
                <a:noFill/>
                <a:prstDash val="solid"/>
                <a:miter/>
              </a:ln>
            </p:spPr>
            <p:txBody>
              <a:bodyPr rtlCol="0" anchor="ctr"/>
              <a:lstStyle/>
              <a:p>
                <a:endParaRPr lang="en-US" sz="1600"/>
              </a:p>
            </p:txBody>
          </p:sp>
          <p:sp>
            <p:nvSpPr>
              <p:cNvPr id="13" name="Freeform 12">
                <a:extLst>
                  <a:ext uri="{FF2B5EF4-FFF2-40B4-BE49-F238E27FC236}">
                    <a16:creationId xmlns:a16="http://schemas.microsoft.com/office/drawing/2014/main" id="{0102CBD6-4DBE-0F25-620A-F2F7FF7D6178}"/>
                  </a:ext>
                </a:extLst>
              </p:cNvPr>
              <p:cNvSpPr/>
              <p:nvPr/>
            </p:nvSpPr>
            <p:spPr>
              <a:xfrm rot="16200000">
                <a:off x="6998611" y="4010154"/>
                <a:ext cx="566206" cy="2658390"/>
              </a:xfrm>
              <a:custGeom>
                <a:avLst/>
                <a:gdLst>
                  <a:gd name="connsiteX0" fmla="*/ 0 w 566206"/>
                  <a:gd name="connsiteY0" fmla="*/ 0 h 2658390"/>
                  <a:gd name="connsiteX1" fmla="*/ 566207 w 566206"/>
                  <a:gd name="connsiteY1" fmla="*/ 0 h 2658390"/>
                  <a:gd name="connsiteX2" fmla="*/ 566207 w 566206"/>
                  <a:gd name="connsiteY2" fmla="*/ 2658390 h 2658390"/>
                  <a:gd name="connsiteX3" fmla="*/ 0 w 566206"/>
                  <a:gd name="connsiteY3" fmla="*/ 2658390 h 2658390"/>
                </a:gdLst>
                <a:ahLst/>
                <a:cxnLst>
                  <a:cxn ang="0">
                    <a:pos x="connsiteX0" y="connsiteY0"/>
                  </a:cxn>
                  <a:cxn ang="0">
                    <a:pos x="connsiteX1" y="connsiteY1"/>
                  </a:cxn>
                  <a:cxn ang="0">
                    <a:pos x="connsiteX2" y="connsiteY2"/>
                  </a:cxn>
                  <a:cxn ang="0">
                    <a:pos x="connsiteX3" y="connsiteY3"/>
                  </a:cxn>
                </a:cxnLst>
                <a:rect l="l" t="t" r="r" b="b"/>
                <a:pathLst>
                  <a:path w="566206" h="2658390">
                    <a:moveTo>
                      <a:pt x="0" y="0"/>
                    </a:moveTo>
                    <a:lnTo>
                      <a:pt x="566207" y="0"/>
                    </a:lnTo>
                    <a:lnTo>
                      <a:pt x="566207" y="2658390"/>
                    </a:lnTo>
                    <a:lnTo>
                      <a:pt x="0" y="2658390"/>
                    </a:lnTo>
                    <a:close/>
                  </a:path>
                </a:pathLst>
              </a:custGeom>
              <a:solidFill>
                <a:srgbClr val="FFE8B3"/>
              </a:solidFill>
              <a:ln w="22036" cap="flat">
                <a:noFill/>
                <a:prstDash val="solid"/>
                <a:miter/>
              </a:ln>
            </p:spPr>
            <p:txBody>
              <a:bodyPr rtlCol="0" anchor="ctr"/>
              <a:lstStyle/>
              <a:p>
                <a:endParaRPr lang="en-US" sz="1600"/>
              </a:p>
            </p:txBody>
          </p:sp>
          <p:grpSp>
            <p:nvGrpSpPr>
              <p:cNvPr id="14" name="Group 13">
                <a:extLst>
                  <a:ext uri="{FF2B5EF4-FFF2-40B4-BE49-F238E27FC236}">
                    <a16:creationId xmlns:a16="http://schemas.microsoft.com/office/drawing/2014/main" id="{A1A28FD3-BF5C-331B-A30B-5C481ADB3072}"/>
                  </a:ext>
                </a:extLst>
              </p:cNvPr>
              <p:cNvGrpSpPr/>
              <p:nvPr/>
            </p:nvGrpSpPr>
            <p:grpSpPr>
              <a:xfrm>
                <a:off x="3228477" y="2621995"/>
                <a:ext cx="2648772" cy="831057"/>
                <a:chOff x="5718422" y="2621995"/>
                <a:chExt cx="2648772" cy="831057"/>
              </a:xfrm>
            </p:grpSpPr>
            <p:sp>
              <p:nvSpPr>
                <p:cNvPr id="44" name="Freeform 43">
                  <a:extLst>
                    <a:ext uri="{FF2B5EF4-FFF2-40B4-BE49-F238E27FC236}">
                      <a16:creationId xmlns:a16="http://schemas.microsoft.com/office/drawing/2014/main" id="{A5BC9460-5084-7D24-C8A0-19945B53D6D7}"/>
                    </a:ext>
                  </a:extLst>
                </p:cNvPr>
                <p:cNvSpPr/>
                <p:nvPr/>
              </p:nvSpPr>
              <p:spPr>
                <a:xfrm rot="16200000">
                  <a:off x="6627279" y="1713138"/>
                  <a:ext cx="831057" cy="2648772"/>
                </a:xfrm>
                <a:custGeom>
                  <a:avLst/>
                  <a:gdLst>
                    <a:gd name="connsiteX0" fmla="*/ 757329 w 831057"/>
                    <a:gd name="connsiteY0" fmla="*/ 0 h 2648772"/>
                    <a:gd name="connsiteX1" fmla="*/ 831057 w 831057"/>
                    <a:gd name="connsiteY1" fmla="*/ 73379 h 2648772"/>
                    <a:gd name="connsiteX2" fmla="*/ 831057 w 831057"/>
                    <a:gd name="connsiteY2" fmla="*/ 2575393 h 2648772"/>
                    <a:gd name="connsiteX3" fmla="*/ 757329 w 831057"/>
                    <a:gd name="connsiteY3" fmla="*/ 2648773 h 2648772"/>
                    <a:gd name="connsiteX4" fmla="*/ 73729 w 831057"/>
                    <a:gd name="connsiteY4" fmla="*/ 2648773 h 2648772"/>
                    <a:gd name="connsiteX5" fmla="*/ 0 w 831057"/>
                    <a:gd name="connsiteY5" fmla="*/ 2575393 h 2648772"/>
                    <a:gd name="connsiteX6" fmla="*/ 0 w 831057"/>
                    <a:gd name="connsiteY6" fmla="*/ 73379 h 2648772"/>
                    <a:gd name="connsiteX7" fmla="*/ 73729 w 831057"/>
                    <a:gd name="connsiteY7" fmla="*/ 0 h 26487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31057" h="2648772">
                      <a:moveTo>
                        <a:pt x="757329" y="0"/>
                      </a:moveTo>
                      <a:cubicBezTo>
                        <a:pt x="798048" y="0"/>
                        <a:pt x="831057" y="32853"/>
                        <a:pt x="831057" y="73379"/>
                      </a:cubicBezTo>
                      <a:lnTo>
                        <a:pt x="831057" y="2575393"/>
                      </a:lnTo>
                      <a:cubicBezTo>
                        <a:pt x="831057" y="2615920"/>
                        <a:pt x="798048" y="2648773"/>
                        <a:pt x="757329" y="2648773"/>
                      </a:cubicBezTo>
                      <a:lnTo>
                        <a:pt x="73729" y="2648773"/>
                      </a:lnTo>
                      <a:cubicBezTo>
                        <a:pt x="33009" y="2648773"/>
                        <a:pt x="0" y="2615920"/>
                        <a:pt x="0" y="2575393"/>
                      </a:cubicBezTo>
                      <a:lnTo>
                        <a:pt x="0" y="73379"/>
                      </a:lnTo>
                      <a:cubicBezTo>
                        <a:pt x="0" y="32853"/>
                        <a:pt x="33009" y="0"/>
                        <a:pt x="73729" y="0"/>
                      </a:cubicBezTo>
                      <a:close/>
                    </a:path>
                  </a:pathLst>
                </a:custGeom>
                <a:solidFill>
                  <a:srgbClr val="354657"/>
                </a:solidFill>
                <a:ln w="22036" cap="flat">
                  <a:noFill/>
                  <a:prstDash val="solid"/>
                  <a:miter/>
                </a:ln>
              </p:spPr>
              <p:txBody>
                <a:bodyPr rtlCol="0" anchor="ctr"/>
                <a:lstStyle/>
                <a:p>
                  <a:pPr algn="ctr"/>
                  <a:endParaRPr lang="en-US" sz="1600"/>
                </a:p>
              </p:txBody>
            </p:sp>
            <p:sp>
              <p:nvSpPr>
                <p:cNvPr id="45" name="TextBox 44">
                  <a:extLst>
                    <a:ext uri="{FF2B5EF4-FFF2-40B4-BE49-F238E27FC236}">
                      <a16:creationId xmlns:a16="http://schemas.microsoft.com/office/drawing/2014/main" id="{B656D196-C698-DCF6-E21C-D4A7905E5C13}"/>
                    </a:ext>
                  </a:extLst>
                </p:cNvPr>
                <p:cNvSpPr txBox="1"/>
                <p:nvPr/>
              </p:nvSpPr>
              <p:spPr>
                <a:xfrm>
                  <a:off x="6389232" y="2852858"/>
                  <a:ext cx="1307153" cy="307777"/>
                </a:xfrm>
                <a:prstGeom prst="rect">
                  <a:avLst/>
                </a:prstGeom>
                <a:noFill/>
              </p:spPr>
              <p:txBody>
                <a:bodyPr wrap="none" lIns="0" tIns="0" rIns="0" bIns="0" rtlCol="0">
                  <a:spAutoFit/>
                </a:bodyPr>
                <a:lstStyle/>
                <a:p>
                  <a:pPr algn="ctr"/>
                  <a:r>
                    <a:rPr lang="en-US" sz="2000" b="1">
                      <a:solidFill>
                        <a:schemeClr val="bg1"/>
                      </a:solidFill>
                    </a:rPr>
                    <a:t>PLATINUM</a:t>
                  </a:r>
                </a:p>
              </p:txBody>
            </p:sp>
          </p:grpSp>
          <p:grpSp>
            <p:nvGrpSpPr>
              <p:cNvPr id="15" name="Group 14">
                <a:extLst>
                  <a:ext uri="{FF2B5EF4-FFF2-40B4-BE49-F238E27FC236}">
                    <a16:creationId xmlns:a16="http://schemas.microsoft.com/office/drawing/2014/main" id="{87947947-CD41-6827-7176-E8D6599AFEDF}"/>
                  </a:ext>
                </a:extLst>
              </p:cNvPr>
              <p:cNvGrpSpPr/>
              <p:nvPr/>
            </p:nvGrpSpPr>
            <p:grpSpPr>
              <a:xfrm>
                <a:off x="5959656" y="2621995"/>
                <a:ext cx="2648772" cy="831057"/>
                <a:chOff x="5718422" y="2621995"/>
                <a:chExt cx="2648772" cy="831057"/>
              </a:xfrm>
            </p:grpSpPr>
            <p:sp>
              <p:nvSpPr>
                <p:cNvPr id="42" name="Freeform 41">
                  <a:extLst>
                    <a:ext uri="{FF2B5EF4-FFF2-40B4-BE49-F238E27FC236}">
                      <a16:creationId xmlns:a16="http://schemas.microsoft.com/office/drawing/2014/main" id="{AE861452-A60D-DF16-F811-D0ECC93E1EB7}"/>
                    </a:ext>
                  </a:extLst>
                </p:cNvPr>
                <p:cNvSpPr/>
                <p:nvPr/>
              </p:nvSpPr>
              <p:spPr>
                <a:xfrm rot="16200000">
                  <a:off x="6627279" y="1713138"/>
                  <a:ext cx="831057" cy="2648772"/>
                </a:xfrm>
                <a:custGeom>
                  <a:avLst/>
                  <a:gdLst>
                    <a:gd name="connsiteX0" fmla="*/ 757329 w 831057"/>
                    <a:gd name="connsiteY0" fmla="*/ 0 h 2648772"/>
                    <a:gd name="connsiteX1" fmla="*/ 831057 w 831057"/>
                    <a:gd name="connsiteY1" fmla="*/ 73379 h 2648772"/>
                    <a:gd name="connsiteX2" fmla="*/ 831057 w 831057"/>
                    <a:gd name="connsiteY2" fmla="*/ 2575393 h 2648772"/>
                    <a:gd name="connsiteX3" fmla="*/ 757329 w 831057"/>
                    <a:gd name="connsiteY3" fmla="*/ 2648773 h 2648772"/>
                    <a:gd name="connsiteX4" fmla="*/ 73729 w 831057"/>
                    <a:gd name="connsiteY4" fmla="*/ 2648773 h 2648772"/>
                    <a:gd name="connsiteX5" fmla="*/ 0 w 831057"/>
                    <a:gd name="connsiteY5" fmla="*/ 2575393 h 2648772"/>
                    <a:gd name="connsiteX6" fmla="*/ 0 w 831057"/>
                    <a:gd name="connsiteY6" fmla="*/ 73379 h 2648772"/>
                    <a:gd name="connsiteX7" fmla="*/ 73729 w 831057"/>
                    <a:gd name="connsiteY7" fmla="*/ 0 h 26487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31057" h="2648772">
                      <a:moveTo>
                        <a:pt x="757329" y="0"/>
                      </a:moveTo>
                      <a:cubicBezTo>
                        <a:pt x="798048" y="0"/>
                        <a:pt x="831057" y="32853"/>
                        <a:pt x="831057" y="73379"/>
                      </a:cubicBezTo>
                      <a:lnTo>
                        <a:pt x="831057" y="2575393"/>
                      </a:lnTo>
                      <a:cubicBezTo>
                        <a:pt x="831057" y="2615920"/>
                        <a:pt x="798048" y="2648773"/>
                        <a:pt x="757329" y="2648773"/>
                      </a:cubicBezTo>
                      <a:lnTo>
                        <a:pt x="73729" y="2648773"/>
                      </a:lnTo>
                      <a:cubicBezTo>
                        <a:pt x="33009" y="2648773"/>
                        <a:pt x="0" y="2615920"/>
                        <a:pt x="0" y="2575393"/>
                      </a:cubicBezTo>
                      <a:lnTo>
                        <a:pt x="0" y="73379"/>
                      </a:lnTo>
                      <a:cubicBezTo>
                        <a:pt x="0" y="32853"/>
                        <a:pt x="33009" y="0"/>
                        <a:pt x="73729" y="0"/>
                      </a:cubicBezTo>
                      <a:close/>
                    </a:path>
                  </a:pathLst>
                </a:custGeom>
                <a:solidFill>
                  <a:srgbClr val="354657"/>
                </a:solidFill>
                <a:ln w="22036" cap="flat">
                  <a:noFill/>
                  <a:prstDash val="solid"/>
                  <a:miter/>
                </a:ln>
              </p:spPr>
              <p:txBody>
                <a:bodyPr rtlCol="0" anchor="ctr"/>
                <a:lstStyle/>
                <a:p>
                  <a:pPr algn="ctr"/>
                  <a:endParaRPr lang="en-US" sz="1600"/>
                </a:p>
              </p:txBody>
            </p:sp>
            <p:sp>
              <p:nvSpPr>
                <p:cNvPr id="43" name="TextBox 42">
                  <a:extLst>
                    <a:ext uri="{FF2B5EF4-FFF2-40B4-BE49-F238E27FC236}">
                      <a16:creationId xmlns:a16="http://schemas.microsoft.com/office/drawing/2014/main" id="{EB172A30-9E98-4854-6EE0-D90BF21F8ED9}"/>
                    </a:ext>
                  </a:extLst>
                </p:cNvPr>
                <p:cNvSpPr txBox="1"/>
                <p:nvPr/>
              </p:nvSpPr>
              <p:spPr>
                <a:xfrm>
                  <a:off x="6432064" y="2852858"/>
                  <a:ext cx="1221488" cy="307777"/>
                </a:xfrm>
                <a:prstGeom prst="rect">
                  <a:avLst/>
                </a:prstGeom>
                <a:noFill/>
              </p:spPr>
              <p:txBody>
                <a:bodyPr wrap="none" lIns="0" tIns="0" rIns="0" bIns="0" rtlCol="0">
                  <a:spAutoFit/>
                </a:bodyPr>
                <a:lstStyle/>
                <a:p>
                  <a:pPr algn="ctr"/>
                  <a:r>
                    <a:rPr lang="en-US" sz="2000" b="1">
                      <a:solidFill>
                        <a:schemeClr val="bg1"/>
                      </a:solidFill>
                    </a:rPr>
                    <a:t>DIAMOND</a:t>
                  </a:r>
                </a:p>
              </p:txBody>
            </p:sp>
          </p:grpSp>
          <p:grpSp>
            <p:nvGrpSpPr>
              <p:cNvPr id="16" name="Group 15">
                <a:extLst>
                  <a:ext uri="{FF2B5EF4-FFF2-40B4-BE49-F238E27FC236}">
                    <a16:creationId xmlns:a16="http://schemas.microsoft.com/office/drawing/2014/main" id="{CAE93634-F82C-49E4-9804-4E346A69B8CD}"/>
                  </a:ext>
                </a:extLst>
              </p:cNvPr>
              <p:cNvGrpSpPr/>
              <p:nvPr/>
            </p:nvGrpSpPr>
            <p:grpSpPr>
              <a:xfrm>
                <a:off x="8691192" y="2621995"/>
                <a:ext cx="5414551" cy="831057"/>
                <a:chOff x="5718422" y="2621995"/>
                <a:chExt cx="5414551" cy="831057"/>
              </a:xfrm>
            </p:grpSpPr>
            <p:sp>
              <p:nvSpPr>
                <p:cNvPr id="38" name="Freeform 37">
                  <a:extLst>
                    <a:ext uri="{FF2B5EF4-FFF2-40B4-BE49-F238E27FC236}">
                      <a16:creationId xmlns:a16="http://schemas.microsoft.com/office/drawing/2014/main" id="{9416178C-64E9-634D-725A-0CBBADDFB981}"/>
                    </a:ext>
                  </a:extLst>
                </p:cNvPr>
                <p:cNvSpPr/>
                <p:nvPr/>
              </p:nvSpPr>
              <p:spPr>
                <a:xfrm rot="16200000">
                  <a:off x="6627279" y="1713138"/>
                  <a:ext cx="831057" cy="2648772"/>
                </a:xfrm>
                <a:custGeom>
                  <a:avLst/>
                  <a:gdLst>
                    <a:gd name="connsiteX0" fmla="*/ 757329 w 831057"/>
                    <a:gd name="connsiteY0" fmla="*/ 0 h 2648772"/>
                    <a:gd name="connsiteX1" fmla="*/ 831057 w 831057"/>
                    <a:gd name="connsiteY1" fmla="*/ 73379 h 2648772"/>
                    <a:gd name="connsiteX2" fmla="*/ 831057 w 831057"/>
                    <a:gd name="connsiteY2" fmla="*/ 2575393 h 2648772"/>
                    <a:gd name="connsiteX3" fmla="*/ 757329 w 831057"/>
                    <a:gd name="connsiteY3" fmla="*/ 2648773 h 2648772"/>
                    <a:gd name="connsiteX4" fmla="*/ 73729 w 831057"/>
                    <a:gd name="connsiteY4" fmla="*/ 2648773 h 2648772"/>
                    <a:gd name="connsiteX5" fmla="*/ 0 w 831057"/>
                    <a:gd name="connsiteY5" fmla="*/ 2575393 h 2648772"/>
                    <a:gd name="connsiteX6" fmla="*/ 0 w 831057"/>
                    <a:gd name="connsiteY6" fmla="*/ 73379 h 2648772"/>
                    <a:gd name="connsiteX7" fmla="*/ 73729 w 831057"/>
                    <a:gd name="connsiteY7" fmla="*/ 0 h 26487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31057" h="2648772">
                      <a:moveTo>
                        <a:pt x="757329" y="0"/>
                      </a:moveTo>
                      <a:cubicBezTo>
                        <a:pt x="798048" y="0"/>
                        <a:pt x="831057" y="32853"/>
                        <a:pt x="831057" y="73379"/>
                      </a:cubicBezTo>
                      <a:lnTo>
                        <a:pt x="831057" y="2575393"/>
                      </a:lnTo>
                      <a:cubicBezTo>
                        <a:pt x="831057" y="2615920"/>
                        <a:pt x="798048" y="2648773"/>
                        <a:pt x="757329" y="2648773"/>
                      </a:cubicBezTo>
                      <a:lnTo>
                        <a:pt x="73729" y="2648773"/>
                      </a:lnTo>
                      <a:cubicBezTo>
                        <a:pt x="33009" y="2648773"/>
                        <a:pt x="0" y="2615920"/>
                        <a:pt x="0" y="2575393"/>
                      </a:cubicBezTo>
                      <a:lnTo>
                        <a:pt x="0" y="73379"/>
                      </a:lnTo>
                      <a:cubicBezTo>
                        <a:pt x="0" y="32853"/>
                        <a:pt x="33009" y="0"/>
                        <a:pt x="73729" y="0"/>
                      </a:cubicBezTo>
                      <a:close/>
                    </a:path>
                  </a:pathLst>
                </a:custGeom>
                <a:solidFill>
                  <a:srgbClr val="354657"/>
                </a:solidFill>
                <a:ln w="22036" cap="flat">
                  <a:noFill/>
                  <a:prstDash val="solid"/>
                  <a:miter/>
                </a:ln>
              </p:spPr>
              <p:txBody>
                <a:bodyPr rtlCol="0" anchor="ctr"/>
                <a:lstStyle/>
                <a:p>
                  <a:pPr algn="ctr"/>
                  <a:endParaRPr lang="en-US" sz="1600"/>
                </a:p>
              </p:txBody>
            </p:sp>
            <p:sp>
              <p:nvSpPr>
                <p:cNvPr id="39" name="TextBox 38">
                  <a:extLst>
                    <a:ext uri="{FF2B5EF4-FFF2-40B4-BE49-F238E27FC236}">
                      <a16:creationId xmlns:a16="http://schemas.microsoft.com/office/drawing/2014/main" id="{7C441B3B-CB98-71D6-955D-2F35ECAB60BB}"/>
                    </a:ext>
                  </a:extLst>
                </p:cNvPr>
                <p:cNvSpPr txBox="1"/>
                <p:nvPr/>
              </p:nvSpPr>
              <p:spPr>
                <a:xfrm>
                  <a:off x="6431883" y="2821935"/>
                  <a:ext cx="1221487" cy="492443"/>
                </a:xfrm>
                <a:prstGeom prst="rect">
                  <a:avLst/>
                </a:prstGeom>
                <a:noFill/>
              </p:spPr>
              <p:txBody>
                <a:bodyPr wrap="none" lIns="0" tIns="0" rIns="0" bIns="0" rtlCol="0" anchor="ctr">
                  <a:spAutoFit/>
                </a:bodyPr>
                <a:lstStyle/>
                <a:p>
                  <a:pPr algn="ctr">
                    <a:lnSpc>
                      <a:spcPct val="80000"/>
                    </a:lnSpc>
                  </a:pPr>
                  <a:r>
                    <a:rPr lang="en-US" sz="2000" b="1" dirty="0">
                      <a:solidFill>
                        <a:schemeClr val="bg1"/>
                      </a:solidFill>
                    </a:rPr>
                    <a:t>BLUE</a:t>
                  </a:r>
                  <a:br>
                    <a:rPr lang="en-US" sz="2000" b="1" dirty="0">
                      <a:solidFill>
                        <a:schemeClr val="bg1"/>
                      </a:solidFill>
                    </a:rPr>
                  </a:br>
                  <a:r>
                    <a:rPr lang="en-US" sz="2000" b="1" dirty="0">
                      <a:solidFill>
                        <a:schemeClr val="bg1"/>
                      </a:solidFill>
                    </a:rPr>
                    <a:t>DIAMOND</a:t>
                  </a:r>
                </a:p>
              </p:txBody>
            </p:sp>
            <p:sp>
              <p:nvSpPr>
                <p:cNvPr id="40" name="Freeform 39">
                  <a:extLst>
                    <a:ext uri="{FF2B5EF4-FFF2-40B4-BE49-F238E27FC236}">
                      <a16:creationId xmlns:a16="http://schemas.microsoft.com/office/drawing/2014/main" id="{3F9B09DD-0D3C-A01F-2D9B-E7B225FEB5BD}"/>
                    </a:ext>
                  </a:extLst>
                </p:cNvPr>
                <p:cNvSpPr/>
                <p:nvPr/>
              </p:nvSpPr>
              <p:spPr>
                <a:xfrm rot="16200000">
                  <a:off x="9393058" y="1713138"/>
                  <a:ext cx="831057" cy="2648772"/>
                </a:xfrm>
                <a:custGeom>
                  <a:avLst/>
                  <a:gdLst>
                    <a:gd name="connsiteX0" fmla="*/ 757329 w 831057"/>
                    <a:gd name="connsiteY0" fmla="*/ 0 h 2648772"/>
                    <a:gd name="connsiteX1" fmla="*/ 831057 w 831057"/>
                    <a:gd name="connsiteY1" fmla="*/ 73379 h 2648772"/>
                    <a:gd name="connsiteX2" fmla="*/ 831057 w 831057"/>
                    <a:gd name="connsiteY2" fmla="*/ 2575393 h 2648772"/>
                    <a:gd name="connsiteX3" fmla="*/ 757329 w 831057"/>
                    <a:gd name="connsiteY3" fmla="*/ 2648773 h 2648772"/>
                    <a:gd name="connsiteX4" fmla="*/ 73729 w 831057"/>
                    <a:gd name="connsiteY4" fmla="*/ 2648773 h 2648772"/>
                    <a:gd name="connsiteX5" fmla="*/ 0 w 831057"/>
                    <a:gd name="connsiteY5" fmla="*/ 2575393 h 2648772"/>
                    <a:gd name="connsiteX6" fmla="*/ 0 w 831057"/>
                    <a:gd name="connsiteY6" fmla="*/ 73379 h 2648772"/>
                    <a:gd name="connsiteX7" fmla="*/ 73729 w 831057"/>
                    <a:gd name="connsiteY7" fmla="*/ 0 h 26487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31057" h="2648772">
                      <a:moveTo>
                        <a:pt x="757329" y="0"/>
                      </a:moveTo>
                      <a:cubicBezTo>
                        <a:pt x="798048" y="0"/>
                        <a:pt x="831057" y="32853"/>
                        <a:pt x="831057" y="73379"/>
                      </a:cubicBezTo>
                      <a:lnTo>
                        <a:pt x="831057" y="2575393"/>
                      </a:lnTo>
                      <a:cubicBezTo>
                        <a:pt x="831057" y="2615920"/>
                        <a:pt x="798048" y="2648773"/>
                        <a:pt x="757329" y="2648773"/>
                      </a:cubicBezTo>
                      <a:lnTo>
                        <a:pt x="73729" y="2648773"/>
                      </a:lnTo>
                      <a:cubicBezTo>
                        <a:pt x="33009" y="2648773"/>
                        <a:pt x="0" y="2615920"/>
                        <a:pt x="0" y="2575393"/>
                      </a:cubicBezTo>
                      <a:lnTo>
                        <a:pt x="0" y="73379"/>
                      </a:lnTo>
                      <a:cubicBezTo>
                        <a:pt x="0" y="32853"/>
                        <a:pt x="33009" y="0"/>
                        <a:pt x="73729" y="0"/>
                      </a:cubicBezTo>
                      <a:close/>
                    </a:path>
                  </a:pathLst>
                </a:custGeom>
                <a:solidFill>
                  <a:srgbClr val="354657"/>
                </a:solidFill>
                <a:ln w="22036" cap="flat">
                  <a:noFill/>
                  <a:prstDash val="solid"/>
                  <a:miter/>
                </a:ln>
              </p:spPr>
              <p:txBody>
                <a:bodyPr rtlCol="0" anchor="ctr"/>
                <a:lstStyle/>
                <a:p>
                  <a:pPr algn="ctr"/>
                  <a:endParaRPr lang="en-US" sz="1600"/>
                </a:p>
              </p:txBody>
            </p:sp>
            <p:sp>
              <p:nvSpPr>
                <p:cNvPr id="41" name="TextBox 40">
                  <a:extLst>
                    <a:ext uri="{FF2B5EF4-FFF2-40B4-BE49-F238E27FC236}">
                      <a16:creationId xmlns:a16="http://schemas.microsoft.com/office/drawing/2014/main" id="{76208A9A-63D7-BBE4-550A-F681133F6DEC}"/>
                    </a:ext>
                  </a:extLst>
                </p:cNvPr>
                <p:cNvSpPr txBox="1"/>
                <p:nvPr/>
              </p:nvSpPr>
              <p:spPr>
                <a:xfrm>
                  <a:off x="8904850" y="2836458"/>
                  <a:ext cx="1807482" cy="492443"/>
                </a:xfrm>
                <a:prstGeom prst="rect">
                  <a:avLst/>
                </a:prstGeom>
                <a:noFill/>
              </p:spPr>
              <p:txBody>
                <a:bodyPr wrap="none" lIns="0" tIns="0" rIns="0" bIns="0" rtlCol="0" anchor="ctr">
                  <a:spAutoFit/>
                </a:bodyPr>
                <a:lstStyle/>
                <a:p>
                  <a:pPr algn="ctr">
                    <a:lnSpc>
                      <a:spcPct val="80000"/>
                    </a:lnSpc>
                  </a:pPr>
                  <a:r>
                    <a:rPr lang="en-US" sz="2000" b="1">
                      <a:solidFill>
                        <a:schemeClr val="bg1"/>
                      </a:solidFill>
                    </a:rPr>
                    <a:t>PRESIDENTIAL</a:t>
                  </a:r>
                  <a:br>
                    <a:rPr lang="en-US" sz="2000" b="1">
                      <a:solidFill>
                        <a:schemeClr val="bg1"/>
                      </a:solidFill>
                    </a:rPr>
                  </a:br>
                  <a:r>
                    <a:rPr lang="en-US" sz="2000" b="1">
                      <a:solidFill>
                        <a:schemeClr val="bg1"/>
                      </a:solidFill>
                    </a:rPr>
                    <a:t>DIAMOND</a:t>
                  </a:r>
                </a:p>
              </p:txBody>
            </p:sp>
          </p:grpSp>
          <p:grpSp>
            <p:nvGrpSpPr>
              <p:cNvPr id="17" name="Group 16">
                <a:extLst>
                  <a:ext uri="{FF2B5EF4-FFF2-40B4-BE49-F238E27FC236}">
                    <a16:creationId xmlns:a16="http://schemas.microsoft.com/office/drawing/2014/main" id="{D2044C3C-1BCB-E074-C011-625DD45EB0D2}"/>
                  </a:ext>
                </a:extLst>
              </p:cNvPr>
              <p:cNvGrpSpPr/>
              <p:nvPr/>
            </p:nvGrpSpPr>
            <p:grpSpPr>
              <a:xfrm>
                <a:off x="3221811" y="3522682"/>
                <a:ext cx="10883931" cy="832817"/>
                <a:chOff x="3221811" y="3522682"/>
                <a:chExt cx="10883931" cy="832817"/>
              </a:xfrm>
            </p:grpSpPr>
            <p:sp>
              <p:nvSpPr>
                <p:cNvPr id="36" name="Freeform 35">
                  <a:extLst>
                    <a:ext uri="{FF2B5EF4-FFF2-40B4-BE49-F238E27FC236}">
                      <a16:creationId xmlns:a16="http://schemas.microsoft.com/office/drawing/2014/main" id="{1E1AF8B2-5843-929D-5CB8-E167D462C3D3}"/>
                    </a:ext>
                  </a:extLst>
                </p:cNvPr>
                <p:cNvSpPr/>
                <p:nvPr/>
              </p:nvSpPr>
              <p:spPr>
                <a:xfrm>
                  <a:off x="3221811" y="3522682"/>
                  <a:ext cx="10883931" cy="832817"/>
                </a:xfrm>
                <a:custGeom>
                  <a:avLst/>
                  <a:gdLst>
                    <a:gd name="connsiteX0" fmla="*/ 8050373 w 8124100"/>
                    <a:gd name="connsiteY0" fmla="*/ 0 h 832817"/>
                    <a:gd name="connsiteX1" fmla="*/ 75160 w 8124100"/>
                    <a:gd name="connsiteY1" fmla="*/ 0 h 832817"/>
                    <a:gd name="connsiteX2" fmla="*/ 0 w 8124100"/>
                    <a:gd name="connsiteY2" fmla="*/ 74804 h 832817"/>
                    <a:gd name="connsiteX3" fmla="*/ 0 w 8124100"/>
                    <a:gd name="connsiteY3" fmla="*/ 758013 h 832817"/>
                    <a:gd name="connsiteX4" fmla="*/ 75160 w 8124100"/>
                    <a:gd name="connsiteY4" fmla="*/ 832817 h 832817"/>
                    <a:gd name="connsiteX5" fmla="*/ 8050373 w 8124100"/>
                    <a:gd name="connsiteY5" fmla="*/ 832817 h 832817"/>
                    <a:gd name="connsiteX6" fmla="*/ 8124101 w 8124100"/>
                    <a:gd name="connsiteY6" fmla="*/ 759438 h 832817"/>
                    <a:gd name="connsiteX7" fmla="*/ 8124101 w 8124100"/>
                    <a:gd name="connsiteY7" fmla="*/ 73735 h 832817"/>
                    <a:gd name="connsiteX8" fmla="*/ 8050373 w 8124100"/>
                    <a:gd name="connsiteY8" fmla="*/ 356 h 8328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124100" h="832817">
                      <a:moveTo>
                        <a:pt x="8050373" y="0"/>
                      </a:moveTo>
                      <a:lnTo>
                        <a:pt x="75160" y="0"/>
                      </a:lnTo>
                      <a:cubicBezTo>
                        <a:pt x="33643" y="0"/>
                        <a:pt x="0" y="33484"/>
                        <a:pt x="0" y="74804"/>
                      </a:cubicBezTo>
                      <a:lnTo>
                        <a:pt x="0" y="758013"/>
                      </a:lnTo>
                      <a:cubicBezTo>
                        <a:pt x="0" y="799334"/>
                        <a:pt x="33643" y="832817"/>
                        <a:pt x="75160" y="832817"/>
                      </a:cubicBezTo>
                      <a:lnTo>
                        <a:pt x="8050373" y="832817"/>
                      </a:lnTo>
                      <a:cubicBezTo>
                        <a:pt x="8091175" y="832817"/>
                        <a:pt x="8124101" y="800046"/>
                        <a:pt x="8124101" y="759438"/>
                      </a:cubicBezTo>
                      <a:lnTo>
                        <a:pt x="8124101" y="73735"/>
                      </a:lnTo>
                      <a:cubicBezTo>
                        <a:pt x="8124101" y="33127"/>
                        <a:pt x="8091175" y="356"/>
                        <a:pt x="8050373" y="356"/>
                      </a:cubicBezTo>
                      <a:close/>
                    </a:path>
                  </a:pathLst>
                </a:custGeom>
                <a:solidFill>
                  <a:srgbClr val="FFCD44"/>
                </a:solidFill>
                <a:ln w="22036" cap="flat">
                  <a:noFill/>
                  <a:prstDash val="solid"/>
                  <a:miter/>
                </a:ln>
              </p:spPr>
              <p:txBody>
                <a:bodyPr rtlCol="0" anchor="ctr"/>
                <a:lstStyle/>
                <a:p>
                  <a:endParaRPr lang="en-US" sz="1600" dirty="0"/>
                </a:p>
              </p:txBody>
            </p:sp>
            <p:sp>
              <p:nvSpPr>
                <p:cNvPr id="37" name="TextBox 36">
                  <a:extLst>
                    <a:ext uri="{FF2B5EF4-FFF2-40B4-BE49-F238E27FC236}">
                      <a16:creationId xmlns:a16="http://schemas.microsoft.com/office/drawing/2014/main" id="{1CDA9D02-B2AB-F0D7-B738-08690C54C5B2}"/>
                    </a:ext>
                  </a:extLst>
                </p:cNvPr>
                <p:cNvSpPr txBox="1"/>
                <p:nvPr/>
              </p:nvSpPr>
              <p:spPr>
                <a:xfrm>
                  <a:off x="7338125" y="3723647"/>
                  <a:ext cx="2651302" cy="369332"/>
                </a:xfrm>
                <a:prstGeom prst="rect">
                  <a:avLst/>
                </a:prstGeom>
                <a:noFill/>
              </p:spPr>
              <p:txBody>
                <a:bodyPr wrap="none" lIns="0" tIns="0" rIns="0" bIns="0" rtlCol="0">
                  <a:spAutoFit/>
                </a:bodyPr>
                <a:lstStyle/>
                <a:p>
                  <a:pPr algn="ctr"/>
                  <a:r>
                    <a:rPr lang="en-US" sz="2400" b="1">
                      <a:solidFill>
                        <a:srgbClr val="616161"/>
                      </a:solidFill>
                    </a:rPr>
                    <a:t>Performance Pool</a:t>
                  </a:r>
                </a:p>
              </p:txBody>
            </p:sp>
          </p:grpSp>
          <p:grpSp>
            <p:nvGrpSpPr>
              <p:cNvPr id="18" name="Group 17">
                <a:extLst>
                  <a:ext uri="{FF2B5EF4-FFF2-40B4-BE49-F238E27FC236}">
                    <a16:creationId xmlns:a16="http://schemas.microsoft.com/office/drawing/2014/main" id="{4575EB1B-898F-FAFC-7217-1D8C2BAA1F60}"/>
                  </a:ext>
                </a:extLst>
              </p:cNvPr>
              <p:cNvGrpSpPr/>
              <p:nvPr/>
            </p:nvGrpSpPr>
            <p:grpSpPr>
              <a:xfrm>
                <a:off x="3218836" y="4425399"/>
                <a:ext cx="10050456" cy="1067838"/>
                <a:chOff x="3218836" y="4425399"/>
                <a:chExt cx="10050456" cy="1067838"/>
              </a:xfrm>
            </p:grpSpPr>
            <p:sp>
              <p:nvSpPr>
                <p:cNvPr id="30" name="Freeform 29">
                  <a:extLst>
                    <a:ext uri="{FF2B5EF4-FFF2-40B4-BE49-F238E27FC236}">
                      <a16:creationId xmlns:a16="http://schemas.microsoft.com/office/drawing/2014/main" id="{21E26738-81F6-BB2B-9CDE-92A4B1ABDE75}"/>
                    </a:ext>
                  </a:extLst>
                </p:cNvPr>
                <p:cNvSpPr/>
                <p:nvPr/>
              </p:nvSpPr>
              <p:spPr>
                <a:xfrm rot="16200000">
                  <a:off x="4264928" y="3379307"/>
                  <a:ext cx="566206" cy="2658390"/>
                </a:xfrm>
                <a:custGeom>
                  <a:avLst/>
                  <a:gdLst>
                    <a:gd name="connsiteX0" fmla="*/ 0 w 566206"/>
                    <a:gd name="connsiteY0" fmla="*/ 0 h 2658390"/>
                    <a:gd name="connsiteX1" fmla="*/ 566207 w 566206"/>
                    <a:gd name="connsiteY1" fmla="*/ 0 h 2658390"/>
                    <a:gd name="connsiteX2" fmla="*/ 566207 w 566206"/>
                    <a:gd name="connsiteY2" fmla="*/ 2658390 h 2658390"/>
                    <a:gd name="connsiteX3" fmla="*/ 0 w 566206"/>
                    <a:gd name="connsiteY3" fmla="*/ 2658390 h 2658390"/>
                  </a:gdLst>
                  <a:ahLst/>
                  <a:cxnLst>
                    <a:cxn ang="0">
                      <a:pos x="connsiteX0" y="connsiteY0"/>
                    </a:cxn>
                    <a:cxn ang="0">
                      <a:pos x="connsiteX1" y="connsiteY1"/>
                    </a:cxn>
                    <a:cxn ang="0">
                      <a:pos x="connsiteX2" y="connsiteY2"/>
                    </a:cxn>
                    <a:cxn ang="0">
                      <a:pos x="connsiteX3" y="connsiteY3"/>
                    </a:cxn>
                  </a:cxnLst>
                  <a:rect l="l" t="t" r="r" b="b"/>
                  <a:pathLst>
                    <a:path w="566206" h="2658390">
                      <a:moveTo>
                        <a:pt x="0" y="0"/>
                      </a:moveTo>
                      <a:lnTo>
                        <a:pt x="566207" y="0"/>
                      </a:lnTo>
                      <a:lnTo>
                        <a:pt x="566207" y="2658390"/>
                      </a:lnTo>
                      <a:lnTo>
                        <a:pt x="0" y="2658390"/>
                      </a:lnTo>
                      <a:close/>
                    </a:path>
                  </a:pathLst>
                </a:custGeom>
                <a:solidFill>
                  <a:srgbClr val="FFE8B3"/>
                </a:solidFill>
                <a:ln w="22036" cap="flat">
                  <a:noFill/>
                  <a:prstDash val="solid"/>
                  <a:miter/>
                </a:ln>
              </p:spPr>
              <p:txBody>
                <a:bodyPr rtlCol="0" anchor="ctr"/>
                <a:lstStyle/>
                <a:p>
                  <a:endParaRPr lang="en-US" sz="1600"/>
                </a:p>
              </p:txBody>
            </p:sp>
            <p:sp>
              <p:nvSpPr>
                <p:cNvPr id="31" name="TextBox 30">
                  <a:extLst>
                    <a:ext uri="{FF2B5EF4-FFF2-40B4-BE49-F238E27FC236}">
                      <a16:creationId xmlns:a16="http://schemas.microsoft.com/office/drawing/2014/main" id="{173E049A-49B8-5247-F9A3-A37F02EF00DC}"/>
                    </a:ext>
                  </a:extLst>
                </p:cNvPr>
                <p:cNvSpPr txBox="1"/>
                <p:nvPr/>
              </p:nvSpPr>
              <p:spPr>
                <a:xfrm>
                  <a:off x="4273917" y="4493058"/>
                  <a:ext cx="548227" cy="369332"/>
                </a:xfrm>
                <a:prstGeom prst="rect">
                  <a:avLst/>
                </a:prstGeom>
                <a:noFill/>
              </p:spPr>
              <p:txBody>
                <a:bodyPr wrap="none" lIns="0" tIns="0" rIns="0" bIns="0" rtlCol="0">
                  <a:spAutoFit/>
                </a:bodyPr>
                <a:lstStyle/>
                <a:p>
                  <a:pPr algn="ctr"/>
                  <a:r>
                    <a:rPr lang="en-US" sz="2400" b="1">
                      <a:solidFill>
                        <a:srgbClr val="616161"/>
                      </a:solidFill>
                    </a:rPr>
                    <a:t>1 | 3</a:t>
                  </a:r>
                </a:p>
              </p:txBody>
            </p:sp>
            <p:sp>
              <p:nvSpPr>
                <p:cNvPr id="32" name="TextBox 31">
                  <a:extLst>
                    <a:ext uri="{FF2B5EF4-FFF2-40B4-BE49-F238E27FC236}">
                      <a16:creationId xmlns:a16="http://schemas.microsoft.com/office/drawing/2014/main" id="{8A38A0EE-2594-2A1F-638F-2F646F7E109C}"/>
                    </a:ext>
                  </a:extLst>
                </p:cNvPr>
                <p:cNvSpPr txBox="1"/>
                <p:nvPr/>
              </p:nvSpPr>
              <p:spPr>
                <a:xfrm>
                  <a:off x="4140580" y="5123905"/>
                  <a:ext cx="814903" cy="369332"/>
                </a:xfrm>
                <a:prstGeom prst="rect">
                  <a:avLst/>
                </a:prstGeom>
                <a:noFill/>
              </p:spPr>
              <p:txBody>
                <a:bodyPr wrap="none" lIns="0" tIns="0" rIns="0" bIns="0" rtlCol="0">
                  <a:spAutoFit/>
                </a:bodyPr>
                <a:lstStyle/>
                <a:p>
                  <a:pPr algn="ctr"/>
                  <a:r>
                    <a:rPr lang="en-US" sz="2400" b="1">
                      <a:solidFill>
                        <a:srgbClr val="616161"/>
                      </a:solidFill>
                    </a:rPr>
                    <a:t>4,000</a:t>
                  </a:r>
                </a:p>
              </p:txBody>
            </p:sp>
            <p:sp>
              <p:nvSpPr>
                <p:cNvPr id="33" name="TextBox 32">
                  <a:extLst>
                    <a:ext uri="{FF2B5EF4-FFF2-40B4-BE49-F238E27FC236}">
                      <a16:creationId xmlns:a16="http://schemas.microsoft.com/office/drawing/2014/main" id="{CDECDAA9-B3A0-2F33-A48C-19DD92796C91}"/>
                    </a:ext>
                  </a:extLst>
                </p:cNvPr>
                <p:cNvSpPr txBox="1"/>
                <p:nvPr/>
              </p:nvSpPr>
              <p:spPr>
                <a:xfrm>
                  <a:off x="6877656" y="5123905"/>
                  <a:ext cx="827150" cy="369332"/>
                </a:xfrm>
                <a:prstGeom prst="rect">
                  <a:avLst/>
                </a:prstGeom>
                <a:noFill/>
              </p:spPr>
              <p:txBody>
                <a:bodyPr wrap="none" lIns="0" tIns="0" rIns="0" bIns="0" rtlCol="0">
                  <a:spAutoFit/>
                </a:bodyPr>
                <a:lstStyle/>
                <a:p>
                  <a:pPr algn="ctr"/>
                  <a:r>
                    <a:rPr lang="en-US" sz="2400" b="1">
                      <a:solidFill>
                        <a:srgbClr val="616161"/>
                      </a:solidFill>
                    </a:rPr>
                    <a:t>6,000</a:t>
                  </a:r>
                </a:p>
              </p:txBody>
            </p:sp>
            <p:sp>
              <p:nvSpPr>
                <p:cNvPr id="34" name="TextBox 33">
                  <a:extLst>
                    <a:ext uri="{FF2B5EF4-FFF2-40B4-BE49-F238E27FC236}">
                      <a16:creationId xmlns:a16="http://schemas.microsoft.com/office/drawing/2014/main" id="{A0B719D6-9A66-1626-A708-06E4302EB175}"/>
                    </a:ext>
                  </a:extLst>
                </p:cNvPr>
                <p:cNvSpPr txBox="1"/>
                <p:nvPr/>
              </p:nvSpPr>
              <p:spPr>
                <a:xfrm>
                  <a:off x="9532894" y="5123905"/>
                  <a:ext cx="965008" cy="369332"/>
                </a:xfrm>
                <a:prstGeom prst="rect">
                  <a:avLst/>
                </a:prstGeom>
                <a:noFill/>
              </p:spPr>
              <p:txBody>
                <a:bodyPr wrap="none" lIns="0" tIns="0" rIns="0" bIns="0" rtlCol="0">
                  <a:spAutoFit/>
                </a:bodyPr>
                <a:lstStyle/>
                <a:p>
                  <a:pPr algn="ctr"/>
                  <a:r>
                    <a:rPr lang="en-US" sz="2400" b="1">
                      <a:solidFill>
                        <a:srgbClr val="616161"/>
                      </a:solidFill>
                    </a:rPr>
                    <a:t>12,000</a:t>
                  </a:r>
                </a:p>
              </p:txBody>
            </p:sp>
            <p:sp>
              <p:nvSpPr>
                <p:cNvPr id="35" name="TextBox 34">
                  <a:extLst>
                    <a:ext uri="{FF2B5EF4-FFF2-40B4-BE49-F238E27FC236}">
                      <a16:creationId xmlns:a16="http://schemas.microsoft.com/office/drawing/2014/main" id="{29793F4C-04EA-71ED-3E7E-3FEFA656656C}"/>
                    </a:ext>
                  </a:extLst>
                </p:cNvPr>
                <p:cNvSpPr txBox="1"/>
                <p:nvPr/>
              </p:nvSpPr>
              <p:spPr>
                <a:xfrm>
                  <a:off x="12293064" y="5123905"/>
                  <a:ext cx="976228" cy="369332"/>
                </a:xfrm>
                <a:prstGeom prst="rect">
                  <a:avLst/>
                </a:prstGeom>
                <a:noFill/>
              </p:spPr>
              <p:txBody>
                <a:bodyPr wrap="none" lIns="0" tIns="0" rIns="0" bIns="0" rtlCol="0">
                  <a:spAutoFit/>
                </a:bodyPr>
                <a:lstStyle/>
                <a:p>
                  <a:pPr algn="ctr"/>
                  <a:r>
                    <a:rPr lang="en-US" sz="2400" b="1">
                      <a:solidFill>
                        <a:srgbClr val="616161"/>
                      </a:solidFill>
                    </a:rPr>
                    <a:t>18,000</a:t>
                  </a:r>
                </a:p>
              </p:txBody>
            </p:sp>
          </p:grpSp>
          <p:grpSp>
            <p:nvGrpSpPr>
              <p:cNvPr id="19" name="Group 18">
                <a:extLst>
                  <a:ext uri="{FF2B5EF4-FFF2-40B4-BE49-F238E27FC236}">
                    <a16:creationId xmlns:a16="http://schemas.microsoft.com/office/drawing/2014/main" id="{90E41A51-5D99-3B3F-EAA9-B93FDC6790FF}"/>
                  </a:ext>
                </a:extLst>
              </p:cNvPr>
              <p:cNvGrpSpPr/>
              <p:nvPr/>
            </p:nvGrpSpPr>
            <p:grpSpPr>
              <a:xfrm>
                <a:off x="5952519" y="4425399"/>
                <a:ext cx="2658390" cy="566206"/>
                <a:chOff x="5952519" y="4425399"/>
                <a:chExt cx="2658390" cy="566206"/>
              </a:xfrm>
            </p:grpSpPr>
            <p:sp>
              <p:nvSpPr>
                <p:cNvPr id="28" name="Freeform 27">
                  <a:extLst>
                    <a:ext uri="{FF2B5EF4-FFF2-40B4-BE49-F238E27FC236}">
                      <a16:creationId xmlns:a16="http://schemas.microsoft.com/office/drawing/2014/main" id="{6A79A216-6CFB-211E-0901-C836DE35FA08}"/>
                    </a:ext>
                  </a:extLst>
                </p:cNvPr>
                <p:cNvSpPr/>
                <p:nvPr/>
              </p:nvSpPr>
              <p:spPr>
                <a:xfrm rot="16200000">
                  <a:off x="6998611" y="3379307"/>
                  <a:ext cx="566206" cy="2658390"/>
                </a:xfrm>
                <a:custGeom>
                  <a:avLst/>
                  <a:gdLst>
                    <a:gd name="connsiteX0" fmla="*/ 0 w 566206"/>
                    <a:gd name="connsiteY0" fmla="*/ 0 h 2658390"/>
                    <a:gd name="connsiteX1" fmla="*/ 566207 w 566206"/>
                    <a:gd name="connsiteY1" fmla="*/ 0 h 2658390"/>
                    <a:gd name="connsiteX2" fmla="*/ 566207 w 566206"/>
                    <a:gd name="connsiteY2" fmla="*/ 2658390 h 2658390"/>
                    <a:gd name="connsiteX3" fmla="*/ 0 w 566206"/>
                    <a:gd name="connsiteY3" fmla="*/ 2658390 h 2658390"/>
                  </a:gdLst>
                  <a:ahLst/>
                  <a:cxnLst>
                    <a:cxn ang="0">
                      <a:pos x="connsiteX0" y="connsiteY0"/>
                    </a:cxn>
                    <a:cxn ang="0">
                      <a:pos x="connsiteX1" y="connsiteY1"/>
                    </a:cxn>
                    <a:cxn ang="0">
                      <a:pos x="connsiteX2" y="connsiteY2"/>
                    </a:cxn>
                    <a:cxn ang="0">
                      <a:pos x="connsiteX3" y="connsiteY3"/>
                    </a:cxn>
                  </a:cxnLst>
                  <a:rect l="l" t="t" r="r" b="b"/>
                  <a:pathLst>
                    <a:path w="566206" h="2658390">
                      <a:moveTo>
                        <a:pt x="0" y="0"/>
                      </a:moveTo>
                      <a:lnTo>
                        <a:pt x="566207" y="0"/>
                      </a:lnTo>
                      <a:lnTo>
                        <a:pt x="566207" y="2658390"/>
                      </a:lnTo>
                      <a:lnTo>
                        <a:pt x="0" y="2658390"/>
                      </a:lnTo>
                      <a:close/>
                    </a:path>
                  </a:pathLst>
                </a:custGeom>
                <a:solidFill>
                  <a:srgbClr val="FFE8B3"/>
                </a:solidFill>
                <a:ln w="22036" cap="flat">
                  <a:noFill/>
                  <a:prstDash val="solid"/>
                  <a:miter/>
                </a:ln>
              </p:spPr>
              <p:txBody>
                <a:bodyPr rtlCol="0" anchor="ctr"/>
                <a:lstStyle/>
                <a:p>
                  <a:endParaRPr lang="en-US" sz="1600"/>
                </a:p>
              </p:txBody>
            </p:sp>
            <p:sp>
              <p:nvSpPr>
                <p:cNvPr id="29" name="TextBox 28">
                  <a:extLst>
                    <a:ext uri="{FF2B5EF4-FFF2-40B4-BE49-F238E27FC236}">
                      <a16:creationId xmlns:a16="http://schemas.microsoft.com/office/drawing/2014/main" id="{D1EFBE9D-F0BC-B478-B77E-35C0274DF777}"/>
                    </a:ext>
                  </a:extLst>
                </p:cNvPr>
                <p:cNvSpPr txBox="1"/>
                <p:nvPr/>
              </p:nvSpPr>
              <p:spPr>
                <a:xfrm>
                  <a:off x="6996380" y="4493058"/>
                  <a:ext cx="570669" cy="369332"/>
                </a:xfrm>
                <a:prstGeom prst="rect">
                  <a:avLst/>
                </a:prstGeom>
                <a:noFill/>
              </p:spPr>
              <p:txBody>
                <a:bodyPr wrap="none" lIns="0" tIns="0" rIns="0" bIns="0" rtlCol="0">
                  <a:spAutoFit/>
                </a:bodyPr>
                <a:lstStyle/>
                <a:p>
                  <a:pPr algn="ctr"/>
                  <a:r>
                    <a:rPr lang="en-US" sz="2400" b="1">
                      <a:solidFill>
                        <a:srgbClr val="616161"/>
                      </a:solidFill>
                    </a:rPr>
                    <a:t>3 | 4</a:t>
                  </a:r>
                </a:p>
              </p:txBody>
            </p:sp>
          </p:grpSp>
          <p:grpSp>
            <p:nvGrpSpPr>
              <p:cNvPr id="20" name="Group 19">
                <a:extLst>
                  <a:ext uri="{FF2B5EF4-FFF2-40B4-BE49-F238E27FC236}">
                    <a16:creationId xmlns:a16="http://schemas.microsoft.com/office/drawing/2014/main" id="{787D8AD7-ADB5-ED14-0B5A-97433DE0013A}"/>
                  </a:ext>
                </a:extLst>
              </p:cNvPr>
              <p:cNvGrpSpPr/>
              <p:nvPr/>
            </p:nvGrpSpPr>
            <p:grpSpPr>
              <a:xfrm>
                <a:off x="8686203" y="4425756"/>
                <a:ext cx="5424169" cy="566206"/>
                <a:chOff x="8686203" y="4425756"/>
                <a:chExt cx="5424169" cy="566206"/>
              </a:xfrm>
            </p:grpSpPr>
            <p:sp>
              <p:nvSpPr>
                <p:cNvPr id="24" name="Freeform 23">
                  <a:extLst>
                    <a:ext uri="{FF2B5EF4-FFF2-40B4-BE49-F238E27FC236}">
                      <a16:creationId xmlns:a16="http://schemas.microsoft.com/office/drawing/2014/main" id="{2F0E0521-9E4A-F863-783D-5B5723E5FF36}"/>
                    </a:ext>
                  </a:extLst>
                </p:cNvPr>
                <p:cNvSpPr/>
                <p:nvPr/>
              </p:nvSpPr>
              <p:spPr>
                <a:xfrm rot="16200000">
                  <a:off x="9732295" y="3379664"/>
                  <a:ext cx="566206" cy="2658390"/>
                </a:xfrm>
                <a:custGeom>
                  <a:avLst/>
                  <a:gdLst>
                    <a:gd name="connsiteX0" fmla="*/ 0 w 566206"/>
                    <a:gd name="connsiteY0" fmla="*/ 0 h 2658390"/>
                    <a:gd name="connsiteX1" fmla="*/ 566207 w 566206"/>
                    <a:gd name="connsiteY1" fmla="*/ 0 h 2658390"/>
                    <a:gd name="connsiteX2" fmla="*/ 566207 w 566206"/>
                    <a:gd name="connsiteY2" fmla="*/ 2658390 h 2658390"/>
                    <a:gd name="connsiteX3" fmla="*/ 0 w 566206"/>
                    <a:gd name="connsiteY3" fmla="*/ 2658390 h 2658390"/>
                  </a:gdLst>
                  <a:ahLst/>
                  <a:cxnLst>
                    <a:cxn ang="0">
                      <a:pos x="connsiteX0" y="connsiteY0"/>
                    </a:cxn>
                    <a:cxn ang="0">
                      <a:pos x="connsiteX1" y="connsiteY1"/>
                    </a:cxn>
                    <a:cxn ang="0">
                      <a:pos x="connsiteX2" y="connsiteY2"/>
                    </a:cxn>
                    <a:cxn ang="0">
                      <a:pos x="connsiteX3" y="connsiteY3"/>
                    </a:cxn>
                  </a:cxnLst>
                  <a:rect l="l" t="t" r="r" b="b"/>
                  <a:pathLst>
                    <a:path w="566206" h="2658390">
                      <a:moveTo>
                        <a:pt x="0" y="0"/>
                      </a:moveTo>
                      <a:lnTo>
                        <a:pt x="566207" y="0"/>
                      </a:lnTo>
                      <a:lnTo>
                        <a:pt x="566207" y="2658390"/>
                      </a:lnTo>
                      <a:lnTo>
                        <a:pt x="0" y="2658390"/>
                      </a:lnTo>
                      <a:close/>
                    </a:path>
                  </a:pathLst>
                </a:custGeom>
                <a:solidFill>
                  <a:srgbClr val="FFE8B3"/>
                </a:solidFill>
                <a:ln w="22036" cap="flat">
                  <a:noFill/>
                  <a:prstDash val="solid"/>
                  <a:miter/>
                </a:ln>
              </p:spPr>
              <p:txBody>
                <a:bodyPr rtlCol="0" anchor="ctr"/>
                <a:lstStyle/>
                <a:p>
                  <a:endParaRPr lang="en-US" sz="1600"/>
                </a:p>
              </p:txBody>
            </p:sp>
            <p:sp>
              <p:nvSpPr>
                <p:cNvPr id="25" name="TextBox 24">
                  <a:extLst>
                    <a:ext uri="{FF2B5EF4-FFF2-40B4-BE49-F238E27FC236}">
                      <a16:creationId xmlns:a16="http://schemas.microsoft.com/office/drawing/2014/main" id="{D7C64953-F197-1CBD-52F0-24AE3452A1C6}"/>
                    </a:ext>
                  </a:extLst>
                </p:cNvPr>
                <p:cNvSpPr txBox="1"/>
                <p:nvPr/>
              </p:nvSpPr>
              <p:spPr>
                <a:xfrm>
                  <a:off x="9722850" y="4493415"/>
                  <a:ext cx="585097" cy="369332"/>
                </a:xfrm>
                <a:prstGeom prst="rect">
                  <a:avLst/>
                </a:prstGeom>
                <a:noFill/>
              </p:spPr>
              <p:txBody>
                <a:bodyPr wrap="none" lIns="0" tIns="0" rIns="0" bIns="0" rtlCol="0">
                  <a:spAutoFit/>
                </a:bodyPr>
                <a:lstStyle/>
                <a:p>
                  <a:pPr algn="ctr"/>
                  <a:r>
                    <a:rPr lang="en-US" sz="2400" b="1">
                      <a:solidFill>
                        <a:srgbClr val="616161"/>
                      </a:solidFill>
                    </a:rPr>
                    <a:t>3 | 6</a:t>
                  </a:r>
                </a:p>
              </p:txBody>
            </p:sp>
            <p:sp>
              <p:nvSpPr>
                <p:cNvPr id="26" name="Freeform 25">
                  <a:extLst>
                    <a:ext uri="{FF2B5EF4-FFF2-40B4-BE49-F238E27FC236}">
                      <a16:creationId xmlns:a16="http://schemas.microsoft.com/office/drawing/2014/main" id="{DC45A74C-7CC5-C205-12D8-41A29ECB9A88}"/>
                    </a:ext>
                  </a:extLst>
                </p:cNvPr>
                <p:cNvSpPr/>
                <p:nvPr/>
              </p:nvSpPr>
              <p:spPr>
                <a:xfrm rot="16200000">
                  <a:off x="12498074" y="3379664"/>
                  <a:ext cx="566206" cy="2658390"/>
                </a:xfrm>
                <a:custGeom>
                  <a:avLst/>
                  <a:gdLst>
                    <a:gd name="connsiteX0" fmla="*/ 0 w 566206"/>
                    <a:gd name="connsiteY0" fmla="*/ 0 h 2658390"/>
                    <a:gd name="connsiteX1" fmla="*/ 566207 w 566206"/>
                    <a:gd name="connsiteY1" fmla="*/ 0 h 2658390"/>
                    <a:gd name="connsiteX2" fmla="*/ 566207 w 566206"/>
                    <a:gd name="connsiteY2" fmla="*/ 2658390 h 2658390"/>
                    <a:gd name="connsiteX3" fmla="*/ 0 w 566206"/>
                    <a:gd name="connsiteY3" fmla="*/ 2658390 h 2658390"/>
                  </a:gdLst>
                  <a:ahLst/>
                  <a:cxnLst>
                    <a:cxn ang="0">
                      <a:pos x="connsiteX0" y="connsiteY0"/>
                    </a:cxn>
                    <a:cxn ang="0">
                      <a:pos x="connsiteX1" y="connsiteY1"/>
                    </a:cxn>
                    <a:cxn ang="0">
                      <a:pos x="connsiteX2" y="connsiteY2"/>
                    </a:cxn>
                    <a:cxn ang="0">
                      <a:pos x="connsiteX3" y="connsiteY3"/>
                    </a:cxn>
                  </a:cxnLst>
                  <a:rect l="l" t="t" r="r" b="b"/>
                  <a:pathLst>
                    <a:path w="566206" h="2658390">
                      <a:moveTo>
                        <a:pt x="0" y="0"/>
                      </a:moveTo>
                      <a:lnTo>
                        <a:pt x="566207" y="0"/>
                      </a:lnTo>
                      <a:lnTo>
                        <a:pt x="566207" y="2658390"/>
                      </a:lnTo>
                      <a:lnTo>
                        <a:pt x="0" y="2658390"/>
                      </a:lnTo>
                      <a:close/>
                    </a:path>
                  </a:pathLst>
                </a:custGeom>
                <a:solidFill>
                  <a:srgbClr val="FFE8B3"/>
                </a:solidFill>
                <a:ln w="22036" cap="flat">
                  <a:noFill/>
                  <a:prstDash val="solid"/>
                  <a:miter/>
                </a:ln>
              </p:spPr>
              <p:txBody>
                <a:bodyPr rtlCol="0" anchor="ctr"/>
                <a:lstStyle/>
                <a:p>
                  <a:endParaRPr lang="en-US" sz="1600"/>
                </a:p>
              </p:txBody>
            </p:sp>
            <p:sp>
              <p:nvSpPr>
                <p:cNvPr id="27" name="TextBox 26">
                  <a:extLst>
                    <a:ext uri="{FF2B5EF4-FFF2-40B4-BE49-F238E27FC236}">
                      <a16:creationId xmlns:a16="http://schemas.microsoft.com/office/drawing/2014/main" id="{D3971060-633A-C01F-7CF5-D1EEDFCC92E0}"/>
                    </a:ext>
                  </a:extLst>
                </p:cNvPr>
                <p:cNvSpPr txBox="1"/>
                <p:nvPr/>
              </p:nvSpPr>
              <p:spPr>
                <a:xfrm>
                  <a:off x="12489430" y="4493415"/>
                  <a:ext cx="583493" cy="369332"/>
                </a:xfrm>
                <a:prstGeom prst="rect">
                  <a:avLst/>
                </a:prstGeom>
                <a:noFill/>
              </p:spPr>
              <p:txBody>
                <a:bodyPr wrap="none" lIns="0" tIns="0" rIns="0" bIns="0" rtlCol="0">
                  <a:spAutoFit/>
                </a:bodyPr>
                <a:lstStyle/>
                <a:p>
                  <a:pPr algn="ctr"/>
                  <a:r>
                    <a:rPr lang="en-US" sz="2400" b="1">
                      <a:solidFill>
                        <a:srgbClr val="616161"/>
                      </a:solidFill>
                    </a:rPr>
                    <a:t>3 | 8</a:t>
                  </a:r>
                </a:p>
              </p:txBody>
            </p:sp>
          </p:grpSp>
          <p:grpSp>
            <p:nvGrpSpPr>
              <p:cNvPr id="21" name="Group 20">
                <a:extLst>
                  <a:ext uri="{FF2B5EF4-FFF2-40B4-BE49-F238E27FC236}">
                    <a16:creationId xmlns:a16="http://schemas.microsoft.com/office/drawing/2014/main" id="{024A3E07-0075-9E68-7397-69FFB26EE04C}"/>
                  </a:ext>
                </a:extLst>
              </p:cNvPr>
              <p:cNvGrpSpPr/>
              <p:nvPr/>
            </p:nvGrpSpPr>
            <p:grpSpPr>
              <a:xfrm>
                <a:off x="3212506" y="5688434"/>
                <a:ext cx="10893236" cy="563166"/>
                <a:chOff x="3212506" y="5688434"/>
                <a:chExt cx="10893236" cy="563166"/>
              </a:xfrm>
            </p:grpSpPr>
            <p:sp>
              <p:nvSpPr>
                <p:cNvPr id="22" name="Freeform 21">
                  <a:extLst>
                    <a:ext uri="{FF2B5EF4-FFF2-40B4-BE49-F238E27FC236}">
                      <a16:creationId xmlns:a16="http://schemas.microsoft.com/office/drawing/2014/main" id="{0C1DD8B1-C75D-9290-B3A7-85B4D4426995}"/>
                    </a:ext>
                  </a:extLst>
                </p:cNvPr>
                <p:cNvSpPr/>
                <p:nvPr/>
              </p:nvSpPr>
              <p:spPr>
                <a:xfrm>
                  <a:off x="3212506" y="5688434"/>
                  <a:ext cx="10893236" cy="563166"/>
                </a:xfrm>
                <a:custGeom>
                  <a:avLst/>
                  <a:gdLst>
                    <a:gd name="connsiteX0" fmla="*/ 5883612 w 8138417"/>
                    <a:gd name="connsiteY0" fmla="*/ 0 h 563166"/>
                    <a:gd name="connsiteX1" fmla="*/ 5467367 w 8138417"/>
                    <a:gd name="connsiteY1" fmla="*/ 0 h 563166"/>
                    <a:gd name="connsiteX2" fmla="*/ 5404734 w 8138417"/>
                    <a:gd name="connsiteY2" fmla="*/ 0 h 563166"/>
                    <a:gd name="connsiteX3" fmla="*/ 2733683 w 8138417"/>
                    <a:gd name="connsiteY3" fmla="*/ 0 h 563166"/>
                    <a:gd name="connsiteX4" fmla="*/ 0 w 8138417"/>
                    <a:gd name="connsiteY4" fmla="*/ 0 h 563166"/>
                    <a:gd name="connsiteX5" fmla="*/ 0 w 8138417"/>
                    <a:gd name="connsiteY5" fmla="*/ 563167 h 563166"/>
                    <a:gd name="connsiteX6" fmla="*/ 2733683 w 8138417"/>
                    <a:gd name="connsiteY6" fmla="*/ 563167 h 563166"/>
                    <a:gd name="connsiteX7" fmla="*/ 5404734 w 8138417"/>
                    <a:gd name="connsiteY7" fmla="*/ 563167 h 563166"/>
                    <a:gd name="connsiteX8" fmla="*/ 5467367 w 8138417"/>
                    <a:gd name="connsiteY8" fmla="*/ 563167 h 563166"/>
                    <a:gd name="connsiteX9" fmla="*/ 5883612 w 8138417"/>
                    <a:gd name="connsiteY9" fmla="*/ 563167 h 563166"/>
                    <a:gd name="connsiteX10" fmla="*/ 8138418 w 8138417"/>
                    <a:gd name="connsiteY10" fmla="*/ 563167 h 563166"/>
                    <a:gd name="connsiteX11" fmla="*/ 8138418 w 8138417"/>
                    <a:gd name="connsiteY11" fmla="*/ 0 h 563166"/>
                    <a:gd name="connsiteX12" fmla="*/ 5883612 w 8138417"/>
                    <a:gd name="connsiteY12" fmla="*/ 0 h 5631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8138417" h="563166">
                      <a:moveTo>
                        <a:pt x="5883612" y="0"/>
                      </a:moveTo>
                      <a:lnTo>
                        <a:pt x="5467367" y="0"/>
                      </a:lnTo>
                      <a:lnTo>
                        <a:pt x="5404734" y="0"/>
                      </a:lnTo>
                      <a:lnTo>
                        <a:pt x="2733683" y="0"/>
                      </a:lnTo>
                      <a:lnTo>
                        <a:pt x="0" y="0"/>
                      </a:lnTo>
                      <a:lnTo>
                        <a:pt x="0" y="563167"/>
                      </a:lnTo>
                      <a:lnTo>
                        <a:pt x="2733683" y="563167"/>
                      </a:lnTo>
                      <a:lnTo>
                        <a:pt x="5404734" y="563167"/>
                      </a:lnTo>
                      <a:lnTo>
                        <a:pt x="5467367" y="563167"/>
                      </a:lnTo>
                      <a:lnTo>
                        <a:pt x="5883612" y="563167"/>
                      </a:lnTo>
                      <a:lnTo>
                        <a:pt x="8138418" y="563167"/>
                      </a:lnTo>
                      <a:lnTo>
                        <a:pt x="8138418" y="0"/>
                      </a:lnTo>
                      <a:lnTo>
                        <a:pt x="5883612" y="0"/>
                      </a:lnTo>
                      <a:close/>
                    </a:path>
                  </a:pathLst>
                </a:custGeom>
                <a:solidFill>
                  <a:srgbClr val="FFE8B3"/>
                </a:solidFill>
                <a:ln w="22036" cap="flat">
                  <a:noFill/>
                  <a:prstDash val="solid"/>
                  <a:miter/>
                </a:ln>
              </p:spPr>
              <p:txBody>
                <a:bodyPr rtlCol="0" anchor="ctr"/>
                <a:lstStyle/>
                <a:p>
                  <a:endParaRPr lang="en-US" sz="1600"/>
                </a:p>
              </p:txBody>
            </p:sp>
            <p:sp>
              <p:nvSpPr>
                <p:cNvPr id="23" name="TextBox 22">
                  <a:extLst>
                    <a:ext uri="{FF2B5EF4-FFF2-40B4-BE49-F238E27FC236}">
                      <a16:creationId xmlns:a16="http://schemas.microsoft.com/office/drawing/2014/main" id="{348C1A67-5018-E3B4-E72A-82973953D89F}"/>
                    </a:ext>
                  </a:extLst>
                </p:cNvPr>
                <p:cNvSpPr txBox="1"/>
                <p:nvPr/>
              </p:nvSpPr>
              <p:spPr>
                <a:xfrm>
                  <a:off x="8267191" y="5754574"/>
                  <a:ext cx="783869" cy="369332"/>
                </a:xfrm>
                <a:prstGeom prst="rect">
                  <a:avLst/>
                </a:prstGeom>
                <a:noFill/>
              </p:spPr>
              <p:txBody>
                <a:bodyPr wrap="none" lIns="0" tIns="0" rIns="0" bIns="0" rtlCol="0">
                  <a:spAutoFit/>
                </a:bodyPr>
                <a:lstStyle/>
                <a:p>
                  <a:pPr algn="ctr"/>
                  <a:r>
                    <a:rPr lang="en-US" sz="2400" b="1">
                      <a:solidFill>
                        <a:srgbClr val="616161"/>
                      </a:solidFill>
                    </a:rPr>
                    <a:t>1.50</a:t>
                  </a:r>
                  <a:r>
                    <a:rPr lang="en-US" b="1">
                      <a:solidFill>
                        <a:srgbClr val="616161"/>
                      </a:solidFill>
                    </a:rPr>
                    <a:t>%</a:t>
                  </a:r>
                  <a:endParaRPr lang="en-US" sz="2400" b="1">
                    <a:solidFill>
                      <a:srgbClr val="616161"/>
                    </a:solidFill>
                  </a:endParaRPr>
                </a:p>
              </p:txBody>
            </p:sp>
          </p:grpSp>
        </p:grpSp>
      </p:grpSp>
    </p:spTree>
    <p:extLst>
      <p:ext uri="{BB962C8B-B14F-4D97-AF65-F5344CB8AC3E}">
        <p14:creationId xmlns:p14="http://schemas.microsoft.com/office/powerpoint/2010/main" val="16637222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42" presetClass="path" presetSubtype="0" decel="100000" fill="hold" grpId="1" nodeType="withEffect">
                                  <p:stCondLst>
                                    <p:cond delay="0"/>
                                  </p:stCondLst>
                                  <p:childTnLst>
                                    <p:animMotion origin="layout" path="M -2.08333E-7 7.40741E-7 L -0.01354 0.03449 " pathEditMode="relative" rAng="0" ptsTypes="AA">
                                      <p:cBhvr>
                                        <p:cTn id="9" dur="1000" spd="-100000" fill="hold"/>
                                        <p:tgtEl>
                                          <p:spTgt spid="3"/>
                                        </p:tgtEl>
                                        <p:attrNameLst>
                                          <p:attrName>ppt_x</p:attrName>
                                          <p:attrName>ppt_y</p:attrName>
                                        </p:attrNameLst>
                                      </p:cBhvr>
                                      <p:rCtr x="-677" y="1713"/>
                                    </p:animMotion>
                                  </p:childTnLst>
                                </p:cTn>
                              </p:par>
                              <p:par>
                                <p:cTn id="10" presetID="10" presetClass="entr" presetSubtype="0" fill="hold" grpId="0" nodeType="withEffect">
                                  <p:stCondLst>
                                    <p:cond delay="20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par>
                                <p:cTn id="13" presetID="42" presetClass="path" presetSubtype="0" decel="100000" fill="hold" grpId="1" nodeType="withEffect">
                                  <p:stCondLst>
                                    <p:cond delay="200"/>
                                  </p:stCondLst>
                                  <p:childTnLst>
                                    <p:animMotion origin="layout" path="M -2.70833E-6 -3.7037E-6 L -0.01354 0.03449 " pathEditMode="relative" rAng="0" ptsTypes="AA">
                                      <p:cBhvr>
                                        <p:cTn id="14" dur="1000" spd="-100000" fill="hold"/>
                                        <p:tgtEl>
                                          <p:spTgt spid="4"/>
                                        </p:tgtEl>
                                        <p:attrNameLst>
                                          <p:attrName>ppt_x</p:attrName>
                                          <p:attrName>ppt_y</p:attrName>
                                        </p:attrNameLst>
                                      </p:cBhvr>
                                      <p:rCtr x="-677" y="1713"/>
                                    </p:animMotion>
                                  </p:childTnLst>
                                </p:cTn>
                              </p:par>
                              <p:par>
                                <p:cTn id="15" presetID="10" presetClass="entr" presetSubtype="0" fill="hold" nodeType="withEffect">
                                  <p:stCondLst>
                                    <p:cond delay="0"/>
                                  </p:stCondLst>
                                  <p:childTnLst>
                                    <p:set>
                                      <p:cBhvr>
                                        <p:cTn id="16" dur="1" fill="hold">
                                          <p:stCondLst>
                                            <p:cond delay="0"/>
                                          </p:stCondLst>
                                        </p:cTn>
                                        <p:tgtEl>
                                          <p:spTgt spid="47"/>
                                        </p:tgtEl>
                                        <p:attrNameLst>
                                          <p:attrName>style.visibility</p:attrName>
                                        </p:attrNameLst>
                                      </p:cBhvr>
                                      <p:to>
                                        <p:strVal val="visible"/>
                                      </p:to>
                                    </p:set>
                                    <p:animEffect transition="in" filter="fade">
                                      <p:cBhvr>
                                        <p:cTn id="17" dur="500"/>
                                        <p:tgtEl>
                                          <p:spTgt spid="47"/>
                                        </p:tgtEl>
                                      </p:cBhvr>
                                    </p:animEffect>
                                  </p:childTnLst>
                                </p:cTn>
                              </p:par>
                              <p:par>
                                <p:cTn id="18" presetID="42" presetClass="path" presetSubtype="0" decel="100000" fill="hold" nodeType="withEffect">
                                  <p:stCondLst>
                                    <p:cond delay="0"/>
                                  </p:stCondLst>
                                  <p:childTnLst>
                                    <p:animMotion origin="layout" path="M 6.25E-7 -3.7037E-6 L 0.02865 0.00394 " pathEditMode="relative" rAng="0" ptsTypes="AA">
                                      <p:cBhvr>
                                        <p:cTn id="19" dur="1000" spd="-100000" fill="hold"/>
                                        <p:tgtEl>
                                          <p:spTgt spid="47"/>
                                        </p:tgtEl>
                                        <p:attrNameLst>
                                          <p:attrName>ppt_x</p:attrName>
                                          <p:attrName>ppt_y</p:attrName>
                                        </p:attrNameLst>
                                      </p:cBhvr>
                                      <p:rCtr x="1432" y="185"/>
                                    </p:animMotion>
                                  </p:childTnLst>
                                </p:cTn>
                              </p:par>
                              <p:par>
                                <p:cTn id="20" presetID="10" presetClass="entr" presetSubtype="0" fill="hold" nodeType="with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fade">
                                      <p:cBhvr>
                                        <p:cTn id="22" dur="500"/>
                                        <p:tgtEl>
                                          <p:spTgt spid="2"/>
                                        </p:tgtEl>
                                      </p:cBhvr>
                                    </p:animEffect>
                                  </p:childTnLst>
                                </p:cTn>
                              </p:par>
                              <p:par>
                                <p:cTn id="23" presetID="42" presetClass="path" presetSubtype="0" decel="100000" fill="hold" nodeType="withEffect">
                                  <p:stCondLst>
                                    <p:cond delay="0"/>
                                  </p:stCondLst>
                                  <p:childTnLst>
                                    <p:animMotion origin="layout" path="M 0 -7.40741E-7 L -0.00091 0.04236 " pathEditMode="relative" rAng="0" ptsTypes="AA">
                                      <p:cBhvr>
                                        <p:cTn id="24" dur="1000" spd="-100000" fill="hold"/>
                                        <p:tgtEl>
                                          <p:spTgt spid="2"/>
                                        </p:tgtEl>
                                        <p:attrNameLst>
                                          <p:attrName>ppt_x</p:attrName>
                                          <p:attrName>ppt_y</p:attrName>
                                        </p:attrNameLst>
                                      </p:cBhvr>
                                      <p:rCtr x="-52" y="2106"/>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3" grpId="1"/>
      <p:bldP spid="4" grpId="0"/>
      <p:bldP spid="4" grpId="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D495709-4428-ECD6-0378-450D95E672A0}"/>
              </a:ext>
            </a:extLst>
          </p:cNvPr>
          <p:cNvSpPr txBox="1"/>
          <p:nvPr/>
        </p:nvSpPr>
        <p:spPr>
          <a:xfrm>
            <a:off x="661010" y="656258"/>
            <a:ext cx="2630528" cy="615553"/>
          </a:xfrm>
          <a:prstGeom prst="rect">
            <a:avLst/>
          </a:prstGeom>
          <a:noFill/>
        </p:spPr>
        <p:txBody>
          <a:bodyPr wrap="none" lIns="0" tIns="0" rIns="0" bIns="0" rtlCol="0" anchor="b">
            <a:spAutoFit/>
          </a:bodyPr>
          <a:lstStyle/>
          <a:p>
            <a:r>
              <a:rPr lang="en-US" sz="4000" b="1" spc="200">
                <a:solidFill>
                  <a:schemeClr val="accent5"/>
                </a:solidFill>
                <a:latin typeface="Raleway ExtraBold" panose="020B0003030101060003" pitchFamily="34" charset="0"/>
              </a:rPr>
              <a:t>DIAMOND</a:t>
            </a:r>
          </a:p>
        </p:txBody>
      </p:sp>
      <p:sp>
        <p:nvSpPr>
          <p:cNvPr id="4" name="Title 1">
            <a:extLst>
              <a:ext uri="{FF2B5EF4-FFF2-40B4-BE49-F238E27FC236}">
                <a16:creationId xmlns:a16="http://schemas.microsoft.com/office/drawing/2014/main" id="{28A9877A-5396-B0DE-45AE-2FCFCA0A22A4}"/>
              </a:ext>
            </a:extLst>
          </p:cNvPr>
          <p:cNvSpPr txBox="1">
            <a:spLocks/>
          </p:cNvSpPr>
          <p:nvPr/>
        </p:nvSpPr>
        <p:spPr>
          <a:xfrm>
            <a:off x="1304135" y="1150043"/>
            <a:ext cx="5220981" cy="1329595"/>
          </a:xfrm>
          <a:prstGeom prst="rect">
            <a:avLst/>
          </a:prstGeom>
        </p:spPr>
        <p:txBody>
          <a:bodyPr vert="horz" wrap="none" lIns="0" tIns="0" rIns="0" bIns="0" rtlCol="0" anchor="ctr">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9600">
                <a:ln w="31750">
                  <a:solidFill>
                    <a:schemeClr val="accent5"/>
                  </a:solidFill>
                </a:ln>
                <a:noFill/>
              </a:rPr>
              <a:t>Example</a:t>
            </a:r>
          </a:p>
        </p:txBody>
      </p:sp>
      <p:grpSp>
        <p:nvGrpSpPr>
          <p:cNvPr id="209" name="Graphic 4">
            <a:extLst>
              <a:ext uri="{FF2B5EF4-FFF2-40B4-BE49-F238E27FC236}">
                <a16:creationId xmlns:a16="http://schemas.microsoft.com/office/drawing/2014/main" id="{5452051A-8467-ED7A-A037-061127B38EA9}"/>
              </a:ext>
            </a:extLst>
          </p:cNvPr>
          <p:cNvGrpSpPr/>
          <p:nvPr/>
        </p:nvGrpSpPr>
        <p:grpSpPr>
          <a:xfrm>
            <a:off x="6096000" y="4061824"/>
            <a:ext cx="232065" cy="122940"/>
            <a:chOff x="9556828" y="4402247"/>
            <a:chExt cx="232065" cy="122940"/>
          </a:xfrm>
          <a:solidFill>
            <a:srgbClr val="77797A"/>
          </a:solidFill>
        </p:grpSpPr>
        <p:sp>
          <p:nvSpPr>
            <p:cNvPr id="210" name="Freeform 209">
              <a:extLst>
                <a:ext uri="{FF2B5EF4-FFF2-40B4-BE49-F238E27FC236}">
                  <a16:creationId xmlns:a16="http://schemas.microsoft.com/office/drawing/2014/main" id="{461F9947-ED96-DA16-9980-C64253F95B23}"/>
                </a:ext>
              </a:extLst>
            </p:cNvPr>
            <p:cNvSpPr/>
            <p:nvPr/>
          </p:nvSpPr>
          <p:spPr>
            <a:xfrm>
              <a:off x="9556828" y="4485131"/>
              <a:ext cx="232065" cy="40056"/>
            </a:xfrm>
            <a:custGeom>
              <a:avLst/>
              <a:gdLst>
                <a:gd name="connsiteX0" fmla="*/ 202349 w 232065"/>
                <a:gd name="connsiteY0" fmla="*/ 40056 h 40056"/>
                <a:gd name="connsiteX1" fmla="*/ 29717 w 232065"/>
                <a:gd name="connsiteY1" fmla="*/ 40056 h 40056"/>
                <a:gd name="connsiteX2" fmla="*/ 0 w 232065"/>
                <a:gd name="connsiteY2" fmla="*/ 20028 h 40056"/>
                <a:gd name="connsiteX3" fmla="*/ 29717 w 232065"/>
                <a:gd name="connsiteY3" fmla="*/ 0 h 40056"/>
                <a:gd name="connsiteX4" fmla="*/ 202349 w 232065"/>
                <a:gd name="connsiteY4" fmla="*/ 0 h 40056"/>
                <a:gd name="connsiteX5" fmla="*/ 232066 w 232065"/>
                <a:gd name="connsiteY5" fmla="*/ 20028 h 40056"/>
                <a:gd name="connsiteX6" fmla="*/ 202349 w 232065"/>
                <a:gd name="connsiteY6" fmla="*/ 40056 h 400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2065" h="40056">
                  <a:moveTo>
                    <a:pt x="202349" y="40056"/>
                  </a:moveTo>
                  <a:lnTo>
                    <a:pt x="29717" y="40056"/>
                  </a:lnTo>
                  <a:cubicBezTo>
                    <a:pt x="13347" y="40056"/>
                    <a:pt x="0" y="31113"/>
                    <a:pt x="0" y="20028"/>
                  </a:cubicBezTo>
                  <a:cubicBezTo>
                    <a:pt x="0" y="8943"/>
                    <a:pt x="13347" y="0"/>
                    <a:pt x="29717" y="0"/>
                  </a:cubicBezTo>
                  <a:lnTo>
                    <a:pt x="202349" y="0"/>
                  </a:lnTo>
                  <a:cubicBezTo>
                    <a:pt x="218718" y="0"/>
                    <a:pt x="232066" y="8943"/>
                    <a:pt x="232066" y="20028"/>
                  </a:cubicBezTo>
                  <a:cubicBezTo>
                    <a:pt x="232066" y="31113"/>
                    <a:pt x="218718" y="40056"/>
                    <a:pt x="202349" y="40056"/>
                  </a:cubicBezTo>
                  <a:close/>
                </a:path>
              </a:pathLst>
            </a:custGeom>
            <a:solidFill>
              <a:srgbClr val="77797A"/>
            </a:solidFill>
            <a:ln w="12591" cap="flat">
              <a:noFill/>
              <a:prstDash val="solid"/>
              <a:miter/>
            </a:ln>
          </p:spPr>
          <p:txBody>
            <a:bodyPr rtlCol="0" anchor="ctr"/>
            <a:lstStyle/>
            <a:p>
              <a:endParaRPr lang="en-US"/>
            </a:p>
          </p:txBody>
        </p:sp>
        <p:sp>
          <p:nvSpPr>
            <p:cNvPr id="211" name="Freeform 210">
              <a:extLst>
                <a:ext uri="{FF2B5EF4-FFF2-40B4-BE49-F238E27FC236}">
                  <a16:creationId xmlns:a16="http://schemas.microsoft.com/office/drawing/2014/main" id="{8698CDBE-1BA5-22BD-A75C-F6176CAFD28D}"/>
                </a:ext>
              </a:extLst>
            </p:cNvPr>
            <p:cNvSpPr/>
            <p:nvPr/>
          </p:nvSpPr>
          <p:spPr>
            <a:xfrm>
              <a:off x="9556828" y="4402247"/>
              <a:ext cx="232065" cy="40056"/>
            </a:xfrm>
            <a:custGeom>
              <a:avLst/>
              <a:gdLst>
                <a:gd name="connsiteX0" fmla="*/ 202349 w 232065"/>
                <a:gd name="connsiteY0" fmla="*/ 40056 h 40056"/>
                <a:gd name="connsiteX1" fmla="*/ 29717 w 232065"/>
                <a:gd name="connsiteY1" fmla="*/ 40056 h 40056"/>
                <a:gd name="connsiteX2" fmla="*/ 0 w 232065"/>
                <a:gd name="connsiteY2" fmla="*/ 20028 h 40056"/>
                <a:gd name="connsiteX3" fmla="*/ 29717 w 232065"/>
                <a:gd name="connsiteY3" fmla="*/ 0 h 40056"/>
                <a:gd name="connsiteX4" fmla="*/ 202349 w 232065"/>
                <a:gd name="connsiteY4" fmla="*/ 0 h 40056"/>
                <a:gd name="connsiteX5" fmla="*/ 232066 w 232065"/>
                <a:gd name="connsiteY5" fmla="*/ 20028 h 40056"/>
                <a:gd name="connsiteX6" fmla="*/ 202349 w 232065"/>
                <a:gd name="connsiteY6" fmla="*/ 40056 h 400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2065" h="40056">
                  <a:moveTo>
                    <a:pt x="202349" y="40056"/>
                  </a:moveTo>
                  <a:lnTo>
                    <a:pt x="29717" y="40056"/>
                  </a:lnTo>
                  <a:cubicBezTo>
                    <a:pt x="13347" y="40056"/>
                    <a:pt x="0" y="31113"/>
                    <a:pt x="0" y="20028"/>
                  </a:cubicBezTo>
                  <a:cubicBezTo>
                    <a:pt x="0" y="8943"/>
                    <a:pt x="13347" y="0"/>
                    <a:pt x="29717" y="0"/>
                  </a:cubicBezTo>
                  <a:lnTo>
                    <a:pt x="202349" y="0"/>
                  </a:lnTo>
                  <a:cubicBezTo>
                    <a:pt x="218718" y="0"/>
                    <a:pt x="232066" y="8943"/>
                    <a:pt x="232066" y="20028"/>
                  </a:cubicBezTo>
                  <a:cubicBezTo>
                    <a:pt x="232066" y="31113"/>
                    <a:pt x="218718" y="40056"/>
                    <a:pt x="202349" y="40056"/>
                  </a:cubicBezTo>
                  <a:close/>
                </a:path>
              </a:pathLst>
            </a:custGeom>
            <a:solidFill>
              <a:srgbClr val="77797A"/>
            </a:solidFill>
            <a:ln w="12591" cap="flat">
              <a:noFill/>
              <a:prstDash val="solid"/>
              <a:miter/>
            </a:ln>
          </p:spPr>
          <p:txBody>
            <a:bodyPr rtlCol="0" anchor="ctr"/>
            <a:lstStyle/>
            <a:p>
              <a:endParaRPr lang="en-US"/>
            </a:p>
          </p:txBody>
        </p:sp>
      </p:grpSp>
      <p:sp>
        <p:nvSpPr>
          <p:cNvPr id="212" name="Freeform 211">
            <a:extLst>
              <a:ext uri="{FF2B5EF4-FFF2-40B4-BE49-F238E27FC236}">
                <a16:creationId xmlns:a16="http://schemas.microsoft.com/office/drawing/2014/main" id="{B9ECEC9A-56B4-9D87-1DC7-34955751DF2F}"/>
              </a:ext>
            </a:extLst>
          </p:cNvPr>
          <p:cNvSpPr/>
          <p:nvPr/>
        </p:nvSpPr>
        <p:spPr>
          <a:xfrm>
            <a:off x="3569035" y="3992859"/>
            <a:ext cx="303712" cy="303823"/>
          </a:xfrm>
          <a:custGeom>
            <a:avLst/>
            <a:gdLst>
              <a:gd name="connsiteX0" fmla="*/ 20965 w 303712"/>
              <a:gd name="connsiteY0" fmla="*/ 112674 h 303823"/>
              <a:gd name="connsiteX1" fmla="*/ 112633 w 303712"/>
              <a:gd name="connsiteY1" fmla="*/ 112674 h 303823"/>
              <a:gd name="connsiteX2" fmla="*/ 112633 w 303712"/>
              <a:gd name="connsiteY2" fmla="*/ 20973 h 303823"/>
              <a:gd name="connsiteX3" fmla="*/ 191079 w 303712"/>
              <a:gd name="connsiteY3" fmla="*/ 20973 h 303823"/>
              <a:gd name="connsiteX4" fmla="*/ 191079 w 303712"/>
              <a:gd name="connsiteY4" fmla="*/ 112674 h 303823"/>
              <a:gd name="connsiteX5" fmla="*/ 282747 w 303712"/>
              <a:gd name="connsiteY5" fmla="*/ 112674 h 303823"/>
              <a:gd name="connsiteX6" fmla="*/ 282747 w 303712"/>
              <a:gd name="connsiteY6" fmla="*/ 191149 h 303823"/>
              <a:gd name="connsiteX7" fmla="*/ 191079 w 303712"/>
              <a:gd name="connsiteY7" fmla="*/ 191149 h 303823"/>
              <a:gd name="connsiteX8" fmla="*/ 191079 w 303712"/>
              <a:gd name="connsiteY8" fmla="*/ 282851 h 303823"/>
              <a:gd name="connsiteX9" fmla="*/ 112633 w 303712"/>
              <a:gd name="connsiteY9" fmla="*/ 282851 h 303823"/>
              <a:gd name="connsiteX10" fmla="*/ 112633 w 303712"/>
              <a:gd name="connsiteY10" fmla="*/ 191149 h 303823"/>
              <a:gd name="connsiteX11" fmla="*/ 20965 w 303712"/>
              <a:gd name="connsiteY11" fmla="*/ 191149 h 303823"/>
              <a:gd name="connsiteX12" fmla="*/ 20965 w 303712"/>
              <a:gd name="connsiteY12" fmla="*/ 112674 h 303823"/>
              <a:gd name="connsiteX13" fmla="*/ 20965 w 303712"/>
              <a:gd name="connsiteY13" fmla="*/ 112674 h 3038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03712" h="303823">
                <a:moveTo>
                  <a:pt x="20965" y="112674"/>
                </a:moveTo>
                <a:lnTo>
                  <a:pt x="112633" y="112674"/>
                </a:lnTo>
                <a:lnTo>
                  <a:pt x="112633" y="20973"/>
                </a:lnTo>
                <a:cubicBezTo>
                  <a:pt x="112633" y="-6991"/>
                  <a:pt x="191079" y="-6991"/>
                  <a:pt x="191079" y="20973"/>
                </a:cubicBezTo>
                <a:lnTo>
                  <a:pt x="191079" y="112674"/>
                </a:lnTo>
                <a:lnTo>
                  <a:pt x="282747" y="112674"/>
                </a:lnTo>
                <a:cubicBezTo>
                  <a:pt x="310701" y="112674"/>
                  <a:pt x="310701" y="191149"/>
                  <a:pt x="282747" y="191149"/>
                </a:cubicBezTo>
                <a:lnTo>
                  <a:pt x="191079" y="191149"/>
                </a:lnTo>
                <a:lnTo>
                  <a:pt x="191079" y="282851"/>
                </a:lnTo>
                <a:cubicBezTo>
                  <a:pt x="191079" y="310814"/>
                  <a:pt x="112633" y="310814"/>
                  <a:pt x="112633" y="282851"/>
                </a:cubicBezTo>
                <a:lnTo>
                  <a:pt x="112633" y="191149"/>
                </a:lnTo>
                <a:lnTo>
                  <a:pt x="20965" y="191149"/>
                </a:lnTo>
                <a:cubicBezTo>
                  <a:pt x="-6988" y="191149"/>
                  <a:pt x="-6988" y="112674"/>
                  <a:pt x="20965" y="112674"/>
                </a:cubicBezTo>
                <a:lnTo>
                  <a:pt x="20965" y="112674"/>
                </a:lnTo>
                <a:close/>
              </a:path>
            </a:pathLst>
          </a:custGeom>
          <a:solidFill>
            <a:srgbClr val="6D6B65"/>
          </a:solidFill>
          <a:ln w="12591" cap="flat">
            <a:noFill/>
            <a:prstDash val="solid"/>
            <a:miter/>
          </a:ln>
        </p:spPr>
        <p:txBody>
          <a:bodyPr rtlCol="0" anchor="ctr"/>
          <a:lstStyle/>
          <a:p>
            <a:endParaRPr lang="en-US"/>
          </a:p>
        </p:txBody>
      </p:sp>
      <p:sp>
        <p:nvSpPr>
          <p:cNvPr id="213" name="Freeform 212">
            <a:extLst>
              <a:ext uri="{FF2B5EF4-FFF2-40B4-BE49-F238E27FC236}">
                <a16:creationId xmlns:a16="http://schemas.microsoft.com/office/drawing/2014/main" id="{CED69716-A303-A48D-AE80-7FD93F5C5525}"/>
              </a:ext>
            </a:extLst>
          </p:cNvPr>
          <p:cNvSpPr/>
          <p:nvPr/>
        </p:nvSpPr>
        <p:spPr>
          <a:xfrm>
            <a:off x="8200465" y="3992859"/>
            <a:ext cx="303712" cy="303823"/>
          </a:xfrm>
          <a:custGeom>
            <a:avLst/>
            <a:gdLst>
              <a:gd name="connsiteX0" fmla="*/ 20965 w 303712"/>
              <a:gd name="connsiteY0" fmla="*/ 112674 h 303823"/>
              <a:gd name="connsiteX1" fmla="*/ 112633 w 303712"/>
              <a:gd name="connsiteY1" fmla="*/ 112674 h 303823"/>
              <a:gd name="connsiteX2" fmla="*/ 112633 w 303712"/>
              <a:gd name="connsiteY2" fmla="*/ 20973 h 303823"/>
              <a:gd name="connsiteX3" fmla="*/ 191079 w 303712"/>
              <a:gd name="connsiteY3" fmla="*/ 20973 h 303823"/>
              <a:gd name="connsiteX4" fmla="*/ 191079 w 303712"/>
              <a:gd name="connsiteY4" fmla="*/ 112674 h 303823"/>
              <a:gd name="connsiteX5" fmla="*/ 282747 w 303712"/>
              <a:gd name="connsiteY5" fmla="*/ 112674 h 303823"/>
              <a:gd name="connsiteX6" fmla="*/ 282747 w 303712"/>
              <a:gd name="connsiteY6" fmla="*/ 191149 h 303823"/>
              <a:gd name="connsiteX7" fmla="*/ 191079 w 303712"/>
              <a:gd name="connsiteY7" fmla="*/ 191149 h 303823"/>
              <a:gd name="connsiteX8" fmla="*/ 191079 w 303712"/>
              <a:gd name="connsiteY8" fmla="*/ 282851 h 303823"/>
              <a:gd name="connsiteX9" fmla="*/ 112633 w 303712"/>
              <a:gd name="connsiteY9" fmla="*/ 282851 h 303823"/>
              <a:gd name="connsiteX10" fmla="*/ 112633 w 303712"/>
              <a:gd name="connsiteY10" fmla="*/ 191149 h 303823"/>
              <a:gd name="connsiteX11" fmla="*/ 20965 w 303712"/>
              <a:gd name="connsiteY11" fmla="*/ 191149 h 303823"/>
              <a:gd name="connsiteX12" fmla="*/ 20965 w 303712"/>
              <a:gd name="connsiteY12" fmla="*/ 112674 h 303823"/>
              <a:gd name="connsiteX13" fmla="*/ 20965 w 303712"/>
              <a:gd name="connsiteY13" fmla="*/ 112674 h 3038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03712" h="303823">
                <a:moveTo>
                  <a:pt x="20965" y="112674"/>
                </a:moveTo>
                <a:lnTo>
                  <a:pt x="112633" y="112674"/>
                </a:lnTo>
                <a:lnTo>
                  <a:pt x="112633" y="20973"/>
                </a:lnTo>
                <a:cubicBezTo>
                  <a:pt x="112633" y="-6991"/>
                  <a:pt x="191079" y="-6991"/>
                  <a:pt x="191079" y="20973"/>
                </a:cubicBezTo>
                <a:lnTo>
                  <a:pt x="191079" y="112674"/>
                </a:lnTo>
                <a:lnTo>
                  <a:pt x="282747" y="112674"/>
                </a:lnTo>
                <a:cubicBezTo>
                  <a:pt x="310701" y="112674"/>
                  <a:pt x="310701" y="191149"/>
                  <a:pt x="282747" y="191149"/>
                </a:cubicBezTo>
                <a:lnTo>
                  <a:pt x="191079" y="191149"/>
                </a:lnTo>
                <a:lnTo>
                  <a:pt x="191079" y="282851"/>
                </a:lnTo>
                <a:cubicBezTo>
                  <a:pt x="191079" y="310814"/>
                  <a:pt x="112633" y="310814"/>
                  <a:pt x="112633" y="282851"/>
                </a:cubicBezTo>
                <a:lnTo>
                  <a:pt x="112633" y="191149"/>
                </a:lnTo>
                <a:lnTo>
                  <a:pt x="20965" y="191149"/>
                </a:lnTo>
                <a:cubicBezTo>
                  <a:pt x="-6988" y="191149"/>
                  <a:pt x="-6988" y="112674"/>
                  <a:pt x="20965" y="112674"/>
                </a:cubicBezTo>
                <a:lnTo>
                  <a:pt x="20965" y="112674"/>
                </a:lnTo>
                <a:close/>
              </a:path>
            </a:pathLst>
          </a:custGeom>
          <a:solidFill>
            <a:srgbClr val="6D6B65"/>
          </a:solidFill>
          <a:ln w="12591" cap="flat">
            <a:noFill/>
            <a:prstDash val="solid"/>
            <a:miter/>
          </a:ln>
        </p:spPr>
        <p:txBody>
          <a:bodyPr rtlCol="0" anchor="ctr"/>
          <a:lstStyle/>
          <a:p>
            <a:endParaRPr lang="en-US"/>
          </a:p>
        </p:txBody>
      </p:sp>
      <p:grpSp>
        <p:nvGrpSpPr>
          <p:cNvPr id="166" name="Group 165">
            <a:extLst>
              <a:ext uri="{FF2B5EF4-FFF2-40B4-BE49-F238E27FC236}">
                <a16:creationId xmlns:a16="http://schemas.microsoft.com/office/drawing/2014/main" id="{9DF54AFC-990E-236D-1BA8-F85DEEC7754C}"/>
              </a:ext>
            </a:extLst>
          </p:cNvPr>
          <p:cNvGrpSpPr/>
          <p:nvPr/>
        </p:nvGrpSpPr>
        <p:grpSpPr>
          <a:xfrm>
            <a:off x="1987833" y="2808237"/>
            <a:ext cx="1369347" cy="1699874"/>
            <a:chOff x="2835003" y="2808237"/>
            <a:chExt cx="1369347" cy="1699874"/>
          </a:xfrm>
        </p:grpSpPr>
        <p:grpSp>
          <p:nvGrpSpPr>
            <p:cNvPr id="107" name="Graphic 4">
              <a:extLst>
                <a:ext uri="{FF2B5EF4-FFF2-40B4-BE49-F238E27FC236}">
                  <a16:creationId xmlns:a16="http://schemas.microsoft.com/office/drawing/2014/main" id="{2D39F42A-C3AD-050D-4E5A-0D651BF787B7}"/>
                </a:ext>
              </a:extLst>
            </p:cNvPr>
            <p:cNvGrpSpPr/>
            <p:nvPr/>
          </p:nvGrpSpPr>
          <p:grpSpPr>
            <a:xfrm>
              <a:off x="3117561" y="2808237"/>
              <a:ext cx="754620" cy="1254342"/>
              <a:chOff x="5731219" y="3148660"/>
              <a:chExt cx="754620" cy="1254342"/>
            </a:xfrm>
          </p:grpSpPr>
          <p:sp>
            <p:nvSpPr>
              <p:cNvPr id="125" name="Freeform 124">
                <a:extLst>
                  <a:ext uri="{FF2B5EF4-FFF2-40B4-BE49-F238E27FC236}">
                    <a16:creationId xmlns:a16="http://schemas.microsoft.com/office/drawing/2014/main" id="{B192AECA-7CA0-9061-0472-B221EB8B8D7B}"/>
                  </a:ext>
                </a:extLst>
              </p:cNvPr>
              <p:cNvSpPr/>
              <p:nvPr/>
            </p:nvSpPr>
            <p:spPr>
              <a:xfrm>
                <a:off x="5745069" y="3182544"/>
                <a:ext cx="716467" cy="1194887"/>
              </a:xfrm>
              <a:custGeom>
                <a:avLst/>
                <a:gdLst>
                  <a:gd name="connsiteX0" fmla="*/ 300438 w 716467"/>
                  <a:gd name="connsiteY0" fmla="*/ 4157 h 1194887"/>
                  <a:gd name="connsiteX1" fmla="*/ 203734 w 716467"/>
                  <a:gd name="connsiteY1" fmla="*/ 54542 h 1194887"/>
                  <a:gd name="connsiteX2" fmla="*/ 142790 w 716467"/>
                  <a:gd name="connsiteY2" fmla="*/ 92331 h 1194887"/>
                  <a:gd name="connsiteX3" fmla="*/ 126043 w 716467"/>
                  <a:gd name="connsiteY3" fmla="*/ 178490 h 1194887"/>
                  <a:gd name="connsiteX4" fmla="*/ 75676 w 716467"/>
                  <a:gd name="connsiteY4" fmla="*/ 426512 h 1194887"/>
                  <a:gd name="connsiteX5" fmla="*/ 84112 w 716467"/>
                  <a:gd name="connsiteY5" fmla="*/ 510529 h 1194887"/>
                  <a:gd name="connsiteX6" fmla="*/ 90408 w 716467"/>
                  <a:gd name="connsiteY6" fmla="*/ 647199 h 1194887"/>
                  <a:gd name="connsiteX7" fmla="*/ 77817 w 716467"/>
                  <a:gd name="connsiteY7" fmla="*/ 754394 h 1194887"/>
                  <a:gd name="connsiteX8" fmla="*/ 48352 w 716467"/>
                  <a:gd name="connsiteY8" fmla="*/ 840553 h 1194887"/>
                  <a:gd name="connsiteX9" fmla="*/ 21028 w 716467"/>
                  <a:gd name="connsiteY9" fmla="*/ 920414 h 1194887"/>
                  <a:gd name="connsiteX10" fmla="*/ 0 w 716467"/>
                  <a:gd name="connsiteY10" fmla="*/ 1073837 h 1194887"/>
                  <a:gd name="connsiteX11" fmla="*/ 9444 w 716467"/>
                  <a:gd name="connsiteY11" fmla="*/ 1194888 h 1194887"/>
                  <a:gd name="connsiteX12" fmla="*/ 716468 w 716467"/>
                  <a:gd name="connsiteY12" fmla="*/ 1194888 h 1194887"/>
                  <a:gd name="connsiteX13" fmla="*/ 708031 w 716467"/>
                  <a:gd name="connsiteY13" fmla="*/ 851134 h 1194887"/>
                  <a:gd name="connsiteX14" fmla="*/ 619763 w 716467"/>
                  <a:gd name="connsiteY14" fmla="*/ 764975 h 1194887"/>
                  <a:gd name="connsiteX15" fmla="*/ 642932 w 716467"/>
                  <a:gd name="connsiteY15" fmla="*/ 670377 h 1194887"/>
                  <a:gd name="connsiteX16" fmla="*/ 621904 w 716467"/>
                  <a:gd name="connsiteY16" fmla="*/ 321458 h 1194887"/>
                  <a:gd name="connsiteX17" fmla="*/ 577833 w 716467"/>
                  <a:gd name="connsiteY17" fmla="*/ 75578 h 1194887"/>
                  <a:gd name="connsiteX18" fmla="*/ 523185 w 716467"/>
                  <a:gd name="connsiteY18" fmla="*/ 31491 h 1194887"/>
                  <a:gd name="connsiteX19" fmla="*/ 409734 w 716467"/>
                  <a:gd name="connsiteY19" fmla="*/ 0 h 1194887"/>
                  <a:gd name="connsiteX20" fmla="*/ 300438 w 716467"/>
                  <a:gd name="connsiteY20" fmla="*/ 4157 h 1194887"/>
                  <a:gd name="connsiteX21" fmla="*/ 300438 w 716467"/>
                  <a:gd name="connsiteY21" fmla="*/ 4157 h 11948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716467" h="1194887">
                    <a:moveTo>
                      <a:pt x="300438" y="4157"/>
                    </a:moveTo>
                    <a:lnTo>
                      <a:pt x="203734" y="54542"/>
                    </a:lnTo>
                    <a:lnTo>
                      <a:pt x="142790" y="92331"/>
                    </a:lnTo>
                    <a:lnTo>
                      <a:pt x="126043" y="178490"/>
                    </a:lnTo>
                    <a:lnTo>
                      <a:pt x="75676" y="426512"/>
                    </a:lnTo>
                    <a:lnTo>
                      <a:pt x="84112" y="510529"/>
                    </a:lnTo>
                    <a:lnTo>
                      <a:pt x="90408" y="647199"/>
                    </a:lnTo>
                    <a:lnTo>
                      <a:pt x="77817" y="754394"/>
                    </a:lnTo>
                    <a:lnTo>
                      <a:pt x="48352" y="840553"/>
                    </a:lnTo>
                    <a:lnTo>
                      <a:pt x="21028" y="920414"/>
                    </a:lnTo>
                    <a:lnTo>
                      <a:pt x="0" y="1073837"/>
                    </a:lnTo>
                    <a:lnTo>
                      <a:pt x="9444" y="1194888"/>
                    </a:lnTo>
                    <a:lnTo>
                      <a:pt x="716468" y="1194888"/>
                    </a:lnTo>
                    <a:lnTo>
                      <a:pt x="708031" y="851134"/>
                    </a:lnTo>
                    <a:lnTo>
                      <a:pt x="619763" y="764975"/>
                    </a:lnTo>
                    <a:lnTo>
                      <a:pt x="642932" y="670377"/>
                    </a:lnTo>
                    <a:cubicBezTo>
                      <a:pt x="642932" y="670377"/>
                      <a:pt x="624044" y="334055"/>
                      <a:pt x="621904" y="321458"/>
                    </a:cubicBezTo>
                    <a:cubicBezTo>
                      <a:pt x="619763" y="308862"/>
                      <a:pt x="577833" y="75578"/>
                      <a:pt x="577833" y="75578"/>
                    </a:cubicBezTo>
                    <a:lnTo>
                      <a:pt x="523185" y="31491"/>
                    </a:lnTo>
                    <a:lnTo>
                      <a:pt x="409734" y="0"/>
                    </a:lnTo>
                    <a:lnTo>
                      <a:pt x="300438" y="4157"/>
                    </a:lnTo>
                    <a:lnTo>
                      <a:pt x="300438" y="4157"/>
                    </a:lnTo>
                    <a:close/>
                  </a:path>
                </a:pathLst>
              </a:custGeom>
              <a:solidFill>
                <a:srgbClr val="FFFFFF"/>
              </a:solidFill>
              <a:ln w="12591" cap="flat">
                <a:noFill/>
                <a:prstDash val="solid"/>
                <a:miter/>
              </a:ln>
            </p:spPr>
            <p:txBody>
              <a:bodyPr rtlCol="0" anchor="ctr"/>
              <a:lstStyle/>
              <a:p>
                <a:endParaRPr lang="en-US"/>
              </a:p>
            </p:txBody>
          </p:sp>
          <p:grpSp>
            <p:nvGrpSpPr>
              <p:cNvPr id="126" name="Graphic 4">
                <a:extLst>
                  <a:ext uri="{FF2B5EF4-FFF2-40B4-BE49-F238E27FC236}">
                    <a16:creationId xmlns:a16="http://schemas.microsoft.com/office/drawing/2014/main" id="{74DCB831-212B-829E-A20D-137D877825B3}"/>
                  </a:ext>
                </a:extLst>
              </p:cNvPr>
              <p:cNvGrpSpPr/>
              <p:nvPr/>
            </p:nvGrpSpPr>
            <p:grpSpPr>
              <a:xfrm>
                <a:off x="5731219" y="3148660"/>
                <a:ext cx="754620" cy="1254342"/>
                <a:chOff x="5731219" y="3148660"/>
                <a:chExt cx="754620" cy="1254342"/>
              </a:xfrm>
              <a:solidFill>
                <a:srgbClr val="58595B"/>
              </a:solidFill>
            </p:grpSpPr>
            <p:grpSp>
              <p:nvGrpSpPr>
                <p:cNvPr id="128" name="Graphic 4">
                  <a:extLst>
                    <a:ext uri="{FF2B5EF4-FFF2-40B4-BE49-F238E27FC236}">
                      <a16:creationId xmlns:a16="http://schemas.microsoft.com/office/drawing/2014/main" id="{EBF7A3FB-EACB-1643-AC27-F08DD1A727AE}"/>
                    </a:ext>
                  </a:extLst>
                </p:cNvPr>
                <p:cNvGrpSpPr/>
                <p:nvPr/>
              </p:nvGrpSpPr>
              <p:grpSpPr>
                <a:xfrm>
                  <a:off x="5731219" y="3740310"/>
                  <a:ext cx="754620" cy="662692"/>
                  <a:chOff x="5731219" y="3740310"/>
                  <a:chExt cx="754620" cy="662692"/>
                </a:xfrm>
                <a:solidFill>
                  <a:srgbClr val="58595B"/>
                </a:solidFill>
              </p:grpSpPr>
              <p:sp>
                <p:nvSpPr>
                  <p:cNvPr id="132" name="Freeform 131">
                    <a:extLst>
                      <a:ext uri="{FF2B5EF4-FFF2-40B4-BE49-F238E27FC236}">
                        <a16:creationId xmlns:a16="http://schemas.microsoft.com/office/drawing/2014/main" id="{C8F5F70D-89C6-AB9D-3FFE-E2DC76C6F9D1}"/>
                      </a:ext>
                    </a:extLst>
                  </p:cNvPr>
                  <p:cNvSpPr/>
                  <p:nvPr/>
                </p:nvSpPr>
                <p:spPr>
                  <a:xfrm>
                    <a:off x="6161396" y="3765417"/>
                    <a:ext cx="324442" cy="637459"/>
                  </a:xfrm>
                  <a:custGeom>
                    <a:avLst/>
                    <a:gdLst>
                      <a:gd name="connsiteX0" fmla="*/ 299260 w 324442"/>
                      <a:gd name="connsiteY0" fmla="*/ 637460 h 637459"/>
                      <a:gd name="connsiteX1" fmla="*/ 274076 w 324442"/>
                      <a:gd name="connsiteY1" fmla="*/ 612267 h 637459"/>
                      <a:gd name="connsiteX2" fmla="*/ 274076 w 324442"/>
                      <a:gd name="connsiteY2" fmla="*/ 382510 h 637459"/>
                      <a:gd name="connsiteX3" fmla="*/ 70217 w 324442"/>
                      <a:gd name="connsiteY3" fmla="*/ 161570 h 637459"/>
                      <a:gd name="connsiteX4" fmla="*/ 48559 w 324442"/>
                      <a:gd name="connsiteY4" fmla="*/ 149226 h 637459"/>
                      <a:gd name="connsiteX5" fmla="*/ 459 w 324442"/>
                      <a:gd name="connsiteY5" fmla="*/ 29939 h 637459"/>
                      <a:gd name="connsiteX6" fmla="*/ 20480 w 324442"/>
                      <a:gd name="connsiteY6" fmla="*/ 464 h 637459"/>
                      <a:gd name="connsiteX7" fmla="*/ 49944 w 324442"/>
                      <a:gd name="connsiteY7" fmla="*/ 20492 h 637459"/>
                      <a:gd name="connsiteX8" fmla="*/ 85075 w 324442"/>
                      <a:gd name="connsiteY8" fmla="*/ 111689 h 637459"/>
                      <a:gd name="connsiteX9" fmla="*/ 324443 w 324442"/>
                      <a:gd name="connsiteY9" fmla="*/ 382384 h 637459"/>
                      <a:gd name="connsiteX10" fmla="*/ 324443 w 324442"/>
                      <a:gd name="connsiteY10" fmla="*/ 612141 h 637459"/>
                      <a:gd name="connsiteX11" fmla="*/ 299260 w 324442"/>
                      <a:gd name="connsiteY11" fmla="*/ 637334 h 637459"/>
                      <a:gd name="connsiteX12" fmla="*/ 299260 w 324442"/>
                      <a:gd name="connsiteY12" fmla="*/ 637334 h 6374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24442" h="637459">
                        <a:moveTo>
                          <a:pt x="299260" y="637460"/>
                        </a:moveTo>
                        <a:cubicBezTo>
                          <a:pt x="285409" y="637460"/>
                          <a:pt x="274076" y="626123"/>
                          <a:pt x="274076" y="612267"/>
                        </a:cubicBezTo>
                        <a:lnTo>
                          <a:pt x="274076" y="382510"/>
                        </a:lnTo>
                        <a:cubicBezTo>
                          <a:pt x="274076" y="266876"/>
                          <a:pt x="176868" y="161570"/>
                          <a:pt x="70217" y="161570"/>
                        </a:cubicBezTo>
                        <a:cubicBezTo>
                          <a:pt x="61277" y="161570"/>
                          <a:pt x="53092" y="156910"/>
                          <a:pt x="48559" y="149226"/>
                        </a:cubicBezTo>
                        <a:cubicBezTo>
                          <a:pt x="11665" y="87252"/>
                          <a:pt x="962" y="32332"/>
                          <a:pt x="459" y="29939"/>
                        </a:cubicBezTo>
                        <a:cubicBezTo>
                          <a:pt x="-2186" y="16335"/>
                          <a:pt x="6880" y="3109"/>
                          <a:pt x="20480" y="464"/>
                        </a:cubicBezTo>
                        <a:cubicBezTo>
                          <a:pt x="34078" y="-2182"/>
                          <a:pt x="47300" y="6762"/>
                          <a:pt x="49944" y="20492"/>
                        </a:cubicBezTo>
                        <a:cubicBezTo>
                          <a:pt x="49944" y="20870"/>
                          <a:pt x="58380" y="62563"/>
                          <a:pt x="85075" y="111689"/>
                        </a:cubicBezTo>
                        <a:cubicBezTo>
                          <a:pt x="212125" y="120884"/>
                          <a:pt x="324443" y="245840"/>
                          <a:pt x="324443" y="382384"/>
                        </a:cubicBezTo>
                        <a:lnTo>
                          <a:pt x="324443" y="612141"/>
                        </a:lnTo>
                        <a:cubicBezTo>
                          <a:pt x="324443" y="625997"/>
                          <a:pt x="313110" y="637334"/>
                          <a:pt x="299260" y="637334"/>
                        </a:cubicBezTo>
                        <a:lnTo>
                          <a:pt x="299260" y="637334"/>
                        </a:lnTo>
                        <a:close/>
                      </a:path>
                    </a:pathLst>
                  </a:custGeom>
                  <a:solidFill>
                    <a:srgbClr val="58595B"/>
                  </a:solidFill>
                  <a:ln w="12591" cap="flat">
                    <a:noFill/>
                    <a:prstDash val="solid"/>
                    <a:miter/>
                  </a:ln>
                </p:spPr>
                <p:txBody>
                  <a:bodyPr rtlCol="0" anchor="ctr"/>
                  <a:lstStyle/>
                  <a:p>
                    <a:endParaRPr lang="en-US"/>
                  </a:p>
                </p:txBody>
              </p:sp>
              <p:sp>
                <p:nvSpPr>
                  <p:cNvPr id="133" name="Freeform 132">
                    <a:extLst>
                      <a:ext uri="{FF2B5EF4-FFF2-40B4-BE49-F238E27FC236}">
                        <a16:creationId xmlns:a16="http://schemas.microsoft.com/office/drawing/2014/main" id="{833D7222-1D3B-3AF1-E25D-5ED500092CD0}"/>
                      </a:ext>
                    </a:extLst>
                  </p:cNvPr>
                  <p:cNvSpPr/>
                  <p:nvPr/>
                </p:nvSpPr>
                <p:spPr>
                  <a:xfrm>
                    <a:off x="5731219" y="3740310"/>
                    <a:ext cx="314540" cy="662692"/>
                  </a:xfrm>
                  <a:custGeom>
                    <a:avLst/>
                    <a:gdLst>
                      <a:gd name="connsiteX0" fmla="*/ 25183 w 314540"/>
                      <a:gd name="connsiteY0" fmla="*/ 662567 h 662692"/>
                      <a:gd name="connsiteX1" fmla="*/ 0 w 314540"/>
                      <a:gd name="connsiteY1" fmla="*/ 637374 h 662692"/>
                      <a:gd name="connsiteX2" fmla="*/ 0 w 314540"/>
                      <a:gd name="connsiteY2" fmla="*/ 407617 h 662692"/>
                      <a:gd name="connsiteX3" fmla="*/ 238991 w 314540"/>
                      <a:gd name="connsiteY3" fmla="*/ 136922 h 662692"/>
                      <a:gd name="connsiteX4" fmla="*/ 264174 w 314540"/>
                      <a:gd name="connsiteY4" fmla="*/ 25193 h 662692"/>
                      <a:gd name="connsiteX5" fmla="*/ 289357 w 314540"/>
                      <a:gd name="connsiteY5" fmla="*/ 0 h 662692"/>
                      <a:gd name="connsiteX6" fmla="*/ 289357 w 314540"/>
                      <a:gd name="connsiteY6" fmla="*/ 0 h 662692"/>
                      <a:gd name="connsiteX7" fmla="*/ 314541 w 314540"/>
                      <a:gd name="connsiteY7" fmla="*/ 25193 h 662692"/>
                      <a:gd name="connsiteX8" fmla="*/ 276010 w 314540"/>
                      <a:gd name="connsiteY8" fmla="*/ 174459 h 662692"/>
                      <a:gd name="connsiteX9" fmla="*/ 254352 w 314540"/>
                      <a:gd name="connsiteY9" fmla="*/ 186804 h 662692"/>
                      <a:gd name="connsiteX10" fmla="*/ 50493 w 314540"/>
                      <a:gd name="connsiteY10" fmla="*/ 407743 h 662692"/>
                      <a:gd name="connsiteX11" fmla="*/ 50493 w 314540"/>
                      <a:gd name="connsiteY11" fmla="*/ 637500 h 662692"/>
                      <a:gd name="connsiteX12" fmla="*/ 25309 w 314540"/>
                      <a:gd name="connsiteY12" fmla="*/ 662693 h 662692"/>
                      <a:gd name="connsiteX13" fmla="*/ 25183 w 314540"/>
                      <a:gd name="connsiteY13" fmla="*/ 662693 h 6626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14540" h="662692">
                        <a:moveTo>
                          <a:pt x="25183" y="662567"/>
                        </a:moveTo>
                        <a:cubicBezTo>
                          <a:pt x="11332" y="662567"/>
                          <a:pt x="0" y="651230"/>
                          <a:pt x="0" y="637374"/>
                        </a:cubicBezTo>
                        <a:lnTo>
                          <a:pt x="0" y="407617"/>
                        </a:lnTo>
                        <a:cubicBezTo>
                          <a:pt x="0" y="271073"/>
                          <a:pt x="112066" y="146243"/>
                          <a:pt x="238991" y="136922"/>
                        </a:cubicBezTo>
                        <a:cubicBezTo>
                          <a:pt x="263670" y="86663"/>
                          <a:pt x="264174" y="25822"/>
                          <a:pt x="264174" y="25193"/>
                        </a:cubicBezTo>
                        <a:cubicBezTo>
                          <a:pt x="264174" y="11337"/>
                          <a:pt x="275506" y="0"/>
                          <a:pt x="289357" y="0"/>
                        </a:cubicBezTo>
                        <a:lnTo>
                          <a:pt x="289357" y="0"/>
                        </a:lnTo>
                        <a:cubicBezTo>
                          <a:pt x="303208" y="0"/>
                          <a:pt x="314541" y="11211"/>
                          <a:pt x="314541" y="25193"/>
                        </a:cubicBezTo>
                        <a:cubicBezTo>
                          <a:pt x="314541" y="28594"/>
                          <a:pt x="314163" y="110344"/>
                          <a:pt x="276010" y="174459"/>
                        </a:cubicBezTo>
                        <a:cubicBezTo>
                          <a:pt x="271477" y="182143"/>
                          <a:pt x="263292" y="186804"/>
                          <a:pt x="254352" y="186804"/>
                        </a:cubicBezTo>
                        <a:cubicBezTo>
                          <a:pt x="147701" y="186804"/>
                          <a:pt x="50493" y="292109"/>
                          <a:pt x="50493" y="407743"/>
                        </a:cubicBezTo>
                        <a:lnTo>
                          <a:pt x="50493" y="637500"/>
                        </a:lnTo>
                        <a:cubicBezTo>
                          <a:pt x="50493" y="651356"/>
                          <a:pt x="39160" y="662693"/>
                          <a:pt x="25309" y="662693"/>
                        </a:cubicBezTo>
                        <a:lnTo>
                          <a:pt x="25183" y="662693"/>
                        </a:lnTo>
                        <a:close/>
                      </a:path>
                    </a:pathLst>
                  </a:custGeom>
                  <a:solidFill>
                    <a:srgbClr val="58595B"/>
                  </a:solidFill>
                  <a:ln w="12591" cap="flat">
                    <a:noFill/>
                    <a:prstDash val="solid"/>
                    <a:miter/>
                  </a:ln>
                </p:spPr>
                <p:txBody>
                  <a:bodyPr rtlCol="0" anchor="ctr"/>
                  <a:lstStyle/>
                  <a:p>
                    <a:endParaRPr lang="en-US"/>
                  </a:p>
                </p:txBody>
              </p:sp>
            </p:grpSp>
            <p:grpSp>
              <p:nvGrpSpPr>
                <p:cNvPr id="129" name="Graphic 4">
                  <a:extLst>
                    <a:ext uri="{FF2B5EF4-FFF2-40B4-BE49-F238E27FC236}">
                      <a16:creationId xmlns:a16="http://schemas.microsoft.com/office/drawing/2014/main" id="{DCCD0F1B-7B53-E3EA-970F-2F4D9E6B8D84}"/>
                    </a:ext>
                  </a:extLst>
                </p:cNvPr>
                <p:cNvGrpSpPr/>
                <p:nvPr/>
              </p:nvGrpSpPr>
              <p:grpSpPr>
                <a:xfrm>
                  <a:off x="5815390" y="3148660"/>
                  <a:ext cx="592545" cy="818887"/>
                  <a:chOff x="5815390" y="3148660"/>
                  <a:chExt cx="592545" cy="818887"/>
                </a:xfrm>
                <a:solidFill>
                  <a:srgbClr val="58595B"/>
                </a:solidFill>
              </p:grpSpPr>
              <p:sp>
                <p:nvSpPr>
                  <p:cNvPr id="130" name="Freeform 129">
                    <a:extLst>
                      <a:ext uri="{FF2B5EF4-FFF2-40B4-BE49-F238E27FC236}">
                        <a16:creationId xmlns:a16="http://schemas.microsoft.com/office/drawing/2014/main" id="{73E5AC74-4F5B-291B-3C73-8F32B0D143D5}"/>
                      </a:ext>
                    </a:extLst>
                  </p:cNvPr>
                  <p:cNvSpPr/>
                  <p:nvPr/>
                </p:nvSpPr>
                <p:spPr>
                  <a:xfrm>
                    <a:off x="5923494" y="3303515"/>
                    <a:ext cx="390264" cy="507082"/>
                  </a:xfrm>
                  <a:custGeom>
                    <a:avLst/>
                    <a:gdLst>
                      <a:gd name="connsiteX0" fmla="*/ 183461 w 390264"/>
                      <a:gd name="connsiteY0" fmla="*/ 506957 h 507082"/>
                      <a:gd name="connsiteX1" fmla="*/ 0 w 390264"/>
                      <a:gd name="connsiteY1" fmla="*/ 218249 h 507082"/>
                      <a:gd name="connsiteX2" fmla="*/ 25183 w 390264"/>
                      <a:gd name="connsiteY2" fmla="*/ 193056 h 507082"/>
                      <a:gd name="connsiteX3" fmla="*/ 50367 w 390264"/>
                      <a:gd name="connsiteY3" fmla="*/ 218249 h 507082"/>
                      <a:gd name="connsiteX4" fmla="*/ 183461 w 390264"/>
                      <a:gd name="connsiteY4" fmla="*/ 456571 h 507082"/>
                      <a:gd name="connsiteX5" fmla="*/ 339598 w 390264"/>
                      <a:gd name="connsiteY5" fmla="*/ 225681 h 507082"/>
                      <a:gd name="connsiteX6" fmla="*/ 319577 w 390264"/>
                      <a:gd name="connsiteY6" fmla="*/ 156779 h 507082"/>
                      <a:gd name="connsiteX7" fmla="*/ 155004 w 390264"/>
                      <a:gd name="connsiteY7" fmla="*/ 96694 h 507082"/>
                      <a:gd name="connsiteX8" fmla="*/ 138886 w 390264"/>
                      <a:gd name="connsiteY8" fmla="*/ 18219 h 507082"/>
                      <a:gd name="connsiteX9" fmla="*/ 169988 w 390264"/>
                      <a:gd name="connsiteY9" fmla="*/ 962 h 507082"/>
                      <a:gd name="connsiteX10" fmla="*/ 187365 w 390264"/>
                      <a:gd name="connsiteY10" fmla="*/ 31823 h 507082"/>
                      <a:gd name="connsiteX11" fmla="*/ 196053 w 390264"/>
                      <a:gd name="connsiteY11" fmla="*/ 67471 h 507082"/>
                      <a:gd name="connsiteX12" fmla="*/ 324614 w 390264"/>
                      <a:gd name="connsiteY12" fmla="*/ 106519 h 507082"/>
                      <a:gd name="connsiteX13" fmla="*/ 329147 w 390264"/>
                      <a:gd name="connsiteY13" fmla="*/ 107023 h 507082"/>
                      <a:gd name="connsiteX14" fmla="*/ 389965 w 390264"/>
                      <a:gd name="connsiteY14" fmla="*/ 228200 h 507082"/>
                      <a:gd name="connsiteX15" fmla="*/ 183461 w 390264"/>
                      <a:gd name="connsiteY15" fmla="*/ 507082 h 507082"/>
                      <a:gd name="connsiteX16" fmla="*/ 183461 w 390264"/>
                      <a:gd name="connsiteY16" fmla="*/ 507082 h 5070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90264" h="507082">
                        <a:moveTo>
                          <a:pt x="183461" y="506957"/>
                        </a:moveTo>
                        <a:cubicBezTo>
                          <a:pt x="73662" y="506957"/>
                          <a:pt x="0" y="390944"/>
                          <a:pt x="0" y="218249"/>
                        </a:cubicBezTo>
                        <a:cubicBezTo>
                          <a:pt x="0" y="204393"/>
                          <a:pt x="11333" y="193056"/>
                          <a:pt x="25183" y="193056"/>
                        </a:cubicBezTo>
                        <a:cubicBezTo>
                          <a:pt x="39034" y="193056"/>
                          <a:pt x="50367" y="204393"/>
                          <a:pt x="50367" y="218249"/>
                        </a:cubicBezTo>
                        <a:cubicBezTo>
                          <a:pt x="50367" y="382883"/>
                          <a:pt x="117229" y="456571"/>
                          <a:pt x="183461" y="456571"/>
                        </a:cubicBezTo>
                        <a:cubicBezTo>
                          <a:pt x="267448" y="456571"/>
                          <a:pt x="333051" y="359454"/>
                          <a:pt x="339598" y="225681"/>
                        </a:cubicBezTo>
                        <a:cubicBezTo>
                          <a:pt x="341865" y="180082"/>
                          <a:pt x="328266" y="161187"/>
                          <a:pt x="319577" y="156779"/>
                        </a:cubicBezTo>
                        <a:cubicBezTo>
                          <a:pt x="238235" y="154637"/>
                          <a:pt x="182957" y="134483"/>
                          <a:pt x="155004" y="96694"/>
                        </a:cubicBezTo>
                        <a:cubicBezTo>
                          <a:pt x="127932" y="60039"/>
                          <a:pt x="137628" y="22376"/>
                          <a:pt x="138886" y="18219"/>
                        </a:cubicBezTo>
                        <a:cubicBezTo>
                          <a:pt x="142664" y="4867"/>
                          <a:pt x="156641" y="-2817"/>
                          <a:pt x="169988" y="962"/>
                        </a:cubicBezTo>
                        <a:cubicBezTo>
                          <a:pt x="183209" y="4741"/>
                          <a:pt x="190890" y="18471"/>
                          <a:pt x="187365" y="31823"/>
                        </a:cubicBezTo>
                        <a:cubicBezTo>
                          <a:pt x="187113" y="33083"/>
                          <a:pt x="183083" y="50718"/>
                          <a:pt x="196053" y="67471"/>
                        </a:cubicBezTo>
                        <a:cubicBezTo>
                          <a:pt x="209022" y="84476"/>
                          <a:pt x="241887" y="105008"/>
                          <a:pt x="324614" y="106519"/>
                        </a:cubicBezTo>
                        <a:cubicBezTo>
                          <a:pt x="326125" y="106519"/>
                          <a:pt x="327636" y="106771"/>
                          <a:pt x="329147" y="107023"/>
                        </a:cubicBezTo>
                        <a:cubicBezTo>
                          <a:pt x="331791" y="107527"/>
                          <a:pt x="395128" y="121635"/>
                          <a:pt x="389965" y="228200"/>
                        </a:cubicBezTo>
                        <a:cubicBezTo>
                          <a:pt x="381906" y="392330"/>
                          <a:pt x="297038" y="507082"/>
                          <a:pt x="183461" y="507082"/>
                        </a:cubicBezTo>
                        <a:lnTo>
                          <a:pt x="183461" y="507082"/>
                        </a:lnTo>
                        <a:close/>
                      </a:path>
                    </a:pathLst>
                  </a:custGeom>
                  <a:solidFill>
                    <a:srgbClr val="58595B"/>
                  </a:solidFill>
                  <a:ln w="12591" cap="flat">
                    <a:noFill/>
                    <a:prstDash val="solid"/>
                    <a:miter/>
                  </a:ln>
                </p:spPr>
                <p:txBody>
                  <a:bodyPr rtlCol="0" anchor="ctr"/>
                  <a:lstStyle/>
                  <a:p>
                    <a:endParaRPr lang="en-US"/>
                  </a:p>
                </p:txBody>
              </p:sp>
              <p:sp>
                <p:nvSpPr>
                  <p:cNvPr id="131" name="Freeform 130">
                    <a:extLst>
                      <a:ext uri="{FF2B5EF4-FFF2-40B4-BE49-F238E27FC236}">
                        <a16:creationId xmlns:a16="http://schemas.microsoft.com/office/drawing/2014/main" id="{33B62CDC-BFF8-4022-0CE9-578F3C1AF281}"/>
                      </a:ext>
                    </a:extLst>
                  </p:cNvPr>
                  <p:cNvSpPr/>
                  <p:nvPr/>
                </p:nvSpPr>
                <p:spPr>
                  <a:xfrm>
                    <a:off x="5815390" y="3148660"/>
                    <a:ext cx="592545" cy="818887"/>
                  </a:xfrm>
                  <a:custGeom>
                    <a:avLst/>
                    <a:gdLst>
                      <a:gd name="connsiteX0" fmla="*/ 563294 w 592545"/>
                      <a:gd name="connsiteY0" fmla="*/ 818887 h 818887"/>
                      <a:gd name="connsiteX1" fmla="*/ 538110 w 592545"/>
                      <a:gd name="connsiteY1" fmla="*/ 793695 h 818887"/>
                      <a:gd name="connsiteX2" fmla="*/ 539117 w 592545"/>
                      <a:gd name="connsiteY2" fmla="*/ 685618 h 818887"/>
                      <a:gd name="connsiteX3" fmla="*/ 540251 w 592545"/>
                      <a:gd name="connsiteY3" fmla="*/ 560411 h 818887"/>
                      <a:gd name="connsiteX4" fmla="*/ 541006 w 592545"/>
                      <a:gd name="connsiteY4" fmla="*/ 510025 h 818887"/>
                      <a:gd name="connsiteX5" fmla="*/ 540881 w 592545"/>
                      <a:gd name="connsiteY5" fmla="*/ 331031 h 818887"/>
                      <a:gd name="connsiteX6" fmla="*/ 347850 w 592545"/>
                      <a:gd name="connsiteY6" fmla="*/ 50385 h 818887"/>
                      <a:gd name="connsiteX7" fmla="*/ 287787 w 592545"/>
                      <a:gd name="connsiteY7" fmla="*/ 67516 h 818887"/>
                      <a:gd name="connsiteX8" fmla="*/ 265878 w 592545"/>
                      <a:gd name="connsiteY8" fmla="*/ 71421 h 818887"/>
                      <a:gd name="connsiteX9" fmla="*/ 96519 w 592545"/>
                      <a:gd name="connsiteY9" fmla="*/ 153801 h 818887"/>
                      <a:gd name="connsiteX10" fmla="*/ 50685 w 592545"/>
                      <a:gd name="connsiteY10" fmla="*/ 616842 h 818887"/>
                      <a:gd name="connsiteX11" fmla="*/ 50434 w 592545"/>
                      <a:gd name="connsiteY11" fmla="*/ 788026 h 818887"/>
                      <a:gd name="connsiteX12" fmla="*/ 24873 w 592545"/>
                      <a:gd name="connsiteY12" fmla="*/ 812841 h 818887"/>
                      <a:gd name="connsiteX13" fmla="*/ 67 w 592545"/>
                      <a:gd name="connsiteY13" fmla="*/ 787270 h 818887"/>
                      <a:gd name="connsiteX14" fmla="*/ 319 w 592545"/>
                      <a:gd name="connsiteY14" fmla="*/ 617094 h 818887"/>
                      <a:gd name="connsiteX15" fmla="*/ 51945 w 592545"/>
                      <a:gd name="connsiteY15" fmla="*/ 130246 h 818887"/>
                      <a:gd name="connsiteX16" fmla="*/ 268522 w 592545"/>
                      <a:gd name="connsiteY16" fmla="*/ 20280 h 818887"/>
                      <a:gd name="connsiteX17" fmla="*/ 347724 w 592545"/>
                      <a:gd name="connsiteY17" fmla="*/ 0 h 818887"/>
                      <a:gd name="connsiteX18" fmla="*/ 591121 w 592545"/>
                      <a:gd name="connsiteY18" fmla="*/ 329394 h 818887"/>
                      <a:gd name="connsiteX19" fmla="*/ 591247 w 592545"/>
                      <a:gd name="connsiteY19" fmla="*/ 511159 h 818887"/>
                      <a:gd name="connsiteX20" fmla="*/ 590491 w 592545"/>
                      <a:gd name="connsiteY20" fmla="*/ 560411 h 818887"/>
                      <a:gd name="connsiteX21" fmla="*/ 589358 w 592545"/>
                      <a:gd name="connsiteY21" fmla="*/ 686122 h 818887"/>
                      <a:gd name="connsiteX22" fmla="*/ 588351 w 592545"/>
                      <a:gd name="connsiteY22" fmla="*/ 793695 h 818887"/>
                      <a:gd name="connsiteX23" fmla="*/ 563168 w 592545"/>
                      <a:gd name="connsiteY23" fmla="*/ 818887 h 818887"/>
                      <a:gd name="connsiteX24" fmla="*/ 563168 w 592545"/>
                      <a:gd name="connsiteY24" fmla="*/ 818887 h 8188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592545" h="818887">
                        <a:moveTo>
                          <a:pt x="563294" y="818887"/>
                        </a:moveTo>
                        <a:cubicBezTo>
                          <a:pt x="549443" y="818887"/>
                          <a:pt x="538110" y="807550"/>
                          <a:pt x="538110" y="793695"/>
                        </a:cubicBezTo>
                        <a:cubicBezTo>
                          <a:pt x="538110" y="775934"/>
                          <a:pt x="538614" y="731721"/>
                          <a:pt x="539117" y="685618"/>
                        </a:cubicBezTo>
                        <a:cubicBezTo>
                          <a:pt x="539621" y="635611"/>
                          <a:pt x="540251" y="583336"/>
                          <a:pt x="540251" y="560411"/>
                        </a:cubicBezTo>
                        <a:cubicBezTo>
                          <a:pt x="540251" y="545799"/>
                          <a:pt x="540628" y="529172"/>
                          <a:pt x="541006" y="510025"/>
                        </a:cubicBezTo>
                        <a:cubicBezTo>
                          <a:pt x="542014" y="464427"/>
                          <a:pt x="543273" y="407743"/>
                          <a:pt x="540881" y="331031"/>
                        </a:cubicBezTo>
                        <a:cubicBezTo>
                          <a:pt x="533325" y="97999"/>
                          <a:pt x="386758" y="50385"/>
                          <a:pt x="347850" y="50385"/>
                        </a:cubicBezTo>
                        <a:cubicBezTo>
                          <a:pt x="311963" y="50385"/>
                          <a:pt x="288039" y="67264"/>
                          <a:pt x="287787" y="67516"/>
                        </a:cubicBezTo>
                        <a:cubicBezTo>
                          <a:pt x="281491" y="72051"/>
                          <a:pt x="273307" y="73563"/>
                          <a:pt x="265878" y="71421"/>
                        </a:cubicBezTo>
                        <a:cubicBezTo>
                          <a:pt x="261471" y="70288"/>
                          <a:pt x="155448" y="42324"/>
                          <a:pt x="96519" y="153801"/>
                        </a:cubicBezTo>
                        <a:cubicBezTo>
                          <a:pt x="48545" y="244621"/>
                          <a:pt x="49678" y="425378"/>
                          <a:pt x="50685" y="616842"/>
                        </a:cubicBezTo>
                        <a:cubicBezTo>
                          <a:pt x="51063" y="672770"/>
                          <a:pt x="51315" y="730587"/>
                          <a:pt x="50434" y="788026"/>
                        </a:cubicBezTo>
                        <a:cubicBezTo>
                          <a:pt x="50182" y="801882"/>
                          <a:pt x="38471" y="813093"/>
                          <a:pt x="24873" y="812841"/>
                        </a:cubicBezTo>
                        <a:cubicBezTo>
                          <a:pt x="11022" y="812589"/>
                          <a:pt x="-185" y="801126"/>
                          <a:pt x="67" y="787270"/>
                        </a:cubicBezTo>
                        <a:cubicBezTo>
                          <a:pt x="948" y="730335"/>
                          <a:pt x="571" y="672770"/>
                          <a:pt x="319" y="617094"/>
                        </a:cubicBezTo>
                        <a:cubicBezTo>
                          <a:pt x="-815" y="410640"/>
                          <a:pt x="-1822" y="232276"/>
                          <a:pt x="51945" y="130246"/>
                        </a:cubicBezTo>
                        <a:cubicBezTo>
                          <a:pt x="110370" y="19650"/>
                          <a:pt x="213119" y="9069"/>
                          <a:pt x="268522" y="20280"/>
                        </a:cubicBezTo>
                        <a:cubicBezTo>
                          <a:pt x="283002" y="12218"/>
                          <a:pt x="311082" y="0"/>
                          <a:pt x="347724" y="0"/>
                        </a:cubicBezTo>
                        <a:cubicBezTo>
                          <a:pt x="408038" y="0"/>
                          <a:pt x="582433" y="60588"/>
                          <a:pt x="591121" y="329394"/>
                        </a:cubicBezTo>
                        <a:cubicBezTo>
                          <a:pt x="593639" y="407617"/>
                          <a:pt x="592254" y="467450"/>
                          <a:pt x="591247" y="511159"/>
                        </a:cubicBezTo>
                        <a:cubicBezTo>
                          <a:pt x="590870" y="529927"/>
                          <a:pt x="590491" y="546177"/>
                          <a:pt x="590491" y="560411"/>
                        </a:cubicBezTo>
                        <a:cubicBezTo>
                          <a:pt x="590491" y="583462"/>
                          <a:pt x="589862" y="635863"/>
                          <a:pt x="589358" y="686122"/>
                        </a:cubicBezTo>
                        <a:cubicBezTo>
                          <a:pt x="588855" y="731973"/>
                          <a:pt x="588351" y="775934"/>
                          <a:pt x="588351" y="793695"/>
                        </a:cubicBezTo>
                        <a:cubicBezTo>
                          <a:pt x="588351" y="807550"/>
                          <a:pt x="577019" y="818887"/>
                          <a:pt x="563168" y="818887"/>
                        </a:cubicBezTo>
                        <a:lnTo>
                          <a:pt x="563168" y="818887"/>
                        </a:lnTo>
                        <a:close/>
                      </a:path>
                    </a:pathLst>
                  </a:custGeom>
                  <a:solidFill>
                    <a:srgbClr val="58595B"/>
                  </a:solidFill>
                  <a:ln w="12591" cap="flat">
                    <a:noFill/>
                    <a:prstDash val="solid"/>
                    <a:miter/>
                  </a:ln>
                </p:spPr>
                <p:txBody>
                  <a:bodyPr rtlCol="0" anchor="ctr"/>
                  <a:lstStyle/>
                  <a:p>
                    <a:endParaRPr lang="en-US"/>
                  </a:p>
                </p:txBody>
              </p:sp>
            </p:grpSp>
          </p:grpSp>
          <p:sp>
            <p:nvSpPr>
              <p:cNvPr id="127" name="Freeform 126">
                <a:extLst>
                  <a:ext uri="{FF2B5EF4-FFF2-40B4-BE49-F238E27FC236}">
                    <a16:creationId xmlns:a16="http://schemas.microsoft.com/office/drawing/2014/main" id="{8B69F689-B788-8E91-F423-C5BF54D1BBA9}"/>
                  </a:ext>
                </a:extLst>
              </p:cNvPr>
              <p:cNvSpPr/>
              <p:nvPr/>
            </p:nvSpPr>
            <p:spPr>
              <a:xfrm>
                <a:off x="5960247" y="3876588"/>
                <a:ext cx="296524" cy="131394"/>
              </a:xfrm>
              <a:custGeom>
                <a:avLst/>
                <a:gdLst>
                  <a:gd name="connsiteX0" fmla="*/ 149100 w 296524"/>
                  <a:gd name="connsiteY0" fmla="*/ 131268 h 131394"/>
                  <a:gd name="connsiteX1" fmla="*/ 81105 w 296524"/>
                  <a:gd name="connsiteY1" fmla="*/ 106327 h 131394"/>
                  <a:gd name="connsiteX2" fmla="*/ 8829 w 296524"/>
                  <a:gd name="connsiteY2" fmla="*/ 44353 h 131394"/>
                  <a:gd name="connsiteX3" fmla="*/ 6059 w 296524"/>
                  <a:gd name="connsiteY3" fmla="*/ 8832 h 131394"/>
                  <a:gd name="connsiteX4" fmla="*/ 41567 w 296524"/>
                  <a:gd name="connsiteY4" fmla="*/ 6061 h 131394"/>
                  <a:gd name="connsiteX5" fmla="*/ 113843 w 296524"/>
                  <a:gd name="connsiteY5" fmla="*/ 68035 h 131394"/>
                  <a:gd name="connsiteX6" fmla="*/ 184860 w 296524"/>
                  <a:gd name="connsiteY6" fmla="*/ 67657 h 131394"/>
                  <a:gd name="connsiteX7" fmla="*/ 254745 w 296524"/>
                  <a:gd name="connsiteY7" fmla="*/ 6313 h 131394"/>
                  <a:gd name="connsiteX8" fmla="*/ 290253 w 296524"/>
                  <a:gd name="connsiteY8" fmla="*/ 8706 h 131394"/>
                  <a:gd name="connsiteX9" fmla="*/ 287860 w 296524"/>
                  <a:gd name="connsiteY9" fmla="*/ 44227 h 131394"/>
                  <a:gd name="connsiteX10" fmla="*/ 217977 w 296524"/>
                  <a:gd name="connsiteY10" fmla="*/ 105572 h 131394"/>
                  <a:gd name="connsiteX11" fmla="*/ 148974 w 296524"/>
                  <a:gd name="connsiteY11" fmla="*/ 131394 h 131394"/>
                  <a:gd name="connsiteX12" fmla="*/ 148974 w 296524"/>
                  <a:gd name="connsiteY12" fmla="*/ 131394 h 1313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96524" h="131394">
                    <a:moveTo>
                      <a:pt x="149100" y="131268"/>
                    </a:moveTo>
                    <a:cubicBezTo>
                      <a:pt x="124798" y="131268"/>
                      <a:pt x="100496" y="122955"/>
                      <a:pt x="81105" y="106327"/>
                    </a:cubicBezTo>
                    <a:lnTo>
                      <a:pt x="8829" y="44353"/>
                    </a:lnTo>
                    <a:cubicBezTo>
                      <a:pt x="-1749" y="35284"/>
                      <a:pt x="-3008" y="19413"/>
                      <a:pt x="6059" y="8832"/>
                    </a:cubicBezTo>
                    <a:cubicBezTo>
                      <a:pt x="15125" y="-1749"/>
                      <a:pt x="30990" y="-3009"/>
                      <a:pt x="41567" y="6061"/>
                    </a:cubicBezTo>
                    <a:lnTo>
                      <a:pt x="113843" y="68035"/>
                    </a:lnTo>
                    <a:cubicBezTo>
                      <a:pt x="134242" y="85543"/>
                      <a:pt x="164714" y="85292"/>
                      <a:pt x="184860" y="67657"/>
                    </a:cubicBezTo>
                    <a:lnTo>
                      <a:pt x="254745" y="6313"/>
                    </a:lnTo>
                    <a:cubicBezTo>
                      <a:pt x="265195" y="-2883"/>
                      <a:pt x="281061" y="-1875"/>
                      <a:pt x="290253" y="8706"/>
                    </a:cubicBezTo>
                    <a:cubicBezTo>
                      <a:pt x="299445" y="19161"/>
                      <a:pt x="298438" y="35032"/>
                      <a:pt x="287860" y="44227"/>
                    </a:cubicBezTo>
                    <a:lnTo>
                      <a:pt x="217977" y="105572"/>
                    </a:lnTo>
                    <a:cubicBezTo>
                      <a:pt x="198334" y="122703"/>
                      <a:pt x="173654" y="131394"/>
                      <a:pt x="148974" y="131394"/>
                    </a:cubicBezTo>
                    <a:lnTo>
                      <a:pt x="148974" y="131394"/>
                    </a:lnTo>
                    <a:close/>
                  </a:path>
                </a:pathLst>
              </a:custGeom>
              <a:solidFill>
                <a:srgbClr val="58595B"/>
              </a:solidFill>
              <a:ln w="12591" cap="flat">
                <a:noFill/>
                <a:prstDash val="solid"/>
                <a:miter/>
              </a:ln>
            </p:spPr>
            <p:txBody>
              <a:bodyPr rtlCol="0" anchor="ctr"/>
              <a:lstStyle/>
              <a:p>
                <a:endParaRPr lang="en-US"/>
              </a:p>
            </p:txBody>
          </p:sp>
        </p:grpSp>
        <p:sp>
          <p:nvSpPr>
            <p:cNvPr id="118" name="Freeform 117">
              <a:extLst>
                <a:ext uri="{FF2B5EF4-FFF2-40B4-BE49-F238E27FC236}">
                  <a16:creationId xmlns:a16="http://schemas.microsoft.com/office/drawing/2014/main" id="{F1206933-19AF-EF81-3FA4-DA8D8B987188}"/>
                </a:ext>
              </a:extLst>
            </p:cNvPr>
            <p:cNvSpPr/>
            <p:nvPr/>
          </p:nvSpPr>
          <p:spPr>
            <a:xfrm>
              <a:off x="2835003" y="3721849"/>
              <a:ext cx="1369347" cy="786262"/>
            </a:xfrm>
            <a:custGeom>
              <a:avLst/>
              <a:gdLst>
                <a:gd name="connsiteX0" fmla="*/ 1243430 w 1369347"/>
                <a:gd name="connsiteY0" fmla="*/ 0 h 786262"/>
                <a:gd name="connsiteX1" fmla="*/ 1369347 w 1369347"/>
                <a:gd name="connsiteY1" fmla="*/ 125963 h 786262"/>
                <a:gd name="connsiteX2" fmla="*/ 1369347 w 1369347"/>
                <a:gd name="connsiteY2" fmla="*/ 660300 h 786262"/>
                <a:gd name="connsiteX3" fmla="*/ 1243430 w 1369347"/>
                <a:gd name="connsiteY3" fmla="*/ 786263 h 786262"/>
                <a:gd name="connsiteX4" fmla="*/ 125917 w 1369347"/>
                <a:gd name="connsiteY4" fmla="*/ 786263 h 786262"/>
                <a:gd name="connsiteX5" fmla="*/ 0 w 1369347"/>
                <a:gd name="connsiteY5" fmla="*/ 660300 h 786262"/>
                <a:gd name="connsiteX6" fmla="*/ 0 w 1369347"/>
                <a:gd name="connsiteY6" fmla="*/ 125963 h 786262"/>
                <a:gd name="connsiteX7" fmla="*/ 125917 w 1369347"/>
                <a:gd name="connsiteY7" fmla="*/ 0 h 7862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69347" h="786262">
                  <a:moveTo>
                    <a:pt x="1243430" y="0"/>
                  </a:moveTo>
                  <a:cubicBezTo>
                    <a:pt x="1312972" y="0"/>
                    <a:pt x="1369347" y="56396"/>
                    <a:pt x="1369347" y="125963"/>
                  </a:cubicBezTo>
                  <a:lnTo>
                    <a:pt x="1369347" y="660300"/>
                  </a:lnTo>
                  <a:cubicBezTo>
                    <a:pt x="1369347" y="729867"/>
                    <a:pt x="1312972" y="786263"/>
                    <a:pt x="1243430" y="786263"/>
                  </a:cubicBezTo>
                  <a:lnTo>
                    <a:pt x="125917" y="786263"/>
                  </a:lnTo>
                  <a:cubicBezTo>
                    <a:pt x="56375" y="786263"/>
                    <a:pt x="0" y="729867"/>
                    <a:pt x="0" y="660300"/>
                  </a:cubicBezTo>
                  <a:lnTo>
                    <a:pt x="0" y="125963"/>
                  </a:lnTo>
                  <a:cubicBezTo>
                    <a:pt x="0" y="56396"/>
                    <a:pt x="56375" y="0"/>
                    <a:pt x="125917" y="0"/>
                  </a:cubicBezTo>
                  <a:close/>
                </a:path>
              </a:pathLst>
            </a:custGeom>
            <a:solidFill>
              <a:srgbClr val="D6CFDB"/>
            </a:solidFill>
            <a:ln w="12591" cap="flat">
              <a:noFill/>
              <a:prstDash val="solid"/>
              <a:miter/>
            </a:ln>
          </p:spPr>
          <p:txBody>
            <a:bodyPr rtlCol="0" anchor="ctr"/>
            <a:lstStyle/>
            <a:p>
              <a:endParaRPr lang="en-US"/>
            </a:p>
          </p:txBody>
        </p:sp>
        <p:sp>
          <p:nvSpPr>
            <p:cNvPr id="119" name="Freeform 118">
              <a:extLst>
                <a:ext uri="{FF2B5EF4-FFF2-40B4-BE49-F238E27FC236}">
                  <a16:creationId xmlns:a16="http://schemas.microsoft.com/office/drawing/2014/main" id="{07E514AF-A9E5-F5F9-2E41-9A5E69763EB9}"/>
                </a:ext>
              </a:extLst>
            </p:cNvPr>
            <p:cNvSpPr/>
            <p:nvPr/>
          </p:nvSpPr>
          <p:spPr>
            <a:xfrm>
              <a:off x="2835003" y="3714039"/>
              <a:ext cx="1369347" cy="400941"/>
            </a:xfrm>
            <a:custGeom>
              <a:avLst/>
              <a:gdLst>
                <a:gd name="connsiteX0" fmla="*/ 125917 w 1369347"/>
                <a:gd name="connsiteY0" fmla="*/ 0 h 400941"/>
                <a:gd name="connsiteX1" fmla="*/ 1243430 w 1369347"/>
                <a:gd name="connsiteY1" fmla="*/ 0 h 400941"/>
                <a:gd name="connsiteX2" fmla="*/ 1369347 w 1369347"/>
                <a:gd name="connsiteY2" fmla="*/ 125963 h 400941"/>
                <a:gd name="connsiteX3" fmla="*/ 1369347 w 1369347"/>
                <a:gd name="connsiteY3" fmla="*/ 400941 h 400941"/>
                <a:gd name="connsiteX4" fmla="*/ 0 w 1369347"/>
                <a:gd name="connsiteY4" fmla="*/ 400941 h 400941"/>
                <a:gd name="connsiteX5" fmla="*/ 0 w 1369347"/>
                <a:gd name="connsiteY5" fmla="*/ 125963 h 400941"/>
                <a:gd name="connsiteX6" fmla="*/ 125917 w 1369347"/>
                <a:gd name="connsiteY6" fmla="*/ 0 h 4009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69347" h="400941">
                  <a:moveTo>
                    <a:pt x="125917" y="0"/>
                  </a:moveTo>
                  <a:lnTo>
                    <a:pt x="1243430" y="0"/>
                  </a:lnTo>
                  <a:cubicBezTo>
                    <a:pt x="1312936" y="0"/>
                    <a:pt x="1369347" y="56432"/>
                    <a:pt x="1369347" y="125963"/>
                  </a:cubicBezTo>
                  <a:lnTo>
                    <a:pt x="1369347" y="400941"/>
                  </a:lnTo>
                  <a:lnTo>
                    <a:pt x="0" y="400941"/>
                  </a:lnTo>
                  <a:lnTo>
                    <a:pt x="0" y="125963"/>
                  </a:lnTo>
                  <a:cubicBezTo>
                    <a:pt x="0" y="56432"/>
                    <a:pt x="56411" y="0"/>
                    <a:pt x="125917" y="0"/>
                  </a:cubicBezTo>
                  <a:close/>
                </a:path>
              </a:pathLst>
            </a:custGeom>
            <a:solidFill>
              <a:srgbClr val="806C94"/>
            </a:solidFill>
            <a:ln w="12591" cap="flat">
              <a:noFill/>
              <a:prstDash val="solid"/>
              <a:miter/>
            </a:ln>
          </p:spPr>
          <p:txBody>
            <a:bodyPr rtlCol="0" anchor="ctr"/>
            <a:lstStyle/>
            <a:p>
              <a:endParaRPr lang="en-US"/>
            </a:p>
          </p:txBody>
        </p:sp>
        <p:sp>
          <p:nvSpPr>
            <p:cNvPr id="104" name="TextBox 103">
              <a:extLst>
                <a:ext uri="{FF2B5EF4-FFF2-40B4-BE49-F238E27FC236}">
                  <a16:creationId xmlns:a16="http://schemas.microsoft.com/office/drawing/2014/main" id="{F39A0A7E-85C4-07C6-69A7-8BD15B54DCD0}"/>
                </a:ext>
              </a:extLst>
            </p:cNvPr>
            <p:cNvSpPr txBox="1"/>
            <p:nvPr/>
          </p:nvSpPr>
          <p:spPr>
            <a:xfrm>
              <a:off x="2969846" y="4184764"/>
              <a:ext cx="1099660" cy="276999"/>
            </a:xfrm>
            <a:prstGeom prst="rect">
              <a:avLst/>
            </a:prstGeom>
            <a:noFill/>
          </p:spPr>
          <p:txBody>
            <a:bodyPr wrap="none" lIns="0" tIns="0" rIns="0" bIns="0" rtlCol="0">
              <a:spAutoFit/>
            </a:bodyPr>
            <a:lstStyle/>
            <a:p>
              <a:pPr algn="ctr"/>
              <a:r>
                <a:rPr lang="en-US" b="1">
                  <a:solidFill>
                    <a:srgbClr val="806C94"/>
                  </a:solidFill>
                  <a:latin typeface="Raleway ExtraBold" panose="020B0003030101060003" pitchFamily="34" charset="0"/>
                </a:rPr>
                <a:t>DIAMOND</a:t>
              </a:r>
            </a:p>
          </p:txBody>
        </p:sp>
        <p:sp>
          <p:nvSpPr>
            <p:cNvPr id="105" name="TextBox 104">
              <a:extLst>
                <a:ext uri="{FF2B5EF4-FFF2-40B4-BE49-F238E27FC236}">
                  <a16:creationId xmlns:a16="http://schemas.microsoft.com/office/drawing/2014/main" id="{44A16EB1-EE40-5B5B-5013-9F85F723059C}"/>
                </a:ext>
              </a:extLst>
            </p:cNvPr>
            <p:cNvSpPr txBox="1"/>
            <p:nvPr/>
          </p:nvSpPr>
          <p:spPr>
            <a:xfrm>
              <a:off x="3198659" y="3757250"/>
              <a:ext cx="642035" cy="369332"/>
            </a:xfrm>
            <a:prstGeom prst="rect">
              <a:avLst/>
            </a:prstGeom>
            <a:noFill/>
          </p:spPr>
          <p:txBody>
            <a:bodyPr wrap="none" lIns="0" tIns="0" rIns="0" bIns="0" rtlCol="0">
              <a:spAutoFit/>
            </a:bodyPr>
            <a:lstStyle/>
            <a:p>
              <a:pPr algn="ctr"/>
              <a:r>
                <a:rPr lang="en-US" sz="2400" b="1">
                  <a:solidFill>
                    <a:schemeClr val="bg1"/>
                  </a:solidFill>
                  <a:latin typeface="Raleway ExtraBold" panose="020B0003030101060003" pitchFamily="34" charset="0"/>
                </a:rPr>
                <a:t>YOU</a:t>
              </a:r>
            </a:p>
          </p:txBody>
        </p:sp>
      </p:grpSp>
      <p:grpSp>
        <p:nvGrpSpPr>
          <p:cNvPr id="263" name="Group 262">
            <a:extLst>
              <a:ext uri="{FF2B5EF4-FFF2-40B4-BE49-F238E27FC236}">
                <a16:creationId xmlns:a16="http://schemas.microsoft.com/office/drawing/2014/main" id="{BD40C8C9-C435-0ECE-FC15-ADC3A42A6D81}"/>
              </a:ext>
            </a:extLst>
          </p:cNvPr>
          <p:cNvGrpSpPr/>
          <p:nvPr/>
        </p:nvGrpSpPr>
        <p:grpSpPr>
          <a:xfrm>
            <a:off x="4039839" y="2756719"/>
            <a:ext cx="1763467" cy="1771295"/>
            <a:chOff x="4887009" y="2756719"/>
            <a:chExt cx="1763467" cy="1771295"/>
          </a:xfrm>
        </p:grpSpPr>
        <p:grpSp>
          <p:nvGrpSpPr>
            <p:cNvPr id="6" name="Graphic 4">
              <a:extLst>
                <a:ext uri="{FF2B5EF4-FFF2-40B4-BE49-F238E27FC236}">
                  <a16:creationId xmlns:a16="http://schemas.microsoft.com/office/drawing/2014/main" id="{48552B3F-3711-E07B-623F-16DECDB76C4C}"/>
                </a:ext>
              </a:extLst>
            </p:cNvPr>
            <p:cNvGrpSpPr/>
            <p:nvPr/>
          </p:nvGrpSpPr>
          <p:grpSpPr>
            <a:xfrm>
              <a:off x="5718690" y="2756719"/>
              <a:ext cx="754620" cy="1254342"/>
              <a:chOff x="8377237" y="3082782"/>
              <a:chExt cx="754620" cy="1254342"/>
            </a:xfrm>
          </p:grpSpPr>
          <p:sp>
            <p:nvSpPr>
              <p:cNvPr id="66" name="Freeform 65">
                <a:extLst>
                  <a:ext uri="{FF2B5EF4-FFF2-40B4-BE49-F238E27FC236}">
                    <a16:creationId xmlns:a16="http://schemas.microsoft.com/office/drawing/2014/main" id="{666697C2-BAF9-9A3B-0BD9-0C9CDF20C54A}"/>
                  </a:ext>
                </a:extLst>
              </p:cNvPr>
              <p:cNvSpPr/>
              <p:nvPr/>
            </p:nvSpPr>
            <p:spPr>
              <a:xfrm>
                <a:off x="8391089" y="3116666"/>
                <a:ext cx="716467" cy="1194887"/>
              </a:xfrm>
              <a:custGeom>
                <a:avLst/>
                <a:gdLst>
                  <a:gd name="connsiteX0" fmla="*/ 300438 w 716467"/>
                  <a:gd name="connsiteY0" fmla="*/ 4157 h 1194887"/>
                  <a:gd name="connsiteX1" fmla="*/ 203734 w 716467"/>
                  <a:gd name="connsiteY1" fmla="*/ 54542 h 1194887"/>
                  <a:gd name="connsiteX2" fmla="*/ 142789 w 716467"/>
                  <a:gd name="connsiteY2" fmla="*/ 92331 h 1194887"/>
                  <a:gd name="connsiteX3" fmla="*/ 126043 w 716467"/>
                  <a:gd name="connsiteY3" fmla="*/ 178490 h 1194887"/>
                  <a:gd name="connsiteX4" fmla="*/ 75676 w 716467"/>
                  <a:gd name="connsiteY4" fmla="*/ 426512 h 1194887"/>
                  <a:gd name="connsiteX5" fmla="*/ 84112 w 716467"/>
                  <a:gd name="connsiteY5" fmla="*/ 510529 h 1194887"/>
                  <a:gd name="connsiteX6" fmla="*/ 90408 w 716467"/>
                  <a:gd name="connsiteY6" fmla="*/ 647199 h 1194887"/>
                  <a:gd name="connsiteX7" fmla="*/ 77817 w 716467"/>
                  <a:gd name="connsiteY7" fmla="*/ 754394 h 1194887"/>
                  <a:gd name="connsiteX8" fmla="*/ 48352 w 716467"/>
                  <a:gd name="connsiteY8" fmla="*/ 840553 h 1194887"/>
                  <a:gd name="connsiteX9" fmla="*/ 21028 w 716467"/>
                  <a:gd name="connsiteY9" fmla="*/ 920414 h 1194887"/>
                  <a:gd name="connsiteX10" fmla="*/ 0 w 716467"/>
                  <a:gd name="connsiteY10" fmla="*/ 1073837 h 1194887"/>
                  <a:gd name="connsiteX11" fmla="*/ 9444 w 716467"/>
                  <a:gd name="connsiteY11" fmla="*/ 1194888 h 1194887"/>
                  <a:gd name="connsiteX12" fmla="*/ 716467 w 716467"/>
                  <a:gd name="connsiteY12" fmla="*/ 1194888 h 1194887"/>
                  <a:gd name="connsiteX13" fmla="*/ 708031 w 716467"/>
                  <a:gd name="connsiteY13" fmla="*/ 851134 h 1194887"/>
                  <a:gd name="connsiteX14" fmla="*/ 619763 w 716467"/>
                  <a:gd name="connsiteY14" fmla="*/ 764975 h 1194887"/>
                  <a:gd name="connsiteX15" fmla="*/ 642932 w 716467"/>
                  <a:gd name="connsiteY15" fmla="*/ 670377 h 1194887"/>
                  <a:gd name="connsiteX16" fmla="*/ 621903 w 716467"/>
                  <a:gd name="connsiteY16" fmla="*/ 321458 h 1194887"/>
                  <a:gd name="connsiteX17" fmla="*/ 577832 w 716467"/>
                  <a:gd name="connsiteY17" fmla="*/ 75578 h 1194887"/>
                  <a:gd name="connsiteX18" fmla="*/ 523185 w 716467"/>
                  <a:gd name="connsiteY18" fmla="*/ 31491 h 1194887"/>
                  <a:gd name="connsiteX19" fmla="*/ 409734 w 716467"/>
                  <a:gd name="connsiteY19" fmla="*/ 0 h 1194887"/>
                  <a:gd name="connsiteX20" fmla="*/ 300438 w 716467"/>
                  <a:gd name="connsiteY20" fmla="*/ 4157 h 1194887"/>
                  <a:gd name="connsiteX21" fmla="*/ 300438 w 716467"/>
                  <a:gd name="connsiteY21" fmla="*/ 4157 h 11948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716467" h="1194887">
                    <a:moveTo>
                      <a:pt x="300438" y="4157"/>
                    </a:moveTo>
                    <a:lnTo>
                      <a:pt x="203734" y="54542"/>
                    </a:lnTo>
                    <a:lnTo>
                      <a:pt x="142789" y="92331"/>
                    </a:lnTo>
                    <a:lnTo>
                      <a:pt x="126043" y="178490"/>
                    </a:lnTo>
                    <a:lnTo>
                      <a:pt x="75676" y="426512"/>
                    </a:lnTo>
                    <a:lnTo>
                      <a:pt x="84112" y="510529"/>
                    </a:lnTo>
                    <a:lnTo>
                      <a:pt x="90408" y="647199"/>
                    </a:lnTo>
                    <a:lnTo>
                      <a:pt x="77817" y="754394"/>
                    </a:lnTo>
                    <a:lnTo>
                      <a:pt x="48352" y="840553"/>
                    </a:lnTo>
                    <a:lnTo>
                      <a:pt x="21028" y="920414"/>
                    </a:lnTo>
                    <a:lnTo>
                      <a:pt x="0" y="1073837"/>
                    </a:lnTo>
                    <a:lnTo>
                      <a:pt x="9444" y="1194888"/>
                    </a:lnTo>
                    <a:lnTo>
                      <a:pt x="716467" y="1194888"/>
                    </a:lnTo>
                    <a:lnTo>
                      <a:pt x="708031" y="851134"/>
                    </a:lnTo>
                    <a:lnTo>
                      <a:pt x="619763" y="764975"/>
                    </a:lnTo>
                    <a:lnTo>
                      <a:pt x="642932" y="670377"/>
                    </a:lnTo>
                    <a:cubicBezTo>
                      <a:pt x="642932" y="670377"/>
                      <a:pt x="624044" y="334055"/>
                      <a:pt x="621903" y="321458"/>
                    </a:cubicBezTo>
                    <a:cubicBezTo>
                      <a:pt x="619763" y="308862"/>
                      <a:pt x="577832" y="75578"/>
                      <a:pt x="577832" y="75578"/>
                    </a:cubicBezTo>
                    <a:lnTo>
                      <a:pt x="523185" y="31491"/>
                    </a:lnTo>
                    <a:lnTo>
                      <a:pt x="409734" y="0"/>
                    </a:lnTo>
                    <a:lnTo>
                      <a:pt x="300438" y="4157"/>
                    </a:lnTo>
                    <a:lnTo>
                      <a:pt x="300438" y="4157"/>
                    </a:lnTo>
                    <a:close/>
                  </a:path>
                </a:pathLst>
              </a:custGeom>
              <a:solidFill>
                <a:srgbClr val="FFFFFF"/>
              </a:solidFill>
              <a:ln w="12591" cap="flat">
                <a:noFill/>
                <a:prstDash val="solid"/>
                <a:miter/>
              </a:ln>
            </p:spPr>
            <p:txBody>
              <a:bodyPr rtlCol="0" anchor="ctr"/>
              <a:lstStyle/>
              <a:p>
                <a:endParaRPr lang="en-US"/>
              </a:p>
            </p:txBody>
          </p:sp>
          <p:grpSp>
            <p:nvGrpSpPr>
              <p:cNvPr id="67" name="Graphic 4">
                <a:extLst>
                  <a:ext uri="{FF2B5EF4-FFF2-40B4-BE49-F238E27FC236}">
                    <a16:creationId xmlns:a16="http://schemas.microsoft.com/office/drawing/2014/main" id="{BEA8945D-1B3C-6659-7B34-284E315746C6}"/>
                  </a:ext>
                </a:extLst>
              </p:cNvPr>
              <p:cNvGrpSpPr/>
              <p:nvPr/>
            </p:nvGrpSpPr>
            <p:grpSpPr>
              <a:xfrm>
                <a:off x="8377237" y="3082782"/>
                <a:ext cx="754620" cy="1254342"/>
                <a:chOff x="8377237" y="3082782"/>
                <a:chExt cx="754620" cy="1254342"/>
              </a:xfrm>
              <a:solidFill>
                <a:srgbClr val="58595B"/>
              </a:solidFill>
            </p:grpSpPr>
            <p:grpSp>
              <p:nvGrpSpPr>
                <p:cNvPr id="69" name="Graphic 4">
                  <a:extLst>
                    <a:ext uri="{FF2B5EF4-FFF2-40B4-BE49-F238E27FC236}">
                      <a16:creationId xmlns:a16="http://schemas.microsoft.com/office/drawing/2014/main" id="{DD7E6C1F-F463-716A-6624-4B8606D654BA}"/>
                    </a:ext>
                  </a:extLst>
                </p:cNvPr>
                <p:cNvGrpSpPr/>
                <p:nvPr/>
              </p:nvGrpSpPr>
              <p:grpSpPr>
                <a:xfrm>
                  <a:off x="8377237" y="3674431"/>
                  <a:ext cx="754620" cy="662692"/>
                  <a:chOff x="8377237" y="3674431"/>
                  <a:chExt cx="754620" cy="662692"/>
                </a:xfrm>
                <a:solidFill>
                  <a:srgbClr val="58595B"/>
                </a:solidFill>
              </p:grpSpPr>
              <p:sp>
                <p:nvSpPr>
                  <p:cNvPr id="73" name="Freeform 72">
                    <a:extLst>
                      <a:ext uri="{FF2B5EF4-FFF2-40B4-BE49-F238E27FC236}">
                        <a16:creationId xmlns:a16="http://schemas.microsoft.com/office/drawing/2014/main" id="{F723F2FC-744A-1414-C1CD-60C2749F7126}"/>
                      </a:ext>
                    </a:extLst>
                  </p:cNvPr>
                  <p:cNvSpPr/>
                  <p:nvPr/>
                </p:nvSpPr>
                <p:spPr>
                  <a:xfrm>
                    <a:off x="8807415" y="3699538"/>
                    <a:ext cx="324442" cy="637459"/>
                  </a:xfrm>
                  <a:custGeom>
                    <a:avLst/>
                    <a:gdLst>
                      <a:gd name="connsiteX0" fmla="*/ 299260 w 324442"/>
                      <a:gd name="connsiteY0" fmla="*/ 637460 h 637459"/>
                      <a:gd name="connsiteX1" fmla="*/ 274076 w 324442"/>
                      <a:gd name="connsiteY1" fmla="*/ 612267 h 637459"/>
                      <a:gd name="connsiteX2" fmla="*/ 274076 w 324442"/>
                      <a:gd name="connsiteY2" fmla="*/ 382510 h 637459"/>
                      <a:gd name="connsiteX3" fmla="*/ 70217 w 324442"/>
                      <a:gd name="connsiteY3" fmla="*/ 161571 h 637459"/>
                      <a:gd name="connsiteX4" fmla="*/ 48559 w 324442"/>
                      <a:gd name="connsiteY4" fmla="*/ 149226 h 637459"/>
                      <a:gd name="connsiteX5" fmla="*/ 459 w 324442"/>
                      <a:gd name="connsiteY5" fmla="*/ 29939 h 637459"/>
                      <a:gd name="connsiteX6" fmla="*/ 20480 w 324442"/>
                      <a:gd name="connsiteY6" fmla="*/ 464 h 637459"/>
                      <a:gd name="connsiteX7" fmla="*/ 49944 w 324442"/>
                      <a:gd name="connsiteY7" fmla="*/ 20492 h 637459"/>
                      <a:gd name="connsiteX8" fmla="*/ 85075 w 324442"/>
                      <a:gd name="connsiteY8" fmla="*/ 111689 h 637459"/>
                      <a:gd name="connsiteX9" fmla="*/ 324443 w 324442"/>
                      <a:gd name="connsiteY9" fmla="*/ 382384 h 637459"/>
                      <a:gd name="connsiteX10" fmla="*/ 324443 w 324442"/>
                      <a:gd name="connsiteY10" fmla="*/ 612141 h 637459"/>
                      <a:gd name="connsiteX11" fmla="*/ 299260 w 324442"/>
                      <a:gd name="connsiteY11" fmla="*/ 637334 h 637459"/>
                      <a:gd name="connsiteX12" fmla="*/ 299260 w 324442"/>
                      <a:gd name="connsiteY12" fmla="*/ 637334 h 6374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24442" h="637459">
                        <a:moveTo>
                          <a:pt x="299260" y="637460"/>
                        </a:moveTo>
                        <a:cubicBezTo>
                          <a:pt x="285409" y="637460"/>
                          <a:pt x="274076" y="626123"/>
                          <a:pt x="274076" y="612267"/>
                        </a:cubicBezTo>
                        <a:lnTo>
                          <a:pt x="274076" y="382510"/>
                        </a:lnTo>
                        <a:cubicBezTo>
                          <a:pt x="274076" y="266876"/>
                          <a:pt x="176869" y="161571"/>
                          <a:pt x="70217" y="161571"/>
                        </a:cubicBezTo>
                        <a:cubicBezTo>
                          <a:pt x="61277" y="161571"/>
                          <a:pt x="53092" y="156910"/>
                          <a:pt x="48559" y="149226"/>
                        </a:cubicBezTo>
                        <a:cubicBezTo>
                          <a:pt x="11666" y="87252"/>
                          <a:pt x="962" y="32332"/>
                          <a:pt x="459" y="29939"/>
                        </a:cubicBezTo>
                        <a:cubicBezTo>
                          <a:pt x="-2186" y="16335"/>
                          <a:pt x="6881" y="3109"/>
                          <a:pt x="20480" y="464"/>
                        </a:cubicBezTo>
                        <a:cubicBezTo>
                          <a:pt x="34078" y="-2182"/>
                          <a:pt x="47300" y="6762"/>
                          <a:pt x="49944" y="20492"/>
                        </a:cubicBezTo>
                        <a:cubicBezTo>
                          <a:pt x="49944" y="20870"/>
                          <a:pt x="58380" y="62563"/>
                          <a:pt x="85075" y="111689"/>
                        </a:cubicBezTo>
                        <a:cubicBezTo>
                          <a:pt x="212125" y="120884"/>
                          <a:pt x="324443" y="245840"/>
                          <a:pt x="324443" y="382384"/>
                        </a:cubicBezTo>
                        <a:lnTo>
                          <a:pt x="324443" y="612141"/>
                        </a:lnTo>
                        <a:cubicBezTo>
                          <a:pt x="324443" y="625997"/>
                          <a:pt x="313111" y="637334"/>
                          <a:pt x="299260" y="637334"/>
                        </a:cubicBezTo>
                        <a:lnTo>
                          <a:pt x="299260" y="637334"/>
                        </a:lnTo>
                        <a:close/>
                      </a:path>
                    </a:pathLst>
                  </a:custGeom>
                  <a:solidFill>
                    <a:srgbClr val="58595B"/>
                  </a:solidFill>
                  <a:ln w="12591" cap="flat">
                    <a:noFill/>
                    <a:prstDash val="solid"/>
                    <a:miter/>
                  </a:ln>
                </p:spPr>
                <p:txBody>
                  <a:bodyPr rtlCol="0" anchor="ctr"/>
                  <a:lstStyle/>
                  <a:p>
                    <a:endParaRPr lang="en-US"/>
                  </a:p>
                </p:txBody>
              </p:sp>
              <p:sp>
                <p:nvSpPr>
                  <p:cNvPr id="74" name="Freeform 73">
                    <a:extLst>
                      <a:ext uri="{FF2B5EF4-FFF2-40B4-BE49-F238E27FC236}">
                        <a16:creationId xmlns:a16="http://schemas.microsoft.com/office/drawing/2014/main" id="{85C13337-A7AA-0AEF-6813-3E30CA6865C0}"/>
                      </a:ext>
                    </a:extLst>
                  </p:cNvPr>
                  <p:cNvSpPr/>
                  <p:nvPr/>
                </p:nvSpPr>
                <p:spPr>
                  <a:xfrm>
                    <a:off x="8377237" y="3674431"/>
                    <a:ext cx="314541" cy="662692"/>
                  </a:xfrm>
                  <a:custGeom>
                    <a:avLst/>
                    <a:gdLst>
                      <a:gd name="connsiteX0" fmla="*/ 25183 w 314541"/>
                      <a:gd name="connsiteY0" fmla="*/ 662567 h 662692"/>
                      <a:gd name="connsiteX1" fmla="*/ 0 w 314541"/>
                      <a:gd name="connsiteY1" fmla="*/ 637374 h 662692"/>
                      <a:gd name="connsiteX2" fmla="*/ 0 w 314541"/>
                      <a:gd name="connsiteY2" fmla="*/ 407617 h 662692"/>
                      <a:gd name="connsiteX3" fmla="*/ 238991 w 314541"/>
                      <a:gd name="connsiteY3" fmla="*/ 136922 h 662692"/>
                      <a:gd name="connsiteX4" fmla="*/ 264174 w 314541"/>
                      <a:gd name="connsiteY4" fmla="*/ 25193 h 662692"/>
                      <a:gd name="connsiteX5" fmla="*/ 289358 w 314541"/>
                      <a:gd name="connsiteY5" fmla="*/ 0 h 662692"/>
                      <a:gd name="connsiteX6" fmla="*/ 289358 w 314541"/>
                      <a:gd name="connsiteY6" fmla="*/ 0 h 662692"/>
                      <a:gd name="connsiteX7" fmla="*/ 314541 w 314541"/>
                      <a:gd name="connsiteY7" fmla="*/ 25193 h 662692"/>
                      <a:gd name="connsiteX8" fmla="*/ 276011 w 314541"/>
                      <a:gd name="connsiteY8" fmla="*/ 174459 h 662692"/>
                      <a:gd name="connsiteX9" fmla="*/ 254352 w 314541"/>
                      <a:gd name="connsiteY9" fmla="*/ 186804 h 662692"/>
                      <a:gd name="connsiteX10" fmla="*/ 50493 w 314541"/>
                      <a:gd name="connsiteY10" fmla="*/ 407743 h 662692"/>
                      <a:gd name="connsiteX11" fmla="*/ 50493 w 314541"/>
                      <a:gd name="connsiteY11" fmla="*/ 637500 h 662692"/>
                      <a:gd name="connsiteX12" fmla="*/ 25309 w 314541"/>
                      <a:gd name="connsiteY12" fmla="*/ 662693 h 662692"/>
                      <a:gd name="connsiteX13" fmla="*/ 25183 w 314541"/>
                      <a:gd name="connsiteY13" fmla="*/ 662693 h 6626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14541" h="662692">
                        <a:moveTo>
                          <a:pt x="25183" y="662567"/>
                        </a:moveTo>
                        <a:cubicBezTo>
                          <a:pt x="11333" y="662567"/>
                          <a:pt x="0" y="651230"/>
                          <a:pt x="0" y="637374"/>
                        </a:cubicBezTo>
                        <a:lnTo>
                          <a:pt x="0" y="407617"/>
                        </a:lnTo>
                        <a:cubicBezTo>
                          <a:pt x="0" y="271073"/>
                          <a:pt x="112066" y="146243"/>
                          <a:pt x="238991" y="136922"/>
                        </a:cubicBezTo>
                        <a:cubicBezTo>
                          <a:pt x="263670" y="86663"/>
                          <a:pt x="264174" y="25822"/>
                          <a:pt x="264174" y="25193"/>
                        </a:cubicBezTo>
                        <a:cubicBezTo>
                          <a:pt x="264174" y="11337"/>
                          <a:pt x="275506" y="0"/>
                          <a:pt x="289358" y="0"/>
                        </a:cubicBezTo>
                        <a:lnTo>
                          <a:pt x="289358" y="0"/>
                        </a:lnTo>
                        <a:cubicBezTo>
                          <a:pt x="303208" y="0"/>
                          <a:pt x="314541" y="11211"/>
                          <a:pt x="314541" y="25193"/>
                        </a:cubicBezTo>
                        <a:cubicBezTo>
                          <a:pt x="314541" y="28594"/>
                          <a:pt x="314163" y="110344"/>
                          <a:pt x="276011" y="174459"/>
                        </a:cubicBezTo>
                        <a:cubicBezTo>
                          <a:pt x="271477" y="182143"/>
                          <a:pt x="263293" y="186804"/>
                          <a:pt x="254352" y="186804"/>
                        </a:cubicBezTo>
                        <a:cubicBezTo>
                          <a:pt x="147701" y="186804"/>
                          <a:pt x="50493" y="292109"/>
                          <a:pt x="50493" y="407743"/>
                        </a:cubicBezTo>
                        <a:lnTo>
                          <a:pt x="50493" y="637500"/>
                        </a:lnTo>
                        <a:cubicBezTo>
                          <a:pt x="50493" y="651356"/>
                          <a:pt x="39161" y="662693"/>
                          <a:pt x="25309" y="662693"/>
                        </a:cubicBezTo>
                        <a:lnTo>
                          <a:pt x="25183" y="662693"/>
                        </a:lnTo>
                        <a:close/>
                      </a:path>
                    </a:pathLst>
                  </a:custGeom>
                  <a:solidFill>
                    <a:srgbClr val="58595B"/>
                  </a:solidFill>
                  <a:ln w="12591" cap="flat">
                    <a:noFill/>
                    <a:prstDash val="solid"/>
                    <a:miter/>
                  </a:ln>
                </p:spPr>
                <p:txBody>
                  <a:bodyPr rtlCol="0" anchor="ctr"/>
                  <a:lstStyle/>
                  <a:p>
                    <a:endParaRPr lang="en-US"/>
                  </a:p>
                </p:txBody>
              </p:sp>
            </p:grpSp>
            <p:grpSp>
              <p:nvGrpSpPr>
                <p:cNvPr id="70" name="Graphic 4">
                  <a:extLst>
                    <a:ext uri="{FF2B5EF4-FFF2-40B4-BE49-F238E27FC236}">
                      <a16:creationId xmlns:a16="http://schemas.microsoft.com/office/drawing/2014/main" id="{8E50BF0F-C0A8-BBB6-5859-D0654C52D49D}"/>
                    </a:ext>
                  </a:extLst>
                </p:cNvPr>
                <p:cNvGrpSpPr/>
                <p:nvPr/>
              </p:nvGrpSpPr>
              <p:grpSpPr>
                <a:xfrm>
                  <a:off x="8461409" y="3082782"/>
                  <a:ext cx="592545" cy="818887"/>
                  <a:chOff x="8461409" y="3082782"/>
                  <a:chExt cx="592545" cy="818887"/>
                </a:xfrm>
                <a:solidFill>
                  <a:srgbClr val="58595B"/>
                </a:solidFill>
              </p:grpSpPr>
              <p:sp>
                <p:nvSpPr>
                  <p:cNvPr id="71" name="Freeform 70">
                    <a:extLst>
                      <a:ext uri="{FF2B5EF4-FFF2-40B4-BE49-F238E27FC236}">
                        <a16:creationId xmlns:a16="http://schemas.microsoft.com/office/drawing/2014/main" id="{6EA4E3DB-009F-E97E-ABCA-8E00E5AA65DE}"/>
                      </a:ext>
                    </a:extLst>
                  </p:cNvPr>
                  <p:cNvSpPr/>
                  <p:nvPr/>
                </p:nvSpPr>
                <p:spPr>
                  <a:xfrm>
                    <a:off x="8569513" y="3237636"/>
                    <a:ext cx="390263" cy="507082"/>
                  </a:xfrm>
                  <a:custGeom>
                    <a:avLst/>
                    <a:gdLst>
                      <a:gd name="connsiteX0" fmla="*/ 183461 w 390263"/>
                      <a:gd name="connsiteY0" fmla="*/ 506957 h 507082"/>
                      <a:gd name="connsiteX1" fmla="*/ 0 w 390263"/>
                      <a:gd name="connsiteY1" fmla="*/ 218249 h 507082"/>
                      <a:gd name="connsiteX2" fmla="*/ 25183 w 390263"/>
                      <a:gd name="connsiteY2" fmla="*/ 193056 h 507082"/>
                      <a:gd name="connsiteX3" fmla="*/ 50367 w 390263"/>
                      <a:gd name="connsiteY3" fmla="*/ 218249 h 507082"/>
                      <a:gd name="connsiteX4" fmla="*/ 183461 w 390263"/>
                      <a:gd name="connsiteY4" fmla="*/ 456571 h 507082"/>
                      <a:gd name="connsiteX5" fmla="*/ 339598 w 390263"/>
                      <a:gd name="connsiteY5" fmla="*/ 225681 h 507082"/>
                      <a:gd name="connsiteX6" fmla="*/ 319577 w 390263"/>
                      <a:gd name="connsiteY6" fmla="*/ 156779 h 507082"/>
                      <a:gd name="connsiteX7" fmla="*/ 155004 w 390263"/>
                      <a:gd name="connsiteY7" fmla="*/ 96694 h 507082"/>
                      <a:gd name="connsiteX8" fmla="*/ 138886 w 390263"/>
                      <a:gd name="connsiteY8" fmla="*/ 18219 h 507082"/>
                      <a:gd name="connsiteX9" fmla="*/ 169988 w 390263"/>
                      <a:gd name="connsiteY9" fmla="*/ 962 h 507082"/>
                      <a:gd name="connsiteX10" fmla="*/ 187365 w 390263"/>
                      <a:gd name="connsiteY10" fmla="*/ 31823 h 507082"/>
                      <a:gd name="connsiteX11" fmla="*/ 196053 w 390263"/>
                      <a:gd name="connsiteY11" fmla="*/ 67471 h 507082"/>
                      <a:gd name="connsiteX12" fmla="*/ 324614 w 390263"/>
                      <a:gd name="connsiteY12" fmla="*/ 106519 h 507082"/>
                      <a:gd name="connsiteX13" fmla="*/ 329147 w 390263"/>
                      <a:gd name="connsiteY13" fmla="*/ 107023 h 507082"/>
                      <a:gd name="connsiteX14" fmla="*/ 389964 w 390263"/>
                      <a:gd name="connsiteY14" fmla="*/ 228200 h 507082"/>
                      <a:gd name="connsiteX15" fmla="*/ 183461 w 390263"/>
                      <a:gd name="connsiteY15" fmla="*/ 507082 h 507082"/>
                      <a:gd name="connsiteX16" fmla="*/ 183461 w 390263"/>
                      <a:gd name="connsiteY16" fmla="*/ 507082 h 5070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90263" h="507082">
                        <a:moveTo>
                          <a:pt x="183461" y="506957"/>
                        </a:moveTo>
                        <a:cubicBezTo>
                          <a:pt x="73661" y="506957"/>
                          <a:pt x="0" y="390944"/>
                          <a:pt x="0" y="218249"/>
                        </a:cubicBezTo>
                        <a:cubicBezTo>
                          <a:pt x="0" y="204393"/>
                          <a:pt x="11333" y="193056"/>
                          <a:pt x="25183" y="193056"/>
                        </a:cubicBezTo>
                        <a:cubicBezTo>
                          <a:pt x="39034" y="193056"/>
                          <a:pt x="50367" y="204393"/>
                          <a:pt x="50367" y="218249"/>
                        </a:cubicBezTo>
                        <a:cubicBezTo>
                          <a:pt x="50367" y="382883"/>
                          <a:pt x="117229" y="456571"/>
                          <a:pt x="183461" y="456571"/>
                        </a:cubicBezTo>
                        <a:cubicBezTo>
                          <a:pt x="267448" y="456571"/>
                          <a:pt x="333051" y="359454"/>
                          <a:pt x="339598" y="225681"/>
                        </a:cubicBezTo>
                        <a:cubicBezTo>
                          <a:pt x="341865" y="180082"/>
                          <a:pt x="328266" y="161187"/>
                          <a:pt x="319577" y="156779"/>
                        </a:cubicBezTo>
                        <a:cubicBezTo>
                          <a:pt x="238235" y="154637"/>
                          <a:pt x="182957" y="134483"/>
                          <a:pt x="155004" y="96694"/>
                        </a:cubicBezTo>
                        <a:cubicBezTo>
                          <a:pt x="127931" y="60039"/>
                          <a:pt x="137627" y="22376"/>
                          <a:pt x="138886" y="18219"/>
                        </a:cubicBezTo>
                        <a:cubicBezTo>
                          <a:pt x="142664" y="4867"/>
                          <a:pt x="156641" y="-2817"/>
                          <a:pt x="169988" y="962"/>
                        </a:cubicBezTo>
                        <a:cubicBezTo>
                          <a:pt x="183209" y="4741"/>
                          <a:pt x="190890" y="18471"/>
                          <a:pt x="187365" y="31823"/>
                        </a:cubicBezTo>
                        <a:cubicBezTo>
                          <a:pt x="187112" y="33083"/>
                          <a:pt x="183083" y="50718"/>
                          <a:pt x="196053" y="67471"/>
                        </a:cubicBezTo>
                        <a:cubicBezTo>
                          <a:pt x="209022" y="84476"/>
                          <a:pt x="241887" y="105008"/>
                          <a:pt x="324614" y="106519"/>
                        </a:cubicBezTo>
                        <a:cubicBezTo>
                          <a:pt x="326125" y="106519"/>
                          <a:pt x="327636" y="106771"/>
                          <a:pt x="329147" y="107023"/>
                        </a:cubicBezTo>
                        <a:cubicBezTo>
                          <a:pt x="331791" y="107527"/>
                          <a:pt x="395128" y="121635"/>
                          <a:pt x="389964" y="228200"/>
                        </a:cubicBezTo>
                        <a:cubicBezTo>
                          <a:pt x="381906" y="392330"/>
                          <a:pt x="297038" y="507082"/>
                          <a:pt x="183461" y="507082"/>
                        </a:cubicBezTo>
                        <a:lnTo>
                          <a:pt x="183461" y="507082"/>
                        </a:lnTo>
                        <a:close/>
                      </a:path>
                    </a:pathLst>
                  </a:custGeom>
                  <a:solidFill>
                    <a:srgbClr val="58595B"/>
                  </a:solidFill>
                  <a:ln w="12591" cap="flat">
                    <a:noFill/>
                    <a:prstDash val="solid"/>
                    <a:miter/>
                  </a:ln>
                </p:spPr>
                <p:txBody>
                  <a:bodyPr rtlCol="0" anchor="ctr"/>
                  <a:lstStyle/>
                  <a:p>
                    <a:endParaRPr lang="en-US"/>
                  </a:p>
                </p:txBody>
              </p:sp>
              <p:sp>
                <p:nvSpPr>
                  <p:cNvPr id="72" name="Freeform 71">
                    <a:extLst>
                      <a:ext uri="{FF2B5EF4-FFF2-40B4-BE49-F238E27FC236}">
                        <a16:creationId xmlns:a16="http://schemas.microsoft.com/office/drawing/2014/main" id="{730DE130-81D2-E6F8-1B5E-D8ECE7E73070}"/>
                      </a:ext>
                    </a:extLst>
                  </p:cNvPr>
                  <p:cNvSpPr/>
                  <p:nvPr/>
                </p:nvSpPr>
                <p:spPr>
                  <a:xfrm>
                    <a:off x="8461409" y="3082782"/>
                    <a:ext cx="592545" cy="818887"/>
                  </a:xfrm>
                  <a:custGeom>
                    <a:avLst/>
                    <a:gdLst>
                      <a:gd name="connsiteX0" fmla="*/ 563294 w 592545"/>
                      <a:gd name="connsiteY0" fmla="*/ 818887 h 818887"/>
                      <a:gd name="connsiteX1" fmla="*/ 538110 w 592545"/>
                      <a:gd name="connsiteY1" fmla="*/ 793695 h 818887"/>
                      <a:gd name="connsiteX2" fmla="*/ 539117 w 592545"/>
                      <a:gd name="connsiteY2" fmla="*/ 685618 h 818887"/>
                      <a:gd name="connsiteX3" fmla="*/ 540251 w 592545"/>
                      <a:gd name="connsiteY3" fmla="*/ 560411 h 818887"/>
                      <a:gd name="connsiteX4" fmla="*/ 541006 w 592545"/>
                      <a:gd name="connsiteY4" fmla="*/ 510025 h 818887"/>
                      <a:gd name="connsiteX5" fmla="*/ 540880 w 592545"/>
                      <a:gd name="connsiteY5" fmla="*/ 331031 h 818887"/>
                      <a:gd name="connsiteX6" fmla="*/ 347849 w 592545"/>
                      <a:gd name="connsiteY6" fmla="*/ 50385 h 818887"/>
                      <a:gd name="connsiteX7" fmla="*/ 287787 w 592545"/>
                      <a:gd name="connsiteY7" fmla="*/ 67516 h 818887"/>
                      <a:gd name="connsiteX8" fmla="*/ 265877 w 592545"/>
                      <a:gd name="connsiteY8" fmla="*/ 71421 h 818887"/>
                      <a:gd name="connsiteX9" fmla="*/ 96520 w 592545"/>
                      <a:gd name="connsiteY9" fmla="*/ 153801 h 818887"/>
                      <a:gd name="connsiteX10" fmla="*/ 50686 w 592545"/>
                      <a:gd name="connsiteY10" fmla="*/ 616842 h 818887"/>
                      <a:gd name="connsiteX11" fmla="*/ 50433 w 592545"/>
                      <a:gd name="connsiteY11" fmla="*/ 788026 h 818887"/>
                      <a:gd name="connsiteX12" fmla="*/ 24873 w 592545"/>
                      <a:gd name="connsiteY12" fmla="*/ 812841 h 818887"/>
                      <a:gd name="connsiteX13" fmla="*/ 67 w 592545"/>
                      <a:gd name="connsiteY13" fmla="*/ 787270 h 818887"/>
                      <a:gd name="connsiteX14" fmla="*/ 319 w 592545"/>
                      <a:gd name="connsiteY14" fmla="*/ 617094 h 818887"/>
                      <a:gd name="connsiteX15" fmla="*/ 51944 w 592545"/>
                      <a:gd name="connsiteY15" fmla="*/ 130246 h 818887"/>
                      <a:gd name="connsiteX16" fmla="*/ 268522 w 592545"/>
                      <a:gd name="connsiteY16" fmla="*/ 20280 h 818887"/>
                      <a:gd name="connsiteX17" fmla="*/ 347723 w 592545"/>
                      <a:gd name="connsiteY17" fmla="*/ 0 h 818887"/>
                      <a:gd name="connsiteX18" fmla="*/ 591121 w 592545"/>
                      <a:gd name="connsiteY18" fmla="*/ 329394 h 818887"/>
                      <a:gd name="connsiteX19" fmla="*/ 591247 w 592545"/>
                      <a:gd name="connsiteY19" fmla="*/ 511159 h 818887"/>
                      <a:gd name="connsiteX20" fmla="*/ 590492 w 592545"/>
                      <a:gd name="connsiteY20" fmla="*/ 560411 h 818887"/>
                      <a:gd name="connsiteX21" fmla="*/ 589358 w 592545"/>
                      <a:gd name="connsiteY21" fmla="*/ 686122 h 818887"/>
                      <a:gd name="connsiteX22" fmla="*/ 588351 w 592545"/>
                      <a:gd name="connsiteY22" fmla="*/ 793695 h 818887"/>
                      <a:gd name="connsiteX23" fmla="*/ 563168 w 592545"/>
                      <a:gd name="connsiteY23" fmla="*/ 818887 h 818887"/>
                      <a:gd name="connsiteX24" fmla="*/ 563168 w 592545"/>
                      <a:gd name="connsiteY24" fmla="*/ 818887 h 8188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592545" h="818887">
                        <a:moveTo>
                          <a:pt x="563294" y="818887"/>
                        </a:moveTo>
                        <a:cubicBezTo>
                          <a:pt x="549443" y="818887"/>
                          <a:pt x="538110" y="807551"/>
                          <a:pt x="538110" y="793695"/>
                        </a:cubicBezTo>
                        <a:cubicBezTo>
                          <a:pt x="538110" y="775934"/>
                          <a:pt x="538614" y="731721"/>
                          <a:pt x="539117" y="685618"/>
                        </a:cubicBezTo>
                        <a:cubicBezTo>
                          <a:pt x="539621" y="635611"/>
                          <a:pt x="540251" y="583336"/>
                          <a:pt x="540251" y="560411"/>
                        </a:cubicBezTo>
                        <a:cubicBezTo>
                          <a:pt x="540251" y="545799"/>
                          <a:pt x="540628" y="529172"/>
                          <a:pt x="541006" y="510025"/>
                        </a:cubicBezTo>
                        <a:cubicBezTo>
                          <a:pt x="542014" y="464427"/>
                          <a:pt x="543273" y="407743"/>
                          <a:pt x="540880" y="331031"/>
                        </a:cubicBezTo>
                        <a:cubicBezTo>
                          <a:pt x="533326" y="97999"/>
                          <a:pt x="386758" y="50385"/>
                          <a:pt x="347849" y="50385"/>
                        </a:cubicBezTo>
                        <a:cubicBezTo>
                          <a:pt x="311963" y="50385"/>
                          <a:pt x="288039" y="67264"/>
                          <a:pt x="287787" y="67516"/>
                        </a:cubicBezTo>
                        <a:cubicBezTo>
                          <a:pt x="281492" y="72051"/>
                          <a:pt x="273307" y="73563"/>
                          <a:pt x="265877" y="71421"/>
                        </a:cubicBezTo>
                        <a:cubicBezTo>
                          <a:pt x="261470" y="70288"/>
                          <a:pt x="155449" y="42324"/>
                          <a:pt x="96520" y="153801"/>
                        </a:cubicBezTo>
                        <a:cubicBezTo>
                          <a:pt x="48545" y="244621"/>
                          <a:pt x="49678" y="425378"/>
                          <a:pt x="50686" y="616842"/>
                        </a:cubicBezTo>
                        <a:cubicBezTo>
                          <a:pt x="51063" y="672770"/>
                          <a:pt x="51315" y="730587"/>
                          <a:pt x="50433" y="788026"/>
                        </a:cubicBezTo>
                        <a:cubicBezTo>
                          <a:pt x="50182" y="801882"/>
                          <a:pt x="38471" y="813093"/>
                          <a:pt x="24873" y="812841"/>
                        </a:cubicBezTo>
                        <a:cubicBezTo>
                          <a:pt x="11021" y="812589"/>
                          <a:pt x="-185" y="801126"/>
                          <a:pt x="67" y="787270"/>
                        </a:cubicBezTo>
                        <a:cubicBezTo>
                          <a:pt x="948" y="730335"/>
                          <a:pt x="571" y="672770"/>
                          <a:pt x="319" y="617094"/>
                        </a:cubicBezTo>
                        <a:cubicBezTo>
                          <a:pt x="-815" y="410640"/>
                          <a:pt x="-1822" y="232276"/>
                          <a:pt x="51944" y="130246"/>
                        </a:cubicBezTo>
                        <a:cubicBezTo>
                          <a:pt x="110370" y="19650"/>
                          <a:pt x="213119" y="9069"/>
                          <a:pt x="268522" y="20280"/>
                        </a:cubicBezTo>
                        <a:cubicBezTo>
                          <a:pt x="283003" y="12218"/>
                          <a:pt x="311082" y="0"/>
                          <a:pt x="347723" y="0"/>
                        </a:cubicBezTo>
                        <a:cubicBezTo>
                          <a:pt x="408038" y="0"/>
                          <a:pt x="582433" y="60588"/>
                          <a:pt x="591121" y="329394"/>
                        </a:cubicBezTo>
                        <a:cubicBezTo>
                          <a:pt x="593639" y="407617"/>
                          <a:pt x="592255" y="467450"/>
                          <a:pt x="591247" y="511159"/>
                        </a:cubicBezTo>
                        <a:cubicBezTo>
                          <a:pt x="590870" y="529927"/>
                          <a:pt x="590492" y="546177"/>
                          <a:pt x="590492" y="560411"/>
                        </a:cubicBezTo>
                        <a:cubicBezTo>
                          <a:pt x="590492" y="583462"/>
                          <a:pt x="589862" y="635863"/>
                          <a:pt x="589358" y="686122"/>
                        </a:cubicBezTo>
                        <a:cubicBezTo>
                          <a:pt x="588855" y="731973"/>
                          <a:pt x="588351" y="775934"/>
                          <a:pt x="588351" y="793695"/>
                        </a:cubicBezTo>
                        <a:cubicBezTo>
                          <a:pt x="588351" y="807551"/>
                          <a:pt x="577018" y="818887"/>
                          <a:pt x="563168" y="818887"/>
                        </a:cubicBezTo>
                        <a:lnTo>
                          <a:pt x="563168" y="818887"/>
                        </a:lnTo>
                        <a:close/>
                      </a:path>
                    </a:pathLst>
                  </a:custGeom>
                  <a:solidFill>
                    <a:srgbClr val="58595B"/>
                  </a:solidFill>
                  <a:ln w="12591" cap="flat">
                    <a:noFill/>
                    <a:prstDash val="solid"/>
                    <a:miter/>
                  </a:ln>
                </p:spPr>
                <p:txBody>
                  <a:bodyPr rtlCol="0" anchor="ctr"/>
                  <a:lstStyle/>
                  <a:p>
                    <a:endParaRPr lang="en-US"/>
                  </a:p>
                </p:txBody>
              </p:sp>
            </p:grpSp>
          </p:grpSp>
          <p:sp>
            <p:nvSpPr>
              <p:cNvPr id="68" name="Freeform 67">
                <a:extLst>
                  <a:ext uri="{FF2B5EF4-FFF2-40B4-BE49-F238E27FC236}">
                    <a16:creationId xmlns:a16="http://schemas.microsoft.com/office/drawing/2014/main" id="{C2378178-A530-0C14-1818-8D1A04FC040D}"/>
                  </a:ext>
                </a:extLst>
              </p:cNvPr>
              <p:cNvSpPr/>
              <p:nvPr/>
            </p:nvSpPr>
            <p:spPr>
              <a:xfrm>
                <a:off x="8606266" y="3810709"/>
                <a:ext cx="296524" cy="131394"/>
              </a:xfrm>
              <a:custGeom>
                <a:avLst/>
                <a:gdLst>
                  <a:gd name="connsiteX0" fmla="*/ 149100 w 296524"/>
                  <a:gd name="connsiteY0" fmla="*/ 131268 h 131394"/>
                  <a:gd name="connsiteX1" fmla="*/ 81105 w 296524"/>
                  <a:gd name="connsiteY1" fmla="*/ 106327 h 131394"/>
                  <a:gd name="connsiteX2" fmla="*/ 8829 w 296524"/>
                  <a:gd name="connsiteY2" fmla="*/ 44353 h 131394"/>
                  <a:gd name="connsiteX3" fmla="*/ 6059 w 296524"/>
                  <a:gd name="connsiteY3" fmla="*/ 8832 h 131394"/>
                  <a:gd name="connsiteX4" fmla="*/ 41567 w 296524"/>
                  <a:gd name="connsiteY4" fmla="*/ 6061 h 131394"/>
                  <a:gd name="connsiteX5" fmla="*/ 113844 w 296524"/>
                  <a:gd name="connsiteY5" fmla="*/ 68035 h 131394"/>
                  <a:gd name="connsiteX6" fmla="*/ 184860 w 296524"/>
                  <a:gd name="connsiteY6" fmla="*/ 67657 h 131394"/>
                  <a:gd name="connsiteX7" fmla="*/ 254745 w 296524"/>
                  <a:gd name="connsiteY7" fmla="*/ 6313 h 131394"/>
                  <a:gd name="connsiteX8" fmla="*/ 290253 w 296524"/>
                  <a:gd name="connsiteY8" fmla="*/ 8706 h 131394"/>
                  <a:gd name="connsiteX9" fmla="*/ 287860 w 296524"/>
                  <a:gd name="connsiteY9" fmla="*/ 44227 h 131394"/>
                  <a:gd name="connsiteX10" fmla="*/ 217977 w 296524"/>
                  <a:gd name="connsiteY10" fmla="*/ 105572 h 131394"/>
                  <a:gd name="connsiteX11" fmla="*/ 148974 w 296524"/>
                  <a:gd name="connsiteY11" fmla="*/ 131394 h 131394"/>
                  <a:gd name="connsiteX12" fmla="*/ 148974 w 296524"/>
                  <a:gd name="connsiteY12" fmla="*/ 131394 h 1313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96524" h="131394">
                    <a:moveTo>
                      <a:pt x="149100" y="131268"/>
                    </a:moveTo>
                    <a:cubicBezTo>
                      <a:pt x="124798" y="131268"/>
                      <a:pt x="100497" y="122955"/>
                      <a:pt x="81105" y="106327"/>
                    </a:cubicBezTo>
                    <a:lnTo>
                      <a:pt x="8829" y="44353"/>
                    </a:lnTo>
                    <a:cubicBezTo>
                      <a:pt x="-1749" y="35284"/>
                      <a:pt x="-3008" y="19413"/>
                      <a:pt x="6059" y="8832"/>
                    </a:cubicBezTo>
                    <a:cubicBezTo>
                      <a:pt x="15124" y="-1749"/>
                      <a:pt x="30990" y="-3009"/>
                      <a:pt x="41567" y="6061"/>
                    </a:cubicBezTo>
                    <a:lnTo>
                      <a:pt x="113844" y="68035"/>
                    </a:lnTo>
                    <a:cubicBezTo>
                      <a:pt x="134242" y="85543"/>
                      <a:pt x="164714" y="85291"/>
                      <a:pt x="184860" y="67657"/>
                    </a:cubicBezTo>
                    <a:lnTo>
                      <a:pt x="254745" y="6313"/>
                    </a:lnTo>
                    <a:cubicBezTo>
                      <a:pt x="265195" y="-2883"/>
                      <a:pt x="281061" y="-1875"/>
                      <a:pt x="290253" y="8706"/>
                    </a:cubicBezTo>
                    <a:cubicBezTo>
                      <a:pt x="299445" y="19161"/>
                      <a:pt x="298438" y="35032"/>
                      <a:pt x="287860" y="44227"/>
                    </a:cubicBezTo>
                    <a:lnTo>
                      <a:pt x="217977" y="105572"/>
                    </a:lnTo>
                    <a:cubicBezTo>
                      <a:pt x="198334" y="122703"/>
                      <a:pt x="173654" y="131394"/>
                      <a:pt x="148974" y="131394"/>
                    </a:cubicBezTo>
                    <a:lnTo>
                      <a:pt x="148974" y="131394"/>
                    </a:lnTo>
                    <a:close/>
                  </a:path>
                </a:pathLst>
              </a:custGeom>
              <a:solidFill>
                <a:srgbClr val="58595B"/>
              </a:solidFill>
              <a:ln w="12591" cap="flat">
                <a:noFill/>
                <a:prstDash val="solid"/>
                <a:miter/>
              </a:ln>
            </p:spPr>
            <p:txBody>
              <a:bodyPr rtlCol="0" anchor="ctr"/>
              <a:lstStyle/>
              <a:p>
                <a:endParaRPr lang="en-US"/>
              </a:p>
            </p:txBody>
          </p:sp>
        </p:grpSp>
        <p:grpSp>
          <p:nvGrpSpPr>
            <p:cNvPr id="7" name="Graphic 4">
              <a:extLst>
                <a:ext uri="{FF2B5EF4-FFF2-40B4-BE49-F238E27FC236}">
                  <a16:creationId xmlns:a16="http://schemas.microsoft.com/office/drawing/2014/main" id="{0BDBAE66-6B39-A145-08A3-52DEEDB1A15E}"/>
                </a:ext>
              </a:extLst>
            </p:cNvPr>
            <p:cNvGrpSpPr/>
            <p:nvPr/>
          </p:nvGrpSpPr>
          <p:grpSpPr>
            <a:xfrm>
              <a:off x="5117563" y="2806742"/>
              <a:ext cx="780685" cy="1154563"/>
              <a:chOff x="7776110" y="3132805"/>
              <a:chExt cx="780685" cy="1154563"/>
            </a:xfrm>
          </p:grpSpPr>
          <p:sp>
            <p:nvSpPr>
              <p:cNvPr id="56" name="Freeform 55">
                <a:extLst>
                  <a:ext uri="{FF2B5EF4-FFF2-40B4-BE49-F238E27FC236}">
                    <a16:creationId xmlns:a16="http://schemas.microsoft.com/office/drawing/2014/main" id="{1BBF7DEF-2CF8-6779-B269-06FF6C3D144C}"/>
                  </a:ext>
                </a:extLst>
              </p:cNvPr>
              <p:cNvSpPr/>
              <p:nvPr/>
            </p:nvSpPr>
            <p:spPr>
              <a:xfrm>
                <a:off x="7798398" y="3156848"/>
                <a:ext cx="734347" cy="1105705"/>
              </a:xfrm>
              <a:custGeom>
                <a:avLst/>
                <a:gdLst>
                  <a:gd name="connsiteX0" fmla="*/ 318570 w 734347"/>
                  <a:gd name="connsiteY0" fmla="*/ 378 h 1105705"/>
                  <a:gd name="connsiteX1" fmla="*/ 222998 w 734347"/>
                  <a:gd name="connsiteY1" fmla="*/ 33632 h 1105705"/>
                  <a:gd name="connsiteX2" fmla="*/ 168854 w 734347"/>
                  <a:gd name="connsiteY2" fmla="*/ 95984 h 1105705"/>
                  <a:gd name="connsiteX3" fmla="*/ 121258 w 734347"/>
                  <a:gd name="connsiteY3" fmla="*/ 212752 h 1105705"/>
                  <a:gd name="connsiteX4" fmla="*/ 131457 w 734347"/>
                  <a:gd name="connsiteY4" fmla="*/ 385070 h 1105705"/>
                  <a:gd name="connsiteX5" fmla="*/ 268706 w 734347"/>
                  <a:gd name="connsiteY5" fmla="*/ 576408 h 1105705"/>
                  <a:gd name="connsiteX6" fmla="*/ 247931 w 734347"/>
                  <a:gd name="connsiteY6" fmla="*/ 694939 h 1105705"/>
                  <a:gd name="connsiteX7" fmla="*/ 108666 w 734347"/>
                  <a:gd name="connsiteY7" fmla="*/ 759307 h 1105705"/>
                  <a:gd name="connsiteX8" fmla="*/ 41049 w 734347"/>
                  <a:gd name="connsiteY8" fmla="*/ 834507 h 1105705"/>
                  <a:gd name="connsiteX9" fmla="*/ 12592 w 734347"/>
                  <a:gd name="connsiteY9" fmla="*/ 917516 h 1105705"/>
                  <a:gd name="connsiteX10" fmla="*/ 4659 w 734347"/>
                  <a:gd name="connsiteY10" fmla="*/ 952660 h 1105705"/>
                  <a:gd name="connsiteX11" fmla="*/ 0 w 734347"/>
                  <a:gd name="connsiteY11" fmla="*/ 1105706 h 1105705"/>
                  <a:gd name="connsiteX12" fmla="*/ 734348 w 734347"/>
                  <a:gd name="connsiteY12" fmla="*/ 1105706 h 1105705"/>
                  <a:gd name="connsiteX13" fmla="*/ 684358 w 734347"/>
                  <a:gd name="connsiteY13" fmla="*/ 798733 h 1105705"/>
                  <a:gd name="connsiteX14" fmla="*/ 503038 w 734347"/>
                  <a:gd name="connsiteY14" fmla="*/ 697333 h 1105705"/>
                  <a:gd name="connsiteX15" fmla="*/ 449398 w 734347"/>
                  <a:gd name="connsiteY15" fmla="*/ 592783 h 1105705"/>
                  <a:gd name="connsiteX16" fmla="*/ 611705 w 734347"/>
                  <a:gd name="connsiteY16" fmla="*/ 405728 h 1105705"/>
                  <a:gd name="connsiteX17" fmla="*/ 613845 w 734347"/>
                  <a:gd name="connsiteY17" fmla="*/ 191590 h 1105705"/>
                  <a:gd name="connsiteX18" fmla="*/ 493217 w 734347"/>
                  <a:gd name="connsiteY18" fmla="*/ 39678 h 1105705"/>
                  <a:gd name="connsiteX19" fmla="*/ 405956 w 734347"/>
                  <a:gd name="connsiteY19" fmla="*/ 2141 h 1105705"/>
                  <a:gd name="connsiteX20" fmla="*/ 318696 w 734347"/>
                  <a:gd name="connsiteY20" fmla="*/ 0 h 1105705"/>
                  <a:gd name="connsiteX21" fmla="*/ 318570 w 734347"/>
                  <a:gd name="connsiteY21" fmla="*/ 0 h 11057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734347" h="1105705">
                    <a:moveTo>
                      <a:pt x="318570" y="378"/>
                    </a:moveTo>
                    <a:lnTo>
                      <a:pt x="222998" y="33632"/>
                    </a:lnTo>
                    <a:lnTo>
                      <a:pt x="168854" y="95984"/>
                    </a:lnTo>
                    <a:lnTo>
                      <a:pt x="121258" y="212752"/>
                    </a:lnTo>
                    <a:lnTo>
                      <a:pt x="131457" y="385070"/>
                    </a:lnTo>
                    <a:lnTo>
                      <a:pt x="268706" y="576408"/>
                    </a:lnTo>
                    <a:lnTo>
                      <a:pt x="247931" y="694939"/>
                    </a:lnTo>
                    <a:lnTo>
                      <a:pt x="108666" y="759307"/>
                    </a:lnTo>
                    <a:lnTo>
                      <a:pt x="41049" y="834507"/>
                    </a:lnTo>
                    <a:lnTo>
                      <a:pt x="12592" y="917516"/>
                    </a:lnTo>
                    <a:lnTo>
                      <a:pt x="4659" y="952660"/>
                    </a:lnTo>
                    <a:lnTo>
                      <a:pt x="0" y="1105706"/>
                    </a:lnTo>
                    <a:lnTo>
                      <a:pt x="734348" y="1105706"/>
                    </a:lnTo>
                    <a:lnTo>
                      <a:pt x="684358" y="798733"/>
                    </a:lnTo>
                    <a:lnTo>
                      <a:pt x="503038" y="697333"/>
                    </a:lnTo>
                    <a:lnTo>
                      <a:pt x="449398" y="592783"/>
                    </a:lnTo>
                    <a:cubicBezTo>
                      <a:pt x="449398" y="592783"/>
                      <a:pt x="613845" y="418828"/>
                      <a:pt x="611705" y="405728"/>
                    </a:cubicBezTo>
                    <a:cubicBezTo>
                      <a:pt x="609564" y="392628"/>
                      <a:pt x="613845" y="191590"/>
                      <a:pt x="613845" y="191590"/>
                    </a:cubicBezTo>
                    <a:lnTo>
                      <a:pt x="493217" y="39678"/>
                    </a:lnTo>
                    <a:lnTo>
                      <a:pt x="405956" y="2141"/>
                    </a:lnTo>
                    <a:lnTo>
                      <a:pt x="318696" y="0"/>
                    </a:lnTo>
                    <a:lnTo>
                      <a:pt x="318570" y="0"/>
                    </a:lnTo>
                    <a:close/>
                  </a:path>
                </a:pathLst>
              </a:custGeom>
              <a:solidFill>
                <a:srgbClr val="FFFFFF"/>
              </a:solidFill>
              <a:ln w="12591" cap="flat">
                <a:noFill/>
                <a:prstDash val="solid"/>
                <a:miter/>
              </a:ln>
            </p:spPr>
            <p:txBody>
              <a:bodyPr rtlCol="0" anchor="ctr"/>
              <a:lstStyle/>
              <a:p>
                <a:endParaRPr lang="en-US"/>
              </a:p>
            </p:txBody>
          </p:sp>
          <p:grpSp>
            <p:nvGrpSpPr>
              <p:cNvPr id="57" name="Graphic 4">
                <a:extLst>
                  <a:ext uri="{FF2B5EF4-FFF2-40B4-BE49-F238E27FC236}">
                    <a16:creationId xmlns:a16="http://schemas.microsoft.com/office/drawing/2014/main" id="{EC8EEC64-4CD2-02E2-C83E-DAA2D0CB41DF}"/>
                  </a:ext>
                </a:extLst>
              </p:cNvPr>
              <p:cNvGrpSpPr/>
              <p:nvPr/>
            </p:nvGrpSpPr>
            <p:grpSpPr>
              <a:xfrm>
                <a:off x="7776110" y="3132805"/>
                <a:ext cx="780685" cy="1154563"/>
                <a:chOff x="7776110" y="3132805"/>
                <a:chExt cx="780685" cy="1154563"/>
              </a:xfrm>
              <a:solidFill>
                <a:srgbClr val="58595B"/>
              </a:solidFill>
            </p:grpSpPr>
            <p:grpSp>
              <p:nvGrpSpPr>
                <p:cNvPr id="59" name="Graphic 4">
                  <a:extLst>
                    <a:ext uri="{FF2B5EF4-FFF2-40B4-BE49-F238E27FC236}">
                      <a16:creationId xmlns:a16="http://schemas.microsoft.com/office/drawing/2014/main" id="{5266DF46-90FE-28F1-4851-1CEA19C0A924}"/>
                    </a:ext>
                  </a:extLst>
                </p:cNvPr>
                <p:cNvGrpSpPr/>
                <p:nvPr/>
              </p:nvGrpSpPr>
              <p:grpSpPr>
                <a:xfrm>
                  <a:off x="7776110" y="3699372"/>
                  <a:ext cx="780685" cy="587996"/>
                  <a:chOff x="7776110" y="3699372"/>
                  <a:chExt cx="780685" cy="587996"/>
                </a:xfrm>
                <a:solidFill>
                  <a:srgbClr val="58595B"/>
                </a:solidFill>
              </p:grpSpPr>
              <p:sp>
                <p:nvSpPr>
                  <p:cNvPr id="64" name="Freeform 63">
                    <a:extLst>
                      <a:ext uri="{FF2B5EF4-FFF2-40B4-BE49-F238E27FC236}">
                        <a16:creationId xmlns:a16="http://schemas.microsoft.com/office/drawing/2014/main" id="{4FF609FA-46B5-4B8A-F498-D473B18D1C7D}"/>
                      </a:ext>
                    </a:extLst>
                  </p:cNvPr>
                  <p:cNvSpPr/>
                  <p:nvPr/>
                </p:nvSpPr>
                <p:spPr>
                  <a:xfrm>
                    <a:off x="8223562" y="3725481"/>
                    <a:ext cx="333232" cy="561887"/>
                  </a:xfrm>
                  <a:custGeom>
                    <a:avLst/>
                    <a:gdLst>
                      <a:gd name="connsiteX0" fmla="*/ 308302 w 333232"/>
                      <a:gd name="connsiteY0" fmla="*/ 561762 h 561887"/>
                      <a:gd name="connsiteX1" fmla="*/ 308302 w 333232"/>
                      <a:gd name="connsiteY1" fmla="*/ 561762 h 561887"/>
                      <a:gd name="connsiteX2" fmla="*/ 284000 w 333232"/>
                      <a:gd name="connsiteY2" fmla="*/ 537325 h 561887"/>
                      <a:gd name="connsiteX3" fmla="*/ 284629 w 333232"/>
                      <a:gd name="connsiteY3" fmla="*/ 395238 h 561887"/>
                      <a:gd name="connsiteX4" fmla="*/ 71074 w 333232"/>
                      <a:gd name="connsiteY4" fmla="*/ 164096 h 561887"/>
                      <a:gd name="connsiteX5" fmla="*/ 50172 w 333232"/>
                      <a:gd name="connsiteY5" fmla="*/ 152255 h 561887"/>
                      <a:gd name="connsiteX6" fmla="*/ 434 w 333232"/>
                      <a:gd name="connsiteY6" fmla="*/ 28937 h 561887"/>
                      <a:gd name="connsiteX7" fmla="*/ 19825 w 333232"/>
                      <a:gd name="connsiteY7" fmla="*/ 469 h 561887"/>
                      <a:gd name="connsiteX8" fmla="*/ 48283 w 333232"/>
                      <a:gd name="connsiteY8" fmla="*/ 19868 h 561887"/>
                      <a:gd name="connsiteX9" fmla="*/ 85428 w 333232"/>
                      <a:gd name="connsiteY9" fmla="*/ 115978 h 561887"/>
                      <a:gd name="connsiteX10" fmla="*/ 333233 w 333232"/>
                      <a:gd name="connsiteY10" fmla="*/ 395490 h 561887"/>
                      <a:gd name="connsiteX11" fmla="*/ 332604 w 333232"/>
                      <a:gd name="connsiteY11" fmla="*/ 537577 h 561887"/>
                      <a:gd name="connsiteX12" fmla="*/ 308302 w 333232"/>
                      <a:gd name="connsiteY12" fmla="*/ 561888 h 561887"/>
                      <a:gd name="connsiteX13" fmla="*/ 308302 w 333232"/>
                      <a:gd name="connsiteY13" fmla="*/ 561888 h 5618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33232" h="561887">
                        <a:moveTo>
                          <a:pt x="308302" y="561762"/>
                        </a:moveTo>
                        <a:lnTo>
                          <a:pt x="308302" y="561762"/>
                        </a:lnTo>
                        <a:cubicBezTo>
                          <a:pt x="294828" y="561762"/>
                          <a:pt x="284000" y="550677"/>
                          <a:pt x="284000" y="537325"/>
                        </a:cubicBezTo>
                        <a:lnTo>
                          <a:pt x="284629" y="395238"/>
                        </a:lnTo>
                        <a:cubicBezTo>
                          <a:pt x="284629" y="274313"/>
                          <a:pt x="182888" y="164096"/>
                          <a:pt x="71074" y="164096"/>
                        </a:cubicBezTo>
                        <a:cubicBezTo>
                          <a:pt x="62511" y="164096"/>
                          <a:pt x="54453" y="159687"/>
                          <a:pt x="50172" y="152255"/>
                        </a:cubicBezTo>
                        <a:cubicBezTo>
                          <a:pt x="12019" y="88140"/>
                          <a:pt x="813" y="31456"/>
                          <a:pt x="434" y="28937"/>
                        </a:cubicBezTo>
                        <a:cubicBezTo>
                          <a:pt x="-2084" y="15711"/>
                          <a:pt x="6604" y="2989"/>
                          <a:pt x="19825" y="469"/>
                        </a:cubicBezTo>
                        <a:cubicBezTo>
                          <a:pt x="33047" y="-2176"/>
                          <a:pt x="45764" y="6641"/>
                          <a:pt x="48283" y="19868"/>
                        </a:cubicBezTo>
                        <a:cubicBezTo>
                          <a:pt x="48283" y="20371"/>
                          <a:pt x="57223" y="64333"/>
                          <a:pt x="85428" y="115978"/>
                        </a:cubicBezTo>
                        <a:cubicBezTo>
                          <a:pt x="217012" y="124921"/>
                          <a:pt x="333233" y="254033"/>
                          <a:pt x="333233" y="395490"/>
                        </a:cubicBezTo>
                        <a:lnTo>
                          <a:pt x="332604" y="537577"/>
                        </a:lnTo>
                        <a:cubicBezTo>
                          <a:pt x="332604" y="550929"/>
                          <a:pt x="321649" y="561888"/>
                          <a:pt x="308302" y="561888"/>
                        </a:cubicBezTo>
                        <a:lnTo>
                          <a:pt x="308302" y="561888"/>
                        </a:lnTo>
                        <a:close/>
                      </a:path>
                    </a:pathLst>
                  </a:custGeom>
                  <a:solidFill>
                    <a:srgbClr val="58595B"/>
                  </a:solidFill>
                  <a:ln w="12591" cap="flat">
                    <a:noFill/>
                    <a:prstDash val="solid"/>
                    <a:miter/>
                  </a:ln>
                </p:spPr>
                <p:txBody>
                  <a:bodyPr rtlCol="0" anchor="ctr"/>
                  <a:lstStyle/>
                  <a:p>
                    <a:endParaRPr lang="en-US"/>
                  </a:p>
                </p:txBody>
              </p:sp>
              <p:sp>
                <p:nvSpPr>
                  <p:cNvPr id="65" name="Freeform 64">
                    <a:extLst>
                      <a:ext uri="{FF2B5EF4-FFF2-40B4-BE49-F238E27FC236}">
                        <a16:creationId xmlns:a16="http://schemas.microsoft.com/office/drawing/2014/main" id="{2C78CC22-77CE-9A7A-9B5A-79D3C8911B26}"/>
                      </a:ext>
                    </a:extLst>
                  </p:cNvPr>
                  <p:cNvSpPr/>
                  <p:nvPr/>
                </p:nvSpPr>
                <p:spPr>
                  <a:xfrm>
                    <a:off x="7776110" y="3699372"/>
                    <a:ext cx="323480" cy="587870"/>
                  </a:xfrm>
                  <a:custGeom>
                    <a:avLst/>
                    <a:gdLst>
                      <a:gd name="connsiteX0" fmla="*/ 24302 w 323480"/>
                      <a:gd name="connsiteY0" fmla="*/ 587871 h 587870"/>
                      <a:gd name="connsiteX1" fmla="*/ 24302 w 323480"/>
                      <a:gd name="connsiteY1" fmla="*/ 587871 h 587870"/>
                      <a:gd name="connsiteX2" fmla="*/ 0 w 323480"/>
                      <a:gd name="connsiteY2" fmla="*/ 563434 h 587870"/>
                      <a:gd name="connsiteX3" fmla="*/ 629 w 323480"/>
                      <a:gd name="connsiteY3" fmla="*/ 421347 h 587870"/>
                      <a:gd name="connsiteX4" fmla="*/ 248183 w 323480"/>
                      <a:gd name="connsiteY4" fmla="*/ 142087 h 587870"/>
                      <a:gd name="connsiteX5" fmla="*/ 274877 w 323480"/>
                      <a:gd name="connsiteY5" fmla="*/ 24311 h 587870"/>
                      <a:gd name="connsiteX6" fmla="*/ 299179 w 323480"/>
                      <a:gd name="connsiteY6" fmla="*/ 0 h 587870"/>
                      <a:gd name="connsiteX7" fmla="*/ 299179 w 323480"/>
                      <a:gd name="connsiteY7" fmla="*/ 0 h 587870"/>
                      <a:gd name="connsiteX8" fmla="*/ 323481 w 323480"/>
                      <a:gd name="connsiteY8" fmla="*/ 24311 h 587870"/>
                      <a:gd name="connsiteX9" fmla="*/ 283691 w 323480"/>
                      <a:gd name="connsiteY9" fmla="*/ 178364 h 587870"/>
                      <a:gd name="connsiteX10" fmla="*/ 262789 w 323480"/>
                      <a:gd name="connsiteY10" fmla="*/ 190205 h 587870"/>
                      <a:gd name="connsiteX11" fmla="*/ 49234 w 323480"/>
                      <a:gd name="connsiteY11" fmla="*/ 421347 h 587870"/>
                      <a:gd name="connsiteX12" fmla="*/ 48604 w 323480"/>
                      <a:gd name="connsiteY12" fmla="*/ 563434 h 587870"/>
                      <a:gd name="connsiteX13" fmla="*/ 24302 w 323480"/>
                      <a:gd name="connsiteY13" fmla="*/ 587745 h 587870"/>
                      <a:gd name="connsiteX14" fmla="*/ 24302 w 323480"/>
                      <a:gd name="connsiteY14" fmla="*/ 587745 h 5878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23480" h="587870">
                        <a:moveTo>
                          <a:pt x="24302" y="587871"/>
                        </a:moveTo>
                        <a:lnTo>
                          <a:pt x="24302" y="587871"/>
                        </a:lnTo>
                        <a:cubicBezTo>
                          <a:pt x="10829" y="587871"/>
                          <a:pt x="0" y="576786"/>
                          <a:pt x="0" y="563434"/>
                        </a:cubicBezTo>
                        <a:lnTo>
                          <a:pt x="629" y="421347"/>
                        </a:lnTo>
                        <a:cubicBezTo>
                          <a:pt x="629" y="280268"/>
                          <a:pt x="116851" y="151156"/>
                          <a:pt x="248183" y="142087"/>
                        </a:cubicBezTo>
                        <a:cubicBezTo>
                          <a:pt x="274499" y="89182"/>
                          <a:pt x="274877" y="24941"/>
                          <a:pt x="274877" y="24311"/>
                        </a:cubicBezTo>
                        <a:cubicBezTo>
                          <a:pt x="274877" y="10959"/>
                          <a:pt x="285832" y="0"/>
                          <a:pt x="299179" y="0"/>
                        </a:cubicBezTo>
                        <a:lnTo>
                          <a:pt x="299179" y="0"/>
                        </a:lnTo>
                        <a:cubicBezTo>
                          <a:pt x="312526" y="0"/>
                          <a:pt x="323481" y="10959"/>
                          <a:pt x="323481" y="24311"/>
                        </a:cubicBezTo>
                        <a:cubicBezTo>
                          <a:pt x="323481" y="27838"/>
                          <a:pt x="322977" y="112233"/>
                          <a:pt x="283691" y="178364"/>
                        </a:cubicBezTo>
                        <a:cubicBezTo>
                          <a:pt x="279284" y="185796"/>
                          <a:pt x="271351" y="190205"/>
                          <a:pt x="262789" y="190205"/>
                        </a:cubicBezTo>
                        <a:cubicBezTo>
                          <a:pt x="151100" y="190205"/>
                          <a:pt x="49234" y="300422"/>
                          <a:pt x="49234" y="421347"/>
                        </a:cubicBezTo>
                        <a:lnTo>
                          <a:pt x="48604" y="563434"/>
                        </a:lnTo>
                        <a:cubicBezTo>
                          <a:pt x="48604" y="576786"/>
                          <a:pt x="37649" y="587745"/>
                          <a:pt x="24302" y="587745"/>
                        </a:cubicBezTo>
                        <a:lnTo>
                          <a:pt x="24302" y="587745"/>
                        </a:lnTo>
                        <a:close/>
                      </a:path>
                    </a:pathLst>
                  </a:custGeom>
                  <a:solidFill>
                    <a:srgbClr val="58595B"/>
                  </a:solidFill>
                  <a:ln w="12591" cap="flat">
                    <a:noFill/>
                    <a:prstDash val="solid"/>
                    <a:miter/>
                  </a:ln>
                </p:spPr>
                <p:txBody>
                  <a:bodyPr rtlCol="0" anchor="ctr"/>
                  <a:lstStyle/>
                  <a:p>
                    <a:endParaRPr lang="en-US"/>
                  </a:p>
                </p:txBody>
              </p:sp>
            </p:grpSp>
            <p:grpSp>
              <p:nvGrpSpPr>
                <p:cNvPr id="60" name="Graphic 4">
                  <a:extLst>
                    <a:ext uri="{FF2B5EF4-FFF2-40B4-BE49-F238E27FC236}">
                      <a16:creationId xmlns:a16="http://schemas.microsoft.com/office/drawing/2014/main" id="{39ACE92C-B4F8-1E46-BD37-F6D43932EC14}"/>
                    </a:ext>
                  </a:extLst>
                </p:cNvPr>
                <p:cNvGrpSpPr/>
                <p:nvPr/>
              </p:nvGrpSpPr>
              <p:grpSpPr>
                <a:xfrm>
                  <a:off x="7888956" y="3132805"/>
                  <a:ext cx="549067" cy="645797"/>
                  <a:chOff x="7888956" y="3132805"/>
                  <a:chExt cx="549067" cy="645797"/>
                </a:xfrm>
                <a:solidFill>
                  <a:srgbClr val="58595B"/>
                </a:solidFill>
              </p:grpSpPr>
              <p:sp>
                <p:nvSpPr>
                  <p:cNvPr id="61" name="Freeform 60">
                    <a:extLst>
                      <a:ext uri="{FF2B5EF4-FFF2-40B4-BE49-F238E27FC236}">
                        <a16:creationId xmlns:a16="http://schemas.microsoft.com/office/drawing/2014/main" id="{A9AAF638-8F37-54A4-18EF-A825EB6CD73E}"/>
                      </a:ext>
                    </a:extLst>
                  </p:cNvPr>
                  <p:cNvSpPr/>
                  <p:nvPr/>
                </p:nvSpPr>
                <p:spPr>
                  <a:xfrm>
                    <a:off x="7962486" y="3575895"/>
                    <a:ext cx="414733" cy="202707"/>
                  </a:xfrm>
                  <a:custGeom>
                    <a:avLst/>
                    <a:gdLst>
                      <a:gd name="connsiteX0" fmla="*/ 207367 w 414733"/>
                      <a:gd name="connsiteY0" fmla="*/ 202708 h 202707"/>
                      <a:gd name="connsiteX1" fmla="*/ 1618 w 414733"/>
                      <a:gd name="connsiteY1" fmla="*/ 33161 h 202707"/>
                      <a:gd name="connsiteX2" fmla="*/ 15595 w 414733"/>
                      <a:gd name="connsiteY2" fmla="*/ 1670 h 202707"/>
                      <a:gd name="connsiteX3" fmla="*/ 47074 w 414733"/>
                      <a:gd name="connsiteY3" fmla="*/ 15652 h 202707"/>
                      <a:gd name="connsiteX4" fmla="*/ 207367 w 414733"/>
                      <a:gd name="connsiteY4" fmla="*/ 153960 h 202707"/>
                      <a:gd name="connsiteX5" fmla="*/ 367659 w 414733"/>
                      <a:gd name="connsiteY5" fmla="*/ 15652 h 202707"/>
                      <a:gd name="connsiteX6" fmla="*/ 399138 w 414733"/>
                      <a:gd name="connsiteY6" fmla="*/ 1670 h 202707"/>
                      <a:gd name="connsiteX7" fmla="*/ 413115 w 414733"/>
                      <a:gd name="connsiteY7" fmla="*/ 33161 h 202707"/>
                      <a:gd name="connsiteX8" fmla="*/ 207367 w 414733"/>
                      <a:gd name="connsiteY8" fmla="*/ 202708 h 202707"/>
                      <a:gd name="connsiteX9" fmla="*/ 207367 w 414733"/>
                      <a:gd name="connsiteY9" fmla="*/ 202708 h 2027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14733" h="202707">
                        <a:moveTo>
                          <a:pt x="207367" y="202708"/>
                        </a:moveTo>
                        <a:cubicBezTo>
                          <a:pt x="120736" y="202708"/>
                          <a:pt x="41912" y="137711"/>
                          <a:pt x="1618" y="33161"/>
                        </a:cubicBezTo>
                        <a:cubicBezTo>
                          <a:pt x="-3167" y="20565"/>
                          <a:pt x="3003" y="6583"/>
                          <a:pt x="15595" y="1670"/>
                        </a:cubicBezTo>
                        <a:cubicBezTo>
                          <a:pt x="28187" y="-3242"/>
                          <a:pt x="42164" y="3056"/>
                          <a:pt x="47074" y="15652"/>
                        </a:cubicBezTo>
                        <a:cubicBezTo>
                          <a:pt x="79939" y="100929"/>
                          <a:pt x="141261" y="153960"/>
                          <a:pt x="207367" y="153960"/>
                        </a:cubicBezTo>
                        <a:cubicBezTo>
                          <a:pt x="273473" y="153960"/>
                          <a:pt x="334795" y="100929"/>
                          <a:pt x="367659" y="15652"/>
                        </a:cubicBezTo>
                        <a:cubicBezTo>
                          <a:pt x="372444" y="3056"/>
                          <a:pt x="386547" y="-3116"/>
                          <a:pt x="399138" y="1670"/>
                        </a:cubicBezTo>
                        <a:cubicBezTo>
                          <a:pt x="411730" y="6457"/>
                          <a:pt x="417900" y="20565"/>
                          <a:pt x="413115" y="33161"/>
                        </a:cubicBezTo>
                        <a:cubicBezTo>
                          <a:pt x="372822" y="137711"/>
                          <a:pt x="293998" y="202708"/>
                          <a:pt x="207367" y="202708"/>
                        </a:cubicBezTo>
                        <a:lnTo>
                          <a:pt x="207367" y="202708"/>
                        </a:lnTo>
                        <a:close/>
                      </a:path>
                    </a:pathLst>
                  </a:custGeom>
                  <a:solidFill>
                    <a:srgbClr val="58595B"/>
                  </a:solidFill>
                  <a:ln w="12591" cap="flat">
                    <a:noFill/>
                    <a:prstDash val="solid"/>
                    <a:miter/>
                  </a:ln>
                </p:spPr>
                <p:txBody>
                  <a:bodyPr rtlCol="0" anchor="ctr"/>
                  <a:lstStyle/>
                  <a:p>
                    <a:endParaRPr lang="en-US"/>
                  </a:p>
                </p:txBody>
              </p:sp>
              <p:sp>
                <p:nvSpPr>
                  <p:cNvPr id="62" name="Freeform 61">
                    <a:extLst>
                      <a:ext uri="{FF2B5EF4-FFF2-40B4-BE49-F238E27FC236}">
                        <a16:creationId xmlns:a16="http://schemas.microsoft.com/office/drawing/2014/main" id="{F57DDED5-D9EA-8376-F413-F42C19FBBDF4}"/>
                      </a:ext>
                    </a:extLst>
                  </p:cNvPr>
                  <p:cNvSpPr/>
                  <p:nvPr/>
                </p:nvSpPr>
                <p:spPr>
                  <a:xfrm>
                    <a:off x="7901631" y="3301195"/>
                    <a:ext cx="533995" cy="324740"/>
                  </a:xfrm>
                  <a:custGeom>
                    <a:avLst/>
                    <a:gdLst>
                      <a:gd name="connsiteX0" fmla="*/ 458734 w 533995"/>
                      <a:gd name="connsiteY0" fmla="*/ 324488 h 324740"/>
                      <a:gd name="connsiteX1" fmla="*/ 444254 w 533995"/>
                      <a:gd name="connsiteY1" fmla="*/ 322347 h 324740"/>
                      <a:gd name="connsiteX2" fmla="*/ 428011 w 533995"/>
                      <a:gd name="connsiteY2" fmla="*/ 292116 h 324740"/>
                      <a:gd name="connsiteX3" fmla="*/ 458230 w 533995"/>
                      <a:gd name="connsiteY3" fmla="*/ 275866 h 324740"/>
                      <a:gd name="connsiteX4" fmla="*/ 482532 w 533995"/>
                      <a:gd name="connsiteY4" fmla="*/ 246013 h 324740"/>
                      <a:gd name="connsiteX5" fmla="*/ 483792 w 533995"/>
                      <a:gd name="connsiteY5" fmla="*/ 216034 h 324740"/>
                      <a:gd name="connsiteX6" fmla="*/ 478881 w 533995"/>
                      <a:gd name="connsiteY6" fmla="*/ 207720 h 324740"/>
                      <a:gd name="connsiteX7" fmla="*/ 476866 w 533995"/>
                      <a:gd name="connsiteY7" fmla="*/ 207090 h 324740"/>
                      <a:gd name="connsiteX8" fmla="*/ 444757 w 533995"/>
                      <a:gd name="connsiteY8" fmla="*/ 194368 h 324740"/>
                      <a:gd name="connsiteX9" fmla="*/ 437832 w 533995"/>
                      <a:gd name="connsiteY9" fmla="*/ 190211 h 324740"/>
                      <a:gd name="connsiteX10" fmla="*/ 434936 w 533995"/>
                      <a:gd name="connsiteY10" fmla="*/ 187692 h 324740"/>
                      <a:gd name="connsiteX11" fmla="*/ 381798 w 533995"/>
                      <a:gd name="connsiteY11" fmla="*/ 78608 h 324740"/>
                      <a:gd name="connsiteX12" fmla="*/ 162703 w 533995"/>
                      <a:gd name="connsiteY12" fmla="*/ 52282 h 324740"/>
                      <a:gd name="connsiteX13" fmla="*/ 110574 w 533995"/>
                      <a:gd name="connsiteY13" fmla="*/ 145620 h 324740"/>
                      <a:gd name="connsiteX14" fmla="*/ 52148 w 533995"/>
                      <a:gd name="connsiteY14" fmla="*/ 193486 h 324740"/>
                      <a:gd name="connsiteX15" fmla="*/ 50134 w 533995"/>
                      <a:gd name="connsiteY15" fmla="*/ 193486 h 324740"/>
                      <a:gd name="connsiteX16" fmla="*/ 54289 w 533995"/>
                      <a:gd name="connsiteY16" fmla="*/ 246013 h 324740"/>
                      <a:gd name="connsiteX17" fmla="*/ 78591 w 533995"/>
                      <a:gd name="connsiteY17" fmla="*/ 275866 h 324740"/>
                      <a:gd name="connsiteX18" fmla="*/ 108811 w 533995"/>
                      <a:gd name="connsiteY18" fmla="*/ 292116 h 324740"/>
                      <a:gd name="connsiteX19" fmla="*/ 92568 w 533995"/>
                      <a:gd name="connsiteY19" fmla="*/ 322347 h 324740"/>
                      <a:gd name="connsiteX20" fmla="*/ 7700 w 533995"/>
                      <a:gd name="connsiteY20" fmla="*/ 259995 h 324740"/>
                      <a:gd name="connsiteX21" fmla="*/ 34016 w 533995"/>
                      <a:gd name="connsiteY21" fmla="*/ 144613 h 324740"/>
                      <a:gd name="connsiteX22" fmla="*/ 43208 w 533995"/>
                      <a:gd name="connsiteY22" fmla="*/ 143731 h 324740"/>
                      <a:gd name="connsiteX23" fmla="*/ 56681 w 533995"/>
                      <a:gd name="connsiteY23" fmla="*/ 144991 h 324740"/>
                      <a:gd name="connsiteX24" fmla="*/ 62222 w 533995"/>
                      <a:gd name="connsiteY24" fmla="*/ 140330 h 324740"/>
                      <a:gd name="connsiteX25" fmla="*/ 147090 w 533995"/>
                      <a:gd name="connsiteY25" fmla="*/ 3786 h 324740"/>
                      <a:gd name="connsiteX26" fmla="*/ 170384 w 533995"/>
                      <a:gd name="connsiteY26" fmla="*/ 2274 h 324740"/>
                      <a:gd name="connsiteX27" fmla="*/ 401316 w 533995"/>
                      <a:gd name="connsiteY27" fmla="*/ 24696 h 324740"/>
                      <a:gd name="connsiteX28" fmla="*/ 424233 w 533995"/>
                      <a:gd name="connsiteY28" fmla="*/ 30364 h 324740"/>
                      <a:gd name="connsiteX29" fmla="*/ 431914 w 533995"/>
                      <a:gd name="connsiteY29" fmla="*/ 52408 h 324740"/>
                      <a:gd name="connsiteX30" fmla="*/ 466541 w 533995"/>
                      <a:gd name="connsiteY30" fmla="*/ 150281 h 324740"/>
                      <a:gd name="connsiteX31" fmla="*/ 493991 w 533995"/>
                      <a:gd name="connsiteY31" fmla="*/ 161240 h 324740"/>
                      <a:gd name="connsiteX32" fmla="*/ 530507 w 533995"/>
                      <a:gd name="connsiteY32" fmla="*/ 202178 h 324740"/>
                      <a:gd name="connsiteX33" fmla="*/ 529121 w 533995"/>
                      <a:gd name="connsiteY33" fmla="*/ 259869 h 324740"/>
                      <a:gd name="connsiteX34" fmla="*/ 458734 w 533995"/>
                      <a:gd name="connsiteY34" fmla="*/ 324488 h 324740"/>
                      <a:gd name="connsiteX35" fmla="*/ 458734 w 533995"/>
                      <a:gd name="connsiteY35" fmla="*/ 324740 h 3247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33995" h="324740">
                        <a:moveTo>
                          <a:pt x="458734" y="324488"/>
                        </a:moveTo>
                        <a:cubicBezTo>
                          <a:pt x="453823" y="324488"/>
                          <a:pt x="449038" y="323858"/>
                          <a:pt x="444254" y="322347"/>
                        </a:cubicBezTo>
                        <a:cubicBezTo>
                          <a:pt x="431284" y="318442"/>
                          <a:pt x="424107" y="304838"/>
                          <a:pt x="428011" y="292116"/>
                        </a:cubicBezTo>
                        <a:cubicBezTo>
                          <a:pt x="431914" y="279141"/>
                          <a:pt x="445513" y="271962"/>
                          <a:pt x="458230" y="275866"/>
                        </a:cubicBezTo>
                        <a:cubicBezTo>
                          <a:pt x="461882" y="277000"/>
                          <a:pt x="475859" y="268057"/>
                          <a:pt x="482532" y="246013"/>
                        </a:cubicBezTo>
                        <a:cubicBezTo>
                          <a:pt x="485806" y="235306"/>
                          <a:pt x="486184" y="224347"/>
                          <a:pt x="483792" y="216034"/>
                        </a:cubicBezTo>
                        <a:cubicBezTo>
                          <a:pt x="482281" y="210617"/>
                          <a:pt x="479888" y="208098"/>
                          <a:pt x="478881" y="207720"/>
                        </a:cubicBezTo>
                        <a:cubicBezTo>
                          <a:pt x="478251" y="207594"/>
                          <a:pt x="477496" y="207216"/>
                          <a:pt x="476866" y="207090"/>
                        </a:cubicBezTo>
                        <a:lnTo>
                          <a:pt x="444757" y="194368"/>
                        </a:lnTo>
                        <a:cubicBezTo>
                          <a:pt x="442239" y="193486"/>
                          <a:pt x="439973" y="191849"/>
                          <a:pt x="437832" y="190211"/>
                        </a:cubicBezTo>
                        <a:lnTo>
                          <a:pt x="434936" y="187692"/>
                        </a:lnTo>
                        <a:cubicBezTo>
                          <a:pt x="402827" y="159980"/>
                          <a:pt x="383940" y="120176"/>
                          <a:pt x="381798" y="78608"/>
                        </a:cubicBezTo>
                        <a:cubicBezTo>
                          <a:pt x="307634" y="90700"/>
                          <a:pt x="231328" y="81631"/>
                          <a:pt x="162703" y="52282"/>
                        </a:cubicBezTo>
                        <a:cubicBezTo>
                          <a:pt x="133365" y="74829"/>
                          <a:pt x="114603" y="108209"/>
                          <a:pt x="110574" y="145620"/>
                        </a:cubicBezTo>
                        <a:cubicBezTo>
                          <a:pt x="107552" y="174718"/>
                          <a:pt x="81235" y="196132"/>
                          <a:pt x="52148" y="193486"/>
                        </a:cubicBezTo>
                        <a:lnTo>
                          <a:pt x="50134" y="193486"/>
                        </a:lnTo>
                        <a:cubicBezTo>
                          <a:pt x="47867" y="203060"/>
                          <a:pt x="47615" y="224347"/>
                          <a:pt x="54289" y="246013"/>
                        </a:cubicBezTo>
                        <a:cubicBezTo>
                          <a:pt x="60836" y="268057"/>
                          <a:pt x="74939" y="276874"/>
                          <a:pt x="78591" y="275866"/>
                        </a:cubicBezTo>
                        <a:cubicBezTo>
                          <a:pt x="91560" y="271962"/>
                          <a:pt x="105033" y="279267"/>
                          <a:pt x="108811" y="292116"/>
                        </a:cubicBezTo>
                        <a:cubicBezTo>
                          <a:pt x="112589" y="304964"/>
                          <a:pt x="105411" y="318568"/>
                          <a:pt x="92568" y="322347"/>
                        </a:cubicBezTo>
                        <a:cubicBezTo>
                          <a:pt x="58570" y="332550"/>
                          <a:pt x="21299" y="305090"/>
                          <a:pt x="7700" y="259995"/>
                        </a:cubicBezTo>
                        <a:cubicBezTo>
                          <a:pt x="-4137" y="220317"/>
                          <a:pt x="-7032" y="156831"/>
                          <a:pt x="34016" y="144613"/>
                        </a:cubicBezTo>
                        <a:cubicBezTo>
                          <a:pt x="36912" y="143731"/>
                          <a:pt x="40186" y="143353"/>
                          <a:pt x="43208" y="143731"/>
                        </a:cubicBezTo>
                        <a:lnTo>
                          <a:pt x="56681" y="144991"/>
                        </a:lnTo>
                        <a:cubicBezTo>
                          <a:pt x="59451" y="144991"/>
                          <a:pt x="61844" y="143101"/>
                          <a:pt x="62222" y="140330"/>
                        </a:cubicBezTo>
                        <a:cubicBezTo>
                          <a:pt x="68392" y="83898"/>
                          <a:pt x="99241" y="34269"/>
                          <a:pt x="147090" y="3786"/>
                        </a:cubicBezTo>
                        <a:cubicBezTo>
                          <a:pt x="154141" y="-623"/>
                          <a:pt x="162955" y="-1253"/>
                          <a:pt x="170384" y="2274"/>
                        </a:cubicBezTo>
                        <a:cubicBezTo>
                          <a:pt x="242283" y="36032"/>
                          <a:pt x="324380" y="44094"/>
                          <a:pt x="401316" y="24696"/>
                        </a:cubicBezTo>
                        <a:cubicBezTo>
                          <a:pt x="409249" y="22680"/>
                          <a:pt x="418189" y="24696"/>
                          <a:pt x="424233" y="30364"/>
                        </a:cubicBezTo>
                        <a:cubicBezTo>
                          <a:pt x="430277" y="36032"/>
                          <a:pt x="433425" y="44220"/>
                          <a:pt x="431914" y="52408"/>
                        </a:cubicBezTo>
                        <a:cubicBezTo>
                          <a:pt x="425366" y="88685"/>
                          <a:pt x="438461" y="126222"/>
                          <a:pt x="466541" y="150281"/>
                        </a:cubicBezTo>
                        <a:lnTo>
                          <a:pt x="493991" y="161240"/>
                        </a:lnTo>
                        <a:cubicBezTo>
                          <a:pt x="511367" y="166908"/>
                          <a:pt x="524589" y="181646"/>
                          <a:pt x="530507" y="202178"/>
                        </a:cubicBezTo>
                        <a:cubicBezTo>
                          <a:pt x="535543" y="219561"/>
                          <a:pt x="535166" y="240093"/>
                          <a:pt x="529121" y="259869"/>
                        </a:cubicBezTo>
                        <a:cubicBezTo>
                          <a:pt x="517411" y="298792"/>
                          <a:pt x="488198" y="324488"/>
                          <a:pt x="458734" y="324488"/>
                        </a:cubicBezTo>
                        <a:lnTo>
                          <a:pt x="458734" y="324740"/>
                        </a:lnTo>
                        <a:close/>
                      </a:path>
                    </a:pathLst>
                  </a:custGeom>
                  <a:solidFill>
                    <a:srgbClr val="58595B"/>
                  </a:solidFill>
                  <a:ln w="12591" cap="flat">
                    <a:noFill/>
                    <a:prstDash val="solid"/>
                    <a:miter/>
                  </a:ln>
                </p:spPr>
                <p:txBody>
                  <a:bodyPr rtlCol="0" anchor="ctr"/>
                  <a:lstStyle/>
                  <a:p>
                    <a:endParaRPr lang="en-US"/>
                  </a:p>
                </p:txBody>
              </p:sp>
              <p:sp>
                <p:nvSpPr>
                  <p:cNvPr id="63" name="Freeform 62">
                    <a:extLst>
                      <a:ext uri="{FF2B5EF4-FFF2-40B4-BE49-F238E27FC236}">
                        <a16:creationId xmlns:a16="http://schemas.microsoft.com/office/drawing/2014/main" id="{983210AA-158D-9214-7042-F6C8FD7C9A72}"/>
                      </a:ext>
                    </a:extLst>
                  </p:cNvPr>
                  <p:cNvSpPr/>
                  <p:nvPr/>
                </p:nvSpPr>
                <p:spPr>
                  <a:xfrm>
                    <a:off x="7888956" y="3132805"/>
                    <a:ext cx="549067" cy="410498"/>
                  </a:xfrm>
                  <a:custGeom>
                    <a:avLst/>
                    <a:gdLst>
                      <a:gd name="connsiteX0" fmla="*/ 37373 w 549067"/>
                      <a:gd name="connsiteY0" fmla="*/ 410499 h 410498"/>
                      <a:gd name="connsiteX1" fmla="*/ 14078 w 549067"/>
                      <a:gd name="connsiteY1" fmla="*/ 393116 h 410498"/>
                      <a:gd name="connsiteX2" fmla="*/ 7027 w 549067"/>
                      <a:gd name="connsiteY2" fmla="*/ 231883 h 410498"/>
                      <a:gd name="connsiteX3" fmla="*/ 203709 w 549067"/>
                      <a:gd name="connsiteY3" fmla="*/ 7038 h 410498"/>
                      <a:gd name="connsiteX4" fmla="*/ 439300 w 549067"/>
                      <a:gd name="connsiteY4" fmla="*/ 73547 h 410498"/>
                      <a:gd name="connsiteX5" fmla="*/ 470779 w 549067"/>
                      <a:gd name="connsiteY5" fmla="*/ 116374 h 410498"/>
                      <a:gd name="connsiteX6" fmla="*/ 472290 w 549067"/>
                      <a:gd name="connsiteY6" fmla="*/ 117508 h 410498"/>
                      <a:gd name="connsiteX7" fmla="*/ 548721 w 549067"/>
                      <a:gd name="connsiteY7" fmla="*/ 279623 h 410498"/>
                      <a:gd name="connsiteX8" fmla="*/ 545322 w 549067"/>
                      <a:gd name="connsiteY8" fmla="*/ 321569 h 410498"/>
                      <a:gd name="connsiteX9" fmla="*/ 541796 w 549067"/>
                      <a:gd name="connsiteY9" fmla="*/ 370946 h 410498"/>
                      <a:gd name="connsiteX10" fmla="*/ 517494 w 549067"/>
                      <a:gd name="connsiteY10" fmla="*/ 395257 h 410498"/>
                      <a:gd name="connsiteX11" fmla="*/ 493192 w 549067"/>
                      <a:gd name="connsiteY11" fmla="*/ 370946 h 410498"/>
                      <a:gd name="connsiteX12" fmla="*/ 496844 w 549067"/>
                      <a:gd name="connsiteY12" fmla="*/ 317286 h 410498"/>
                      <a:gd name="connsiteX13" fmla="*/ 500117 w 549067"/>
                      <a:gd name="connsiteY13" fmla="*/ 276600 h 410498"/>
                      <a:gd name="connsiteX14" fmla="*/ 444336 w 549067"/>
                      <a:gd name="connsiteY14" fmla="*/ 157312 h 410498"/>
                      <a:gd name="connsiteX15" fmla="*/ 441441 w 549067"/>
                      <a:gd name="connsiteY15" fmla="*/ 155297 h 410498"/>
                      <a:gd name="connsiteX16" fmla="*/ 430863 w 549067"/>
                      <a:gd name="connsiteY16" fmla="*/ 144968 h 410498"/>
                      <a:gd name="connsiteX17" fmla="*/ 403791 w 549067"/>
                      <a:gd name="connsiteY17" fmla="*/ 106675 h 410498"/>
                      <a:gd name="connsiteX18" fmla="*/ 215545 w 549067"/>
                      <a:gd name="connsiteY18" fmla="*/ 53897 h 410498"/>
                      <a:gd name="connsiteX19" fmla="*/ 54623 w 549067"/>
                      <a:gd name="connsiteY19" fmla="*/ 241834 h 410498"/>
                      <a:gd name="connsiteX20" fmla="*/ 60793 w 549067"/>
                      <a:gd name="connsiteY20" fmla="*/ 378756 h 410498"/>
                      <a:gd name="connsiteX21" fmla="*/ 44298 w 549067"/>
                      <a:gd name="connsiteY21" fmla="*/ 408987 h 410498"/>
                      <a:gd name="connsiteX22" fmla="*/ 37373 w 549067"/>
                      <a:gd name="connsiteY22" fmla="*/ 410121 h 410498"/>
                      <a:gd name="connsiteX23" fmla="*/ 37373 w 549067"/>
                      <a:gd name="connsiteY23" fmla="*/ 410121 h 4104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49067" h="410498">
                        <a:moveTo>
                          <a:pt x="37373" y="410499"/>
                        </a:moveTo>
                        <a:cubicBezTo>
                          <a:pt x="26922" y="410499"/>
                          <a:pt x="17226" y="403697"/>
                          <a:pt x="14078" y="393116"/>
                        </a:cubicBezTo>
                        <a:cubicBezTo>
                          <a:pt x="-1913" y="339581"/>
                          <a:pt x="-4306" y="283780"/>
                          <a:pt x="7027" y="231883"/>
                        </a:cubicBezTo>
                        <a:cubicBezTo>
                          <a:pt x="8664" y="224325"/>
                          <a:pt x="49335" y="45457"/>
                          <a:pt x="203709" y="7038"/>
                        </a:cubicBezTo>
                        <a:cubicBezTo>
                          <a:pt x="287444" y="-13872"/>
                          <a:pt x="382133" y="12833"/>
                          <a:pt x="439300" y="73547"/>
                        </a:cubicBezTo>
                        <a:cubicBezTo>
                          <a:pt x="451262" y="86269"/>
                          <a:pt x="461839" y="100755"/>
                          <a:pt x="470779" y="116374"/>
                        </a:cubicBezTo>
                        <a:cubicBezTo>
                          <a:pt x="471283" y="116626"/>
                          <a:pt x="471660" y="117004"/>
                          <a:pt x="472290" y="117508"/>
                        </a:cubicBezTo>
                        <a:cubicBezTo>
                          <a:pt x="523287" y="153156"/>
                          <a:pt x="552625" y="215256"/>
                          <a:pt x="548721" y="279623"/>
                        </a:cubicBezTo>
                        <a:cubicBezTo>
                          <a:pt x="547966" y="291715"/>
                          <a:pt x="546707" y="306831"/>
                          <a:pt x="545322" y="321569"/>
                        </a:cubicBezTo>
                        <a:cubicBezTo>
                          <a:pt x="543685" y="341093"/>
                          <a:pt x="541796" y="361373"/>
                          <a:pt x="541796" y="370946"/>
                        </a:cubicBezTo>
                        <a:cubicBezTo>
                          <a:pt x="541796" y="384424"/>
                          <a:pt x="530841" y="395257"/>
                          <a:pt x="517494" y="395257"/>
                        </a:cubicBezTo>
                        <a:cubicBezTo>
                          <a:pt x="504147" y="395257"/>
                          <a:pt x="493192" y="384298"/>
                          <a:pt x="493192" y="370946"/>
                        </a:cubicBezTo>
                        <a:cubicBezTo>
                          <a:pt x="493192" y="359232"/>
                          <a:pt x="495081" y="338826"/>
                          <a:pt x="496844" y="317286"/>
                        </a:cubicBezTo>
                        <a:cubicBezTo>
                          <a:pt x="498103" y="303052"/>
                          <a:pt x="499488" y="288440"/>
                          <a:pt x="500117" y="276600"/>
                        </a:cubicBezTo>
                        <a:cubicBezTo>
                          <a:pt x="503014" y="229111"/>
                          <a:pt x="481734" y="183387"/>
                          <a:pt x="444336" y="157312"/>
                        </a:cubicBezTo>
                        <a:cubicBezTo>
                          <a:pt x="443077" y="156431"/>
                          <a:pt x="442196" y="155801"/>
                          <a:pt x="441441" y="155297"/>
                        </a:cubicBezTo>
                        <a:cubicBezTo>
                          <a:pt x="436530" y="153030"/>
                          <a:pt x="433508" y="149755"/>
                          <a:pt x="430863" y="144968"/>
                        </a:cubicBezTo>
                        <a:cubicBezTo>
                          <a:pt x="423434" y="130860"/>
                          <a:pt x="414242" y="117886"/>
                          <a:pt x="403791" y="106675"/>
                        </a:cubicBezTo>
                        <a:cubicBezTo>
                          <a:pt x="358461" y="58431"/>
                          <a:pt x="282659" y="37143"/>
                          <a:pt x="215545" y="53897"/>
                        </a:cubicBezTo>
                        <a:cubicBezTo>
                          <a:pt x="90006" y="85135"/>
                          <a:pt x="56009" y="235410"/>
                          <a:pt x="54623" y="241834"/>
                        </a:cubicBezTo>
                        <a:cubicBezTo>
                          <a:pt x="45053" y="285795"/>
                          <a:pt x="47194" y="333157"/>
                          <a:pt x="60793" y="378756"/>
                        </a:cubicBezTo>
                        <a:cubicBezTo>
                          <a:pt x="64697" y="391730"/>
                          <a:pt x="57268" y="405208"/>
                          <a:pt x="44298" y="408987"/>
                        </a:cubicBezTo>
                        <a:cubicBezTo>
                          <a:pt x="42031" y="409617"/>
                          <a:pt x="39639" y="410121"/>
                          <a:pt x="37373" y="410121"/>
                        </a:cubicBezTo>
                        <a:lnTo>
                          <a:pt x="37373" y="410121"/>
                        </a:lnTo>
                        <a:close/>
                      </a:path>
                    </a:pathLst>
                  </a:custGeom>
                  <a:solidFill>
                    <a:srgbClr val="58595B"/>
                  </a:solidFill>
                  <a:ln w="12591" cap="flat">
                    <a:noFill/>
                    <a:prstDash val="solid"/>
                    <a:miter/>
                  </a:ln>
                </p:spPr>
                <p:txBody>
                  <a:bodyPr rtlCol="0" anchor="ctr"/>
                  <a:lstStyle/>
                  <a:p>
                    <a:endParaRPr lang="en-US"/>
                  </a:p>
                </p:txBody>
              </p:sp>
            </p:grpSp>
          </p:grpSp>
          <p:sp>
            <p:nvSpPr>
              <p:cNvPr id="58" name="Freeform 57">
                <a:extLst>
                  <a:ext uri="{FF2B5EF4-FFF2-40B4-BE49-F238E27FC236}">
                    <a16:creationId xmlns:a16="http://schemas.microsoft.com/office/drawing/2014/main" id="{21EF7BAA-3932-413A-7199-99937CEB2B0C}"/>
                  </a:ext>
                </a:extLst>
              </p:cNvPr>
              <p:cNvSpPr/>
              <p:nvPr/>
            </p:nvSpPr>
            <p:spPr>
              <a:xfrm>
                <a:off x="8014520" y="3840878"/>
                <a:ext cx="304242" cy="99083"/>
              </a:xfrm>
              <a:custGeom>
                <a:avLst/>
                <a:gdLst>
                  <a:gd name="connsiteX0" fmla="*/ 156214 w 304242"/>
                  <a:gd name="connsiteY0" fmla="*/ 99084 h 99083"/>
                  <a:gd name="connsiteX1" fmla="*/ 8136 w 304242"/>
                  <a:gd name="connsiteY1" fmla="*/ 42652 h 99083"/>
                  <a:gd name="connsiteX2" fmla="*/ 6121 w 304242"/>
                  <a:gd name="connsiteY2" fmla="*/ 8264 h 99083"/>
                  <a:gd name="connsiteX3" fmla="*/ 40370 w 304242"/>
                  <a:gd name="connsiteY3" fmla="*/ 6123 h 99083"/>
                  <a:gd name="connsiteX4" fmla="*/ 263747 w 304242"/>
                  <a:gd name="connsiteY4" fmla="*/ 6123 h 99083"/>
                  <a:gd name="connsiteX5" fmla="*/ 298122 w 304242"/>
                  <a:gd name="connsiteY5" fmla="*/ 8138 h 99083"/>
                  <a:gd name="connsiteX6" fmla="*/ 296108 w 304242"/>
                  <a:gd name="connsiteY6" fmla="*/ 42526 h 99083"/>
                  <a:gd name="connsiteX7" fmla="*/ 156214 w 304242"/>
                  <a:gd name="connsiteY7" fmla="*/ 98958 h 99083"/>
                  <a:gd name="connsiteX8" fmla="*/ 156088 w 304242"/>
                  <a:gd name="connsiteY8" fmla="*/ 98958 h 990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4242" h="99083">
                    <a:moveTo>
                      <a:pt x="156214" y="99084"/>
                    </a:moveTo>
                    <a:cubicBezTo>
                      <a:pt x="92625" y="99084"/>
                      <a:pt x="37475" y="68601"/>
                      <a:pt x="8136" y="42652"/>
                    </a:cubicBezTo>
                    <a:cubicBezTo>
                      <a:pt x="-1812" y="33709"/>
                      <a:pt x="-2819" y="18341"/>
                      <a:pt x="6121" y="8264"/>
                    </a:cubicBezTo>
                    <a:cubicBezTo>
                      <a:pt x="15061" y="-1687"/>
                      <a:pt x="30423" y="-2694"/>
                      <a:pt x="40370" y="6123"/>
                    </a:cubicBezTo>
                    <a:cubicBezTo>
                      <a:pt x="45155" y="10280"/>
                      <a:pt x="154199" y="103367"/>
                      <a:pt x="263747" y="6123"/>
                    </a:cubicBezTo>
                    <a:cubicBezTo>
                      <a:pt x="273694" y="-2820"/>
                      <a:pt x="289308" y="-1813"/>
                      <a:pt x="298122" y="8138"/>
                    </a:cubicBezTo>
                    <a:cubicBezTo>
                      <a:pt x="307062" y="18090"/>
                      <a:pt x="306055" y="33709"/>
                      <a:pt x="296108" y="42526"/>
                    </a:cubicBezTo>
                    <a:cubicBezTo>
                      <a:pt x="249266" y="83968"/>
                      <a:pt x="200662" y="98958"/>
                      <a:pt x="156214" y="98958"/>
                    </a:cubicBezTo>
                    <a:lnTo>
                      <a:pt x="156088" y="98958"/>
                    </a:lnTo>
                    <a:close/>
                  </a:path>
                </a:pathLst>
              </a:custGeom>
              <a:solidFill>
                <a:srgbClr val="58595B"/>
              </a:solidFill>
              <a:ln w="12591" cap="flat">
                <a:noFill/>
                <a:prstDash val="solid"/>
                <a:miter/>
              </a:ln>
            </p:spPr>
            <p:txBody>
              <a:bodyPr rtlCol="0" anchor="ctr"/>
              <a:lstStyle/>
              <a:p>
                <a:endParaRPr lang="en-US"/>
              </a:p>
            </p:txBody>
          </p:sp>
        </p:grpSp>
        <p:grpSp>
          <p:nvGrpSpPr>
            <p:cNvPr id="8" name="Graphic 4">
              <a:extLst>
                <a:ext uri="{FF2B5EF4-FFF2-40B4-BE49-F238E27FC236}">
                  <a16:creationId xmlns:a16="http://schemas.microsoft.com/office/drawing/2014/main" id="{C81D99C8-25D2-C4E5-DB3F-CFF99D85E0C5}"/>
                </a:ext>
              </a:extLst>
            </p:cNvPr>
            <p:cNvGrpSpPr/>
            <p:nvPr/>
          </p:nvGrpSpPr>
          <p:grpSpPr>
            <a:xfrm>
              <a:off x="4887009" y="3728399"/>
              <a:ext cx="1763467" cy="799615"/>
              <a:chOff x="7545556" y="4054462"/>
              <a:chExt cx="1763467" cy="799615"/>
            </a:xfrm>
          </p:grpSpPr>
          <p:sp>
            <p:nvSpPr>
              <p:cNvPr id="9" name="Freeform 8">
                <a:extLst>
                  <a:ext uri="{FF2B5EF4-FFF2-40B4-BE49-F238E27FC236}">
                    <a16:creationId xmlns:a16="http://schemas.microsoft.com/office/drawing/2014/main" id="{74A6F5B0-63AD-2AC5-C90B-23709C682CC4}"/>
                  </a:ext>
                </a:extLst>
              </p:cNvPr>
              <p:cNvSpPr/>
              <p:nvPr/>
            </p:nvSpPr>
            <p:spPr>
              <a:xfrm>
                <a:off x="7545556" y="4062272"/>
                <a:ext cx="1763467" cy="791805"/>
              </a:xfrm>
              <a:custGeom>
                <a:avLst/>
                <a:gdLst>
                  <a:gd name="connsiteX0" fmla="*/ 1637550 w 1763467"/>
                  <a:gd name="connsiteY0" fmla="*/ 0 h 1128756"/>
                  <a:gd name="connsiteX1" fmla="*/ 1763467 w 1763467"/>
                  <a:gd name="connsiteY1" fmla="*/ 125963 h 1128756"/>
                  <a:gd name="connsiteX2" fmla="*/ 1763467 w 1763467"/>
                  <a:gd name="connsiteY2" fmla="*/ 1002794 h 1128756"/>
                  <a:gd name="connsiteX3" fmla="*/ 1637550 w 1763467"/>
                  <a:gd name="connsiteY3" fmla="*/ 1128757 h 1128756"/>
                  <a:gd name="connsiteX4" fmla="*/ 125917 w 1763467"/>
                  <a:gd name="connsiteY4" fmla="*/ 1128757 h 1128756"/>
                  <a:gd name="connsiteX5" fmla="*/ 0 w 1763467"/>
                  <a:gd name="connsiteY5" fmla="*/ 1002794 h 1128756"/>
                  <a:gd name="connsiteX6" fmla="*/ 0 w 1763467"/>
                  <a:gd name="connsiteY6" fmla="*/ 125963 h 1128756"/>
                  <a:gd name="connsiteX7" fmla="*/ 125917 w 1763467"/>
                  <a:gd name="connsiteY7" fmla="*/ 0 h 11287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3467" h="1128756">
                    <a:moveTo>
                      <a:pt x="1637550" y="0"/>
                    </a:moveTo>
                    <a:cubicBezTo>
                      <a:pt x="1707092" y="0"/>
                      <a:pt x="1763467" y="56396"/>
                      <a:pt x="1763467" y="125963"/>
                    </a:cubicBezTo>
                    <a:lnTo>
                      <a:pt x="1763467" y="1002794"/>
                    </a:lnTo>
                    <a:cubicBezTo>
                      <a:pt x="1763467" y="1072361"/>
                      <a:pt x="1707092" y="1128757"/>
                      <a:pt x="1637550" y="1128757"/>
                    </a:cubicBezTo>
                    <a:lnTo>
                      <a:pt x="125917" y="1128757"/>
                    </a:lnTo>
                    <a:cubicBezTo>
                      <a:pt x="56375" y="1128757"/>
                      <a:pt x="0" y="1072361"/>
                      <a:pt x="0" y="1002794"/>
                    </a:cubicBezTo>
                    <a:lnTo>
                      <a:pt x="0" y="125963"/>
                    </a:lnTo>
                    <a:cubicBezTo>
                      <a:pt x="0" y="56396"/>
                      <a:pt x="56375" y="0"/>
                      <a:pt x="125917" y="0"/>
                    </a:cubicBezTo>
                    <a:close/>
                  </a:path>
                </a:pathLst>
              </a:custGeom>
              <a:solidFill>
                <a:srgbClr val="FEFDF5"/>
              </a:solidFill>
              <a:ln w="12591" cap="flat">
                <a:noFill/>
                <a:prstDash val="solid"/>
                <a:miter/>
              </a:ln>
            </p:spPr>
            <p:txBody>
              <a:bodyPr rtlCol="0" anchor="ctr"/>
              <a:lstStyle/>
              <a:p>
                <a:endParaRPr lang="en-US"/>
              </a:p>
            </p:txBody>
          </p:sp>
          <p:sp>
            <p:nvSpPr>
              <p:cNvPr id="10" name="Freeform 9">
                <a:extLst>
                  <a:ext uri="{FF2B5EF4-FFF2-40B4-BE49-F238E27FC236}">
                    <a16:creationId xmlns:a16="http://schemas.microsoft.com/office/drawing/2014/main" id="{95E82576-0AFD-FB92-FE1D-BEE172A0385B}"/>
                  </a:ext>
                </a:extLst>
              </p:cNvPr>
              <p:cNvSpPr/>
              <p:nvPr/>
            </p:nvSpPr>
            <p:spPr>
              <a:xfrm>
                <a:off x="7545556" y="4054462"/>
                <a:ext cx="1763466" cy="386581"/>
              </a:xfrm>
              <a:custGeom>
                <a:avLst/>
                <a:gdLst>
                  <a:gd name="connsiteX0" fmla="*/ 162181 w 1763466"/>
                  <a:gd name="connsiteY0" fmla="*/ 0 h 400941"/>
                  <a:gd name="connsiteX1" fmla="*/ 1601286 w 1763466"/>
                  <a:gd name="connsiteY1" fmla="*/ 0 h 400941"/>
                  <a:gd name="connsiteX2" fmla="*/ 1763467 w 1763466"/>
                  <a:gd name="connsiteY2" fmla="*/ 125963 h 400941"/>
                  <a:gd name="connsiteX3" fmla="*/ 1763467 w 1763466"/>
                  <a:gd name="connsiteY3" fmla="*/ 400941 h 400941"/>
                  <a:gd name="connsiteX4" fmla="*/ 0 w 1763466"/>
                  <a:gd name="connsiteY4" fmla="*/ 400941 h 400941"/>
                  <a:gd name="connsiteX5" fmla="*/ 0 w 1763466"/>
                  <a:gd name="connsiteY5" fmla="*/ 125963 h 400941"/>
                  <a:gd name="connsiteX6" fmla="*/ 162181 w 1763466"/>
                  <a:gd name="connsiteY6" fmla="*/ 0 h 4009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63466" h="400941">
                    <a:moveTo>
                      <a:pt x="162181" y="0"/>
                    </a:moveTo>
                    <a:lnTo>
                      <a:pt x="1601286" y="0"/>
                    </a:lnTo>
                    <a:cubicBezTo>
                      <a:pt x="1690813" y="0"/>
                      <a:pt x="1763467" y="56432"/>
                      <a:pt x="1763467" y="125963"/>
                    </a:cubicBezTo>
                    <a:lnTo>
                      <a:pt x="1763467" y="400941"/>
                    </a:lnTo>
                    <a:lnTo>
                      <a:pt x="0" y="400941"/>
                    </a:lnTo>
                    <a:lnTo>
                      <a:pt x="0" y="125963"/>
                    </a:lnTo>
                    <a:cubicBezTo>
                      <a:pt x="0" y="56432"/>
                      <a:pt x="72654" y="0"/>
                      <a:pt x="162181" y="0"/>
                    </a:cubicBezTo>
                    <a:close/>
                  </a:path>
                </a:pathLst>
              </a:custGeom>
              <a:solidFill>
                <a:srgbClr val="FBF4DA"/>
              </a:solidFill>
              <a:ln w="12591" cap="flat">
                <a:noFill/>
                <a:prstDash val="solid"/>
                <a:miter/>
              </a:ln>
            </p:spPr>
            <p:txBody>
              <a:bodyPr rtlCol="0" anchor="ctr"/>
              <a:lstStyle/>
              <a:p>
                <a:endParaRPr lang="en-US"/>
              </a:p>
            </p:txBody>
          </p:sp>
        </p:grpSp>
        <p:sp>
          <p:nvSpPr>
            <p:cNvPr id="214" name="TextBox 213">
              <a:extLst>
                <a:ext uri="{FF2B5EF4-FFF2-40B4-BE49-F238E27FC236}">
                  <a16:creationId xmlns:a16="http://schemas.microsoft.com/office/drawing/2014/main" id="{6F313AA8-B97F-C0E5-A172-0D7A1134FF16}"/>
                </a:ext>
              </a:extLst>
            </p:cNvPr>
            <p:cNvSpPr txBox="1"/>
            <p:nvPr/>
          </p:nvSpPr>
          <p:spPr>
            <a:xfrm>
              <a:off x="5423296" y="4180230"/>
              <a:ext cx="690895" cy="276999"/>
            </a:xfrm>
            <a:prstGeom prst="rect">
              <a:avLst/>
            </a:prstGeom>
            <a:noFill/>
          </p:spPr>
          <p:txBody>
            <a:bodyPr wrap="none" lIns="0" tIns="0" rIns="0" bIns="0" rtlCol="0">
              <a:spAutoFit/>
            </a:bodyPr>
            <a:lstStyle/>
            <a:p>
              <a:pPr algn="ctr">
                <a:lnSpc>
                  <a:spcPct val="90000"/>
                </a:lnSpc>
              </a:pPr>
              <a:r>
                <a:rPr lang="en-US" sz="2000" b="1">
                  <a:solidFill>
                    <a:srgbClr val="6D6B65"/>
                  </a:solidFill>
                  <a:latin typeface="Raleway ExtraBold" panose="020B0003030101060003" pitchFamily="34" charset="0"/>
                </a:rPr>
                <a:t>6,000</a:t>
              </a:r>
            </a:p>
          </p:txBody>
        </p:sp>
        <p:sp>
          <p:nvSpPr>
            <p:cNvPr id="216" name="TextBox 215">
              <a:extLst>
                <a:ext uri="{FF2B5EF4-FFF2-40B4-BE49-F238E27FC236}">
                  <a16:creationId xmlns:a16="http://schemas.microsoft.com/office/drawing/2014/main" id="{0516F333-D7C8-BFFE-6368-42C2C8136DBB}"/>
                </a:ext>
              </a:extLst>
            </p:cNvPr>
            <p:cNvSpPr txBox="1"/>
            <p:nvPr/>
          </p:nvSpPr>
          <p:spPr>
            <a:xfrm>
              <a:off x="5278288" y="3804353"/>
              <a:ext cx="980911" cy="295466"/>
            </a:xfrm>
            <a:prstGeom prst="rect">
              <a:avLst/>
            </a:prstGeom>
            <a:noFill/>
          </p:spPr>
          <p:txBody>
            <a:bodyPr wrap="none" lIns="0" tIns="0" rIns="0" bIns="0" rtlCol="0">
              <a:spAutoFit/>
            </a:bodyPr>
            <a:lstStyle/>
            <a:p>
              <a:pPr algn="ctr">
                <a:lnSpc>
                  <a:spcPct val="80000"/>
                </a:lnSpc>
              </a:pPr>
              <a:r>
                <a:rPr lang="en-US" sz="1200" b="1">
                  <a:solidFill>
                    <a:srgbClr val="6D6B65"/>
                  </a:solidFill>
                  <a:latin typeface="Raleway ExtraBold" panose="020B0003030101060003" pitchFamily="34" charset="0"/>
                </a:rPr>
                <a:t>TGV</a:t>
              </a:r>
              <a:br>
                <a:rPr lang="en-US" sz="1200" b="1">
                  <a:solidFill>
                    <a:srgbClr val="6D6B65"/>
                  </a:solidFill>
                  <a:latin typeface="Raleway ExtraBold" panose="020B0003030101060003" pitchFamily="34" charset="0"/>
                </a:rPr>
              </a:br>
              <a:r>
                <a:rPr lang="en-US" sz="1200" b="1">
                  <a:solidFill>
                    <a:srgbClr val="6D6B65"/>
                  </a:solidFill>
                  <a:latin typeface="Raleway ExtraBold" panose="020B0003030101060003" pitchFamily="34" charset="0"/>
                </a:rPr>
                <a:t>Requirement</a:t>
              </a:r>
            </a:p>
          </p:txBody>
        </p:sp>
      </p:grpSp>
      <p:grpSp>
        <p:nvGrpSpPr>
          <p:cNvPr id="3" name="Group 2">
            <a:extLst>
              <a:ext uri="{FF2B5EF4-FFF2-40B4-BE49-F238E27FC236}">
                <a16:creationId xmlns:a16="http://schemas.microsoft.com/office/drawing/2014/main" id="{5DA6B7F7-3763-7F08-3F53-942D60C5410A}"/>
              </a:ext>
            </a:extLst>
          </p:cNvPr>
          <p:cNvGrpSpPr/>
          <p:nvPr/>
        </p:nvGrpSpPr>
        <p:grpSpPr>
          <a:xfrm>
            <a:off x="6575869" y="3077169"/>
            <a:ext cx="3552905" cy="786262"/>
            <a:chOff x="7423039" y="3077169"/>
            <a:chExt cx="3552905" cy="786262"/>
          </a:xfrm>
        </p:grpSpPr>
        <p:sp>
          <p:nvSpPr>
            <p:cNvPr id="5" name="Rounded Rectangle 4">
              <a:extLst>
                <a:ext uri="{FF2B5EF4-FFF2-40B4-BE49-F238E27FC236}">
                  <a16:creationId xmlns:a16="http://schemas.microsoft.com/office/drawing/2014/main" id="{A463629E-3CF0-1F07-A3F6-02F8CC10A128}"/>
                </a:ext>
              </a:extLst>
            </p:cNvPr>
            <p:cNvSpPr/>
            <p:nvPr/>
          </p:nvSpPr>
          <p:spPr>
            <a:xfrm>
              <a:off x="7423039" y="3077169"/>
              <a:ext cx="3552905" cy="786262"/>
            </a:xfrm>
            <a:prstGeom prst="roundRect">
              <a:avLst>
                <a:gd name="adj" fmla="val 12586"/>
              </a:avLst>
            </a:prstGeom>
            <a:solidFill>
              <a:srgbClr val="FEF3D7"/>
            </a:solidFill>
            <a:ln w="12591" cap="flat">
              <a:noFill/>
              <a:prstDash val="solid"/>
              <a:miter/>
            </a:ln>
          </p:spPr>
          <p:txBody>
            <a:bodyPr rtlCol="0" anchor="ctr"/>
            <a:lstStyle/>
            <a:p>
              <a:endParaRPr lang="en-US"/>
            </a:p>
          </p:txBody>
        </p:sp>
        <p:grpSp>
          <p:nvGrpSpPr>
            <p:cNvPr id="11" name="Group 10">
              <a:extLst>
                <a:ext uri="{FF2B5EF4-FFF2-40B4-BE49-F238E27FC236}">
                  <a16:creationId xmlns:a16="http://schemas.microsoft.com/office/drawing/2014/main" id="{359BF7DC-9265-1FE1-6D9C-B3AC9DB2B2FC}"/>
                </a:ext>
              </a:extLst>
            </p:cNvPr>
            <p:cNvGrpSpPr/>
            <p:nvPr/>
          </p:nvGrpSpPr>
          <p:grpSpPr>
            <a:xfrm>
              <a:off x="7561283" y="3217240"/>
              <a:ext cx="3217064" cy="543699"/>
              <a:chOff x="8840181" y="2237057"/>
              <a:chExt cx="3217064" cy="543699"/>
            </a:xfrm>
          </p:grpSpPr>
          <p:sp>
            <p:nvSpPr>
              <p:cNvPr id="12" name="TextBox 11">
                <a:extLst>
                  <a:ext uri="{FF2B5EF4-FFF2-40B4-BE49-F238E27FC236}">
                    <a16:creationId xmlns:a16="http://schemas.microsoft.com/office/drawing/2014/main" id="{41FF801E-4C33-71CB-346A-F0317EF31548}"/>
                  </a:ext>
                </a:extLst>
              </p:cNvPr>
              <p:cNvSpPr txBox="1"/>
              <p:nvPr/>
            </p:nvSpPr>
            <p:spPr>
              <a:xfrm>
                <a:off x="8840181" y="2237057"/>
                <a:ext cx="1053173" cy="276999"/>
              </a:xfrm>
              <a:prstGeom prst="rect">
                <a:avLst/>
              </a:prstGeom>
              <a:noFill/>
            </p:spPr>
            <p:txBody>
              <a:bodyPr wrap="none" lIns="0" tIns="0" rIns="0" bIns="0" rtlCol="0">
                <a:spAutoFit/>
              </a:bodyPr>
              <a:lstStyle/>
              <a:p>
                <a:pPr>
                  <a:lnSpc>
                    <a:spcPct val="90000"/>
                  </a:lnSpc>
                </a:pPr>
                <a:r>
                  <a:rPr lang="en-US" sz="2000" b="1">
                    <a:solidFill>
                      <a:srgbClr val="6D6B65"/>
                    </a:solidFill>
                    <a:latin typeface="Raleway ExtraBold" panose="020B0003030101060003" pitchFamily="34" charset="0"/>
                  </a:rPr>
                  <a:t>4 Shares</a:t>
                </a:r>
              </a:p>
            </p:txBody>
          </p:sp>
          <p:sp>
            <p:nvSpPr>
              <p:cNvPr id="13" name="TextBox 12">
                <a:extLst>
                  <a:ext uri="{FF2B5EF4-FFF2-40B4-BE49-F238E27FC236}">
                    <a16:creationId xmlns:a16="http://schemas.microsoft.com/office/drawing/2014/main" id="{BAC305C3-C80D-30FA-B321-ED135489B6FF}"/>
                  </a:ext>
                </a:extLst>
              </p:cNvPr>
              <p:cNvSpPr txBox="1"/>
              <p:nvPr/>
            </p:nvSpPr>
            <p:spPr>
              <a:xfrm>
                <a:off x="8840181" y="2503757"/>
                <a:ext cx="1793732" cy="276999"/>
              </a:xfrm>
              <a:prstGeom prst="rect">
                <a:avLst/>
              </a:prstGeom>
              <a:noFill/>
            </p:spPr>
            <p:txBody>
              <a:bodyPr wrap="square" lIns="0" tIns="0" rIns="0" bIns="0" rtlCol="0">
                <a:spAutoFit/>
              </a:bodyPr>
              <a:lstStyle/>
              <a:p>
                <a:pPr>
                  <a:lnSpc>
                    <a:spcPct val="90000"/>
                  </a:lnSpc>
                </a:pPr>
                <a:r>
                  <a:rPr lang="en-US" sz="1000">
                    <a:solidFill>
                      <a:srgbClr val="6D6B65"/>
                    </a:solidFill>
                    <a:latin typeface="Raleway" panose="020B0003030101060003" pitchFamily="34" charset="0"/>
                  </a:rPr>
                  <a:t>From Diamond Pool</a:t>
                </a:r>
                <a:br>
                  <a:rPr lang="en-US" sz="1000">
                    <a:solidFill>
                      <a:srgbClr val="6D6B65"/>
                    </a:solidFill>
                    <a:latin typeface="Raleway" panose="020B0003030101060003" pitchFamily="34" charset="0"/>
                  </a:rPr>
                </a:br>
                <a:r>
                  <a:rPr lang="en-US" sz="1000">
                    <a:solidFill>
                      <a:srgbClr val="6D6B65"/>
                    </a:solidFill>
                    <a:latin typeface="Raleway" panose="020B0003030101060003" pitchFamily="34" charset="0"/>
                  </a:rPr>
                  <a:t>(1% DCV)</a:t>
                </a:r>
              </a:p>
            </p:txBody>
          </p:sp>
          <p:sp>
            <p:nvSpPr>
              <p:cNvPr id="14" name="TextBox 13">
                <a:extLst>
                  <a:ext uri="{FF2B5EF4-FFF2-40B4-BE49-F238E27FC236}">
                    <a16:creationId xmlns:a16="http://schemas.microsoft.com/office/drawing/2014/main" id="{5A3A2658-7A83-AD0C-2701-C7DFA09B8492}"/>
                  </a:ext>
                </a:extLst>
              </p:cNvPr>
              <p:cNvSpPr txBox="1"/>
              <p:nvPr/>
            </p:nvSpPr>
            <p:spPr>
              <a:xfrm>
                <a:off x="10300354" y="2241821"/>
                <a:ext cx="1756891" cy="498598"/>
              </a:xfrm>
              <a:prstGeom prst="rect">
                <a:avLst/>
              </a:prstGeom>
              <a:noFill/>
            </p:spPr>
            <p:txBody>
              <a:bodyPr wrap="none" lIns="0" tIns="0" rIns="0" bIns="0" rtlCol="0">
                <a:spAutoFit/>
              </a:bodyPr>
              <a:lstStyle/>
              <a:p>
                <a:pPr>
                  <a:lnSpc>
                    <a:spcPct val="90000"/>
                  </a:lnSpc>
                </a:pPr>
                <a:r>
                  <a:rPr lang="en-US" sz="3600" b="1">
                    <a:solidFill>
                      <a:srgbClr val="6D6B65">
                        <a:alpha val="35000"/>
                      </a:srgbClr>
                    </a:solidFill>
                    <a:latin typeface="Raleway ExtraBold" panose="020B0003030101060003" pitchFamily="34" charset="0"/>
                  </a:rPr>
                  <a:t>~$1,960</a:t>
                </a:r>
              </a:p>
            </p:txBody>
          </p:sp>
        </p:grpSp>
      </p:grpSp>
      <p:grpSp>
        <p:nvGrpSpPr>
          <p:cNvPr id="15" name="Group 14">
            <a:extLst>
              <a:ext uri="{FF2B5EF4-FFF2-40B4-BE49-F238E27FC236}">
                <a16:creationId xmlns:a16="http://schemas.microsoft.com/office/drawing/2014/main" id="{16AFBB85-D737-6F8F-9554-52B261B60B5E}"/>
              </a:ext>
            </a:extLst>
          </p:cNvPr>
          <p:cNvGrpSpPr/>
          <p:nvPr/>
        </p:nvGrpSpPr>
        <p:grpSpPr>
          <a:xfrm>
            <a:off x="6575869" y="4420194"/>
            <a:ext cx="3552905" cy="786262"/>
            <a:chOff x="7423039" y="4420194"/>
            <a:chExt cx="3552905" cy="786262"/>
          </a:xfrm>
        </p:grpSpPr>
        <p:grpSp>
          <p:nvGrpSpPr>
            <p:cNvPr id="16" name="Group 15">
              <a:extLst>
                <a:ext uri="{FF2B5EF4-FFF2-40B4-BE49-F238E27FC236}">
                  <a16:creationId xmlns:a16="http://schemas.microsoft.com/office/drawing/2014/main" id="{8FBC7F7C-713B-EDF0-87B7-5CA1EF652431}"/>
                </a:ext>
              </a:extLst>
            </p:cNvPr>
            <p:cNvGrpSpPr/>
            <p:nvPr/>
          </p:nvGrpSpPr>
          <p:grpSpPr>
            <a:xfrm>
              <a:off x="7423039" y="4420194"/>
              <a:ext cx="3552905" cy="786262"/>
              <a:chOff x="7423039" y="3077169"/>
              <a:chExt cx="3552905" cy="786262"/>
            </a:xfrm>
          </p:grpSpPr>
          <p:sp>
            <p:nvSpPr>
              <p:cNvPr id="18" name="Rounded Rectangle 17">
                <a:extLst>
                  <a:ext uri="{FF2B5EF4-FFF2-40B4-BE49-F238E27FC236}">
                    <a16:creationId xmlns:a16="http://schemas.microsoft.com/office/drawing/2014/main" id="{380B92EB-7ED4-551D-947B-7BA54AC5E110}"/>
                  </a:ext>
                </a:extLst>
              </p:cNvPr>
              <p:cNvSpPr/>
              <p:nvPr/>
            </p:nvSpPr>
            <p:spPr>
              <a:xfrm>
                <a:off x="7423039" y="3077169"/>
                <a:ext cx="3552905" cy="786262"/>
              </a:xfrm>
              <a:prstGeom prst="roundRect">
                <a:avLst>
                  <a:gd name="adj" fmla="val 9866"/>
                </a:avLst>
              </a:prstGeom>
              <a:solidFill>
                <a:srgbClr val="FEF3D7"/>
              </a:solidFill>
              <a:ln w="12591" cap="flat">
                <a:noFill/>
                <a:prstDash val="solid"/>
                <a:miter/>
              </a:ln>
            </p:spPr>
            <p:txBody>
              <a:bodyPr rtlCol="0" anchor="ctr"/>
              <a:lstStyle/>
              <a:p>
                <a:endParaRPr lang="en-US"/>
              </a:p>
            </p:txBody>
          </p:sp>
          <p:grpSp>
            <p:nvGrpSpPr>
              <p:cNvPr id="19" name="Group 18">
                <a:extLst>
                  <a:ext uri="{FF2B5EF4-FFF2-40B4-BE49-F238E27FC236}">
                    <a16:creationId xmlns:a16="http://schemas.microsoft.com/office/drawing/2014/main" id="{FFA11BB7-2690-E1E2-4A17-D296CE789D14}"/>
                  </a:ext>
                </a:extLst>
              </p:cNvPr>
              <p:cNvGrpSpPr/>
              <p:nvPr/>
            </p:nvGrpSpPr>
            <p:grpSpPr>
              <a:xfrm>
                <a:off x="7561283" y="3217240"/>
                <a:ext cx="1152560" cy="543699"/>
                <a:chOff x="8840181" y="2237057"/>
                <a:chExt cx="1152560" cy="543699"/>
              </a:xfrm>
            </p:grpSpPr>
            <p:sp>
              <p:nvSpPr>
                <p:cNvPr id="20" name="TextBox 19">
                  <a:extLst>
                    <a:ext uri="{FF2B5EF4-FFF2-40B4-BE49-F238E27FC236}">
                      <a16:creationId xmlns:a16="http://schemas.microsoft.com/office/drawing/2014/main" id="{01888436-9F14-D379-F0ED-45B5233A26D0}"/>
                    </a:ext>
                  </a:extLst>
                </p:cNvPr>
                <p:cNvSpPr txBox="1"/>
                <p:nvPr/>
              </p:nvSpPr>
              <p:spPr>
                <a:xfrm>
                  <a:off x="8840181" y="2237057"/>
                  <a:ext cx="1063369" cy="276999"/>
                </a:xfrm>
                <a:prstGeom prst="rect">
                  <a:avLst/>
                </a:prstGeom>
                <a:noFill/>
              </p:spPr>
              <p:txBody>
                <a:bodyPr wrap="none" lIns="0" tIns="0" rIns="0" bIns="0" rtlCol="0">
                  <a:spAutoFit/>
                </a:bodyPr>
                <a:lstStyle/>
                <a:p>
                  <a:pPr>
                    <a:lnSpc>
                      <a:spcPct val="90000"/>
                    </a:lnSpc>
                  </a:pPr>
                  <a:r>
                    <a:rPr lang="en-US" sz="2000" b="1">
                      <a:solidFill>
                        <a:srgbClr val="6D6B65"/>
                      </a:solidFill>
                      <a:latin typeface="Raleway ExtraBold" panose="020B0003030101060003" pitchFamily="34" charset="0"/>
                    </a:rPr>
                    <a:t>4 Shares</a:t>
                  </a:r>
                </a:p>
              </p:txBody>
            </p:sp>
            <p:sp>
              <p:nvSpPr>
                <p:cNvPr id="21" name="TextBox 20">
                  <a:extLst>
                    <a:ext uri="{FF2B5EF4-FFF2-40B4-BE49-F238E27FC236}">
                      <a16:creationId xmlns:a16="http://schemas.microsoft.com/office/drawing/2014/main" id="{AF9DF285-78CF-B112-A336-E437E8B7F4C8}"/>
                    </a:ext>
                  </a:extLst>
                </p:cNvPr>
                <p:cNvSpPr txBox="1"/>
                <p:nvPr/>
              </p:nvSpPr>
              <p:spPr>
                <a:xfrm>
                  <a:off x="8840181" y="2503757"/>
                  <a:ext cx="1152560" cy="276999"/>
                </a:xfrm>
                <a:prstGeom prst="rect">
                  <a:avLst/>
                </a:prstGeom>
                <a:noFill/>
              </p:spPr>
              <p:txBody>
                <a:bodyPr wrap="none" lIns="0" tIns="0" rIns="0" bIns="0" rtlCol="0">
                  <a:spAutoFit/>
                </a:bodyPr>
                <a:lstStyle/>
                <a:p>
                  <a:pPr>
                    <a:lnSpc>
                      <a:spcPct val="90000"/>
                    </a:lnSpc>
                  </a:pPr>
                  <a:r>
                    <a:rPr lang="en-US" sz="1000" dirty="0">
                      <a:solidFill>
                        <a:srgbClr val="6D6B65"/>
                      </a:solidFill>
                      <a:latin typeface="Raleway" panose="020B0003030101060003" pitchFamily="34" charset="0"/>
                    </a:rPr>
                    <a:t>From Performance </a:t>
                  </a:r>
                  <a:br>
                    <a:rPr lang="en-US" sz="1000" dirty="0">
                      <a:solidFill>
                        <a:srgbClr val="6D6B65"/>
                      </a:solidFill>
                      <a:latin typeface="Raleway" panose="020B0003030101060003" pitchFamily="34" charset="0"/>
                    </a:rPr>
                  </a:br>
                  <a:r>
                    <a:rPr lang="en-US" sz="1000" dirty="0">
                      <a:solidFill>
                        <a:srgbClr val="6D6B65"/>
                      </a:solidFill>
                      <a:latin typeface="Raleway" panose="020B0003030101060003" pitchFamily="34" charset="0"/>
                    </a:rPr>
                    <a:t>Pool (1.50% DCV)</a:t>
                  </a:r>
                </a:p>
              </p:txBody>
            </p:sp>
          </p:grpSp>
        </p:grpSp>
        <p:sp>
          <p:nvSpPr>
            <p:cNvPr id="17" name="TextBox 16">
              <a:extLst>
                <a:ext uri="{FF2B5EF4-FFF2-40B4-BE49-F238E27FC236}">
                  <a16:creationId xmlns:a16="http://schemas.microsoft.com/office/drawing/2014/main" id="{1E31E19C-B65E-93E9-4A27-34EBFA800772}"/>
                </a:ext>
              </a:extLst>
            </p:cNvPr>
            <p:cNvSpPr txBox="1"/>
            <p:nvPr/>
          </p:nvSpPr>
          <p:spPr>
            <a:xfrm>
              <a:off x="9021455" y="4588329"/>
              <a:ext cx="1747273" cy="498598"/>
            </a:xfrm>
            <a:prstGeom prst="rect">
              <a:avLst/>
            </a:prstGeom>
            <a:noFill/>
          </p:spPr>
          <p:txBody>
            <a:bodyPr wrap="none" lIns="0" tIns="0" rIns="0" bIns="0" rtlCol="0">
              <a:spAutoFit/>
            </a:bodyPr>
            <a:lstStyle/>
            <a:p>
              <a:pPr>
                <a:lnSpc>
                  <a:spcPct val="90000"/>
                </a:lnSpc>
              </a:pPr>
              <a:r>
                <a:rPr lang="en-US" sz="3600" b="1">
                  <a:solidFill>
                    <a:srgbClr val="6D6B65">
                      <a:alpha val="35000"/>
                    </a:srgbClr>
                  </a:solidFill>
                  <a:latin typeface="Raleway ExtraBold" panose="020B0003030101060003" pitchFamily="34" charset="0"/>
                </a:rPr>
                <a:t>~$1,360</a:t>
              </a:r>
            </a:p>
          </p:txBody>
        </p:sp>
      </p:grpSp>
      <p:sp>
        <p:nvSpPr>
          <p:cNvPr id="22" name="TextBox 21">
            <a:extLst>
              <a:ext uri="{FF2B5EF4-FFF2-40B4-BE49-F238E27FC236}">
                <a16:creationId xmlns:a16="http://schemas.microsoft.com/office/drawing/2014/main" id="{122D5A8A-F758-5160-55D8-2AF9B70A67FE}"/>
              </a:ext>
            </a:extLst>
          </p:cNvPr>
          <p:cNvSpPr txBox="1"/>
          <p:nvPr/>
        </p:nvSpPr>
        <p:spPr>
          <a:xfrm>
            <a:off x="589136" y="5628179"/>
            <a:ext cx="10025405" cy="749141"/>
          </a:xfrm>
          <a:prstGeom prst="roundRect">
            <a:avLst/>
          </a:prstGeom>
          <a:solidFill>
            <a:srgbClr val="FFF3D7"/>
          </a:solidFill>
        </p:spPr>
        <p:txBody>
          <a:bodyPr wrap="square" lIns="91440" tIns="91440" rIns="91440" bIns="91440" rtlCol="0">
            <a:spAutoFit/>
          </a:bodyPr>
          <a:lstStyle/>
          <a:p>
            <a:r>
              <a:rPr lang="en-US" sz="1600" b="1" i="1"/>
              <a:t>Remember: </a:t>
            </a:r>
            <a:r>
              <a:rPr lang="en-US" sz="1600"/>
              <a:t>If you achieve the rank of Diamond and one of your personally enrolled members achieves the rank of Premier for the first time, you will receive one extra share from the Diamond Pool.</a:t>
            </a:r>
          </a:p>
        </p:txBody>
      </p:sp>
      <p:sp>
        <p:nvSpPr>
          <p:cNvPr id="24" name="TextBox 23">
            <a:extLst>
              <a:ext uri="{FF2B5EF4-FFF2-40B4-BE49-F238E27FC236}">
                <a16:creationId xmlns:a16="http://schemas.microsoft.com/office/drawing/2014/main" id="{2A3C225B-04C2-86E1-8FA5-590C3242CD85}"/>
              </a:ext>
            </a:extLst>
          </p:cNvPr>
          <p:cNvSpPr txBox="1"/>
          <p:nvPr/>
        </p:nvSpPr>
        <p:spPr>
          <a:xfrm>
            <a:off x="8091358" y="5274274"/>
            <a:ext cx="2037416" cy="184666"/>
          </a:xfrm>
          <a:prstGeom prst="rect">
            <a:avLst/>
          </a:prstGeom>
          <a:noFill/>
        </p:spPr>
        <p:txBody>
          <a:bodyPr wrap="none" lIns="0" tIns="0" rIns="0" bIns="0" rtlCol="0">
            <a:spAutoFit/>
          </a:bodyPr>
          <a:lstStyle/>
          <a:p>
            <a:r>
              <a:rPr lang="en-US" sz="1200" dirty="0">
                <a:solidFill>
                  <a:schemeClr val="tx1">
                    <a:lumMod val="50000"/>
                    <a:lumOff val="50000"/>
                  </a:schemeClr>
                </a:solidFill>
              </a:rPr>
              <a:t>*shares vary month to month</a:t>
            </a:r>
          </a:p>
        </p:txBody>
      </p:sp>
      <p:sp>
        <p:nvSpPr>
          <p:cNvPr id="23" name="TextBox 22">
            <a:extLst>
              <a:ext uri="{FF2B5EF4-FFF2-40B4-BE49-F238E27FC236}">
                <a16:creationId xmlns:a16="http://schemas.microsoft.com/office/drawing/2014/main" id="{01F05348-21E8-F399-83C1-292363FAF230}"/>
              </a:ext>
            </a:extLst>
          </p:cNvPr>
          <p:cNvSpPr txBox="1"/>
          <p:nvPr/>
        </p:nvSpPr>
        <p:spPr>
          <a:xfrm>
            <a:off x="492369" y="6559022"/>
            <a:ext cx="10977364" cy="153888"/>
          </a:xfrm>
          <a:prstGeom prst="rect">
            <a:avLst/>
          </a:prstGeom>
          <a:noFill/>
        </p:spPr>
        <p:txBody>
          <a:bodyPr wrap="none" lIns="0" tIns="0" rIns="0" bIns="0">
            <a:spAutoFit/>
          </a:bodyPr>
          <a:lstStyle/>
          <a:p>
            <a:r>
              <a:rPr lang="en-US" sz="1000" dirty="0">
                <a:solidFill>
                  <a:schemeClr val="bg1">
                    <a:lumMod val="65000"/>
                  </a:schemeClr>
                </a:solidFill>
                <a:effectLst/>
                <a:latin typeface="Raleway dT" pitchFamily="2" charset="77"/>
              </a:rPr>
              <a:t>Results vary based on time, effort, and skill. Expenses may be incurred. For more information see the dōTERRA Opportunity and Earnings Disclosure Summary at doterra.com/disclosure.</a:t>
            </a:r>
          </a:p>
        </p:txBody>
      </p:sp>
    </p:spTree>
    <p:extLst>
      <p:ext uri="{BB962C8B-B14F-4D97-AF65-F5344CB8AC3E}">
        <p14:creationId xmlns:p14="http://schemas.microsoft.com/office/powerpoint/2010/main" val="28916320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42" presetClass="path" presetSubtype="0" decel="100000" fill="hold" grpId="1" nodeType="withEffect">
                                  <p:stCondLst>
                                    <p:cond delay="0"/>
                                  </p:stCondLst>
                                  <p:childTnLst>
                                    <p:animMotion origin="layout" path="M 8.33333E-7 7.40741E-7 L -0.01354 0.03449 " pathEditMode="relative" rAng="0" ptsTypes="AA">
                                      <p:cBhvr>
                                        <p:cTn id="9" dur="1000" spd="-100000" fill="hold"/>
                                        <p:tgtEl>
                                          <p:spTgt spid="2"/>
                                        </p:tgtEl>
                                        <p:attrNameLst>
                                          <p:attrName>ppt_x</p:attrName>
                                          <p:attrName>ppt_y</p:attrName>
                                        </p:attrNameLst>
                                      </p:cBhvr>
                                      <p:rCtr x="-677" y="1713"/>
                                    </p:animMotion>
                                  </p:childTnLst>
                                </p:cTn>
                              </p:par>
                              <p:par>
                                <p:cTn id="10" presetID="10" presetClass="entr" presetSubtype="0" fill="hold" grpId="0" nodeType="withEffect">
                                  <p:stCondLst>
                                    <p:cond delay="20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par>
                                <p:cTn id="13" presetID="42" presetClass="path" presetSubtype="0" decel="100000" fill="hold" grpId="1" nodeType="withEffect">
                                  <p:stCondLst>
                                    <p:cond delay="200"/>
                                  </p:stCondLst>
                                  <p:childTnLst>
                                    <p:animMotion origin="layout" path="M -3.75E-6 -3.33333E-6 L -0.01354 0.03449 " pathEditMode="relative" rAng="0" ptsTypes="AA">
                                      <p:cBhvr>
                                        <p:cTn id="14" dur="1000" spd="-100000" fill="hold"/>
                                        <p:tgtEl>
                                          <p:spTgt spid="4"/>
                                        </p:tgtEl>
                                        <p:attrNameLst>
                                          <p:attrName>ppt_x</p:attrName>
                                          <p:attrName>ppt_y</p:attrName>
                                        </p:attrNameLst>
                                      </p:cBhvr>
                                      <p:rCtr x="-677" y="1713"/>
                                    </p:animMotion>
                                  </p:childTnLst>
                                </p:cTn>
                              </p:par>
                              <p:par>
                                <p:cTn id="15" presetID="10" presetClass="entr" presetSubtype="0" fill="hold" grpId="0" nodeType="withEffect">
                                  <p:stCondLst>
                                    <p:cond delay="600"/>
                                  </p:stCondLst>
                                  <p:childTnLst>
                                    <p:set>
                                      <p:cBhvr>
                                        <p:cTn id="16" dur="1" fill="hold">
                                          <p:stCondLst>
                                            <p:cond delay="0"/>
                                          </p:stCondLst>
                                        </p:cTn>
                                        <p:tgtEl>
                                          <p:spTgt spid="212"/>
                                        </p:tgtEl>
                                        <p:attrNameLst>
                                          <p:attrName>style.visibility</p:attrName>
                                        </p:attrNameLst>
                                      </p:cBhvr>
                                      <p:to>
                                        <p:strVal val="visible"/>
                                      </p:to>
                                    </p:set>
                                    <p:animEffect transition="in" filter="fade">
                                      <p:cBhvr>
                                        <p:cTn id="17" dur="500"/>
                                        <p:tgtEl>
                                          <p:spTgt spid="212"/>
                                        </p:tgtEl>
                                      </p:cBhvr>
                                    </p:animEffect>
                                  </p:childTnLst>
                                </p:cTn>
                              </p:par>
                              <p:par>
                                <p:cTn id="18" presetID="42" presetClass="path" presetSubtype="0" decel="100000" fill="hold" grpId="1" nodeType="withEffect">
                                  <p:stCondLst>
                                    <p:cond delay="600"/>
                                  </p:stCondLst>
                                  <p:childTnLst>
                                    <p:animMotion origin="layout" path="M 1.66667E-6 1.85185E-6 L -0.02565 0.00324 " pathEditMode="relative" rAng="0" ptsTypes="AA">
                                      <p:cBhvr>
                                        <p:cTn id="19" dur="1000" spd="-100000" fill="hold"/>
                                        <p:tgtEl>
                                          <p:spTgt spid="212"/>
                                        </p:tgtEl>
                                        <p:attrNameLst>
                                          <p:attrName>ppt_x</p:attrName>
                                          <p:attrName>ppt_y</p:attrName>
                                        </p:attrNameLst>
                                      </p:cBhvr>
                                      <p:rCtr x="-1289" y="162"/>
                                    </p:animMotion>
                                  </p:childTnLst>
                                </p:cTn>
                              </p:par>
                              <p:par>
                                <p:cTn id="20" presetID="10" presetClass="entr" presetSubtype="0" fill="hold" nodeType="withEffect">
                                  <p:stCondLst>
                                    <p:cond delay="1400"/>
                                  </p:stCondLst>
                                  <p:childTnLst>
                                    <p:set>
                                      <p:cBhvr>
                                        <p:cTn id="21" dur="1" fill="hold">
                                          <p:stCondLst>
                                            <p:cond delay="0"/>
                                          </p:stCondLst>
                                        </p:cTn>
                                        <p:tgtEl>
                                          <p:spTgt spid="209"/>
                                        </p:tgtEl>
                                        <p:attrNameLst>
                                          <p:attrName>style.visibility</p:attrName>
                                        </p:attrNameLst>
                                      </p:cBhvr>
                                      <p:to>
                                        <p:strVal val="visible"/>
                                      </p:to>
                                    </p:set>
                                    <p:animEffect transition="in" filter="fade">
                                      <p:cBhvr>
                                        <p:cTn id="22" dur="500"/>
                                        <p:tgtEl>
                                          <p:spTgt spid="209"/>
                                        </p:tgtEl>
                                      </p:cBhvr>
                                    </p:animEffect>
                                  </p:childTnLst>
                                </p:cTn>
                              </p:par>
                              <p:par>
                                <p:cTn id="23" presetID="42" presetClass="path" presetSubtype="0" decel="100000" fill="hold" nodeType="withEffect">
                                  <p:stCondLst>
                                    <p:cond delay="1400"/>
                                  </p:stCondLst>
                                  <p:childTnLst>
                                    <p:animMotion origin="layout" path="M 4.79167E-6 2.59259E-6 L -0.02566 0.00324 " pathEditMode="relative" rAng="0" ptsTypes="AA">
                                      <p:cBhvr>
                                        <p:cTn id="24" dur="1000" spd="-100000" fill="hold"/>
                                        <p:tgtEl>
                                          <p:spTgt spid="209"/>
                                        </p:tgtEl>
                                        <p:attrNameLst>
                                          <p:attrName>ppt_x</p:attrName>
                                          <p:attrName>ppt_y</p:attrName>
                                        </p:attrNameLst>
                                      </p:cBhvr>
                                      <p:rCtr x="-1289" y="162"/>
                                    </p:animMotion>
                                  </p:childTnLst>
                                </p:cTn>
                              </p:par>
                              <p:par>
                                <p:cTn id="25" presetID="10" presetClass="entr" presetSubtype="0" fill="hold" grpId="0" nodeType="withEffect">
                                  <p:stCondLst>
                                    <p:cond delay="2000"/>
                                  </p:stCondLst>
                                  <p:childTnLst>
                                    <p:set>
                                      <p:cBhvr>
                                        <p:cTn id="26" dur="1" fill="hold">
                                          <p:stCondLst>
                                            <p:cond delay="0"/>
                                          </p:stCondLst>
                                        </p:cTn>
                                        <p:tgtEl>
                                          <p:spTgt spid="213"/>
                                        </p:tgtEl>
                                        <p:attrNameLst>
                                          <p:attrName>style.visibility</p:attrName>
                                        </p:attrNameLst>
                                      </p:cBhvr>
                                      <p:to>
                                        <p:strVal val="visible"/>
                                      </p:to>
                                    </p:set>
                                    <p:animEffect transition="in" filter="fade">
                                      <p:cBhvr>
                                        <p:cTn id="27" dur="500"/>
                                        <p:tgtEl>
                                          <p:spTgt spid="213"/>
                                        </p:tgtEl>
                                      </p:cBhvr>
                                    </p:animEffect>
                                  </p:childTnLst>
                                </p:cTn>
                              </p:par>
                              <p:par>
                                <p:cTn id="28" presetID="42" presetClass="path" presetSubtype="0" decel="100000" fill="hold" grpId="1" nodeType="withEffect">
                                  <p:stCondLst>
                                    <p:cond delay="2000"/>
                                  </p:stCondLst>
                                  <p:childTnLst>
                                    <p:animMotion origin="layout" path="M 3.95833E-6 1.85185E-6 L -0.00092 0.04236 " pathEditMode="relative" rAng="0" ptsTypes="AA">
                                      <p:cBhvr>
                                        <p:cTn id="29" dur="1000" spd="-100000" fill="hold"/>
                                        <p:tgtEl>
                                          <p:spTgt spid="213"/>
                                        </p:tgtEl>
                                        <p:attrNameLst>
                                          <p:attrName>ppt_x</p:attrName>
                                          <p:attrName>ppt_y</p:attrName>
                                        </p:attrNameLst>
                                      </p:cBhvr>
                                      <p:rCtr x="-52" y="2106"/>
                                    </p:animMotion>
                                  </p:childTnLst>
                                </p:cTn>
                              </p:par>
                              <p:par>
                                <p:cTn id="30" presetID="10" presetClass="entr" presetSubtype="0" fill="hold" nodeType="withEffect">
                                  <p:stCondLst>
                                    <p:cond delay="200"/>
                                  </p:stCondLst>
                                  <p:childTnLst>
                                    <p:set>
                                      <p:cBhvr>
                                        <p:cTn id="31" dur="1" fill="hold">
                                          <p:stCondLst>
                                            <p:cond delay="0"/>
                                          </p:stCondLst>
                                        </p:cTn>
                                        <p:tgtEl>
                                          <p:spTgt spid="166"/>
                                        </p:tgtEl>
                                        <p:attrNameLst>
                                          <p:attrName>style.visibility</p:attrName>
                                        </p:attrNameLst>
                                      </p:cBhvr>
                                      <p:to>
                                        <p:strVal val="visible"/>
                                      </p:to>
                                    </p:set>
                                    <p:animEffect transition="in" filter="fade">
                                      <p:cBhvr>
                                        <p:cTn id="32" dur="500"/>
                                        <p:tgtEl>
                                          <p:spTgt spid="166"/>
                                        </p:tgtEl>
                                      </p:cBhvr>
                                    </p:animEffect>
                                  </p:childTnLst>
                                </p:cTn>
                              </p:par>
                              <p:par>
                                <p:cTn id="33" presetID="42" presetClass="path" presetSubtype="0" decel="100000" fill="hold" nodeType="withEffect">
                                  <p:stCondLst>
                                    <p:cond delay="200"/>
                                  </p:stCondLst>
                                  <p:childTnLst>
                                    <p:animMotion origin="layout" path="M -6.25E-7 -3.33333E-6 L -0.00091 0.04236 " pathEditMode="relative" rAng="0" ptsTypes="AA">
                                      <p:cBhvr>
                                        <p:cTn id="34" dur="1000" spd="-100000" fill="hold"/>
                                        <p:tgtEl>
                                          <p:spTgt spid="166"/>
                                        </p:tgtEl>
                                        <p:attrNameLst>
                                          <p:attrName>ppt_x</p:attrName>
                                          <p:attrName>ppt_y</p:attrName>
                                        </p:attrNameLst>
                                      </p:cBhvr>
                                      <p:rCtr x="-52" y="2106"/>
                                    </p:animMotion>
                                  </p:childTnLst>
                                </p:cTn>
                              </p:par>
                              <p:par>
                                <p:cTn id="35" presetID="10" presetClass="entr" presetSubtype="0" fill="hold" nodeType="withEffect">
                                  <p:stCondLst>
                                    <p:cond delay="1000"/>
                                  </p:stCondLst>
                                  <p:childTnLst>
                                    <p:set>
                                      <p:cBhvr>
                                        <p:cTn id="36" dur="1" fill="hold">
                                          <p:stCondLst>
                                            <p:cond delay="0"/>
                                          </p:stCondLst>
                                        </p:cTn>
                                        <p:tgtEl>
                                          <p:spTgt spid="263"/>
                                        </p:tgtEl>
                                        <p:attrNameLst>
                                          <p:attrName>style.visibility</p:attrName>
                                        </p:attrNameLst>
                                      </p:cBhvr>
                                      <p:to>
                                        <p:strVal val="visible"/>
                                      </p:to>
                                    </p:set>
                                    <p:animEffect transition="in" filter="fade">
                                      <p:cBhvr>
                                        <p:cTn id="37" dur="500"/>
                                        <p:tgtEl>
                                          <p:spTgt spid="263"/>
                                        </p:tgtEl>
                                      </p:cBhvr>
                                    </p:animEffect>
                                  </p:childTnLst>
                                </p:cTn>
                              </p:par>
                              <p:par>
                                <p:cTn id="38" presetID="42" presetClass="path" presetSubtype="0" decel="100000" fill="hold" nodeType="withEffect">
                                  <p:stCondLst>
                                    <p:cond delay="1000"/>
                                  </p:stCondLst>
                                  <p:childTnLst>
                                    <p:animMotion origin="layout" path="M 4.16667E-6 1.48148E-6 L -0.00092 0.04236 " pathEditMode="relative" rAng="0" ptsTypes="AA">
                                      <p:cBhvr>
                                        <p:cTn id="39" dur="1000" spd="-100000" fill="hold"/>
                                        <p:tgtEl>
                                          <p:spTgt spid="263"/>
                                        </p:tgtEl>
                                        <p:attrNameLst>
                                          <p:attrName>ppt_x</p:attrName>
                                          <p:attrName>ppt_y</p:attrName>
                                        </p:attrNameLst>
                                      </p:cBhvr>
                                      <p:rCtr x="-52" y="2106"/>
                                    </p:animMotion>
                                  </p:childTnLst>
                                </p:cTn>
                              </p:par>
                              <p:par>
                                <p:cTn id="40" presetID="10" presetClass="entr" presetSubtype="0" fill="hold" nodeType="withEffect">
                                  <p:stCondLst>
                                    <p:cond delay="2400"/>
                                  </p:stCondLst>
                                  <p:childTnLst>
                                    <p:set>
                                      <p:cBhvr>
                                        <p:cTn id="41" dur="1" fill="hold">
                                          <p:stCondLst>
                                            <p:cond delay="0"/>
                                          </p:stCondLst>
                                        </p:cTn>
                                        <p:tgtEl>
                                          <p:spTgt spid="3"/>
                                        </p:tgtEl>
                                        <p:attrNameLst>
                                          <p:attrName>style.visibility</p:attrName>
                                        </p:attrNameLst>
                                      </p:cBhvr>
                                      <p:to>
                                        <p:strVal val="visible"/>
                                      </p:to>
                                    </p:set>
                                    <p:animEffect transition="in" filter="fade">
                                      <p:cBhvr>
                                        <p:cTn id="42" dur="500"/>
                                        <p:tgtEl>
                                          <p:spTgt spid="3"/>
                                        </p:tgtEl>
                                      </p:cBhvr>
                                    </p:animEffect>
                                  </p:childTnLst>
                                </p:cTn>
                              </p:par>
                              <p:par>
                                <p:cTn id="43" presetID="42" presetClass="path" presetSubtype="0" decel="100000" fill="hold" nodeType="withEffect">
                                  <p:stCondLst>
                                    <p:cond delay="2400"/>
                                  </p:stCondLst>
                                  <p:childTnLst>
                                    <p:animMotion origin="layout" path="M 3.95833E-6 1.48148E-6 L -0.00092 0.04236 " pathEditMode="relative" rAng="0" ptsTypes="AA">
                                      <p:cBhvr>
                                        <p:cTn id="44" dur="1000" spd="-100000" fill="hold"/>
                                        <p:tgtEl>
                                          <p:spTgt spid="3"/>
                                        </p:tgtEl>
                                        <p:attrNameLst>
                                          <p:attrName>ppt_x</p:attrName>
                                          <p:attrName>ppt_y</p:attrName>
                                        </p:attrNameLst>
                                      </p:cBhvr>
                                      <p:rCtr x="-52" y="2106"/>
                                    </p:animMotion>
                                  </p:childTnLst>
                                </p:cTn>
                              </p:par>
                              <p:par>
                                <p:cTn id="45" presetID="10" presetClass="entr" presetSubtype="0" fill="hold" nodeType="withEffect">
                                  <p:stCondLst>
                                    <p:cond delay="2800"/>
                                  </p:stCondLst>
                                  <p:childTnLst>
                                    <p:set>
                                      <p:cBhvr>
                                        <p:cTn id="46" dur="1" fill="hold">
                                          <p:stCondLst>
                                            <p:cond delay="0"/>
                                          </p:stCondLst>
                                        </p:cTn>
                                        <p:tgtEl>
                                          <p:spTgt spid="15"/>
                                        </p:tgtEl>
                                        <p:attrNameLst>
                                          <p:attrName>style.visibility</p:attrName>
                                        </p:attrNameLst>
                                      </p:cBhvr>
                                      <p:to>
                                        <p:strVal val="visible"/>
                                      </p:to>
                                    </p:set>
                                    <p:animEffect transition="in" filter="fade">
                                      <p:cBhvr>
                                        <p:cTn id="47" dur="500"/>
                                        <p:tgtEl>
                                          <p:spTgt spid="15"/>
                                        </p:tgtEl>
                                      </p:cBhvr>
                                    </p:animEffect>
                                  </p:childTnLst>
                                </p:cTn>
                              </p:par>
                              <p:par>
                                <p:cTn id="48" presetID="42" presetClass="path" presetSubtype="0" decel="100000" fill="hold" nodeType="withEffect">
                                  <p:stCondLst>
                                    <p:cond delay="2800"/>
                                  </p:stCondLst>
                                  <p:childTnLst>
                                    <p:animMotion origin="layout" path="M 3.95833E-6 -1.85185E-6 L -0.00092 0.04236 " pathEditMode="relative" rAng="0" ptsTypes="AA">
                                      <p:cBhvr>
                                        <p:cTn id="49" dur="1000" spd="-100000" fill="hold"/>
                                        <p:tgtEl>
                                          <p:spTgt spid="15"/>
                                        </p:tgtEl>
                                        <p:attrNameLst>
                                          <p:attrName>ppt_x</p:attrName>
                                          <p:attrName>ppt_y</p:attrName>
                                        </p:attrNameLst>
                                      </p:cBhvr>
                                      <p:rCtr x="-52" y="2106"/>
                                    </p:animMotion>
                                  </p:childTnLst>
                                </p:cTn>
                              </p:par>
                            </p:childTnLst>
                          </p:cTn>
                        </p:par>
                        <p:par>
                          <p:cTn id="50" fill="hold">
                            <p:stCondLst>
                              <p:cond delay="3800"/>
                            </p:stCondLst>
                            <p:childTnLst>
                              <p:par>
                                <p:cTn id="51" presetID="10" presetClass="entr" presetSubtype="0" fill="hold" grpId="0" nodeType="afterEffect">
                                  <p:stCondLst>
                                    <p:cond delay="0"/>
                                  </p:stCondLst>
                                  <p:childTnLst>
                                    <p:set>
                                      <p:cBhvr>
                                        <p:cTn id="52" dur="1" fill="hold">
                                          <p:stCondLst>
                                            <p:cond delay="0"/>
                                          </p:stCondLst>
                                        </p:cTn>
                                        <p:tgtEl>
                                          <p:spTgt spid="24"/>
                                        </p:tgtEl>
                                        <p:attrNameLst>
                                          <p:attrName>style.visibility</p:attrName>
                                        </p:attrNameLst>
                                      </p:cBhvr>
                                      <p:to>
                                        <p:strVal val="visible"/>
                                      </p:to>
                                    </p:set>
                                    <p:animEffect transition="in" filter="fade">
                                      <p:cBhvr>
                                        <p:cTn id="53" dur="500"/>
                                        <p:tgtEl>
                                          <p:spTgt spid="24"/>
                                        </p:tgtEl>
                                      </p:cBhvr>
                                    </p:animEffect>
                                  </p:childTnLst>
                                </p:cTn>
                              </p:par>
                              <p:par>
                                <p:cTn id="54" presetID="42" presetClass="path" presetSubtype="0" decel="100000" fill="hold" grpId="1" nodeType="withEffect">
                                  <p:stCondLst>
                                    <p:cond delay="0"/>
                                  </p:stCondLst>
                                  <p:childTnLst>
                                    <p:animMotion origin="layout" path="M -4.16667E-7 -1.85185E-6 L -0.00091 0.04236 " pathEditMode="relative" rAng="0" ptsTypes="AA">
                                      <p:cBhvr>
                                        <p:cTn id="55" dur="1000" spd="-100000" fill="hold"/>
                                        <p:tgtEl>
                                          <p:spTgt spid="24"/>
                                        </p:tgtEl>
                                        <p:attrNameLst>
                                          <p:attrName>ppt_x</p:attrName>
                                          <p:attrName>ppt_y</p:attrName>
                                        </p:attrNameLst>
                                      </p:cBhvr>
                                      <p:rCtr x="-52" y="2106"/>
                                    </p:animMotion>
                                  </p:childTnLst>
                                </p:cTn>
                              </p:par>
                            </p:childTnLst>
                          </p:cTn>
                        </p:par>
                      </p:childTnLst>
                    </p:cTn>
                  </p:par>
                  <p:par>
                    <p:cTn id="56" fill="hold">
                      <p:stCondLst>
                        <p:cond delay="indefinite"/>
                      </p:stCondLst>
                      <p:childTnLst>
                        <p:par>
                          <p:cTn id="57" fill="hold">
                            <p:stCondLst>
                              <p:cond delay="0"/>
                            </p:stCondLst>
                            <p:childTnLst>
                              <p:par>
                                <p:cTn id="58" presetID="10" presetClass="entr" presetSubtype="0" fill="hold" grpId="0" nodeType="clickEffect">
                                  <p:stCondLst>
                                    <p:cond delay="0"/>
                                  </p:stCondLst>
                                  <p:childTnLst>
                                    <p:set>
                                      <p:cBhvr>
                                        <p:cTn id="59" dur="1" fill="hold">
                                          <p:stCondLst>
                                            <p:cond delay="0"/>
                                          </p:stCondLst>
                                        </p:cTn>
                                        <p:tgtEl>
                                          <p:spTgt spid="22"/>
                                        </p:tgtEl>
                                        <p:attrNameLst>
                                          <p:attrName>style.visibility</p:attrName>
                                        </p:attrNameLst>
                                      </p:cBhvr>
                                      <p:to>
                                        <p:strVal val="visible"/>
                                      </p:to>
                                    </p:set>
                                    <p:animEffect transition="in" filter="fade">
                                      <p:cBhvr>
                                        <p:cTn id="60" dur="500"/>
                                        <p:tgtEl>
                                          <p:spTgt spid="22"/>
                                        </p:tgtEl>
                                      </p:cBhvr>
                                    </p:animEffect>
                                  </p:childTnLst>
                                </p:cTn>
                              </p:par>
                              <p:par>
                                <p:cTn id="61" presetID="42" presetClass="path" presetSubtype="0" decel="100000" fill="hold" grpId="1" nodeType="withEffect">
                                  <p:stCondLst>
                                    <p:cond delay="0"/>
                                  </p:stCondLst>
                                  <p:childTnLst>
                                    <p:animMotion origin="layout" path="M 2.08333E-7 -2.59259E-6 L -0.00091 0.04236 " pathEditMode="relative" rAng="0" ptsTypes="AA">
                                      <p:cBhvr>
                                        <p:cTn id="62" dur="1000" spd="-100000" fill="hold"/>
                                        <p:tgtEl>
                                          <p:spTgt spid="22"/>
                                        </p:tgtEl>
                                        <p:attrNameLst>
                                          <p:attrName>ppt_x</p:attrName>
                                          <p:attrName>ppt_y</p:attrName>
                                        </p:attrNameLst>
                                      </p:cBhvr>
                                      <p:rCtr x="-52" y="2106"/>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P spid="4" grpId="0"/>
      <p:bldP spid="4" grpId="1"/>
      <p:bldP spid="212" grpId="0" animBg="1"/>
      <p:bldP spid="212" grpId="1" animBg="1"/>
      <p:bldP spid="213" grpId="0" animBg="1"/>
      <p:bldP spid="213" grpId="1" animBg="1"/>
      <p:bldP spid="22" grpId="0" animBg="1"/>
      <p:bldP spid="22" grpId="1" animBg="1"/>
      <p:bldP spid="24" grpId="0"/>
      <p:bldP spid="24" grpId="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E11706-6264-573E-1F9A-A2DE0B4BACA6}"/>
            </a:ext>
          </a:extLst>
        </p:cNvPr>
        <p:cNvGrpSpPr/>
        <p:nvPr/>
      </p:nvGrpSpPr>
      <p:grpSpPr>
        <a:xfrm>
          <a:off x="0" y="0"/>
          <a:ext cx="0" cy="0"/>
          <a:chOff x="0" y="0"/>
          <a:chExt cx="0" cy="0"/>
        </a:xfrm>
      </p:grpSpPr>
      <p:sp>
        <p:nvSpPr>
          <p:cNvPr id="7" name="TextBox 6">
            <a:extLst>
              <a:ext uri="{FF2B5EF4-FFF2-40B4-BE49-F238E27FC236}">
                <a16:creationId xmlns:a16="http://schemas.microsoft.com/office/drawing/2014/main" id="{7FB93A06-4378-2AB4-2FC3-33ABCB40E72A}"/>
              </a:ext>
            </a:extLst>
          </p:cNvPr>
          <p:cNvSpPr txBox="1"/>
          <p:nvPr/>
        </p:nvSpPr>
        <p:spPr>
          <a:xfrm>
            <a:off x="6096000" y="2321004"/>
            <a:ext cx="5022657" cy="2215991"/>
          </a:xfrm>
          <a:prstGeom prst="rect">
            <a:avLst/>
          </a:prstGeom>
          <a:noFill/>
        </p:spPr>
        <p:txBody>
          <a:bodyPr wrap="square" lIns="0" tIns="0" rIns="0" bIns="0" rtlCol="0">
            <a:spAutoFit/>
          </a:bodyPr>
          <a:lstStyle/>
          <a:p>
            <a:r>
              <a:rPr lang="en-US" sz="2400" dirty="0"/>
              <a:t>The total amount of volume in the current month from team members who enrolled or reactivated in the previous 12 months, within a defined number of sponsor levels (determined by your rank).</a:t>
            </a:r>
          </a:p>
        </p:txBody>
      </p:sp>
      <p:sp>
        <p:nvSpPr>
          <p:cNvPr id="8" name="TextBox 7">
            <a:extLst>
              <a:ext uri="{FF2B5EF4-FFF2-40B4-BE49-F238E27FC236}">
                <a16:creationId xmlns:a16="http://schemas.microsoft.com/office/drawing/2014/main" id="{DEADB79F-5DA9-E9CC-55D4-35B1BD8E68E0}"/>
              </a:ext>
            </a:extLst>
          </p:cNvPr>
          <p:cNvSpPr txBox="1"/>
          <p:nvPr/>
        </p:nvSpPr>
        <p:spPr>
          <a:xfrm>
            <a:off x="959043" y="1490007"/>
            <a:ext cx="4255973" cy="3046988"/>
          </a:xfrm>
          <a:prstGeom prst="rect">
            <a:avLst/>
          </a:prstGeom>
          <a:noFill/>
        </p:spPr>
        <p:txBody>
          <a:bodyPr wrap="none" lIns="0" tIns="0" rIns="0" bIns="0" rtlCol="0" anchor="b">
            <a:spAutoFit/>
          </a:bodyPr>
          <a:lstStyle/>
          <a:p>
            <a:r>
              <a:rPr lang="en-US" sz="6600" b="1" spc="200">
                <a:solidFill>
                  <a:schemeClr val="accent6"/>
                </a:solidFill>
                <a:latin typeface="Raleway ExtraBold" panose="020B0003030101060003" pitchFamily="34" charset="0"/>
              </a:rPr>
              <a:t>TEAM </a:t>
            </a:r>
          </a:p>
          <a:p>
            <a:r>
              <a:rPr lang="en-US" sz="6600" b="1" spc="200">
                <a:solidFill>
                  <a:schemeClr val="accent6"/>
                </a:solidFill>
                <a:latin typeface="Raleway ExtraBold" panose="020B0003030101060003" pitchFamily="34" charset="0"/>
              </a:rPr>
              <a:t>GROWTH </a:t>
            </a:r>
          </a:p>
          <a:p>
            <a:r>
              <a:rPr lang="en-US" sz="6600" b="1" spc="200">
                <a:solidFill>
                  <a:schemeClr val="accent6"/>
                </a:solidFill>
                <a:latin typeface="Raleway ExtraBold" panose="020B0003030101060003" pitchFamily="34" charset="0"/>
              </a:rPr>
              <a:t>VOLUME </a:t>
            </a:r>
          </a:p>
        </p:txBody>
      </p:sp>
      <p:sp>
        <p:nvSpPr>
          <p:cNvPr id="9" name="Title 1">
            <a:extLst>
              <a:ext uri="{FF2B5EF4-FFF2-40B4-BE49-F238E27FC236}">
                <a16:creationId xmlns:a16="http://schemas.microsoft.com/office/drawing/2014/main" id="{6F04A6C2-87CF-F7C4-E90E-9C13C4423267}"/>
              </a:ext>
            </a:extLst>
          </p:cNvPr>
          <p:cNvSpPr txBox="1">
            <a:spLocks/>
          </p:cNvSpPr>
          <p:nvPr/>
        </p:nvSpPr>
        <p:spPr>
          <a:xfrm>
            <a:off x="959043" y="4536995"/>
            <a:ext cx="2265044" cy="914096"/>
          </a:xfrm>
          <a:prstGeom prst="rect">
            <a:avLst/>
          </a:prstGeom>
        </p:spPr>
        <p:txBody>
          <a:bodyPr vert="horz" wrap="none" lIns="0" tIns="0" rIns="0" bIns="0" rtlCol="0" anchor="ctr">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6600">
                <a:ln w="31750">
                  <a:solidFill>
                    <a:schemeClr val="accent6"/>
                  </a:solidFill>
                </a:ln>
                <a:solidFill>
                  <a:schemeClr val="bg1"/>
                </a:solidFill>
              </a:rPr>
              <a:t>(TGV)</a:t>
            </a:r>
          </a:p>
        </p:txBody>
      </p:sp>
    </p:spTree>
    <p:extLst>
      <p:ext uri="{BB962C8B-B14F-4D97-AF65-F5344CB8AC3E}">
        <p14:creationId xmlns:p14="http://schemas.microsoft.com/office/powerpoint/2010/main" val="15033933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par>
                                <p:cTn id="8" presetID="42" presetClass="path" presetSubtype="0" decel="100000" fill="hold" grpId="1" nodeType="withEffect">
                                  <p:stCondLst>
                                    <p:cond delay="0"/>
                                  </p:stCondLst>
                                  <p:childTnLst>
                                    <p:animMotion origin="layout" path="M 5E-6 -1.85185E-6 L -0.01355 0.03449 " pathEditMode="relative" rAng="0" ptsTypes="AA">
                                      <p:cBhvr>
                                        <p:cTn id="9" dur="1000" spd="-100000" fill="hold"/>
                                        <p:tgtEl>
                                          <p:spTgt spid="8"/>
                                        </p:tgtEl>
                                        <p:attrNameLst>
                                          <p:attrName>ppt_x</p:attrName>
                                          <p:attrName>ppt_y</p:attrName>
                                        </p:attrNameLst>
                                      </p:cBhvr>
                                      <p:rCtr x="-677" y="1713"/>
                                    </p:animMotion>
                                  </p:childTnLst>
                                </p:cTn>
                              </p:par>
                              <p:par>
                                <p:cTn id="10" presetID="10" presetClass="entr" presetSubtype="0" fill="hold" grpId="0" nodeType="withEffect">
                                  <p:stCondLst>
                                    <p:cond delay="20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par>
                                <p:cTn id="13" presetID="42" presetClass="path" presetSubtype="0" decel="100000" fill="hold" grpId="1" nodeType="withEffect">
                                  <p:stCondLst>
                                    <p:cond delay="200"/>
                                  </p:stCondLst>
                                  <p:childTnLst>
                                    <p:animMotion origin="layout" path="M -4.375E-6 -7.40741E-7 L -0.01354 0.03449 " pathEditMode="relative" rAng="0" ptsTypes="AA">
                                      <p:cBhvr>
                                        <p:cTn id="14" dur="1000" spd="-100000" fill="hold"/>
                                        <p:tgtEl>
                                          <p:spTgt spid="9"/>
                                        </p:tgtEl>
                                        <p:attrNameLst>
                                          <p:attrName>ppt_x</p:attrName>
                                          <p:attrName>ppt_y</p:attrName>
                                        </p:attrNameLst>
                                      </p:cBhvr>
                                      <p:rCtr x="-677" y="1713"/>
                                    </p:animMotion>
                                  </p:childTnLst>
                                </p:cTn>
                              </p:par>
                              <p:par>
                                <p:cTn id="15" presetID="10" presetClass="entr" presetSubtype="0" fill="hold" grpId="0" nodeType="withEffect">
                                  <p:stCondLst>
                                    <p:cond delay="20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cTn>
                              </p:par>
                              <p:par>
                                <p:cTn id="18" presetID="42" presetClass="path" presetSubtype="0" decel="100000" fill="hold" grpId="1" nodeType="withEffect">
                                  <p:stCondLst>
                                    <p:cond delay="200"/>
                                  </p:stCondLst>
                                  <p:childTnLst>
                                    <p:animMotion origin="layout" path="M 4.16667E-7 0 L -0.01354 0.03449 " pathEditMode="relative" rAng="0" ptsTypes="AA">
                                      <p:cBhvr>
                                        <p:cTn id="19" dur="1000" spd="-100000" fill="hold"/>
                                        <p:tgtEl>
                                          <p:spTgt spid="7"/>
                                        </p:tgtEl>
                                        <p:attrNameLst>
                                          <p:attrName>ppt_x</p:attrName>
                                          <p:attrName>ppt_y</p:attrName>
                                        </p:attrNameLst>
                                      </p:cBhvr>
                                      <p:rCtr x="-677" y="1713"/>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7" grpId="1"/>
      <p:bldP spid="8" grpId="0"/>
      <p:bldP spid="8" grpId="1"/>
      <p:bldP spid="9" grpId="0"/>
      <p:bldP spid="9" grpId="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A543A3-E458-711B-6A02-19ACAD3F3047}"/>
            </a:ext>
          </a:extLst>
        </p:cNvPr>
        <p:cNvGrpSpPr/>
        <p:nvPr/>
      </p:nvGrpSpPr>
      <p:grpSpPr>
        <a:xfrm>
          <a:off x="0" y="0"/>
          <a:ext cx="0" cy="0"/>
          <a:chOff x="0" y="0"/>
          <a:chExt cx="0" cy="0"/>
        </a:xfrm>
      </p:grpSpPr>
      <p:sp>
        <p:nvSpPr>
          <p:cNvPr id="8" name="TextBox 7">
            <a:extLst>
              <a:ext uri="{FF2B5EF4-FFF2-40B4-BE49-F238E27FC236}">
                <a16:creationId xmlns:a16="http://schemas.microsoft.com/office/drawing/2014/main" id="{BB7E02E2-019A-631B-1E0C-E90323B9FA13}"/>
              </a:ext>
            </a:extLst>
          </p:cNvPr>
          <p:cNvSpPr txBox="1"/>
          <p:nvPr/>
        </p:nvSpPr>
        <p:spPr>
          <a:xfrm>
            <a:off x="664568" y="612547"/>
            <a:ext cx="6777496" cy="615553"/>
          </a:xfrm>
          <a:prstGeom prst="rect">
            <a:avLst/>
          </a:prstGeom>
          <a:noFill/>
        </p:spPr>
        <p:txBody>
          <a:bodyPr wrap="none" lIns="0" tIns="0" rIns="0" bIns="0" rtlCol="0" anchor="b">
            <a:spAutoFit/>
          </a:bodyPr>
          <a:lstStyle/>
          <a:p>
            <a:r>
              <a:rPr lang="en-US" sz="4000" b="1" spc="200">
                <a:solidFill>
                  <a:schemeClr val="accent6"/>
                </a:solidFill>
                <a:latin typeface="Raleway ExtraBold" panose="020B0003030101060003" pitchFamily="34" charset="0"/>
              </a:rPr>
              <a:t>TEAM GROWTH VOLUME </a:t>
            </a:r>
          </a:p>
        </p:txBody>
      </p:sp>
      <p:sp>
        <p:nvSpPr>
          <p:cNvPr id="9" name="Title 1">
            <a:extLst>
              <a:ext uri="{FF2B5EF4-FFF2-40B4-BE49-F238E27FC236}">
                <a16:creationId xmlns:a16="http://schemas.microsoft.com/office/drawing/2014/main" id="{F9FFFFFA-F8EC-7F12-5C6F-24463DA40607}"/>
              </a:ext>
            </a:extLst>
          </p:cNvPr>
          <p:cNvSpPr txBox="1">
            <a:spLocks/>
          </p:cNvSpPr>
          <p:nvPr/>
        </p:nvSpPr>
        <p:spPr>
          <a:xfrm>
            <a:off x="7383400" y="671236"/>
            <a:ext cx="1373774" cy="553998"/>
          </a:xfrm>
          <a:prstGeom prst="rect">
            <a:avLst/>
          </a:prstGeom>
        </p:spPr>
        <p:txBody>
          <a:bodyPr vert="horz" wrap="none" lIns="0" tIns="0" rIns="0" bIns="0" rtlCol="0" anchor="ctr">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a:ln w="31750">
                  <a:solidFill>
                    <a:schemeClr val="accent6"/>
                  </a:solidFill>
                </a:ln>
                <a:solidFill>
                  <a:schemeClr val="bg1"/>
                </a:solidFill>
              </a:rPr>
              <a:t>(TGV)</a:t>
            </a:r>
          </a:p>
        </p:txBody>
      </p:sp>
      <p:grpSp>
        <p:nvGrpSpPr>
          <p:cNvPr id="4" name="Group 3">
            <a:extLst>
              <a:ext uri="{FF2B5EF4-FFF2-40B4-BE49-F238E27FC236}">
                <a16:creationId xmlns:a16="http://schemas.microsoft.com/office/drawing/2014/main" id="{961A7FA1-E0D5-EF57-051C-6004FDD33227}"/>
              </a:ext>
            </a:extLst>
          </p:cNvPr>
          <p:cNvGrpSpPr/>
          <p:nvPr/>
        </p:nvGrpSpPr>
        <p:grpSpPr>
          <a:xfrm>
            <a:off x="2140768" y="2641632"/>
            <a:ext cx="890213" cy="763581"/>
            <a:chOff x="198486" y="3186890"/>
            <a:chExt cx="890213" cy="763581"/>
          </a:xfrm>
        </p:grpSpPr>
        <p:sp>
          <p:nvSpPr>
            <p:cNvPr id="24" name="TextBox 23">
              <a:extLst>
                <a:ext uri="{FF2B5EF4-FFF2-40B4-BE49-F238E27FC236}">
                  <a16:creationId xmlns:a16="http://schemas.microsoft.com/office/drawing/2014/main" id="{9B4711D2-A4C6-7BE4-87A0-CCCDB21FFF22}"/>
                </a:ext>
              </a:extLst>
            </p:cNvPr>
            <p:cNvSpPr txBox="1"/>
            <p:nvPr/>
          </p:nvSpPr>
          <p:spPr>
            <a:xfrm>
              <a:off x="198486" y="3488806"/>
              <a:ext cx="890213" cy="461665"/>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000000"/>
                  </a:solidFill>
                  <a:effectLst/>
                  <a:uLnTx/>
                  <a:uFillTx/>
                  <a:latin typeface="Raleway"/>
                  <a:ea typeface="+mn-ea"/>
                  <a:cs typeface="+mn-cs"/>
                </a:rPr>
                <a:t>Jenna</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000000"/>
                  </a:solidFill>
                  <a:effectLst/>
                  <a:uLnTx/>
                  <a:uFillTx/>
                  <a:latin typeface="Raleway"/>
                  <a:ea typeface="+mn-ea"/>
                  <a:cs typeface="+mn-cs"/>
                </a:rPr>
                <a:t>Enrollment Date: </a:t>
              </a:r>
              <a:br>
                <a:rPr kumimoji="0" lang="en-US" sz="800" b="1" i="0" u="none" strike="noStrike" kern="1200" cap="none" spc="0" normalizeH="0" baseline="0" noProof="0">
                  <a:ln>
                    <a:noFill/>
                  </a:ln>
                  <a:solidFill>
                    <a:srgbClr val="000000"/>
                  </a:solidFill>
                  <a:effectLst/>
                  <a:uLnTx/>
                  <a:uFillTx/>
                  <a:latin typeface="Raleway"/>
                  <a:ea typeface="+mn-ea"/>
                  <a:cs typeface="+mn-cs"/>
                </a:rPr>
              </a:br>
              <a:r>
                <a:rPr kumimoji="0" lang="en-US" sz="800" b="1" i="0" u="none" strike="noStrike" kern="1200" cap="none" spc="0" normalizeH="0" baseline="0" noProof="0">
                  <a:ln>
                    <a:noFill/>
                  </a:ln>
                  <a:solidFill>
                    <a:srgbClr val="000000"/>
                  </a:solidFill>
                  <a:effectLst/>
                  <a:uLnTx/>
                  <a:uFillTx/>
                  <a:latin typeface="Raleway"/>
                  <a:ea typeface="+mn-ea"/>
                  <a:cs typeface="+mn-cs"/>
                </a:rPr>
                <a:t>Oct 2024</a:t>
              </a:r>
            </a:p>
          </p:txBody>
        </p:sp>
        <p:pic>
          <p:nvPicPr>
            <p:cNvPr id="25" name="Graphic 1">
              <a:extLst>
                <a:ext uri="{FF2B5EF4-FFF2-40B4-BE49-F238E27FC236}">
                  <a16:creationId xmlns:a16="http://schemas.microsoft.com/office/drawing/2014/main" id="{55D223B2-7C9A-5964-34B1-547E641475AD}"/>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525416" y="3186890"/>
              <a:ext cx="222250" cy="314954"/>
            </a:xfrm>
            <a:prstGeom prst="rect">
              <a:avLst/>
            </a:prstGeom>
          </p:spPr>
        </p:pic>
      </p:grpSp>
      <p:grpSp>
        <p:nvGrpSpPr>
          <p:cNvPr id="11" name="Group 10">
            <a:extLst>
              <a:ext uri="{FF2B5EF4-FFF2-40B4-BE49-F238E27FC236}">
                <a16:creationId xmlns:a16="http://schemas.microsoft.com/office/drawing/2014/main" id="{7E0C6797-46E5-DB4F-5823-A8E23BD46607}"/>
              </a:ext>
            </a:extLst>
          </p:cNvPr>
          <p:cNvGrpSpPr/>
          <p:nvPr/>
        </p:nvGrpSpPr>
        <p:grpSpPr>
          <a:xfrm>
            <a:off x="1192961" y="2617900"/>
            <a:ext cx="857607" cy="776040"/>
            <a:chOff x="205668" y="3186890"/>
            <a:chExt cx="857607" cy="776040"/>
          </a:xfrm>
        </p:grpSpPr>
        <p:sp>
          <p:nvSpPr>
            <p:cNvPr id="22" name="TextBox 21">
              <a:extLst>
                <a:ext uri="{FF2B5EF4-FFF2-40B4-BE49-F238E27FC236}">
                  <a16:creationId xmlns:a16="http://schemas.microsoft.com/office/drawing/2014/main" id="{C7D5F70B-47C2-FDA4-BDE4-CC3D9E60D1FF}"/>
                </a:ext>
              </a:extLst>
            </p:cNvPr>
            <p:cNvSpPr txBox="1"/>
            <p:nvPr/>
          </p:nvSpPr>
          <p:spPr>
            <a:xfrm>
              <a:off x="205668" y="3501265"/>
              <a:ext cx="857607" cy="461665"/>
            </a:xfrm>
            <a:prstGeom prst="rect">
              <a:avLst/>
            </a:prstGeom>
            <a:noFill/>
          </p:spPr>
          <p:txBody>
            <a:bodyPr wrap="non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000000"/>
                  </a:solidFill>
                  <a:effectLst/>
                  <a:uLnTx/>
                  <a:uFillTx/>
                  <a:latin typeface="Raleway"/>
                  <a:ea typeface="+mn-ea"/>
                  <a:cs typeface="+mn-cs"/>
                </a:rPr>
                <a:t>Anna</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000000"/>
                  </a:solidFill>
                  <a:effectLst/>
                  <a:uLnTx/>
                  <a:uFillTx/>
                  <a:latin typeface="Raleway"/>
                  <a:ea typeface="+mn-ea"/>
                  <a:cs typeface="+mn-cs"/>
                </a:rPr>
                <a:t>Enrollment Date: </a:t>
              </a:r>
              <a:br>
                <a:rPr kumimoji="0" lang="en-US" sz="800" b="1" i="0" u="none" strike="noStrike" kern="1200" cap="none" spc="0" normalizeH="0" baseline="0" noProof="0">
                  <a:ln>
                    <a:noFill/>
                  </a:ln>
                  <a:solidFill>
                    <a:srgbClr val="000000"/>
                  </a:solidFill>
                  <a:effectLst/>
                  <a:uLnTx/>
                  <a:uFillTx/>
                  <a:latin typeface="Raleway"/>
                  <a:ea typeface="+mn-ea"/>
                  <a:cs typeface="+mn-cs"/>
                </a:rPr>
              </a:br>
              <a:r>
                <a:rPr kumimoji="0" lang="en-US" sz="800" b="1" i="0" u="none" strike="noStrike" kern="1200" cap="none" spc="0" normalizeH="0" baseline="0" noProof="0">
                  <a:ln>
                    <a:noFill/>
                  </a:ln>
                  <a:solidFill>
                    <a:srgbClr val="000000"/>
                  </a:solidFill>
                  <a:effectLst/>
                  <a:uLnTx/>
                  <a:uFillTx/>
                  <a:latin typeface="Raleway"/>
                  <a:ea typeface="+mn-ea"/>
                  <a:cs typeface="+mn-cs"/>
                </a:rPr>
                <a:t>Jan 2024</a:t>
              </a:r>
            </a:p>
          </p:txBody>
        </p:sp>
        <p:pic>
          <p:nvPicPr>
            <p:cNvPr id="23" name="Graphic 1">
              <a:extLst>
                <a:ext uri="{FF2B5EF4-FFF2-40B4-BE49-F238E27FC236}">
                  <a16:creationId xmlns:a16="http://schemas.microsoft.com/office/drawing/2014/main" id="{2CFE537D-C671-D214-E1AA-BA0E79A12EF1}"/>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525416" y="3186890"/>
              <a:ext cx="222250" cy="314954"/>
            </a:xfrm>
            <a:prstGeom prst="rect">
              <a:avLst/>
            </a:prstGeom>
          </p:spPr>
        </p:pic>
      </p:grpSp>
      <p:grpSp>
        <p:nvGrpSpPr>
          <p:cNvPr id="12" name="Group 11">
            <a:extLst>
              <a:ext uri="{FF2B5EF4-FFF2-40B4-BE49-F238E27FC236}">
                <a16:creationId xmlns:a16="http://schemas.microsoft.com/office/drawing/2014/main" id="{64491904-9A74-A698-3EF8-C2D2E7462102}"/>
              </a:ext>
            </a:extLst>
          </p:cNvPr>
          <p:cNvGrpSpPr/>
          <p:nvPr/>
        </p:nvGrpSpPr>
        <p:grpSpPr>
          <a:xfrm>
            <a:off x="3105733" y="2603534"/>
            <a:ext cx="857607" cy="776040"/>
            <a:chOff x="205664" y="3186890"/>
            <a:chExt cx="857607" cy="776040"/>
          </a:xfrm>
        </p:grpSpPr>
        <p:sp>
          <p:nvSpPr>
            <p:cNvPr id="20" name="TextBox 19">
              <a:extLst>
                <a:ext uri="{FF2B5EF4-FFF2-40B4-BE49-F238E27FC236}">
                  <a16:creationId xmlns:a16="http://schemas.microsoft.com/office/drawing/2014/main" id="{4AE238D9-0454-0DB1-AE0C-90709E536E25}"/>
                </a:ext>
              </a:extLst>
            </p:cNvPr>
            <p:cNvSpPr txBox="1"/>
            <p:nvPr/>
          </p:nvSpPr>
          <p:spPr>
            <a:xfrm>
              <a:off x="205664" y="3501265"/>
              <a:ext cx="857607" cy="461665"/>
            </a:xfrm>
            <a:prstGeom prst="rect">
              <a:avLst/>
            </a:prstGeom>
            <a:noFill/>
          </p:spPr>
          <p:txBody>
            <a:bodyPr wrap="non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000000"/>
                  </a:solidFill>
                  <a:effectLst/>
                  <a:uLnTx/>
                  <a:uFillTx/>
                  <a:latin typeface="Raleway"/>
                  <a:ea typeface="+mn-ea"/>
                  <a:cs typeface="+mn-cs"/>
                </a:rPr>
                <a:t>Ellie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000000"/>
                  </a:solidFill>
                  <a:effectLst/>
                  <a:uLnTx/>
                  <a:uFillTx/>
                  <a:latin typeface="Raleway"/>
                  <a:ea typeface="+mn-ea"/>
                  <a:cs typeface="+mn-cs"/>
                </a:rPr>
                <a:t>Enrollment Date: </a:t>
              </a:r>
              <a:br>
                <a:rPr kumimoji="0" lang="en-US" sz="800" b="1" i="0" u="none" strike="noStrike" kern="1200" cap="none" spc="0" normalizeH="0" baseline="0" noProof="0">
                  <a:ln>
                    <a:noFill/>
                  </a:ln>
                  <a:solidFill>
                    <a:srgbClr val="000000"/>
                  </a:solidFill>
                  <a:effectLst/>
                  <a:uLnTx/>
                  <a:uFillTx/>
                  <a:latin typeface="Raleway"/>
                  <a:ea typeface="+mn-ea"/>
                  <a:cs typeface="+mn-cs"/>
                </a:rPr>
              </a:br>
              <a:r>
                <a:rPr kumimoji="0" lang="en-US" sz="800" b="1" i="0" u="none" strike="noStrike" kern="1200" cap="none" spc="0" normalizeH="0" baseline="0" noProof="0">
                  <a:ln>
                    <a:noFill/>
                  </a:ln>
                  <a:solidFill>
                    <a:srgbClr val="000000"/>
                  </a:solidFill>
                  <a:effectLst/>
                  <a:uLnTx/>
                  <a:uFillTx/>
                  <a:latin typeface="Raleway"/>
                  <a:ea typeface="+mn-ea"/>
                  <a:cs typeface="+mn-cs"/>
                </a:rPr>
                <a:t> Nov 2024</a:t>
              </a:r>
            </a:p>
          </p:txBody>
        </p:sp>
        <p:pic>
          <p:nvPicPr>
            <p:cNvPr id="21" name="Graphic 1">
              <a:extLst>
                <a:ext uri="{FF2B5EF4-FFF2-40B4-BE49-F238E27FC236}">
                  <a16:creationId xmlns:a16="http://schemas.microsoft.com/office/drawing/2014/main" id="{46D67D81-917C-F48A-B16A-3E37BD70560F}"/>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525416" y="3186890"/>
              <a:ext cx="222250" cy="314954"/>
            </a:xfrm>
            <a:prstGeom prst="rect">
              <a:avLst/>
            </a:prstGeom>
          </p:spPr>
        </p:pic>
      </p:grpSp>
      <p:grpSp>
        <p:nvGrpSpPr>
          <p:cNvPr id="13" name="Group 12">
            <a:extLst>
              <a:ext uri="{FF2B5EF4-FFF2-40B4-BE49-F238E27FC236}">
                <a16:creationId xmlns:a16="http://schemas.microsoft.com/office/drawing/2014/main" id="{A130FED6-5513-F3A4-A029-6433E4F2387A}"/>
              </a:ext>
            </a:extLst>
          </p:cNvPr>
          <p:cNvGrpSpPr/>
          <p:nvPr/>
        </p:nvGrpSpPr>
        <p:grpSpPr>
          <a:xfrm>
            <a:off x="4076587" y="2592185"/>
            <a:ext cx="857607" cy="774833"/>
            <a:chOff x="205664" y="4466937"/>
            <a:chExt cx="857607" cy="774833"/>
          </a:xfrm>
        </p:grpSpPr>
        <p:sp>
          <p:nvSpPr>
            <p:cNvPr id="18" name="TextBox 17">
              <a:extLst>
                <a:ext uri="{FF2B5EF4-FFF2-40B4-BE49-F238E27FC236}">
                  <a16:creationId xmlns:a16="http://schemas.microsoft.com/office/drawing/2014/main" id="{E4C452D4-FF87-CAA9-33E6-15198F51EC03}"/>
                </a:ext>
              </a:extLst>
            </p:cNvPr>
            <p:cNvSpPr txBox="1"/>
            <p:nvPr/>
          </p:nvSpPr>
          <p:spPr>
            <a:xfrm>
              <a:off x="205664" y="4780105"/>
              <a:ext cx="857607" cy="461665"/>
            </a:xfrm>
            <a:prstGeom prst="rect">
              <a:avLst/>
            </a:prstGeom>
            <a:noFill/>
          </p:spPr>
          <p:txBody>
            <a:bodyPr wrap="non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000000"/>
                  </a:solidFill>
                  <a:effectLst/>
                  <a:uLnTx/>
                  <a:uFillTx/>
                  <a:latin typeface="Raleway"/>
                  <a:ea typeface="+mn-ea"/>
                  <a:cs typeface="+mn-cs"/>
                </a:rPr>
                <a:t>Scott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000000"/>
                  </a:solidFill>
                  <a:effectLst/>
                  <a:uLnTx/>
                  <a:uFillTx/>
                  <a:latin typeface="Raleway"/>
                  <a:ea typeface="+mn-ea"/>
                  <a:cs typeface="+mn-cs"/>
                </a:rPr>
                <a:t>Enrollment Date: </a:t>
              </a:r>
              <a:br>
                <a:rPr kumimoji="0" lang="en-US" sz="800" b="1" i="0" u="none" strike="noStrike" kern="1200" cap="none" spc="0" normalizeH="0" baseline="0" noProof="0">
                  <a:ln>
                    <a:noFill/>
                  </a:ln>
                  <a:solidFill>
                    <a:srgbClr val="000000"/>
                  </a:solidFill>
                  <a:effectLst/>
                  <a:uLnTx/>
                  <a:uFillTx/>
                  <a:latin typeface="Raleway"/>
                  <a:ea typeface="+mn-ea"/>
                  <a:cs typeface="+mn-cs"/>
                </a:rPr>
              </a:br>
              <a:r>
                <a:rPr kumimoji="0" lang="en-US" sz="800" b="1" i="0" u="none" strike="noStrike" kern="1200" cap="none" spc="0" normalizeH="0" baseline="0" noProof="0">
                  <a:ln>
                    <a:noFill/>
                  </a:ln>
                  <a:solidFill>
                    <a:srgbClr val="000000"/>
                  </a:solidFill>
                  <a:effectLst/>
                  <a:uLnTx/>
                  <a:uFillTx/>
                  <a:latin typeface="Raleway"/>
                  <a:ea typeface="+mn-ea"/>
                  <a:cs typeface="+mn-cs"/>
                </a:rPr>
                <a:t>Feb 2024</a:t>
              </a:r>
            </a:p>
          </p:txBody>
        </p:sp>
        <p:pic>
          <p:nvPicPr>
            <p:cNvPr id="19" name="Graphic 1">
              <a:extLst>
                <a:ext uri="{FF2B5EF4-FFF2-40B4-BE49-F238E27FC236}">
                  <a16:creationId xmlns:a16="http://schemas.microsoft.com/office/drawing/2014/main" id="{8F184B60-2F12-9301-7CF5-7EC42C157D36}"/>
                </a:ext>
              </a:extLst>
            </p:cNvPr>
            <p:cNvPicPr>
              <a:picLocks noChangeAspect="1"/>
            </p:cNvPicPr>
            <p:nvPr/>
          </p:nvPicPr>
          <p:blipFill>
            <a:blip r:embed="rId4"/>
            <a:srcRect/>
            <a:stretch/>
          </p:blipFill>
          <p:spPr>
            <a:xfrm>
              <a:off x="525416" y="4466937"/>
              <a:ext cx="222250" cy="312541"/>
            </a:xfrm>
            <a:prstGeom prst="rect">
              <a:avLst/>
            </a:prstGeom>
          </p:spPr>
        </p:pic>
      </p:grpSp>
      <p:pic>
        <p:nvPicPr>
          <p:cNvPr id="14" name="Graphic 13" descr="Badge Tick1 with solid fill">
            <a:extLst>
              <a:ext uri="{FF2B5EF4-FFF2-40B4-BE49-F238E27FC236}">
                <a16:creationId xmlns:a16="http://schemas.microsoft.com/office/drawing/2014/main" id="{8DBF3F5A-4314-AA53-A968-10F82C817FF1}"/>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2485309" y="2850314"/>
            <a:ext cx="182880" cy="182880"/>
          </a:xfrm>
          <a:prstGeom prst="rect">
            <a:avLst/>
          </a:prstGeom>
        </p:spPr>
      </p:pic>
      <p:pic>
        <p:nvPicPr>
          <p:cNvPr id="15" name="Graphic 14" descr="Badge Tick1 with solid fill">
            <a:extLst>
              <a:ext uri="{FF2B5EF4-FFF2-40B4-BE49-F238E27FC236}">
                <a16:creationId xmlns:a16="http://schemas.microsoft.com/office/drawing/2014/main" id="{0F3F281A-951E-E3A8-D93A-FF1381AEFE00}"/>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533466" y="2821890"/>
            <a:ext cx="182880" cy="182880"/>
          </a:xfrm>
          <a:prstGeom prst="rect">
            <a:avLst/>
          </a:prstGeom>
        </p:spPr>
      </p:pic>
      <p:pic>
        <p:nvPicPr>
          <p:cNvPr id="16" name="Graphic 15" descr="Badge Tick1 with solid fill">
            <a:extLst>
              <a:ext uri="{FF2B5EF4-FFF2-40B4-BE49-F238E27FC236}">
                <a16:creationId xmlns:a16="http://schemas.microsoft.com/office/drawing/2014/main" id="{36060568-5939-7C2A-64A0-CE06526A83D3}"/>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3443096" y="2815646"/>
            <a:ext cx="182880" cy="182880"/>
          </a:xfrm>
          <a:prstGeom prst="rect">
            <a:avLst/>
          </a:prstGeom>
        </p:spPr>
      </p:pic>
      <p:pic>
        <p:nvPicPr>
          <p:cNvPr id="17" name="Graphic 16" descr="Badge Tick1 with solid fill">
            <a:extLst>
              <a:ext uri="{FF2B5EF4-FFF2-40B4-BE49-F238E27FC236}">
                <a16:creationId xmlns:a16="http://schemas.microsoft.com/office/drawing/2014/main" id="{BBCFEEE9-86D4-E2DF-05A1-41CF6784B40B}"/>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420861" y="2800867"/>
            <a:ext cx="182880" cy="182880"/>
          </a:xfrm>
          <a:prstGeom prst="rect">
            <a:avLst/>
          </a:prstGeom>
        </p:spPr>
      </p:pic>
      <p:sp>
        <p:nvSpPr>
          <p:cNvPr id="26" name="TextBox 25">
            <a:extLst>
              <a:ext uri="{FF2B5EF4-FFF2-40B4-BE49-F238E27FC236}">
                <a16:creationId xmlns:a16="http://schemas.microsoft.com/office/drawing/2014/main" id="{E9DA539D-64BE-C37E-0672-F129A5EAC7BB}"/>
              </a:ext>
            </a:extLst>
          </p:cNvPr>
          <p:cNvSpPr txBox="1"/>
          <p:nvPr/>
        </p:nvSpPr>
        <p:spPr>
          <a:xfrm>
            <a:off x="7620750" y="2734682"/>
            <a:ext cx="1136424" cy="484172"/>
          </a:xfrm>
          <a:prstGeom prst="rect">
            <a:avLst/>
          </a:prstGeom>
          <a:noFill/>
        </p:spPr>
        <p:txBody>
          <a:bodyPr wrap="square">
            <a:spAutoFit/>
          </a:bodyPr>
          <a:lstStyle/>
          <a:p>
            <a:pPr marL="0" marR="0" lvl="0" indent="0" algn="l" defTabSz="914400" rtl="0" eaLnBrk="1" fontAlgn="auto" latinLnBrk="0" hangingPunct="1">
              <a:lnSpc>
                <a:spcPts val="1500"/>
              </a:lnSpc>
              <a:spcBef>
                <a:spcPts val="0"/>
              </a:spcBef>
              <a:spcAft>
                <a:spcPts val="0"/>
              </a:spcAft>
              <a:buClrTx/>
              <a:buSzTx/>
              <a:buFontTx/>
              <a:buNone/>
              <a:tabLst/>
              <a:defRPr/>
            </a:pPr>
            <a:r>
              <a:rPr kumimoji="0" lang="en-US" sz="1800" b="1" i="0" u="none" strike="noStrike" kern="1200" cap="none" spc="0" normalizeH="0" baseline="0" noProof="0">
                <a:ln>
                  <a:noFill/>
                </a:ln>
                <a:solidFill>
                  <a:srgbClr val="000000"/>
                </a:solidFill>
                <a:effectLst/>
                <a:uLnTx/>
                <a:uFillTx/>
                <a:latin typeface="Raleway"/>
                <a:ea typeface="+mn-ea"/>
                <a:cs typeface="+mn-cs"/>
              </a:rPr>
              <a:t>Level 1</a:t>
            </a:r>
            <a:br>
              <a:rPr kumimoji="0" lang="en-US" sz="1800" b="1" i="0" u="none" strike="noStrike" kern="1200" cap="none" spc="0" normalizeH="0" baseline="0" noProof="0">
                <a:ln>
                  <a:noFill/>
                </a:ln>
                <a:solidFill>
                  <a:srgbClr val="000000"/>
                </a:solidFill>
                <a:effectLst/>
                <a:uLnTx/>
                <a:uFillTx/>
                <a:latin typeface="Raleway"/>
                <a:ea typeface="+mn-ea"/>
                <a:cs typeface="+mn-cs"/>
              </a:rPr>
            </a:br>
            <a:r>
              <a:rPr kumimoji="0" lang="en-US" sz="1800" b="1" i="0" u="none" strike="noStrike" kern="1200" cap="none" spc="0" normalizeH="0" baseline="0" noProof="0">
                <a:ln>
                  <a:noFill/>
                </a:ln>
                <a:solidFill>
                  <a:srgbClr val="000000"/>
                </a:solidFill>
                <a:effectLst/>
                <a:uLnTx/>
                <a:uFillTx/>
                <a:latin typeface="Raleway"/>
                <a:ea typeface="+mn-ea"/>
                <a:cs typeface="+mn-cs"/>
              </a:rPr>
              <a:t>Volume  </a:t>
            </a:r>
            <a:endParaRPr kumimoji="0" lang="en-US" sz="1800" b="0" i="0" u="none" strike="noStrike" kern="1200" cap="none" spc="0" normalizeH="0" baseline="0" noProof="0">
              <a:ln>
                <a:noFill/>
              </a:ln>
              <a:solidFill>
                <a:srgbClr val="000000"/>
              </a:solidFill>
              <a:effectLst/>
              <a:uLnTx/>
              <a:uFillTx/>
              <a:latin typeface="Raleway"/>
              <a:ea typeface="+mn-ea"/>
              <a:cs typeface="+mn-cs"/>
            </a:endParaRPr>
          </a:p>
        </p:txBody>
      </p:sp>
      <p:sp>
        <p:nvSpPr>
          <p:cNvPr id="27" name="Right Arrow 26">
            <a:extLst>
              <a:ext uri="{FF2B5EF4-FFF2-40B4-BE49-F238E27FC236}">
                <a16:creationId xmlns:a16="http://schemas.microsoft.com/office/drawing/2014/main" id="{62F10A84-19D9-AE92-6887-8AA949773401}"/>
              </a:ext>
            </a:extLst>
          </p:cNvPr>
          <p:cNvSpPr/>
          <p:nvPr/>
        </p:nvSpPr>
        <p:spPr>
          <a:xfrm>
            <a:off x="4922094" y="2746031"/>
            <a:ext cx="2673780" cy="376015"/>
          </a:xfrm>
          <a:prstGeom prst="rightArrow">
            <a:avLst>
              <a:gd name="adj1" fmla="val 36364"/>
              <a:gd name="adj2" fmla="val 50000"/>
            </a:avLst>
          </a:prstGeom>
          <a:solidFill>
            <a:srgbClr val="AFDEB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Raleway"/>
              <a:ea typeface="+mn-ea"/>
              <a:cs typeface="+mn-cs"/>
            </a:endParaRPr>
          </a:p>
        </p:txBody>
      </p:sp>
      <p:sp>
        <p:nvSpPr>
          <p:cNvPr id="28" name="TextBox 27">
            <a:extLst>
              <a:ext uri="{FF2B5EF4-FFF2-40B4-BE49-F238E27FC236}">
                <a16:creationId xmlns:a16="http://schemas.microsoft.com/office/drawing/2014/main" id="{AD7EA57E-0872-B8F9-6F29-4B6624611EDC}"/>
              </a:ext>
            </a:extLst>
          </p:cNvPr>
          <p:cNvSpPr txBox="1"/>
          <p:nvPr/>
        </p:nvSpPr>
        <p:spPr>
          <a:xfrm>
            <a:off x="9127164" y="2610873"/>
            <a:ext cx="2151258"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a:ln>
                  <a:noFill/>
                </a:ln>
                <a:solidFill>
                  <a:srgbClr val="000000"/>
                </a:solidFill>
                <a:effectLst/>
                <a:uLnTx/>
                <a:uFillTx/>
                <a:latin typeface="Raleway"/>
                <a:ea typeface="+mn-ea"/>
                <a:cs typeface="+mn-cs"/>
              </a:rPr>
              <a:t>500</a:t>
            </a:r>
            <a:endParaRPr kumimoji="0" lang="en-US" sz="2000" b="1" i="0" u="none" strike="noStrike" kern="1200" cap="none" spc="0" normalizeH="0" baseline="0" noProof="0">
              <a:ln>
                <a:noFill/>
              </a:ln>
              <a:solidFill>
                <a:srgbClr val="000000"/>
              </a:solidFill>
              <a:effectLst/>
              <a:uLnTx/>
              <a:uFillTx/>
              <a:latin typeface="Raleway"/>
              <a:ea typeface="+mn-ea"/>
              <a:cs typeface="+mn-cs"/>
            </a:endParaRPr>
          </a:p>
        </p:txBody>
      </p:sp>
      <p:cxnSp>
        <p:nvCxnSpPr>
          <p:cNvPr id="29" name="Straight Connector 28">
            <a:extLst>
              <a:ext uri="{FF2B5EF4-FFF2-40B4-BE49-F238E27FC236}">
                <a16:creationId xmlns:a16="http://schemas.microsoft.com/office/drawing/2014/main" id="{ED4EC539-A35F-D9D8-2597-2912D56009A1}"/>
              </a:ext>
            </a:extLst>
          </p:cNvPr>
          <p:cNvCxnSpPr>
            <a:cxnSpLocks/>
          </p:cNvCxnSpPr>
          <p:nvPr/>
        </p:nvCxnSpPr>
        <p:spPr>
          <a:xfrm>
            <a:off x="8885619" y="2659718"/>
            <a:ext cx="0" cy="548640"/>
          </a:xfrm>
          <a:prstGeom prst="line">
            <a:avLst/>
          </a:prstGeom>
          <a:ln w="38100" cap="rnd">
            <a:solidFill>
              <a:schemeClr val="tx2"/>
            </a:solidFill>
          </a:ln>
          <a:effectLst>
            <a:outerShdw blurRad="152400" dist="76200" dir="2700000" algn="tl" rotWithShape="0">
              <a:prstClr val="black">
                <a:alpha val="20000"/>
              </a:prstClr>
            </a:outerShdw>
          </a:effectLst>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412DA0D8-7021-1516-6910-073B58FCDA33}"/>
              </a:ext>
            </a:extLst>
          </p:cNvPr>
          <p:cNvCxnSpPr/>
          <p:nvPr/>
        </p:nvCxnSpPr>
        <p:spPr>
          <a:xfrm>
            <a:off x="426639" y="3460619"/>
            <a:ext cx="10972800" cy="0"/>
          </a:xfrm>
          <a:prstGeom prst="line">
            <a:avLst/>
          </a:prstGeom>
          <a:ln w="12700">
            <a:solidFill>
              <a:schemeClr val="tx2">
                <a:lumMod val="40000"/>
                <a:lumOff val="60000"/>
              </a:schemeClr>
            </a:solidFill>
          </a:ln>
        </p:spPr>
        <p:style>
          <a:lnRef idx="1">
            <a:schemeClr val="accent1"/>
          </a:lnRef>
          <a:fillRef idx="0">
            <a:schemeClr val="accent1"/>
          </a:fillRef>
          <a:effectRef idx="0">
            <a:schemeClr val="accent1"/>
          </a:effectRef>
          <a:fontRef idx="minor">
            <a:schemeClr val="tx1"/>
          </a:fontRef>
        </p:style>
      </p:cxnSp>
      <p:grpSp>
        <p:nvGrpSpPr>
          <p:cNvPr id="32" name="Group 31">
            <a:extLst>
              <a:ext uri="{FF2B5EF4-FFF2-40B4-BE49-F238E27FC236}">
                <a16:creationId xmlns:a16="http://schemas.microsoft.com/office/drawing/2014/main" id="{BEA73BC7-FE0B-F202-3F2D-B72C351834B1}"/>
              </a:ext>
            </a:extLst>
          </p:cNvPr>
          <p:cNvGrpSpPr/>
          <p:nvPr/>
        </p:nvGrpSpPr>
        <p:grpSpPr>
          <a:xfrm>
            <a:off x="716795" y="3663575"/>
            <a:ext cx="857607" cy="774833"/>
            <a:chOff x="205664" y="4466937"/>
            <a:chExt cx="857607" cy="774833"/>
          </a:xfrm>
        </p:grpSpPr>
        <p:sp>
          <p:nvSpPr>
            <p:cNvPr id="54" name="TextBox 53">
              <a:extLst>
                <a:ext uri="{FF2B5EF4-FFF2-40B4-BE49-F238E27FC236}">
                  <a16:creationId xmlns:a16="http://schemas.microsoft.com/office/drawing/2014/main" id="{62DDC70C-3E69-4BF7-574F-FCE068ABAEB9}"/>
                </a:ext>
              </a:extLst>
            </p:cNvPr>
            <p:cNvSpPr txBox="1"/>
            <p:nvPr/>
          </p:nvSpPr>
          <p:spPr>
            <a:xfrm>
              <a:off x="205664" y="4780105"/>
              <a:ext cx="857607" cy="461665"/>
            </a:xfrm>
            <a:prstGeom prst="rect">
              <a:avLst/>
            </a:prstGeom>
            <a:noFill/>
          </p:spPr>
          <p:txBody>
            <a:bodyPr wrap="non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000000"/>
                  </a:solidFill>
                  <a:effectLst/>
                  <a:uLnTx/>
                  <a:uFillTx/>
                  <a:latin typeface="Raleway"/>
                  <a:ea typeface="+mn-ea"/>
                  <a:cs typeface="+mn-cs"/>
                </a:rPr>
                <a:t>Ben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000000"/>
                  </a:solidFill>
                  <a:effectLst/>
                  <a:uLnTx/>
                  <a:uFillTx/>
                  <a:latin typeface="Raleway"/>
                  <a:ea typeface="+mn-ea"/>
                  <a:cs typeface="+mn-cs"/>
                </a:rPr>
                <a:t>Enrollment Date: </a:t>
              </a:r>
              <a:br>
                <a:rPr kumimoji="0" lang="en-US" sz="800" b="1" i="0" u="none" strike="noStrike" kern="1200" cap="none" spc="0" normalizeH="0" baseline="0" noProof="0">
                  <a:ln>
                    <a:noFill/>
                  </a:ln>
                  <a:solidFill>
                    <a:srgbClr val="000000"/>
                  </a:solidFill>
                  <a:effectLst/>
                  <a:uLnTx/>
                  <a:uFillTx/>
                  <a:latin typeface="Raleway"/>
                  <a:ea typeface="+mn-ea"/>
                  <a:cs typeface="+mn-cs"/>
                </a:rPr>
              </a:br>
              <a:r>
                <a:rPr kumimoji="0" lang="en-US" sz="800" b="1" i="0" u="none" strike="noStrike" kern="1200" cap="none" spc="0" normalizeH="0" baseline="0" noProof="0">
                  <a:ln>
                    <a:noFill/>
                  </a:ln>
                  <a:solidFill>
                    <a:srgbClr val="000000"/>
                  </a:solidFill>
                  <a:effectLst/>
                  <a:uLnTx/>
                  <a:uFillTx/>
                  <a:latin typeface="Raleway"/>
                  <a:ea typeface="+mn-ea"/>
                  <a:cs typeface="+mn-cs"/>
                </a:rPr>
                <a:t>Mar 2024</a:t>
              </a:r>
            </a:p>
          </p:txBody>
        </p:sp>
        <p:pic>
          <p:nvPicPr>
            <p:cNvPr id="55" name="Graphic 1">
              <a:extLst>
                <a:ext uri="{FF2B5EF4-FFF2-40B4-BE49-F238E27FC236}">
                  <a16:creationId xmlns:a16="http://schemas.microsoft.com/office/drawing/2014/main" id="{8CE53FF2-49C7-8089-9388-6D154DE1F802}"/>
                </a:ext>
              </a:extLst>
            </p:cNvPr>
            <p:cNvPicPr>
              <a:picLocks noChangeAspect="1"/>
            </p:cNvPicPr>
            <p:nvPr/>
          </p:nvPicPr>
          <p:blipFill>
            <a:blip r:embed="rId4"/>
            <a:srcRect/>
            <a:stretch/>
          </p:blipFill>
          <p:spPr>
            <a:xfrm>
              <a:off x="525416" y="4466937"/>
              <a:ext cx="222250" cy="312541"/>
            </a:xfrm>
            <a:prstGeom prst="rect">
              <a:avLst/>
            </a:prstGeom>
          </p:spPr>
        </p:pic>
      </p:grpSp>
      <p:grpSp>
        <p:nvGrpSpPr>
          <p:cNvPr id="33" name="Group 32">
            <a:extLst>
              <a:ext uri="{FF2B5EF4-FFF2-40B4-BE49-F238E27FC236}">
                <a16:creationId xmlns:a16="http://schemas.microsoft.com/office/drawing/2014/main" id="{607FF13E-55B3-9792-EFB2-875AE9EAA73A}"/>
              </a:ext>
            </a:extLst>
          </p:cNvPr>
          <p:cNvGrpSpPr/>
          <p:nvPr/>
        </p:nvGrpSpPr>
        <p:grpSpPr>
          <a:xfrm>
            <a:off x="1638136" y="3675430"/>
            <a:ext cx="857607" cy="776040"/>
            <a:chOff x="115753" y="3198745"/>
            <a:chExt cx="857607" cy="776040"/>
          </a:xfrm>
        </p:grpSpPr>
        <p:sp>
          <p:nvSpPr>
            <p:cNvPr id="52" name="TextBox 51">
              <a:extLst>
                <a:ext uri="{FF2B5EF4-FFF2-40B4-BE49-F238E27FC236}">
                  <a16:creationId xmlns:a16="http://schemas.microsoft.com/office/drawing/2014/main" id="{62CE1A22-7B37-5624-3CB4-23B14D3AEF4D}"/>
                </a:ext>
              </a:extLst>
            </p:cNvPr>
            <p:cNvSpPr txBox="1"/>
            <p:nvPr/>
          </p:nvSpPr>
          <p:spPr>
            <a:xfrm>
              <a:off x="115753" y="3513120"/>
              <a:ext cx="857607" cy="461665"/>
            </a:xfrm>
            <a:prstGeom prst="rect">
              <a:avLst/>
            </a:prstGeom>
            <a:noFill/>
          </p:spPr>
          <p:txBody>
            <a:bodyPr wrap="non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000000"/>
                  </a:solidFill>
                  <a:effectLst/>
                  <a:uLnTx/>
                  <a:uFillTx/>
                  <a:latin typeface="Raleway"/>
                  <a:ea typeface="+mn-ea"/>
                  <a:cs typeface="+mn-cs"/>
                </a:rPr>
                <a:t>Casey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000000"/>
                  </a:solidFill>
                  <a:effectLst/>
                  <a:uLnTx/>
                  <a:uFillTx/>
                  <a:latin typeface="Raleway"/>
                  <a:ea typeface="+mn-ea"/>
                  <a:cs typeface="+mn-cs"/>
                </a:rPr>
                <a:t>Enrollment Date: </a:t>
              </a:r>
              <a:br>
                <a:rPr kumimoji="0" lang="en-US" sz="800" b="1" i="0" u="none" strike="noStrike" kern="1200" cap="none" spc="0" normalizeH="0" baseline="0" noProof="0">
                  <a:ln>
                    <a:noFill/>
                  </a:ln>
                  <a:solidFill>
                    <a:srgbClr val="000000"/>
                  </a:solidFill>
                  <a:effectLst/>
                  <a:uLnTx/>
                  <a:uFillTx/>
                  <a:latin typeface="Raleway"/>
                  <a:ea typeface="+mn-ea"/>
                  <a:cs typeface="+mn-cs"/>
                </a:rPr>
              </a:br>
              <a:r>
                <a:rPr kumimoji="0" lang="en-US" sz="800" b="1" i="0" u="none" strike="noStrike" kern="1200" cap="none" spc="0" normalizeH="0" baseline="0" noProof="0">
                  <a:ln>
                    <a:noFill/>
                  </a:ln>
                  <a:solidFill>
                    <a:srgbClr val="000000"/>
                  </a:solidFill>
                  <a:effectLst/>
                  <a:uLnTx/>
                  <a:uFillTx/>
                  <a:latin typeface="Raleway"/>
                  <a:ea typeface="+mn-ea"/>
                  <a:cs typeface="+mn-cs"/>
                </a:rPr>
                <a:t>Apr 2024</a:t>
              </a:r>
            </a:p>
          </p:txBody>
        </p:sp>
        <p:pic>
          <p:nvPicPr>
            <p:cNvPr id="53" name="Graphic 1">
              <a:extLst>
                <a:ext uri="{FF2B5EF4-FFF2-40B4-BE49-F238E27FC236}">
                  <a16:creationId xmlns:a16="http://schemas.microsoft.com/office/drawing/2014/main" id="{21E9C7F8-3CCB-EF0A-C745-61D4A62CBC3B}"/>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435505" y="3198745"/>
              <a:ext cx="222250" cy="314954"/>
            </a:xfrm>
            <a:prstGeom prst="rect">
              <a:avLst/>
            </a:prstGeom>
          </p:spPr>
        </p:pic>
      </p:grpSp>
      <p:grpSp>
        <p:nvGrpSpPr>
          <p:cNvPr id="34" name="Group 33">
            <a:extLst>
              <a:ext uri="{FF2B5EF4-FFF2-40B4-BE49-F238E27FC236}">
                <a16:creationId xmlns:a16="http://schemas.microsoft.com/office/drawing/2014/main" id="{8E8BD249-BB94-321D-2CFA-8A0EE12AA3A9}"/>
              </a:ext>
            </a:extLst>
          </p:cNvPr>
          <p:cNvGrpSpPr/>
          <p:nvPr/>
        </p:nvGrpSpPr>
        <p:grpSpPr>
          <a:xfrm>
            <a:off x="2580797" y="3663575"/>
            <a:ext cx="857607" cy="776040"/>
            <a:chOff x="205664" y="3186890"/>
            <a:chExt cx="857607" cy="776040"/>
          </a:xfrm>
        </p:grpSpPr>
        <p:sp>
          <p:nvSpPr>
            <p:cNvPr id="50" name="TextBox 49">
              <a:extLst>
                <a:ext uri="{FF2B5EF4-FFF2-40B4-BE49-F238E27FC236}">
                  <a16:creationId xmlns:a16="http://schemas.microsoft.com/office/drawing/2014/main" id="{A6A30714-6765-4813-A838-2FD9FFECAA68}"/>
                </a:ext>
              </a:extLst>
            </p:cNvPr>
            <p:cNvSpPr txBox="1"/>
            <p:nvPr/>
          </p:nvSpPr>
          <p:spPr>
            <a:xfrm>
              <a:off x="205664" y="3501265"/>
              <a:ext cx="857607" cy="461665"/>
            </a:xfrm>
            <a:prstGeom prst="rect">
              <a:avLst/>
            </a:prstGeom>
            <a:noFill/>
          </p:spPr>
          <p:txBody>
            <a:bodyPr wrap="non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000000"/>
                  </a:solidFill>
                  <a:effectLst/>
                  <a:uLnTx/>
                  <a:uFillTx/>
                  <a:latin typeface="Raleway"/>
                  <a:ea typeface="+mn-ea"/>
                  <a:cs typeface="+mn-cs"/>
                </a:rPr>
                <a:t>Hayley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000000"/>
                  </a:solidFill>
                  <a:effectLst/>
                  <a:uLnTx/>
                  <a:uFillTx/>
                  <a:latin typeface="Raleway"/>
                  <a:ea typeface="+mn-ea"/>
                  <a:cs typeface="+mn-cs"/>
                </a:rPr>
                <a:t>Enrollment Date: </a:t>
              </a:r>
              <a:br>
                <a:rPr kumimoji="0" lang="en-US" sz="800" b="1" i="0" u="none" strike="noStrike" kern="1200" cap="none" spc="0" normalizeH="0" baseline="0" noProof="0">
                  <a:ln>
                    <a:noFill/>
                  </a:ln>
                  <a:solidFill>
                    <a:srgbClr val="000000"/>
                  </a:solidFill>
                  <a:effectLst/>
                  <a:uLnTx/>
                  <a:uFillTx/>
                  <a:latin typeface="Raleway"/>
                  <a:ea typeface="+mn-ea"/>
                  <a:cs typeface="+mn-cs"/>
                </a:rPr>
              </a:br>
              <a:r>
                <a:rPr kumimoji="0" lang="en-US" sz="800" b="1" i="0" u="none" strike="noStrike" kern="1200" cap="none" spc="0" normalizeH="0" baseline="0" noProof="0">
                  <a:ln>
                    <a:noFill/>
                  </a:ln>
                  <a:solidFill>
                    <a:srgbClr val="000000"/>
                  </a:solidFill>
                  <a:effectLst/>
                  <a:uLnTx/>
                  <a:uFillTx/>
                  <a:latin typeface="Raleway"/>
                  <a:ea typeface="+mn-ea"/>
                  <a:cs typeface="+mn-cs"/>
                </a:rPr>
                <a:t>Sep 2024</a:t>
              </a:r>
            </a:p>
          </p:txBody>
        </p:sp>
        <p:pic>
          <p:nvPicPr>
            <p:cNvPr id="51" name="Graphic 1">
              <a:extLst>
                <a:ext uri="{FF2B5EF4-FFF2-40B4-BE49-F238E27FC236}">
                  <a16:creationId xmlns:a16="http://schemas.microsoft.com/office/drawing/2014/main" id="{E05FE972-DEBC-6B64-CC54-6C6D638E12BB}"/>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525416" y="3186890"/>
              <a:ext cx="222250" cy="314954"/>
            </a:xfrm>
            <a:prstGeom prst="rect">
              <a:avLst/>
            </a:prstGeom>
          </p:spPr>
        </p:pic>
      </p:grpSp>
      <p:grpSp>
        <p:nvGrpSpPr>
          <p:cNvPr id="35" name="Group 34">
            <a:extLst>
              <a:ext uri="{FF2B5EF4-FFF2-40B4-BE49-F238E27FC236}">
                <a16:creationId xmlns:a16="http://schemas.microsoft.com/office/drawing/2014/main" id="{F9B70CDC-E725-5BE8-CF91-EEC64CCFAB8F}"/>
              </a:ext>
            </a:extLst>
          </p:cNvPr>
          <p:cNvGrpSpPr/>
          <p:nvPr/>
        </p:nvGrpSpPr>
        <p:grpSpPr>
          <a:xfrm>
            <a:off x="3461630" y="3663491"/>
            <a:ext cx="902491" cy="776040"/>
            <a:chOff x="183223" y="3186890"/>
            <a:chExt cx="902491" cy="776040"/>
          </a:xfrm>
        </p:grpSpPr>
        <p:sp>
          <p:nvSpPr>
            <p:cNvPr id="48" name="TextBox 47">
              <a:extLst>
                <a:ext uri="{FF2B5EF4-FFF2-40B4-BE49-F238E27FC236}">
                  <a16:creationId xmlns:a16="http://schemas.microsoft.com/office/drawing/2014/main" id="{86DB0D90-85DB-5953-12DD-39B4A5B95DA1}"/>
                </a:ext>
              </a:extLst>
            </p:cNvPr>
            <p:cNvSpPr txBox="1"/>
            <p:nvPr/>
          </p:nvSpPr>
          <p:spPr>
            <a:xfrm>
              <a:off x="183223" y="3501265"/>
              <a:ext cx="902491" cy="461665"/>
            </a:xfrm>
            <a:prstGeom prst="rect">
              <a:avLst/>
            </a:prstGeom>
            <a:noFill/>
          </p:spPr>
          <p:txBody>
            <a:bodyPr wrap="none" lIns="0" tIns="0" rIns="0" bIns="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000000"/>
                  </a:solidFill>
                  <a:effectLst/>
                  <a:uLnTx/>
                  <a:uFillTx/>
                  <a:latin typeface="Raleway"/>
                  <a:ea typeface="+mn-ea"/>
                  <a:cs typeface="+mn-cs"/>
                </a:rPr>
                <a:t>Natalie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000000"/>
                  </a:solidFill>
                  <a:effectLst/>
                  <a:uLnTx/>
                  <a:uFillTx/>
                  <a:latin typeface="Raleway"/>
                  <a:ea typeface="+mn-ea"/>
                  <a:cs typeface="+mn-cs"/>
                </a:rPr>
                <a:t>Reactivated Date: </a:t>
              </a:r>
              <a:br>
                <a:rPr lang="en-US" sz="800" b="1" i="0" u="none" strike="noStrike" kern="1200" cap="none" spc="0" normalizeH="0" baseline="0" noProof="0">
                  <a:ln>
                    <a:noFill/>
                  </a:ln>
                  <a:effectLst/>
                  <a:uLnTx/>
                  <a:uFillTx/>
                  <a:latin typeface="Raleway"/>
                </a:rPr>
              </a:br>
              <a:r>
                <a:rPr lang="en-US" sz="800" b="1">
                  <a:solidFill>
                    <a:srgbClr val="000000"/>
                  </a:solidFill>
                  <a:latin typeface="Raleway"/>
                </a:rPr>
                <a:t>Oct</a:t>
              </a:r>
              <a:r>
                <a:rPr kumimoji="0" lang="en-US" sz="800" b="1" i="0" u="none" strike="noStrike" kern="1200" cap="none" spc="0" normalizeH="0" baseline="0" noProof="0">
                  <a:ln>
                    <a:noFill/>
                  </a:ln>
                  <a:solidFill>
                    <a:srgbClr val="000000"/>
                  </a:solidFill>
                  <a:effectLst/>
                  <a:uLnTx/>
                  <a:uFillTx/>
                  <a:latin typeface="Raleway"/>
                  <a:ea typeface="+mn-ea"/>
                  <a:cs typeface="+mn-cs"/>
                </a:rPr>
                <a:t> </a:t>
              </a:r>
              <a:r>
                <a:rPr lang="en-US" sz="800" b="1">
                  <a:solidFill>
                    <a:srgbClr val="000000"/>
                  </a:solidFill>
                  <a:latin typeface="Raleway"/>
                </a:rPr>
                <a:t>2024</a:t>
              </a:r>
              <a:endParaRPr kumimoji="0" lang="en-US" sz="800" b="1" i="0" u="none" strike="noStrike" kern="1200" cap="none" spc="0" normalizeH="0" baseline="0" noProof="0">
                <a:ln>
                  <a:noFill/>
                </a:ln>
                <a:solidFill>
                  <a:srgbClr val="000000"/>
                </a:solidFill>
                <a:effectLst/>
                <a:uLnTx/>
                <a:uFillTx/>
                <a:latin typeface="Raleway"/>
                <a:ea typeface="+mn-ea"/>
                <a:cs typeface="+mn-cs"/>
              </a:endParaRPr>
            </a:p>
          </p:txBody>
        </p:sp>
        <p:pic>
          <p:nvPicPr>
            <p:cNvPr id="49" name="Graphic 1">
              <a:extLst>
                <a:ext uri="{FF2B5EF4-FFF2-40B4-BE49-F238E27FC236}">
                  <a16:creationId xmlns:a16="http://schemas.microsoft.com/office/drawing/2014/main" id="{50CB72B3-9B13-2AF4-8E80-C7F3F6FDC785}"/>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525416" y="3186890"/>
              <a:ext cx="222250" cy="314954"/>
            </a:xfrm>
            <a:prstGeom prst="rect">
              <a:avLst/>
            </a:prstGeom>
          </p:spPr>
        </p:pic>
      </p:grpSp>
      <p:grpSp>
        <p:nvGrpSpPr>
          <p:cNvPr id="36" name="Group 35">
            <a:extLst>
              <a:ext uri="{FF2B5EF4-FFF2-40B4-BE49-F238E27FC236}">
                <a16:creationId xmlns:a16="http://schemas.microsoft.com/office/drawing/2014/main" id="{D50B7F11-EC88-9A27-8636-1F778544A4B0}"/>
              </a:ext>
            </a:extLst>
          </p:cNvPr>
          <p:cNvGrpSpPr/>
          <p:nvPr/>
        </p:nvGrpSpPr>
        <p:grpSpPr>
          <a:xfrm>
            <a:off x="4414362" y="3650935"/>
            <a:ext cx="857607" cy="776040"/>
            <a:chOff x="205667" y="3186890"/>
            <a:chExt cx="857607" cy="776040"/>
          </a:xfrm>
        </p:grpSpPr>
        <p:sp>
          <p:nvSpPr>
            <p:cNvPr id="46" name="TextBox 45">
              <a:extLst>
                <a:ext uri="{FF2B5EF4-FFF2-40B4-BE49-F238E27FC236}">
                  <a16:creationId xmlns:a16="http://schemas.microsoft.com/office/drawing/2014/main" id="{75D40F61-1D59-4BE2-A925-67148018A5A1}"/>
                </a:ext>
              </a:extLst>
            </p:cNvPr>
            <p:cNvSpPr txBox="1"/>
            <p:nvPr/>
          </p:nvSpPr>
          <p:spPr>
            <a:xfrm>
              <a:off x="205667" y="3501265"/>
              <a:ext cx="857607" cy="461665"/>
            </a:xfrm>
            <a:prstGeom prst="rect">
              <a:avLst/>
            </a:prstGeom>
            <a:noFill/>
          </p:spPr>
          <p:txBody>
            <a:bodyPr wrap="none" lIns="0" tIns="0" rIns="0" bIns="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000000"/>
                  </a:solidFill>
                  <a:effectLst/>
                  <a:uLnTx/>
                  <a:uFillTx/>
                  <a:latin typeface="Raleway"/>
                  <a:ea typeface="+mn-ea"/>
                  <a:cs typeface="+mn-cs"/>
                </a:rPr>
                <a:t>Kate</a:t>
              </a:r>
            </a:p>
            <a:p>
              <a:pPr algn="ctr">
                <a:defRPr/>
              </a:pPr>
              <a:r>
                <a:rPr kumimoji="0" lang="en-US" sz="800" b="1" i="0" u="none" strike="noStrike" kern="1200" cap="none" spc="0" normalizeH="0" baseline="0" noProof="0">
                  <a:ln>
                    <a:noFill/>
                  </a:ln>
                  <a:solidFill>
                    <a:srgbClr val="000000"/>
                  </a:solidFill>
                  <a:effectLst/>
                  <a:uLnTx/>
                  <a:uFillTx/>
                  <a:latin typeface="Raleway"/>
                  <a:ea typeface="+mn-ea"/>
                  <a:cs typeface="+mn-cs"/>
                </a:rPr>
                <a:t>Enrollment Date: </a:t>
              </a:r>
              <a:br>
                <a:rPr lang="en-US" sz="800" b="1" i="0" u="none" strike="noStrike" kern="1200" cap="none" spc="0" normalizeH="0" baseline="0" noProof="0">
                  <a:ln>
                    <a:noFill/>
                  </a:ln>
                  <a:effectLst/>
                  <a:uLnTx/>
                  <a:uFillTx/>
                  <a:latin typeface="Raleway"/>
                </a:rPr>
              </a:br>
              <a:r>
                <a:rPr lang="en-US" sz="800" b="1">
                  <a:solidFill>
                    <a:srgbClr val="000000"/>
                  </a:solidFill>
                  <a:latin typeface="Raleway"/>
                </a:rPr>
                <a:t>Jan 2025</a:t>
              </a:r>
              <a:endParaRPr kumimoji="0" lang="en-US" sz="800" b="1" i="0" u="none" strike="noStrike" kern="1200" cap="none" spc="0" normalizeH="0" baseline="0" noProof="0">
                <a:ln>
                  <a:noFill/>
                </a:ln>
                <a:solidFill>
                  <a:srgbClr val="000000"/>
                </a:solidFill>
                <a:effectLst/>
                <a:uLnTx/>
                <a:uFillTx/>
                <a:latin typeface="Raleway"/>
                <a:ea typeface="+mn-ea"/>
                <a:cs typeface="+mn-cs"/>
              </a:endParaRPr>
            </a:p>
          </p:txBody>
        </p:sp>
        <p:pic>
          <p:nvPicPr>
            <p:cNvPr id="47" name="Graphic 1">
              <a:extLst>
                <a:ext uri="{FF2B5EF4-FFF2-40B4-BE49-F238E27FC236}">
                  <a16:creationId xmlns:a16="http://schemas.microsoft.com/office/drawing/2014/main" id="{5CACE10E-E9D9-9973-92CB-F8E0E2F44835}"/>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525416" y="3186890"/>
              <a:ext cx="222250" cy="314954"/>
            </a:xfrm>
            <a:prstGeom prst="rect">
              <a:avLst/>
            </a:prstGeom>
          </p:spPr>
        </p:pic>
      </p:grpSp>
      <p:pic>
        <p:nvPicPr>
          <p:cNvPr id="38" name="Graphic 37" descr="Badge Cross with solid fill">
            <a:extLst>
              <a:ext uri="{FF2B5EF4-FFF2-40B4-BE49-F238E27FC236}">
                <a16:creationId xmlns:a16="http://schemas.microsoft.com/office/drawing/2014/main" id="{F87726E0-79C1-8C4A-A6D2-FAD246E6F1C8}"/>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4746264" y="3841871"/>
            <a:ext cx="182880" cy="182880"/>
          </a:xfrm>
          <a:prstGeom prst="rect">
            <a:avLst/>
          </a:prstGeom>
        </p:spPr>
      </p:pic>
      <p:pic>
        <p:nvPicPr>
          <p:cNvPr id="39" name="Graphic 38" descr="Badge Tick1 with solid fill">
            <a:extLst>
              <a:ext uri="{FF2B5EF4-FFF2-40B4-BE49-F238E27FC236}">
                <a16:creationId xmlns:a16="http://schemas.microsoft.com/office/drawing/2014/main" id="{4F7D34BF-5BBD-965C-A851-54B8BD1E0F32}"/>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977573" y="3900440"/>
            <a:ext cx="182880" cy="182880"/>
          </a:xfrm>
          <a:prstGeom prst="rect">
            <a:avLst/>
          </a:prstGeom>
        </p:spPr>
      </p:pic>
      <p:pic>
        <p:nvPicPr>
          <p:cNvPr id="40" name="Graphic 39" descr="Badge Tick1 with solid fill">
            <a:extLst>
              <a:ext uri="{FF2B5EF4-FFF2-40B4-BE49-F238E27FC236}">
                <a16:creationId xmlns:a16="http://schemas.microsoft.com/office/drawing/2014/main" id="{12D56D97-6626-72A0-2D26-B9D23EA4A07F}"/>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052475" y="3869259"/>
            <a:ext cx="182880" cy="182880"/>
          </a:xfrm>
          <a:prstGeom prst="rect">
            <a:avLst/>
          </a:prstGeom>
        </p:spPr>
      </p:pic>
      <p:pic>
        <p:nvPicPr>
          <p:cNvPr id="41" name="Graphic 40" descr="Badge Tick1 with solid fill">
            <a:extLst>
              <a:ext uri="{FF2B5EF4-FFF2-40B4-BE49-F238E27FC236}">
                <a16:creationId xmlns:a16="http://schemas.microsoft.com/office/drawing/2014/main" id="{15F6DFBF-2685-88F3-D5EF-F429DD874085}"/>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2927173" y="3866871"/>
            <a:ext cx="182880" cy="182880"/>
          </a:xfrm>
          <a:prstGeom prst="rect">
            <a:avLst/>
          </a:prstGeom>
        </p:spPr>
      </p:pic>
      <p:pic>
        <p:nvPicPr>
          <p:cNvPr id="42" name="Graphic 41" descr="Badge Tick1 with solid fill">
            <a:extLst>
              <a:ext uri="{FF2B5EF4-FFF2-40B4-BE49-F238E27FC236}">
                <a16:creationId xmlns:a16="http://schemas.microsoft.com/office/drawing/2014/main" id="{ED86E04A-0A35-9024-B893-B52C6DE22A66}"/>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3825662" y="3859890"/>
            <a:ext cx="182880" cy="182880"/>
          </a:xfrm>
          <a:prstGeom prst="rect">
            <a:avLst/>
          </a:prstGeom>
        </p:spPr>
      </p:pic>
      <p:sp>
        <p:nvSpPr>
          <p:cNvPr id="56" name="TextBox 55">
            <a:extLst>
              <a:ext uri="{FF2B5EF4-FFF2-40B4-BE49-F238E27FC236}">
                <a16:creationId xmlns:a16="http://schemas.microsoft.com/office/drawing/2014/main" id="{6FA98F95-1C55-680C-DBA9-C26175880AF7}"/>
              </a:ext>
            </a:extLst>
          </p:cNvPr>
          <p:cNvSpPr txBox="1"/>
          <p:nvPr/>
        </p:nvSpPr>
        <p:spPr>
          <a:xfrm>
            <a:off x="7620750" y="3767536"/>
            <a:ext cx="1136424" cy="484172"/>
          </a:xfrm>
          <a:prstGeom prst="rect">
            <a:avLst/>
          </a:prstGeom>
          <a:noFill/>
        </p:spPr>
        <p:txBody>
          <a:bodyPr wrap="square">
            <a:spAutoFit/>
          </a:bodyPr>
          <a:lstStyle/>
          <a:p>
            <a:pPr marL="0" marR="0" lvl="0" indent="0" algn="l" defTabSz="914400" rtl="0" eaLnBrk="1" fontAlgn="auto" latinLnBrk="0" hangingPunct="1">
              <a:lnSpc>
                <a:spcPts val="1500"/>
              </a:lnSpc>
              <a:spcBef>
                <a:spcPts val="0"/>
              </a:spcBef>
              <a:spcAft>
                <a:spcPts val="0"/>
              </a:spcAft>
              <a:buClrTx/>
              <a:buSzTx/>
              <a:buFontTx/>
              <a:buNone/>
              <a:tabLst/>
              <a:defRPr/>
            </a:pPr>
            <a:r>
              <a:rPr kumimoji="0" lang="en-US" sz="1800" b="1" i="0" u="none" strike="noStrike" kern="1200" cap="none" spc="0" normalizeH="0" baseline="0" noProof="0">
                <a:ln>
                  <a:noFill/>
                </a:ln>
                <a:solidFill>
                  <a:srgbClr val="000000"/>
                </a:solidFill>
                <a:effectLst/>
                <a:uLnTx/>
                <a:uFillTx/>
                <a:latin typeface="Raleway"/>
                <a:ea typeface="+mn-ea"/>
                <a:cs typeface="+mn-cs"/>
              </a:rPr>
              <a:t>Level 2</a:t>
            </a:r>
            <a:br>
              <a:rPr kumimoji="0" lang="en-US" sz="1800" b="1" i="0" u="none" strike="noStrike" kern="1200" cap="none" spc="0" normalizeH="0" baseline="0" noProof="0">
                <a:ln>
                  <a:noFill/>
                </a:ln>
                <a:solidFill>
                  <a:srgbClr val="000000"/>
                </a:solidFill>
                <a:effectLst/>
                <a:uLnTx/>
                <a:uFillTx/>
                <a:latin typeface="Raleway"/>
                <a:ea typeface="+mn-ea"/>
                <a:cs typeface="+mn-cs"/>
              </a:rPr>
            </a:br>
            <a:r>
              <a:rPr kumimoji="0" lang="en-US" sz="1800" b="1" i="0" u="none" strike="noStrike" kern="1200" cap="none" spc="0" normalizeH="0" baseline="0" noProof="0">
                <a:ln>
                  <a:noFill/>
                </a:ln>
                <a:solidFill>
                  <a:srgbClr val="000000"/>
                </a:solidFill>
                <a:effectLst/>
                <a:uLnTx/>
                <a:uFillTx/>
                <a:latin typeface="Raleway"/>
                <a:ea typeface="+mn-ea"/>
                <a:cs typeface="+mn-cs"/>
              </a:rPr>
              <a:t>Volume  </a:t>
            </a:r>
            <a:endParaRPr kumimoji="0" lang="en-US" sz="1800" b="0" i="0" u="none" strike="noStrike" kern="1200" cap="none" spc="0" normalizeH="0" baseline="0" noProof="0">
              <a:ln>
                <a:noFill/>
              </a:ln>
              <a:solidFill>
                <a:srgbClr val="000000"/>
              </a:solidFill>
              <a:effectLst/>
              <a:uLnTx/>
              <a:uFillTx/>
              <a:latin typeface="Raleway"/>
              <a:ea typeface="+mn-ea"/>
              <a:cs typeface="+mn-cs"/>
            </a:endParaRPr>
          </a:p>
        </p:txBody>
      </p:sp>
      <p:sp>
        <p:nvSpPr>
          <p:cNvPr id="57" name="Right Arrow 56">
            <a:extLst>
              <a:ext uri="{FF2B5EF4-FFF2-40B4-BE49-F238E27FC236}">
                <a16:creationId xmlns:a16="http://schemas.microsoft.com/office/drawing/2014/main" id="{5652C6E9-AEE8-7320-17F0-52C5104F1A84}"/>
              </a:ext>
            </a:extLst>
          </p:cNvPr>
          <p:cNvSpPr/>
          <p:nvPr/>
        </p:nvSpPr>
        <p:spPr>
          <a:xfrm>
            <a:off x="5419787" y="3778885"/>
            <a:ext cx="2176088" cy="376015"/>
          </a:xfrm>
          <a:prstGeom prst="rightArrow">
            <a:avLst>
              <a:gd name="adj1" fmla="val 36364"/>
              <a:gd name="adj2" fmla="val 50000"/>
            </a:avLst>
          </a:prstGeom>
          <a:solidFill>
            <a:srgbClr val="AFDEB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Raleway"/>
              <a:ea typeface="+mn-ea"/>
              <a:cs typeface="+mn-cs"/>
            </a:endParaRPr>
          </a:p>
        </p:txBody>
      </p:sp>
      <p:sp>
        <p:nvSpPr>
          <p:cNvPr id="58" name="TextBox 57">
            <a:extLst>
              <a:ext uri="{FF2B5EF4-FFF2-40B4-BE49-F238E27FC236}">
                <a16:creationId xmlns:a16="http://schemas.microsoft.com/office/drawing/2014/main" id="{E97C05A0-3BB7-D41F-ABE4-F13A80F333E5}"/>
              </a:ext>
            </a:extLst>
          </p:cNvPr>
          <p:cNvSpPr txBox="1"/>
          <p:nvPr/>
        </p:nvSpPr>
        <p:spPr>
          <a:xfrm>
            <a:off x="9127164" y="3643727"/>
            <a:ext cx="2513819"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a:ln>
                  <a:noFill/>
                </a:ln>
                <a:solidFill>
                  <a:srgbClr val="000000"/>
                </a:solidFill>
                <a:effectLst/>
                <a:uLnTx/>
                <a:uFillTx/>
                <a:latin typeface="Raleway"/>
                <a:ea typeface="+mn-ea"/>
                <a:cs typeface="+mn-cs"/>
              </a:rPr>
              <a:t>1,000</a:t>
            </a:r>
            <a:endParaRPr kumimoji="0" lang="en-US" sz="2000" b="1" i="0" u="none" strike="noStrike" kern="1200" cap="none" spc="0" normalizeH="0" baseline="0" noProof="0">
              <a:ln>
                <a:noFill/>
              </a:ln>
              <a:solidFill>
                <a:srgbClr val="000000"/>
              </a:solidFill>
              <a:effectLst/>
              <a:uLnTx/>
              <a:uFillTx/>
              <a:latin typeface="Raleway"/>
              <a:ea typeface="+mn-ea"/>
              <a:cs typeface="+mn-cs"/>
            </a:endParaRPr>
          </a:p>
        </p:txBody>
      </p:sp>
      <p:cxnSp>
        <p:nvCxnSpPr>
          <p:cNvPr id="59" name="Straight Connector 58">
            <a:extLst>
              <a:ext uri="{FF2B5EF4-FFF2-40B4-BE49-F238E27FC236}">
                <a16:creationId xmlns:a16="http://schemas.microsoft.com/office/drawing/2014/main" id="{8A0BB421-01D7-2E42-C6AA-77DDCF8F375E}"/>
              </a:ext>
            </a:extLst>
          </p:cNvPr>
          <p:cNvCxnSpPr>
            <a:cxnSpLocks/>
          </p:cNvCxnSpPr>
          <p:nvPr/>
        </p:nvCxnSpPr>
        <p:spPr>
          <a:xfrm>
            <a:off x="8885619" y="3692572"/>
            <a:ext cx="0" cy="548640"/>
          </a:xfrm>
          <a:prstGeom prst="line">
            <a:avLst/>
          </a:prstGeom>
          <a:ln w="38100" cap="rnd">
            <a:solidFill>
              <a:schemeClr val="tx2"/>
            </a:solidFill>
          </a:ln>
          <a:effectLst>
            <a:outerShdw blurRad="152400" dist="76200" dir="2700000" algn="tl" rotWithShape="0">
              <a:prstClr val="black">
                <a:alpha val="20000"/>
              </a:prstClr>
            </a:outerShdw>
          </a:effectLst>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id="{944F6DC1-6881-7592-560B-18300B1135B8}"/>
              </a:ext>
            </a:extLst>
          </p:cNvPr>
          <p:cNvCxnSpPr/>
          <p:nvPr/>
        </p:nvCxnSpPr>
        <p:spPr>
          <a:xfrm>
            <a:off x="426639" y="4525129"/>
            <a:ext cx="10972800" cy="0"/>
          </a:xfrm>
          <a:prstGeom prst="line">
            <a:avLst/>
          </a:prstGeom>
          <a:ln w="12700">
            <a:solidFill>
              <a:schemeClr val="tx2">
                <a:lumMod val="40000"/>
                <a:lumOff val="60000"/>
              </a:schemeClr>
            </a:solidFill>
          </a:ln>
        </p:spPr>
        <p:style>
          <a:lnRef idx="1">
            <a:schemeClr val="accent1"/>
          </a:lnRef>
          <a:fillRef idx="0">
            <a:schemeClr val="accent1"/>
          </a:fillRef>
          <a:effectRef idx="0">
            <a:schemeClr val="accent1"/>
          </a:effectRef>
          <a:fontRef idx="minor">
            <a:schemeClr val="tx1"/>
          </a:fontRef>
        </p:style>
      </p:cxnSp>
      <p:pic>
        <p:nvPicPr>
          <p:cNvPr id="62" name="Graphic 1">
            <a:extLst>
              <a:ext uri="{FF2B5EF4-FFF2-40B4-BE49-F238E27FC236}">
                <a16:creationId xmlns:a16="http://schemas.microsoft.com/office/drawing/2014/main" id="{2357A567-848C-4870-2697-5674B8172657}"/>
              </a:ext>
            </a:extLst>
          </p:cNvPr>
          <p:cNvPicPr>
            <a:picLocks noChangeAspect="1"/>
          </p:cNvPicPr>
          <p:nvPr/>
        </p:nvPicPr>
        <p:blipFill>
          <a:blip r:embed="rId4"/>
          <a:srcRect/>
          <a:stretch/>
        </p:blipFill>
        <p:spPr>
          <a:xfrm>
            <a:off x="662124" y="4711880"/>
            <a:ext cx="222250" cy="312541"/>
          </a:xfrm>
          <a:prstGeom prst="rect">
            <a:avLst/>
          </a:prstGeom>
        </p:spPr>
      </p:pic>
      <p:grpSp>
        <p:nvGrpSpPr>
          <p:cNvPr id="63" name="Group 62">
            <a:extLst>
              <a:ext uri="{FF2B5EF4-FFF2-40B4-BE49-F238E27FC236}">
                <a16:creationId xmlns:a16="http://schemas.microsoft.com/office/drawing/2014/main" id="{F22B90D4-456B-584E-0DA0-ADE09EDE0763}"/>
              </a:ext>
            </a:extLst>
          </p:cNvPr>
          <p:cNvGrpSpPr/>
          <p:nvPr/>
        </p:nvGrpSpPr>
        <p:grpSpPr>
          <a:xfrm>
            <a:off x="4872969" y="4695621"/>
            <a:ext cx="902491" cy="789396"/>
            <a:chOff x="158852" y="3147963"/>
            <a:chExt cx="902491" cy="789396"/>
          </a:xfrm>
        </p:grpSpPr>
        <p:sp>
          <p:nvSpPr>
            <p:cNvPr id="91" name="TextBox 90">
              <a:extLst>
                <a:ext uri="{FF2B5EF4-FFF2-40B4-BE49-F238E27FC236}">
                  <a16:creationId xmlns:a16="http://schemas.microsoft.com/office/drawing/2014/main" id="{17D79C1E-FCB7-6DA9-88DD-78AD55CF538D}"/>
                </a:ext>
              </a:extLst>
            </p:cNvPr>
            <p:cNvSpPr txBox="1"/>
            <p:nvPr/>
          </p:nvSpPr>
          <p:spPr>
            <a:xfrm>
              <a:off x="158852" y="3475694"/>
              <a:ext cx="902491" cy="461665"/>
            </a:xfrm>
            <a:prstGeom prst="rect">
              <a:avLst/>
            </a:prstGeom>
            <a:noFill/>
          </p:spPr>
          <p:txBody>
            <a:bodyPr wrap="non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000000"/>
                  </a:solidFill>
                  <a:effectLst/>
                  <a:uLnTx/>
                  <a:uFillTx/>
                  <a:latin typeface="Raleway"/>
                  <a:ea typeface="+mn-ea"/>
                  <a:cs typeface="+mn-cs"/>
                </a:rPr>
                <a:t>Brianna</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000000"/>
                  </a:solidFill>
                  <a:effectLst/>
                  <a:uLnTx/>
                  <a:uFillTx/>
                  <a:latin typeface="Raleway"/>
                  <a:ea typeface="+mn-ea"/>
                  <a:cs typeface="+mn-cs"/>
                </a:rPr>
                <a:t>Reactivated Date: </a:t>
              </a:r>
              <a:br>
                <a:rPr kumimoji="0" lang="en-US" sz="800" b="1" i="0" u="none" strike="noStrike" kern="1200" cap="none" spc="0" normalizeH="0" baseline="0" noProof="0">
                  <a:ln>
                    <a:noFill/>
                  </a:ln>
                  <a:solidFill>
                    <a:srgbClr val="000000"/>
                  </a:solidFill>
                  <a:effectLst/>
                  <a:uLnTx/>
                  <a:uFillTx/>
                  <a:latin typeface="Raleway"/>
                  <a:ea typeface="+mn-ea"/>
                  <a:cs typeface="+mn-cs"/>
                </a:rPr>
              </a:br>
              <a:r>
                <a:rPr kumimoji="0" lang="en-US" sz="800" b="1" i="0" u="none" strike="noStrike" kern="1200" cap="none" spc="0" normalizeH="0" baseline="0" noProof="0">
                  <a:ln>
                    <a:noFill/>
                  </a:ln>
                  <a:solidFill>
                    <a:srgbClr val="000000"/>
                  </a:solidFill>
                  <a:effectLst/>
                  <a:uLnTx/>
                  <a:uFillTx/>
                  <a:latin typeface="Raleway"/>
                  <a:ea typeface="+mn-ea"/>
                  <a:cs typeface="+mn-cs"/>
                </a:rPr>
                <a:t>Nov 2024</a:t>
              </a:r>
            </a:p>
          </p:txBody>
        </p:sp>
        <p:pic>
          <p:nvPicPr>
            <p:cNvPr id="92" name="Graphic 1">
              <a:extLst>
                <a:ext uri="{FF2B5EF4-FFF2-40B4-BE49-F238E27FC236}">
                  <a16:creationId xmlns:a16="http://schemas.microsoft.com/office/drawing/2014/main" id="{A548E9B7-05E6-5703-EA69-11F911829D69}"/>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526014" y="3147963"/>
              <a:ext cx="222250" cy="314954"/>
            </a:xfrm>
            <a:prstGeom prst="rect">
              <a:avLst/>
            </a:prstGeom>
          </p:spPr>
        </p:pic>
      </p:grpSp>
      <p:grpSp>
        <p:nvGrpSpPr>
          <p:cNvPr id="64" name="Group 63">
            <a:extLst>
              <a:ext uri="{FF2B5EF4-FFF2-40B4-BE49-F238E27FC236}">
                <a16:creationId xmlns:a16="http://schemas.microsoft.com/office/drawing/2014/main" id="{7C10B90D-F83E-F961-BE48-735BBBFA45B4}"/>
              </a:ext>
            </a:extLst>
          </p:cNvPr>
          <p:cNvGrpSpPr/>
          <p:nvPr/>
        </p:nvGrpSpPr>
        <p:grpSpPr>
          <a:xfrm>
            <a:off x="2085513" y="4698317"/>
            <a:ext cx="857607" cy="776040"/>
            <a:chOff x="1792325" y="5734972"/>
            <a:chExt cx="857607" cy="776040"/>
          </a:xfrm>
        </p:grpSpPr>
        <p:sp>
          <p:nvSpPr>
            <p:cNvPr id="89" name="TextBox 88">
              <a:extLst>
                <a:ext uri="{FF2B5EF4-FFF2-40B4-BE49-F238E27FC236}">
                  <a16:creationId xmlns:a16="http://schemas.microsoft.com/office/drawing/2014/main" id="{56F7489B-1019-E0BD-042C-6F1369BCAD5C}"/>
                </a:ext>
              </a:extLst>
            </p:cNvPr>
            <p:cNvSpPr txBox="1"/>
            <p:nvPr/>
          </p:nvSpPr>
          <p:spPr>
            <a:xfrm>
              <a:off x="1792325" y="6049347"/>
              <a:ext cx="857607" cy="461665"/>
            </a:xfrm>
            <a:prstGeom prst="rect">
              <a:avLst/>
            </a:prstGeom>
            <a:noFill/>
          </p:spPr>
          <p:txBody>
            <a:bodyPr wrap="non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000000"/>
                  </a:solidFill>
                  <a:effectLst/>
                  <a:uLnTx/>
                  <a:uFillTx/>
                  <a:latin typeface="Raleway"/>
                  <a:ea typeface="+mn-ea"/>
                  <a:cs typeface="+mn-cs"/>
                </a:rPr>
                <a:t>Eve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000000"/>
                  </a:solidFill>
                  <a:effectLst/>
                  <a:uLnTx/>
                  <a:uFillTx/>
                  <a:latin typeface="Raleway"/>
                  <a:ea typeface="+mn-ea"/>
                  <a:cs typeface="+mn-cs"/>
                </a:rPr>
                <a:t>Enrollment Date: </a:t>
              </a:r>
              <a:br>
                <a:rPr kumimoji="0" lang="en-US" sz="800" b="1" i="0" u="none" strike="noStrike" kern="1200" cap="none" spc="0" normalizeH="0" baseline="0" noProof="0">
                  <a:ln>
                    <a:noFill/>
                  </a:ln>
                  <a:solidFill>
                    <a:srgbClr val="000000"/>
                  </a:solidFill>
                  <a:effectLst/>
                  <a:uLnTx/>
                  <a:uFillTx/>
                  <a:latin typeface="Raleway"/>
                  <a:ea typeface="+mn-ea"/>
                  <a:cs typeface="+mn-cs"/>
                </a:rPr>
              </a:br>
              <a:r>
                <a:rPr kumimoji="0" lang="en-US" sz="800" b="1" i="0" u="none" strike="noStrike" kern="1200" cap="none" spc="0" normalizeH="0" baseline="0" noProof="0">
                  <a:ln>
                    <a:noFill/>
                  </a:ln>
                  <a:solidFill>
                    <a:srgbClr val="000000"/>
                  </a:solidFill>
                  <a:effectLst/>
                  <a:uLnTx/>
                  <a:uFillTx/>
                  <a:latin typeface="Raleway"/>
                  <a:ea typeface="+mn-ea"/>
                  <a:cs typeface="+mn-cs"/>
                </a:rPr>
                <a:t>Sep 2024</a:t>
              </a:r>
            </a:p>
          </p:txBody>
        </p:sp>
        <p:pic>
          <p:nvPicPr>
            <p:cNvPr id="90" name="Graphic 1">
              <a:extLst>
                <a:ext uri="{FF2B5EF4-FFF2-40B4-BE49-F238E27FC236}">
                  <a16:creationId xmlns:a16="http://schemas.microsoft.com/office/drawing/2014/main" id="{BA44F114-BAC6-E30C-F880-4708D444B7BF}"/>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2112077" y="5734972"/>
              <a:ext cx="222250" cy="314954"/>
            </a:xfrm>
            <a:prstGeom prst="rect">
              <a:avLst/>
            </a:prstGeom>
          </p:spPr>
        </p:pic>
      </p:grpSp>
      <p:grpSp>
        <p:nvGrpSpPr>
          <p:cNvPr id="65" name="Group 64">
            <a:extLst>
              <a:ext uri="{FF2B5EF4-FFF2-40B4-BE49-F238E27FC236}">
                <a16:creationId xmlns:a16="http://schemas.microsoft.com/office/drawing/2014/main" id="{8D941489-1D48-B832-38B5-336E08796155}"/>
              </a:ext>
            </a:extLst>
          </p:cNvPr>
          <p:cNvGrpSpPr/>
          <p:nvPr/>
        </p:nvGrpSpPr>
        <p:grpSpPr>
          <a:xfrm>
            <a:off x="3026524" y="4723419"/>
            <a:ext cx="857607" cy="773989"/>
            <a:chOff x="1919242" y="5747228"/>
            <a:chExt cx="857607" cy="773989"/>
          </a:xfrm>
        </p:grpSpPr>
        <p:sp>
          <p:nvSpPr>
            <p:cNvPr id="87" name="TextBox 86">
              <a:extLst>
                <a:ext uri="{FF2B5EF4-FFF2-40B4-BE49-F238E27FC236}">
                  <a16:creationId xmlns:a16="http://schemas.microsoft.com/office/drawing/2014/main" id="{E2C8E2DD-A0E9-1003-6943-89A9D5F2956C}"/>
                </a:ext>
              </a:extLst>
            </p:cNvPr>
            <p:cNvSpPr txBox="1"/>
            <p:nvPr/>
          </p:nvSpPr>
          <p:spPr>
            <a:xfrm>
              <a:off x="1919242" y="6059552"/>
              <a:ext cx="857607" cy="461665"/>
            </a:xfrm>
            <a:prstGeom prst="rect">
              <a:avLst/>
            </a:prstGeom>
            <a:noFill/>
          </p:spPr>
          <p:txBody>
            <a:bodyPr wrap="non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000000"/>
                  </a:solidFill>
                  <a:effectLst/>
                  <a:uLnTx/>
                  <a:uFillTx/>
                  <a:latin typeface="Raleway"/>
                  <a:ea typeface="+mn-ea"/>
                  <a:cs typeface="+mn-cs"/>
                </a:rPr>
                <a:t>Ella</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000000"/>
                  </a:solidFill>
                  <a:effectLst/>
                  <a:uLnTx/>
                  <a:uFillTx/>
                  <a:latin typeface="Raleway"/>
                  <a:ea typeface="+mn-ea"/>
                  <a:cs typeface="+mn-cs"/>
                </a:rPr>
                <a:t>Enrollment Date: </a:t>
              </a:r>
              <a:br>
                <a:rPr kumimoji="0" lang="en-US" sz="800" b="1" i="0" u="none" strike="noStrike" kern="1200" cap="none" spc="0" normalizeH="0" baseline="0" noProof="0">
                  <a:ln>
                    <a:noFill/>
                  </a:ln>
                  <a:solidFill>
                    <a:srgbClr val="000000"/>
                  </a:solidFill>
                  <a:effectLst/>
                  <a:uLnTx/>
                  <a:uFillTx/>
                  <a:latin typeface="Raleway"/>
                  <a:ea typeface="+mn-ea"/>
                  <a:cs typeface="+mn-cs"/>
                </a:rPr>
              </a:br>
              <a:r>
                <a:rPr kumimoji="0" lang="en-US" sz="800" b="1" i="0" u="none" strike="noStrike" kern="1200" cap="none" spc="0" normalizeH="0" baseline="0" noProof="0">
                  <a:ln>
                    <a:noFill/>
                  </a:ln>
                  <a:solidFill>
                    <a:srgbClr val="000000"/>
                  </a:solidFill>
                  <a:effectLst/>
                  <a:uLnTx/>
                  <a:uFillTx/>
                  <a:latin typeface="Raleway"/>
                  <a:ea typeface="+mn-ea"/>
                  <a:cs typeface="+mn-cs"/>
                </a:rPr>
                <a:t>Feb 2024</a:t>
              </a:r>
            </a:p>
          </p:txBody>
        </p:sp>
        <p:pic>
          <p:nvPicPr>
            <p:cNvPr id="88" name="Graphic 1">
              <a:extLst>
                <a:ext uri="{FF2B5EF4-FFF2-40B4-BE49-F238E27FC236}">
                  <a16:creationId xmlns:a16="http://schemas.microsoft.com/office/drawing/2014/main" id="{7AC96D61-6A34-15DA-63A3-578E108F9928}"/>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2227026" y="5747228"/>
              <a:ext cx="222250" cy="314954"/>
            </a:xfrm>
            <a:prstGeom prst="rect">
              <a:avLst/>
            </a:prstGeom>
          </p:spPr>
        </p:pic>
      </p:grpSp>
      <p:grpSp>
        <p:nvGrpSpPr>
          <p:cNvPr id="66" name="Group 65">
            <a:extLst>
              <a:ext uri="{FF2B5EF4-FFF2-40B4-BE49-F238E27FC236}">
                <a16:creationId xmlns:a16="http://schemas.microsoft.com/office/drawing/2014/main" id="{7B92B51C-3022-5D2E-B7EC-0F1B7589D4F0}"/>
              </a:ext>
            </a:extLst>
          </p:cNvPr>
          <p:cNvGrpSpPr/>
          <p:nvPr/>
        </p:nvGrpSpPr>
        <p:grpSpPr>
          <a:xfrm>
            <a:off x="1223344" y="4711108"/>
            <a:ext cx="857607" cy="774828"/>
            <a:chOff x="244273" y="3186890"/>
            <a:chExt cx="857607" cy="774828"/>
          </a:xfrm>
        </p:grpSpPr>
        <p:sp>
          <p:nvSpPr>
            <p:cNvPr id="85" name="TextBox 84">
              <a:extLst>
                <a:ext uri="{FF2B5EF4-FFF2-40B4-BE49-F238E27FC236}">
                  <a16:creationId xmlns:a16="http://schemas.microsoft.com/office/drawing/2014/main" id="{AF294807-0169-8562-2866-9F733B2755EE}"/>
                </a:ext>
              </a:extLst>
            </p:cNvPr>
            <p:cNvSpPr txBox="1"/>
            <p:nvPr/>
          </p:nvSpPr>
          <p:spPr>
            <a:xfrm>
              <a:off x="244273" y="3500053"/>
              <a:ext cx="857607" cy="461665"/>
            </a:xfrm>
            <a:prstGeom prst="rect">
              <a:avLst/>
            </a:prstGeom>
            <a:noFill/>
          </p:spPr>
          <p:txBody>
            <a:bodyPr wrap="non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000000"/>
                  </a:solidFill>
                  <a:effectLst/>
                  <a:uLnTx/>
                  <a:uFillTx/>
                  <a:latin typeface="Raleway"/>
                  <a:ea typeface="+mn-ea"/>
                  <a:cs typeface="+mn-cs"/>
                </a:rPr>
                <a:t>Alisa</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000000"/>
                  </a:solidFill>
                  <a:effectLst/>
                  <a:uLnTx/>
                  <a:uFillTx/>
                  <a:latin typeface="Raleway"/>
                  <a:ea typeface="+mn-ea"/>
                  <a:cs typeface="+mn-cs"/>
                </a:rPr>
                <a:t>Enrollment Date: </a:t>
              </a:r>
              <a:br>
                <a:rPr kumimoji="0" lang="en-US" sz="800" b="1" i="0" u="none" strike="noStrike" kern="1200" cap="none" spc="0" normalizeH="0" baseline="0" noProof="0">
                  <a:ln>
                    <a:noFill/>
                  </a:ln>
                  <a:solidFill>
                    <a:srgbClr val="000000"/>
                  </a:solidFill>
                  <a:effectLst/>
                  <a:uLnTx/>
                  <a:uFillTx/>
                  <a:latin typeface="Raleway"/>
                  <a:ea typeface="+mn-ea"/>
                  <a:cs typeface="+mn-cs"/>
                </a:rPr>
              </a:br>
              <a:r>
                <a:rPr kumimoji="0" lang="en-US" sz="800" b="1" i="0" u="none" strike="noStrike" kern="1200" cap="none" spc="0" normalizeH="0" baseline="0" noProof="0">
                  <a:ln>
                    <a:noFill/>
                  </a:ln>
                  <a:solidFill>
                    <a:srgbClr val="000000"/>
                  </a:solidFill>
                  <a:effectLst/>
                  <a:uLnTx/>
                  <a:uFillTx/>
                  <a:latin typeface="Raleway"/>
                  <a:ea typeface="+mn-ea"/>
                  <a:cs typeface="+mn-cs"/>
                </a:rPr>
                <a:t>Aug 2024</a:t>
              </a:r>
            </a:p>
          </p:txBody>
        </p:sp>
        <p:pic>
          <p:nvPicPr>
            <p:cNvPr id="86" name="Graphic 1">
              <a:extLst>
                <a:ext uri="{FF2B5EF4-FFF2-40B4-BE49-F238E27FC236}">
                  <a16:creationId xmlns:a16="http://schemas.microsoft.com/office/drawing/2014/main" id="{A89DB862-B735-5FB9-5B5A-F1F2BB456C0F}"/>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525416" y="3186890"/>
              <a:ext cx="222250" cy="314954"/>
            </a:xfrm>
            <a:prstGeom prst="rect">
              <a:avLst/>
            </a:prstGeom>
          </p:spPr>
        </p:pic>
      </p:grpSp>
      <p:grpSp>
        <p:nvGrpSpPr>
          <p:cNvPr id="67" name="Group 66">
            <a:extLst>
              <a:ext uri="{FF2B5EF4-FFF2-40B4-BE49-F238E27FC236}">
                <a16:creationId xmlns:a16="http://schemas.microsoft.com/office/drawing/2014/main" id="{7B070CDC-3EF3-D88F-5144-410B524FD638}"/>
              </a:ext>
            </a:extLst>
          </p:cNvPr>
          <p:cNvGrpSpPr/>
          <p:nvPr/>
        </p:nvGrpSpPr>
        <p:grpSpPr>
          <a:xfrm>
            <a:off x="3967535" y="4711103"/>
            <a:ext cx="857607" cy="774833"/>
            <a:chOff x="205664" y="4466937"/>
            <a:chExt cx="857607" cy="774833"/>
          </a:xfrm>
        </p:grpSpPr>
        <p:sp>
          <p:nvSpPr>
            <p:cNvPr id="83" name="TextBox 82">
              <a:extLst>
                <a:ext uri="{FF2B5EF4-FFF2-40B4-BE49-F238E27FC236}">
                  <a16:creationId xmlns:a16="http://schemas.microsoft.com/office/drawing/2014/main" id="{8258ABB3-78F4-6CD4-55AD-D01EA17A8461}"/>
                </a:ext>
              </a:extLst>
            </p:cNvPr>
            <p:cNvSpPr txBox="1"/>
            <p:nvPr/>
          </p:nvSpPr>
          <p:spPr>
            <a:xfrm>
              <a:off x="205664" y="4780105"/>
              <a:ext cx="857607" cy="461665"/>
            </a:xfrm>
            <a:prstGeom prst="rect">
              <a:avLst/>
            </a:prstGeom>
            <a:noFill/>
          </p:spPr>
          <p:txBody>
            <a:bodyPr wrap="non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000000"/>
                  </a:solidFill>
                  <a:effectLst/>
                  <a:uLnTx/>
                  <a:uFillTx/>
                  <a:latin typeface="Raleway"/>
                  <a:ea typeface="+mn-ea"/>
                  <a:cs typeface="+mn-cs"/>
                </a:rPr>
                <a:t>Mike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000000"/>
                  </a:solidFill>
                  <a:effectLst/>
                  <a:uLnTx/>
                  <a:uFillTx/>
                  <a:latin typeface="Raleway"/>
                  <a:ea typeface="+mn-ea"/>
                  <a:cs typeface="+mn-cs"/>
                </a:rPr>
                <a:t>Enrollment Date: </a:t>
              </a:r>
              <a:br>
                <a:rPr kumimoji="0" lang="en-US" sz="800" b="1" i="0" u="none" strike="noStrike" kern="1200" cap="none" spc="0" normalizeH="0" baseline="0" noProof="0">
                  <a:ln>
                    <a:noFill/>
                  </a:ln>
                  <a:solidFill>
                    <a:srgbClr val="000000"/>
                  </a:solidFill>
                  <a:effectLst/>
                  <a:uLnTx/>
                  <a:uFillTx/>
                  <a:latin typeface="Raleway"/>
                  <a:ea typeface="+mn-ea"/>
                  <a:cs typeface="+mn-cs"/>
                </a:rPr>
              </a:br>
              <a:r>
                <a:rPr kumimoji="0" lang="en-US" sz="800" b="1" i="0" u="none" strike="noStrike" kern="1200" cap="none" spc="0" normalizeH="0" baseline="0" noProof="0">
                  <a:ln>
                    <a:noFill/>
                  </a:ln>
                  <a:solidFill>
                    <a:srgbClr val="000000"/>
                  </a:solidFill>
                  <a:effectLst/>
                  <a:uLnTx/>
                  <a:uFillTx/>
                  <a:latin typeface="Raleway"/>
                  <a:ea typeface="+mn-ea"/>
                  <a:cs typeface="+mn-cs"/>
                </a:rPr>
                <a:t>Mar 2024</a:t>
              </a:r>
            </a:p>
          </p:txBody>
        </p:sp>
        <p:pic>
          <p:nvPicPr>
            <p:cNvPr id="84" name="Graphic 1">
              <a:extLst>
                <a:ext uri="{FF2B5EF4-FFF2-40B4-BE49-F238E27FC236}">
                  <a16:creationId xmlns:a16="http://schemas.microsoft.com/office/drawing/2014/main" id="{59BB2A15-B0E7-504F-619B-9F5EFA3538CC}"/>
                </a:ext>
              </a:extLst>
            </p:cNvPr>
            <p:cNvPicPr>
              <a:picLocks noChangeAspect="1"/>
            </p:cNvPicPr>
            <p:nvPr/>
          </p:nvPicPr>
          <p:blipFill>
            <a:blip r:embed="rId4"/>
            <a:srcRect/>
            <a:stretch/>
          </p:blipFill>
          <p:spPr>
            <a:xfrm>
              <a:off x="525416" y="4466937"/>
              <a:ext cx="222250" cy="312541"/>
            </a:xfrm>
            <a:prstGeom prst="rect">
              <a:avLst/>
            </a:prstGeom>
          </p:spPr>
        </p:pic>
      </p:grpSp>
      <p:sp>
        <p:nvSpPr>
          <p:cNvPr id="70" name="TextBox 69">
            <a:extLst>
              <a:ext uri="{FF2B5EF4-FFF2-40B4-BE49-F238E27FC236}">
                <a16:creationId xmlns:a16="http://schemas.microsoft.com/office/drawing/2014/main" id="{D5C04E7A-C1FF-44C2-8929-7C6CE6DCE46D}"/>
              </a:ext>
            </a:extLst>
          </p:cNvPr>
          <p:cNvSpPr txBox="1"/>
          <p:nvPr/>
        </p:nvSpPr>
        <p:spPr>
          <a:xfrm>
            <a:off x="344014" y="5012876"/>
            <a:ext cx="857607" cy="461665"/>
          </a:xfrm>
          <a:prstGeom prst="rect">
            <a:avLst/>
          </a:prstGeom>
          <a:noFill/>
        </p:spPr>
        <p:txBody>
          <a:bodyPr wrap="none" lIns="0" tIns="0" rIns="0" bIns="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000000"/>
                </a:solidFill>
                <a:effectLst/>
                <a:uLnTx/>
                <a:uFillTx/>
                <a:latin typeface="Raleway"/>
                <a:ea typeface="+mn-ea"/>
                <a:cs typeface="+mn-cs"/>
              </a:rPr>
              <a:t>Drew</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000000"/>
                </a:solidFill>
                <a:effectLst/>
                <a:uLnTx/>
                <a:uFillTx/>
                <a:latin typeface="Raleway"/>
                <a:ea typeface="+mn-ea"/>
                <a:cs typeface="+mn-cs"/>
              </a:rPr>
              <a:t>Enrollment Date: </a:t>
            </a:r>
            <a:br>
              <a:rPr lang="en-US" sz="800" b="1" i="0" u="none" strike="noStrike" kern="1200" cap="none" spc="0" normalizeH="0" baseline="0" noProof="0">
                <a:ln>
                  <a:noFill/>
                </a:ln>
                <a:effectLst/>
                <a:uLnTx/>
                <a:uFillTx/>
                <a:latin typeface="Raleway"/>
              </a:rPr>
            </a:br>
            <a:r>
              <a:rPr lang="en-US" sz="800" b="1">
                <a:solidFill>
                  <a:srgbClr val="000000"/>
                </a:solidFill>
                <a:latin typeface="Raleway"/>
              </a:rPr>
              <a:t>Dec</a:t>
            </a:r>
            <a:r>
              <a:rPr kumimoji="0" lang="en-US" sz="800" b="1" i="0" u="none" strike="noStrike" kern="1200" cap="none" spc="0" normalizeH="0" baseline="0" noProof="0">
                <a:ln>
                  <a:noFill/>
                </a:ln>
                <a:solidFill>
                  <a:srgbClr val="000000"/>
                </a:solidFill>
                <a:effectLst/>
                <a:uLnTx/>
                <a:uFillTx/>
                <a:latin typeface="Raleway"/>
                <a:ea typeface="+mn-ea"/>
                <a:cs typeface="+mn-cs"/>
              </a:rPr>
              <a:t> </a:t>
            </a:r>
            <a:r>
              <a:rPr lang="en-US" sz="800" b="1">
                <a:solidFill>
                  <a:srgbClr val="000000"/>
                </a:solidFill>
                <a:latin typeface="Raleway"/>
              </a:rPr>
              <a:t>2023</a:t>
            </a:r>
            <a:endParaRPr lang="en-US" sz="800" b="1" i="0" u="none" strike="noStrike" kern="1200" cap="none" spc="0" normalizeH="0" baseline="0" noProof="0">
              <a:ln>
                <a:noFill/>
              </a:ln>
              <a:solidFill>
                <a:srgbClr val="000000"/>
              </a:solidFill>
              <a:effectLst/>
              <a:uLnTx/>
              <a:uFillTx/>
              <a:latin typeface="Raleway"/>
            </a:endParaRPr>
          </a:p>
        </p:txBody>
      </p:sp>
      <p:pic>
        <p:nvPicPr>
          <p:cNvPr id="71" name="Graphic 70" descr="Badge Cross with solid fill">
            <a:extLst>
              <a:ext uri="{FF2B5EF4-FFF2-40B4-BE49-F238E27FC236}">
                <a16:creationId xmlns:a16="http://schemas.microsoft.com/office/drawing/2014/main" id="{448C3C00-B02D-FCC4-D14D-7624EB351F84}"/>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681378" y="4909092"/>
            <a:ext cx="182880" cy="182880"/>
          </a:xfrm>
          <a:prstGeom prst="rect">
            <a:avLst/>
          </a:prstGeom>
        </p:spPr>
      </p:pic>
      <p:pic>
        <p:nvPicPr>
          <p:cNvPr id="72" name="Graphic 71" descr="Badge Tick1 with solid fill">
            <a:extLst>
              <a:ext uri="{FF2B5EF4-FFF2-40B4-BE49-F238E27FC236}">
                <a16:creationId xmlns:a16="http://schemas.microsoft.com/office/drawing/2014/main" id="{272E423D-A1E8-8B6F-3DB7-B1BC61578E31}"/>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2418137" y="4918007"/>
            <a:ext cx="182880" cy="182880"/>
          </a:xfrm>
          <a:prstGeom prst="rect">
            <a:avLst/>
          </a:prstGeom>
        </p:spPr>
      </p:pic>
      <p:pic>
        <p:nvPicPr>
          <p:cNvPr id="73" name="Graphic 72" descr="Badge Tick1 with solid fill">
            <a:extLst>
              <a:ext uri="{FF2B5EF4-FFF2-40B4-BE49-F238E27FC236}">
                <a16:creationId xmlns:a16="http://schemas.microsoft.com/office/drawing/2014/main" id="{C11D6779-E46B-CDB1-6B27-3586E249C51D}"/>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518422" y="4888419"/>
            <a:ext cx="182880" cy="182880"/>
          </a:xfrm>
          <a:prstGeom prst="rect">
            <a:avLst/>
          </a:prstGeom>
        </p:spPr>
      </p:pic>
      <p:pic>
        <p:nvPicPr>
          <p:cNvPr id="74" name="Graphic 73" descr="Badge Tick1 with solid fill">
            <a:extLst>
              <a:ext uri="{FF2B5EF4-FFF2-40B4-BE49-F238E27FC236}">
                <a16:creationId xmlns:a16="http://schemas.microsoft.com/office/drawing/2014/main" id="{C468478F-C8FE-9FAD-7492-8702CE8F1E32}"/>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3375818" y="4918816"/>
            <a:ext cx="182880" cy="182880"/>
          </a:xfrm>
          <a:prstGeom prst="rect">
            <a:avLst/>
          </a:prstGeom>
        </p:spPr>
      </p:pic>
      <p:pic>
        <p:nvPicPr>
          <p:cNvPr id="75" name="Graphic 74" descr="Badge Tick1 with solid fill">
            <a:extLst>
              <a:ext uri="{FF2B5EF4-FFF2-40B4-BE49-F238E27FC236}">
                <a16:creationId xmlns:a16="http://schemas.microsoft.com/office/drawing/2014/main" id="{CEC860CF-A3E6-6547-8868-C2CBABF0BEC9}"/>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5259816" y="4926054"/>
            <a:ext cx="182880" cy="182880"/>
          </a:xfrm>
          <a:prstGeom prst="rect">
            <a:avLst/>
          </a:prstGeom>
        </p:spPr>
      </p:pic>
      <p:pic>
        <p:nvPicPr>
          <p:cNvPr id="76" name="Graphic 75" descr="Badge Tick1 with solid fill">
            <a:extLst>
              <a:ext uri="{FF2B5EF4-FFF2-40B4-BE49-F238E27FC236}">
                <a16:creationId xmlns:a16="http://schemas.microsoft.com/office/drawing/2014/main" id="{433A8A36-5D2B-6B1A-833C-1A3361CD552D}"/>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304898" y="4918816"/>
            <a:ext cx="182880" cy="182880"/>
          </a:xfrm>
          <a:prstGeom prst="rect">
            <a:avLst/>
          </a:prstGeom>
        </p:spPr>
      </p:pic>
      <p:sp>
        <p:nvSpPr>
          <p:cNvPr id="93" name="TextBox 92">
            <a:extLst>
              <a:ext uri="{FF2B5EF4-FFF2-40B4-BE49-F238E27FC236}">
                <a16:creationId xmlns:a16="http://schemas.microsoft.com/office/drawing/2014/main" id="{C086CACB-554E-6A4D-724F-399B3BF060CC}"/>
              </a:ext>
            </a:extLst>
          </p:cNvPr>
          <p:cNvSpPr txBox="1"/>
          <p:nvPr/>
        </p:nvSpPr>
        <p:spPr>
          <a:xfrm>
            <a:off x="7620750" y="4868989"/>
            <a:ext cx="1136424" cy="484172"/>
          </a:xfrm>
          <a:prstGeom prst="rect">
            <a:avLst/>
          </a:prstGeom>
          <a:noFill/>
        </p:spPr>
        <p:txBody>
          <a:bodyPr wrap="square">
            <a:spAutoFit/>
          </a:bodyPr>
          <a:lstStyle/>
          <a:p>
            <a:pPr marL="0" marR="0" lvl="0" indent="0" algn="l" defTabSz="914400" rtl="0" eaLnBrk="1" fontAlgn="auto" latinLnBrk="0" hangingPunct="1">
              <a:lnSpc>
                <a:spcPts val="1500"/>
              </a:lnSpc>
              <a:spcBef>
                <a:spcPts val="0"/>
              </a:spcBef>
              <a:spcAft>
                <a:spcPts val="0"/>
              </a:spcAft>
              <a:buClrTx/>
              <a:buSzTx/>
              <a:buFontTx/>
              <a:buNone/>
              <a:tabLst/>
              <a:defRPr/>
            </a:pPr>
            <a:r>
              <a:rPr kumimoji="0" lang="en-US" sz="1800" b="1" i="0" u="none" strike="noStrike" kern="1200" cap="none" spc="0" normalizeH="0" baseline="0" noProof="0">
                <a:ln>
                  <a:noFill/>
                </a:ln>
                <a:solidFill>
                  <a:srgbClr val="000000"/>
                </a:solidFill>
                <a:effectLst/>
                <a:uLnTx/>
                <a:uFillTx/>
                <a:latin typeface="Raleway"/>
                <a:ea typeface="+mn-ea"/>
                <a:cs typeface="+mn-cs"/>
              </a:rPr>
              <a:t>Level 3</a:t>
            </a:r>
            <a:br>
              <a:rPr kumimoji="0" lang="en-US" sz="1800" b="1" i="0" u="none" strike="noStrike" kern="1200" cap="none" spc="0" normalizeH="0" baseline="0" noProof="0">
                <a:ln>
                  <a:noFill/>
                </a:ln>
                <a:solidFill>
                  <a:srgbClr val="000000"/>
                </a:solidFill>
                <a:effectLst/>
                <a:uLnTx/>
                <a:uFillTx/>
                <a:latin typeface="Raleway"/>
                <a:ea typeface="+mn-ea"/>
                <a:cs typeface="+mn-cs"/>
              </a:rPr>
            </a:br>
            <a:r>
              <a:rPr kumimoji="0" lang="en-US" sz="1800" b="1" i="0" u="none" strike="noStrike" kern="1200" cap="none" spc="0" normalizeH="0" baseline="0" noProof="0">
                <a:ln>
                  <a:noFill/>
                </a:ln>
                <a:solidFill>
                  <a:srgbClr val="000000"/>
                </a:solidFill>
                <a:effectLst/>
                <a:uLnTx/>
                <a:uFillTx/>
                <a:latin typeface="Raleway"/>
                <a:ea typeface="+mn-ea"/>
                <a:cs typeface="+mn-cs"/>
              </a:rPr>
              <a:t>Volume  </a:t>
            </a:r>
            <a:endParaRPr kumimoji="0" lang="en-US" sz="1800" b="0" i="0" u="none" strike="noStrike" kern="1200" cap="none" spc="0" normalizeH="0" baseline="0" noProof="0">
              <a:ln>
                <a:noFill/>
              </a:ln>
              <a:solidFill>
                <a:srgbClr val="000000"/>
              </a:solidFill>
              <a:effectLst/>
              <a:uLnTx/>
              <a:uFillTx/>
              <a:latin typeface="Raleway"/>
              <a:ea typeface="+mn-ea"/>
              <a:cs typeface="+mn-cs"/>
            </a:endParaRPr>
          </a:p>
        </p:txBody>
      </p:sp>
      <p:sp>
        <p:nvSpPr>
          <p:cNvPr id="94" name="Right Arrow 93">
            <a:extLst>
              <a:ext uri="{FF2B5EF4-FFF2-40B4-BE49-F238E27FC236}">
                <a16:creationId xmlns:a16="http://schemas.microsoft.com/office/drawing/2014/main" id="{694EEF34-7E36-5868-6CDA-A5172644E940}"/>
              </a:ext>
            </a:extLst>
          </p:cNvPr>
          <p:cNvSpPr/>
          <p:nvPr/>
        </p:nvSpPr>
        <p:spPr>
          <a:xfrm>
            <a:off x="5864054" y="4840132"/>
            <a:ext cx="1731820" cy="376015"/>
          </a:xfrm>
          <a:prstGeom prst="rightArrow">
            <a:avLst>
              <a:gd name="adj1" fmla="val 36364"/>
              <a:gd name="adj2" fmla="val 50000"/>
            </a:avLst>
          </a:prstGeom>
          <a:solidFill>
            <a:srgbClr val="AFDEB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Raleway"/>
              <a:ea typeface="+mn-ea"/>
              <a:cs typeface="+mn-cs"/>
            </a:endParaRPr>
          </a:p>
        </p:txBody>
      </p:sp>
      <p:sp>
        <p:nvSpPr>
          <p:cNvPr id="95" name="TextBox 94">
            <a:extLst>
              <a:ext uri="{FF2B5EF4-FFF2-40B4-BE49-F238E27FC236}">
                <a16:creationId xmlns:a16="http://schemas.microsoft.com/office/drawing/2014/main" id="{D9131549-8069-7BA8-42D2-2FA9BE369567}"/>
              </a:ext>
            </a:extLst>
          </p:cNvPr>
          <p:cNvSpPr txBox="1"/>
          <p:nvPr/>
        </p:nvSpPr>
        <p:spPr>
          <a:xfrm>
            <a:off x="9127164" y="4695621"/>
            <a:ext cx="2615220"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a:ln>
                  <a:noFill/>
                </a:ln>
                <a:solidFill>
                  <a:srgbClr val="000000"/>
                </a:solidFill>
                <a:effectLst/>
                <a:uLnTx/>
                <a:uFillTx/>
                <a:latin typeface="Raleway"/>
                <a:ea typeface="+mn-ea"/>
                <a:cs typeface="+mn-cs"/>
              </a:rPr>
              <a:t>1,500</a:t>
            </a:r>
            <a:endParaRPr kumimoji="0" lang="en-US" sz="2000" b="1" i="0" u="none" strike="noStrike" kern="1200" cap="none" spc="0" normalizeH="0" baseline="0" noProof="0">
              <a:ln>
                <a:noFill/>
              </a:ln>
              <a:solidFill>
                <a:srgbClr val="000000"/>
              </a:solidFill>
              <a:effectLst/>
              <a:uLnTx/>
              <a:uFillTx/>
              <a:latin typeface="Raleway"/>
              <a:ea typeface="+mn-ea"/>
              <a:cs typeface="+mn-cs"/>
            </a:endParaRPr>
          </a:p>
        </p:txBody>
      </p:sp>
      <p:cxnSp>
        <p:nvCxnSpPr>
          <p:cNvPr id="96" name="Straight Connector 95">
            <a:extLst>
              <a:ext uri="{FF2B5EF4-FFF2-40B4-BE49-F238E27FC236}">
                <a16:creationId xmlns:a16="http://schemas.microsoft.com/office/drawing/2014/main" id="{333B84FB-5C49-9F53-6EA5-E4D0572B2EF6}"/>
              </a:ext>
            </a:extLst>
          </p:cNvPr>
          <p:cNvCxnSpPr>
            <a:cxnSpLocks/>
          </p:cNvCxnSpPr>
          <p:nvPr/>
        </p:nvCxnSpPr>
        <p:spPr>
          <a:xfrm>
            <a:off x="8885619" y="4812017"/>
            <a:ext cx="0" cy="548640"/>
          </a:xfrm>
          <a:prstGeom prst="line">
            <a:avLst/>
          </a:prstGeom>
          <a:ln w="38100" cap="rnd">
            <a:solidFill>
              <a:schemeClr val="tx2"/>
            </a:solidFill>
          </a:ln>
          <a:effectLst>
            <a:outerShdw blurRad="152400" dist="76200" dir="2700000" algn="tl" rotWithShape="0">
              <a:prstClr val="black">
                <a:alpha val="20000"/>
              </a:prstClr>
            </a:outerShdw>
          </a:effectLst>
        </p:spPr>
        <p:style>
          <a:lnRef idx="1">
            <a:schemeClr val="accent1"/>
          </a:lnRef>
          <a:fillRef idx="0">
            <a:schemeClr val="accent1"/>
          </a:fillRef>
          <a:effectRef idx="0">
            <a:schemeClr val="accent1"/>
          </a:effectRef>
          <a:fontRef idx="minor">
            <a:schemeClr val="tx1"/>
          </a:fontRef>
        </p:style>
      </p:cxnSp>
      <p:cxnSp>
        <p:nvCxnSpPr>
          <p:cNvPr id="97" name="Straight Connector 96">
            <a:extLst>
              <a:ext uri="{FF2B5EF4-FFF2-40B4-BE49-F238E27FC236}">
                <a16:creationId xmlns:a16="http://schemas.microsoft.com/office/drawing/2014/main" id="{CC8F7CDC-6DD0-C047-FF00-4C615E8FE35A}"/>
              </a:ext>
            </a:extLst>
          </p:cNvPr>
          <p:cNvCxnSpPr/>
          <p:nvPr/>
        </p:nvCxnSpPr>
        <p:spPr>
          <a:xfrm>
            <a:off x="426639" y="5546635"/>
            <a:ext cx="10972800" cy="0"/>
          </a:xfrm>
          <a:prstGeom prst="line">
            <a:avLst/>
          </a:prstGeom>
          <a:ln w="12700">
            <a:solidFill>
              <a:schemeClr val="tx2">
                <a:lumMod val="40000"/>
                <a:lumOff val="60000"/>
              </a:schemeClr>
            </a:solidFill>
          </a:ln>
        </p:spPr>
        <p:style>
          <a:lnRef idx="1">
            <a:schemeClr val="accent1"/>
          </a:lnRef>
          <a:fillRef idx="0">
            <a:schemeClr val="accent1"/>
          </a:fillRef>
          <a:effectRef idx="0">
            <a:schemeClr val="accent1"/>
          </a:effectRef>
          <a:fontRef idx="minor">
            <a:schemeClr val="tx1"/>
          </a:fontRef>
        </p:style>
      </p:cxnSp>
      <p:grpSp>
        <p:nvGrpSpPr>
          <p:cNvPr id="98" name="Group 97">
            <a:extLst>
              <a:ext uri="{FF2B5EF4-FFF2-40B4-BE49-F238E27FC236}">
                <a16:creationId xmlns:a16="http://schemas.microsoft.com/office/drawing/2014/main" id="{6FF32CEB-69C0-2E3E-AC33-F3765EE5301B}"/>
              </a:ext>
            </a:extLst>
          </p:cNvPr>
          <p:cNvGrpSpPr/>
          <p:nvPr/>
        </p:nvGrpSpPr>
        <p:grpSpPr>
          <a:xfrm>
            <a:off x="488243" y="5826695"/>
            <a:ext cx="6441553" cy="666077"/>
            <a:chOff x="488243" y="5826695"/>
            <a:chExt cx="6441553" cy="666077"/>
          </a:xfrm>
        </p:grpSpPr>
        <p:sp>
          <p:nvSpPr>
            <p:cNvPr id="99" name="TextBox 98">
              <a:extLst>
                <a:ext uri="{FF2B5EF4-FFF2-40B4-BE49-F238E27FC236}">
                  <a16:creationId xmlns:a16="http://schemas.microsoft.com/office/drawing/2014/main" id="{A04B9755-8D36-1B6D-002B-5FAD9F61C49F}"/>
                </a:ext>
              </a:extLst>
            </p:cNvPr>
            <p:cNvSpPr txBox="1"/>
            <p:nvPr/>
          </p:nvSpPr>
          <p:spPr>
            <a:xfrm>
              <a:off x="3719242" y="6057141"/>
              <a:ext cx="3210554" cy="205184"/>
            </a:xfrm>
            <a:prstGeom prst="rect">
              <a:avLst/>
            </a:prstGeom>
            <a:noFill/>
          </p:spPr>
          <p:txBody>
            <a:bodyPr wrap="square" lIns="0" tIns="0" rIns="0" bIns="0" rtlCol="0">
              <a:spAutoFit/>
            </a:bodyPr>
            <a:lstStyle/>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600" b="1" i="0" u="none" strike="noStrike" kern="1200" cap="none" spc="0" normalizeH="0" baseline="0" noProof="0">
                  <a:ln>
                    <a:noFill/>
                  </a:ln>
                  <a:solidFill>
                    <a:srgbClr val="000000"/>
                  </a:solidFill>
                  <a:effectLst/>
                  <a:uLnTx/>
                  <a:uFillTx/>
                  <a:latin typeface="Raleway"/>
                  <a:ea typeface="+mn-ea"/>
                  <a:cs typeface="+mn-cs"/>
                </a:rPr>
                <a:t>*Up to 7 levels based on rank</a:t>
              </a:r>
              <a:endParaRPr kumimoji="0" lang="en-US" sz="1600" b="1" i="0" u="none" strike="noStrike" kern="600" cap="none" spc="0" normalizeH="0" baseline="0" noProof="0">
                <a:ln>
                  <a:noFill/>
                </a:ln>
                <a:solidFill>
                  <a:srgbClr val="000000"/>
                </a:solidFill>
                <a:effectLst/>
                <a:uLnTx/>
                <a:uFillTx/>
                <a:latin typeface="Raleway"/>
                <a:ea typeface="+mn-ea"/>
                <a:cs typeface="+mn-cs"/>
              </a:endParaRPr>
            </a:p>
          </p:txBody>
        </p:sp>
        <p:sp>
          <p:nvSpPr>
            <p:cNvPr id="100" name="Right Arrow 99">
              <a:extLst>
                <a:ext uri="{FF2B5EF4-FFF2-40B4-BE49-F238E27FC236}">
                  <a16:creationId xmlns:a16="http://schemas.microsoft.com/office/drawing/2014/main" id="{3FA37A2E-1DFE-304A-DA5A-16C7F545FE05}"/>
                </a:ext>
              </a:extLst>
            </p:cNvPr>
            <p:cNvSpPr/>
            <p:nvPr/>
          </p:nvSpPr>
          <p:spPr>
            <a:xfrm rot="5400000">
              <a:off x="2497212" y="5971726"/>
              <a:ext cx="666077" cy="376015"/>
            </a:xfrm>
            <a:prstGeom prst="rightArrow">
              <a:avLst>
                <a:gd name="adj1" fmla="val 36364"/>
                <a:gd name="adj2" fmla="val 50000"/>
              </a:avLst>
            </a:prstGeom>
            <a:solidFill>
              <a:srgbClr val="AFDEB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Raleway"/>
                <a:ea typeface="+mn-ea"/>
                <a:cs typeface="+mn-cs"/>
              </a:endParaRPr>
            </a:p>
          </p:txBody>
        </p:sp>
        <p:sp>
          <p:nvSpPr>
            <p:cNvPr id="101" name="Right Arrow 100">
              <a:extLst>
                <a:ext uri="{FF2B5EF4-FFF2-40B4-BE49-F238E27FC236}">
                  <a16:creationId xmlns:a16="http://schemas.microsoft.com/office/drawing/2014/main" id="{BABA6C1C-12F7-BA8D-AC0C-DB720E49010F}"/>
                </a:ext>
              </a:extLst>
            </p:cNvPr>
            <p:cNvSpPr/>
            <p:nvPr/>
          </p:nvSpPr>
          <p:spPr>
            <a:xfrm rot="5400000">
              <a:off x="343212" y="5971726"/>
              <a:ext cx="666077" cy="376015"/>
            </a:xfrm>
            <a:prstGeom prst="rightArrow">
              <a:avLst>
                <a:gd name="adj1" fmla="val 36364"/>
                <a:gd name="adj2" fmla="val 50000"/>
              </a:avLst>
            </a:prstGeom>
            <a:solidFill>
              <a:srgbClr val="AFDEB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Raleway"/>
                <a:ea typeface="+mn-ea"/>
                <a:cs typeface="+mn-cs"/>
              </a:endParaRPr>
            </a:p>
          </p:txBody>
        </p:sp>
        <p:sp>
          <p:nvSpPr>
            <p:cNvPr id="102" name="Right Arrow 101">
              <a:extLst>
                <a:ext uri="{FF2B5EF4-FFF2-40B4-BE49-F238E27FC236}">
                  <a16:creationId xmlns:a16="http://schemas.microsoft.com/office/drawing/2014/main" id="{61841207-E88A-F4CB-F5A8-ED3E945036A2}"/>
                </a:ext>
              </a:extLst>
            </p:cNvPr>
            <p:cNvSpPr/>
            <p:nvPr/>
          </p:nvSpPr>
          <p:spPr>
            <a:xfrm rot="5400000">
              <a:off x="1420212" y="5971726"/>
              <a:ext cx="666077" cy="376015"/>
            </a:xfrm>
            <a:prstGeom prst="rightArrow">
              <a:avLst>
                <a:gd name="adj1" fmla="val 36364"/>
                <a:gd name="adj2" fmla="val 50000"/>
              </a:avLst>
            </a:prstGeom>
            <a:solidFill>
              <a:srgbClr val="AFDEB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Raleway"/>
                <a:ea typeface="+mn-ea"/>
                <a:cs typeface="+mn-cs"/>
              </a:endParaRPr>
            </a:p>
          </p:txBody>
        </p:sp>
      </p:grpSp>
      <p:sp>
        <p:nvSpPr>
          <p:cNvPr id="103" name="TextBox 102">
            <a:extLst>
              <a:ext uri="{FF2B5EF4-FFF2-40B4-BE49-F238E27FC236}">
                <a16:creationId xmlns:a16="http://schemas.microsoft.com/office/drawing/2014/main" id="{851879F1-26CB-35EA-57D3-5686EDE951A1}"/>
              </a:ext>
            </a:extLst>
          </p:cNvPr>
          <p:cNvSpPr txBox="1"/>
          <p:nvPr/>
        </p:nvSpPr>
        <p:spPr>
          <a:xfrm>
            <a:off x="7630780" y="5647544"/>
            <a:ext cx="1565091" cy="923330"/>
          </a:xfrm>
          <a:prstGeom prst="rect">
            <a:avLst/>
          </a:prstGeom>
          <a:noFill/>
        </p:spPr>
        <p:txBody>
          <a:bodyPr wrap="square" rtlCol="0">
            <a:spAutoFit/>
          </a:bodyPr>
          <a:lstStyle/>
          <a:p>
            <a:pPr lvl="0">
              <a:defRPr/>
            </a:pPr>
            <a:r>
              <a:rPr kumimoji="0" lang="en-US" sz="2000" b="1" i="0" u="none" strike="noStrike" kern="1200" cap="none" spc="0" normalizeH="0" baseline="0" noProof="0">
                <a:ln>
                  <a:noFill/>
                </a:ln>
                <a:solidFill>
                  <a:srgbClr val="000000"/>
                </a:solidFill>
                <a:effectLst/>
                <a:uLnTx/>
                <a:uFillTx/>
                <a:latin typeface="Raleway"/>
                <a:ea typeface="+mn-ea"/>
                <a:cs typeface="+mn-cs"/>
              </a:rPr>
              <a:t>TOTAL </a:t>
            </a:r>
            <a:br>
              <a:rPr kumimoji="0" lang="en-US" sz="2000" b="1" i="0" u="none" strike="noStrike" kern="1200" cap="none" spc="0" normalizeH="0" baseline="0" noProof="0">
                <a:ln>
                  <a:noFill/>
                </a:ln>
                <a:solidFill>
                  <a:srgbClr val="000000"/>
                </a:solidFill>
                <a:effectLst/>
                <a:uLnTx/>
                <a:uFillTx/>
                <a:latin typeface="Raleway"/>
                <a:ea typeface="+mn-ea"/>
                <a:cs typeface="+mn-cs"/>
              </a:rPr>
            </a:br>
            <a:r>
              <a:rPr kumimoji="0" lang="en-US" sz="2000" b="1" i="0" u="none" strike="noStrike" kern="1200" cap="none" spc="0" normalizeH="0" baseline="0" noProof="0">
                <a:ln>
                  <a:noFill/>
                </a:ln>
                <a:solidFill>
                  <a:srgbClr val="000000"/>
                </a:solidFill>
                <a:effectLst/>
                <a:uLnTx/>
                <a:uFillTx/>
                <a:latin typeface="Raleway"/>
                <a:ea typeface="+mn-ea"/>
                <a:cs typeface="+mn-cs"/>
              </a:rPr>
              <a:t>TGV </a:t>
            </a:r>
            <a:r>
              <a:rPr kumimoji="0" lang="en-US" sz="1400" b="1" i="0" u="none" strike="noStrike" kern="600" cap="none" spc="0" normalizeH="0" baseline="0" noProof="0">
                <a:ln>
                  <a:noFill/>
                </a:ln>
                <a:solidFill>
                  <a:srgbClr val="000000"/>
                </a:solidFill>
                <a:effectLst/>
                <a:uLnTx/>
                <a:uFillTx/>
                <a:latin typeface="Raleway"/>
                <a:ea typeface="+mn-ea"/>
                <a:cs typeface="+mn-cs"/>
              </a:rPr>
              <a:t> </a:t>
            </a:r>
            <a:br>
              <a:rPr kumimoji="0" lang="en-US" sz="1400" b="1" i="0" u="none" strike="noStrike" kern="600" cap="none" spc="0" normalizeH="0" baseline="0" noProof="0">
                <a:ln>
                  <a:noFill/>
                </a:ln>
                <a:solidFill>
                  <a:srgbClr val="000000"/>
                </a:solidFill>
                <a:effectLst/>
                <a:uLnTx/>
                <a:uFillTx/>
                <a:latin typeface="Raleway"/>
                <a:ea typeface="+mn-ea"/>
                <a:cs typeface="+mn-cs"/>
              </a:rPr>
            </a:br>
            <a:r>
              <a:rPr lang="en-US" sz="1400" b="1" kern="600">
                <a:solidFill>
                  <a:srgbClr val="000000"/>
                </a:solidFill>
              </a:rPr>
              <a:t>JAN 2025</a:t>
            </a:r>
          </a:p>
        </p:txBody>
      </p:sp>
      <p:sp>
        <p:nvSpPr>
          <p:cNvPr id="104" name="TextBox 103">
            <a:extLst>
              <a:ext uri="{FF2B5EF4-FFF2-40B4-BE49-F238E27FC236}">
                <a16:creationId xmlns:a16="http://schemas.microsoft.com/office/drawing/2014/main" id="{9CDFDB6F-7DC5-0476-9B65-4E67742DE198}"/>
              </a:ext>
            </a:extLst>
          </p:cNvPr>
          <p:cNvSpPr txBox="1"/>
          <p:nvPr/>
        </p:nvSpPr>
        <p:spPr>
          <a:xfrm>
            <a:off x="9127164" y="5515899"/>
            <a:ext cx="2327898" cy="101566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0" normalizeH="0" baseline="0" noProof="0">
                <a:ln>
                  <a:noFill/>
                </a:ln>
                <a:solidFill>
                  <a:srgbClr val="000000"/>
                </a:solidFill>
                <a:effectLst/>
                <a:uLnTx/>
                <a:uFillTx/>
                <a:latin typeface="Raleway"/>
                <a:ea typeface="+mn-ea"/>
                <a:cs typeface="+mn-cs"/>
              </a:rPr>
              <a:t>3,000</a:t>
            </a:r>
            <a:endParaRPr kumimoji="0" lang="en-US" sz="2000" b="1" i="0" u="none" strike="noStrike" kern="1200" cap="none" spc="0" normalizeH="0" baseline="0" noProof="0">
              <a:ln>
                <a:noFill/>
              </a:ln>
              <a:solidFill>
                <a:srgbClr val="000000"/>
              </a:solidFill>
              <a:effectLst/>
              <a:uLnTx/>
              <a:uFillTx/>
              <a:latin typeface="Raleway"/>
              <a:ea typeface="+mn-ea"/>
              <a:cs typeface="+mn-cs"/>
            </a:endParaRPr>
          </a:p>
        </p:txBody>
      </p:sp>
      <p:cxnSp>
        <p:nvCxnSpPr>
          <p:cNvPr id="105" name="Straight Connector 104">
            <a:extLst>
              <a:ext uri="{FF2B5EF4-FFF2-40B4-BE49-F238E27FC236}">
                <a16:creationId xmlns:a16="http://schemas.microsoft.com/office/drawing/2014/main" id="{E4A5148C-9E2F-121B-2A7F-EFDC7172873E}"/>
              </a:ext>
            </a:extLst>
          </p:cNvPr>
          <p:cNvCxnSpPr>
            <a:cxnSpLocks/>
          </p:cNvCxnSpPr>
          <p:nvPr/>
        </p:nvCxnSpPr>
        <p:spPr>
          <a:xfrm>
            <a:off x="8885619" y="5732351"/>
            <a:ext cx="0" cy="730239"/>
          </a:xfrm>
          <a:prstGeom prst="line">
            <a:avLst/>
          </a:prstGeom>
          <a:ln w="38100" cap="rnd">
            <a:solidFill>
              <a:schemeClr val="tx2"/>
            </a:solidFill>
          </a:ln>
          <a:effectLst>
            <a:outerShdw blurRad="152400" dist="76200" dir="2700000" algn="tl" rotWithShape="0">
              <a:prstClr val="black">
                <a:alpha val="20000"/>
              </a:prstClr>
            </a:outerShdw>
          </a:effectLst>
        </p:spPr>
        <p:style>
          <a:lnRef idx="1">
            <a:schemeClr val="accent1"/>
          </a:lnRef>
          <a:fillRef idx="0">
            <a:schemeClr val="accent1"/>
          </a:fillRef>
          <a:effectRef idx="0">
            <a:schemeClr val="accent1"/>
          </a:effectRef>
          <a:fontRef idx="minor">
            <a:schemeClr val="tx1"/>
          </a:fontRef>
        </p:style>
      </p:cxnSp>
      <p:sp>
        <p:nvSpPr>
          <p:cNvPr id="3" name="Rectangle 2">
            <a:extLst>
              <a:ext uri="{FF2B5EF4-FFF2-40B4-BE49-F238E27FC236}">
                <a16:creationId xmlns:a16="http://schemas.microsoft.com/office/drawing/2014/main" id="{BE441E88-F3E8-5319-6B73-9F4E6B0BF392}"/>
              </a:ext>
            </a:extLst>
          </p:cNvPr>
          <p:cNvSpPr/>
          <p:nvPr/>
        </p:nvSpPr>
        <p:spPr>
          <a:xfrm>
            <a:off x="676250" y="1438476"/>
            <a:ext cx="10590642" cy="615553"/>
          </a:xfrm>
          <a:prstGeom prst="rect">
            <a:avLst/>
          </a:prstGeom>
        </p:spPr>
        <p:txBody>
          <a:bodyPr wrap="square" lIns="0" tIns="0" rIns="0" bIns="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rgbClr val="000000">
                    <a:lumMod val="85000"/>
                    <a:lumOff val="15000"/>
                  </a:srgbClr>
                </a:solidFill>
                <a:effectLst/>
                <a:uLnTx/>
                <a:uFillTx/>
                <a:latin typeface="Raleway" panose="020B0003030101060003" pitchFamily="34" charset="0"/>
                <a:ea typeface="+mn-ea"/>
                <a:cs typeface="+mn-cs"/>
              </a:rPr>
              <a:t>All volume </a:t>
            </a:r>
            <a:r>
              <a:rPr kumimoji="0" lang="en-US" sz="2000" b="0" i="0" u="none" strike="noStrike" kern="1200" cap="none" spc="0" normalizeH="0" baseline="0" noProof="0">
                <a:ln>
                  <a:noFill/>
                </a:ln>
                <a:solidFill>
                  <a:srgbClr val="000000">
                    <a:lumMod val="85000"/>
                    <a:lumOff val="15000"/>
                  </a:srgbClr>
                </a:solidFill>
                <a:effectLst/>
                <a:uLnTx/>
                <a:uFillTx/>
                <a:latin typeface="Raleway" panose="020B0003030101060003" pitchFamily="34" charset="0"/>
                <a:ea typeface="+mn-ea"/>
                <a:cs typeface="+mn-cs"/>
              </a:rPr>
              <a:t>in the current month coming from team members who enrolled or reactivated in the </a:t>
            </a:r>
            <a:r>
              <a:rPr kumimoji="0" lang="en-US" sz="2000" b="1" i="0" u="none" strike="noStrike" kern="1200" cap="none" spc="0" normalizeH="0" baseline="0" noProof="0">
                <a:ln>
                  <a:noFill/>
                </a:ln>
                <a:solidFill>
                  <a:srgbClr val="000000">
                    <a:lumMod val="85000"/>
                    <a:lumOff val="15000"/>
                  </a:srgbClr>
                </a:solidFill>
                <a:effectLst/>
                <a:uLnTx/>
                <a:uFillTx/>
                <a:latin typeface="Raleway" panose="020B0003030101060003" pitchFamily="34" charset="0"/>
                <a:ea typeface="+mn-ea"/>
                <a:cs typeface="+mn-cs"/>
              </a:rPr>
              <a:t>previous 12 months.</a:t>
            </a:r>
          </a:p>
        </p:txBody>
      </p:sp>
    </p:spTree>
    <p:extLst>
      <p:ext uri="{BB962C8B-B14F-4D97-AF65-F5344CB8AC3E}">
        <p14:creationId xmlns:p14="http://schemas.microsoft.com/office/powerpoint/2010/main" val="8976447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42" presetClass="path" presetSubtype="0" decel="100000" fill="hold" grpId="1" nodeType="withEffect">
                                  <p:stCondLst>
                                    <p:cond delay="0"/>
                                  </p:stCondLst>
                                  <p:childTnLst>
                                    <p:animMotion origin="layout" path="M -3.54167E-6 3.7037E-7 L -0.00091 0.04236 " pathEditMode="relative" rAng="0" ptsTypes="AA">
                                      <p:cBhvr>
                                        <p:cTn id="9" dur="1000" spd="-100000" fill="hold"/>
                                        <p:tgtEl>
                                          <p:spTgt spid="3"/>
                                        </p:tgtEl>
                                        <p:attrNameLst>
                                          <p:attrName>ppt_x</p:attrName>
                                          <p:attrName>ppt_y</p:attrName>
                                        </p:attrNameLst>
                                      </p:cBhvr>
                                      <p:rCtr x="-52" y="2106"/>
                                    </p:animMotion>
                                  </p:childTnLst>
                                </p:cTn>
                              </p:par>
                              <p:par>
                                <p:cTn id="10" presetID="10" presetClass="entr" presetSubtype="0" fill="hold" grpId="0" nodeType="withEffect">
                                  <p:stCondLst>
                                    <p:cond delay="400"/>
                                  </p:stCondLst>
                                  <p:childTnLst>
                                    <p:set>
                                      <p:cBhvr>
                                        <p:cTn id="11" dur="1" fill="hold">
                                          <p:stCondLst>
                                            <p:cond delay="0"/>
                                          </p:stCondLst>
                                        </p:cTn>
                                        <p:tgtEl>
                                          <p:spTgt spid="27"/>
                                        </p:tgtEl>
                                        <p:attrNameLst>
                                          <p:attrName>style.visibility</p:attrName>
                                        </p:attrNameLst>
                                      </p:cBhvr>
                                      <p:to>
                                        <p:strVal val="visible"/>
                                      </p:to>
                                    </p:set>
                                    <p:animEffect transition="in" filter="fade">
                                      <p:cBhvr>
                                        <p:cTn id="12" dur="500"/>
                                        <p:tgtEl>
                                          <p:spTgt spid="27"/>
                                        </p:tgtEl>
                                      </p:cBhvr>
                                    </p:animEffect>
                                  </p:childTnLst>
                                </p:cTn>
                              </p:par>
                              <p:par>
                                <p:cTn id="13" presetID="42" presetClass="path" presetSubtype="0" decel="100000" fill="hold" grpId="1" nodeType="withEffect">
                                  <p:stCondLst>
                                    <p:cond delay="400"/>
                                  </p:stCondLst>
                                  <p:childTnLst>
                                    <p:animMotion origin="layout" path="M 8.33333E-7 4.81481E-6 L -0.02565 0.00324 " pathEditMode="relative" rAng="0" ptsTypes="AA">
                                      <p:cBhvr>
                                        <p:cTn id="14" dur="1000" spd="-100000" fill="hold"/>
                                        <p:tgtEl>
                                          <p:spTgt spid="27"/>
                                        </p:tgtEl>
                                        <p:attrNameLst>
                                          <p:attrName>ppt_x</p:attrName>
                                          <p:attrName>ppt_y</p:attrName>
                                        </p:attrNameLst>
                                      </p:cBhvr>
                                      <p:rCtr x="-1289" y="162"/>
                                    </p:animMotion>
                                  </p:childTnLst>
                                </p:cTn>
                              </p:par>
                              <p:par>
                                <p:cTn id="15" presetID="10" presetClass="entr" presetSubtype="0" fill="hold" grpId="0" nodeType="withEffect">
                                  <p:stCondLst>
                                    <p:cond delay="800"/>
                                  </p:stCondLst>
                                  <p:childTnLst>
                                    <p:set>
                                      <p:cBhvr>
                                        <p:cTn id="16" dur="1" fill="hold">
                                          <p:stCondLst>
                                            <p:cond delay="0"/>
                                          </p:stCondLst>
                                        </p:cTn>
                                        <p:tgtEl>
                                          <p:spTgt spid="26"/>
                                        </p:tgtEl>
                                        <p:attrNameLst>
                                          <p:attrName>style.visibility</p:attrName>
                                        </p:attrNameLst>
                                      </p:cBhvr>
                                      <p:to>
                                        <p:strVal val="visible"/>
                                      </p:to>
                                    </p:set>
                                    <p:animEffect transition="in" filter="fade">
                                      <p:cBhvr>
                                        <p:cTn id="17" dur="500"/>
                                        <p:tgtEl>
                                          <p:spTgt spid="26"/>
                                        </p:tgtEl>
                                      </p:cBhvr>
                                    </p:animEffect>
                                  </p:childTnLst>
                                </p:cTn>
                              </p:par>
                              <p:par>
                                <p:cTn id="18" presetID="42" presetClass="path" presetSubtype="0" decel="100000" fill="hold" grpId="1" nodeType="withEffect">
                                  <p:stCondLst>
                                    <p:cond delay="800"/>
                                  </p:stCondLst>
                                  <p:childTnLst>
                                    <p:animMotion origin="layout" path="M -2.91667E-6 2.22222E-6 L -0.00091 0.04236 " pathEditMode="relative" rAng="0" ptsTypes="AA">
                                      <p:cBhvr>
                                        <p:cTn id="19" dur="1000" spd="-100000" fill="hold"/>
                                        <p:tgtEl>
                                          <p:spTgt spid="26"/>
                                        </p:tgtEl>
                                        <p:attrNameLst>
                                          <p:attrName>ppt_x</p:attrName>
                                          <p:attrName>ppt_y</p:attrName>
                                        </p:attrNameLst>
                                      </p:cBhvr>
                                      <p:rCtr x="-52" y="2106"/>
                                    </p:animMotion>
                                  </p:childTnLst>
                                </p:cTn>
                              </p:par>
                              <p:par>
                                <p:cTn id="20" presetID="53" presetClass="entr" presetSubtype="16" fill="hold" nodeType="withEffect">
                                  <p:stCondLst>
                                    <p:cond delay="1000"/>
                                  </p:stCondLst>
                                  <p:childTnLst>
                                    <p:set>
                                      <p:cBhvr>
                                        <p:cTn id="21" dur="1" fill="hold">
                                          <p:stCondLst>
                                            <p:cond delay="0"/>
                                          </p:stCondLst>
                                        </p:cTn>
                                        <p:tgtEl>
                                          <p:spTgt spid="29"/>
                                        </p:tgtEl>
                                        <p:attrNameLst>
                                          <p:attrName>style.visibility</p:attrName>
                                        </p:attrNameLst>
                                      </p:cBhvr>
                                      <p:to>
                                        <p:strVal val="visible"/>
                                      </p:to>
                                    </p:set>
                                    <p:anim calcmode="lin" valueType="num">
                                      <p:cBhvr>
                                        <p:cTn id="22" dur="500" fill="hold"/>
                                        <p:tgtEl>
                                          <p:spTgt spid="29"/>
                                        </p:tgtEl>
                                        <p:attrNameLst>
                                          <p:attrName>ppt_w</p:attrName>
                                        </p:attrNameLst>
                                      </p:cBhvr>
                                      <p:tavLst>
                                        <p:tav tm="0">
                                          <p:val>
                                            <p:fltVal val="0"/>
                                          </p:val>
                                        </p:tav>
                                        <p:tav tm="100000">
                                          <p:val>
                                            <p:strVal val="#ppt_w"/>
                                          </p:val>
                                        </p:tav>
                                      </p:tavLst>
                                    </p:anim>
                                    <p:anim calcmode="lin" valueType="num">
                                      <p:cBhvr>
                                        <p:cTn id="23" dur="500" fill="hold"/>
                                        <p:tgtEl>
                                          <p:spTgt spid="29"/>
                                        </p:tgtEl>
                                        <p:attrNameLst>
                                          <p:attrName>ppt_h</p:attrName>
                                        </p:attrNameLst>
                                      </p:cBhvr>
                                      <p:tavLst>
                                        <p:tav tm="0">
                                          <p:val>
                                            <p:fltVal val="0"/>
                                          </p:val>
                                        </p:tav>
                                        <p:tav tm="100000">
                                          <p:val>
                                            <p:strVal val="#ppt_h"/>
                                          </p:val>
                                        </p:tav>
                                      </p:tavLst>
                                    </p:anim>
                                    <p:animEffect transition="in" filter="fade">
                                      <p:cBhvr>
                                        <p:cTn id="24" dur="500"/>
                                        <p:tgtEl>
                                          <p:spTgt spid="29"/>
                                        </p:tgtEl>
                                      </p:cBhvr>
                                    </p:animEffect>
                                  </p:childTnLst>
                                </p:cTn>
                              </p:par>
                              <p:par>
                                <p:cTn id="25" presetID="10" presetClass="entr" presetSubtype="0" fill="hold" grpId="0" nodeType="withEffect">
                                  <p:stCondLst>
                                    <p:cond delay="1200"/>
                                  </p:stCondLst>
                                  <p:childTnLst>
                                    <p:set>
                                      <p:cBhvr>
                                        <p:cTn id="26" dur="1" fill="hold">
                                          <p:stCondLst>
                                            <p:cond delay="0"/>
                                          </p:stCondLst>
                                        </p:cTn>
                                        <p:tgtEl>
                                          <p:spTgt spid="28"/>
                                        </p:tgtEl>
                                        <p:attrNameLst>
                                          <p:attrName>style.visibility</p:attrName>
                                        </p:attrNameLst>
                                      </p:cBhvr>
                                      <p:to>
                                        <p:strVal val="visible"/>
                                      </p:to>
                                    </p:set>
                                    <p:animEffect transition="in" filter="fade">
                                      <p:cBhvr>
                                        <p:cTn id="27" dur="500"/>
                                        <p:tgtEl>
                                          <p:spTgt spid="28"/>
                                        </p:tgtEl>
                                      </p:cBhvr>
                                    </p:animEffect>
                                  </p:childTnLst>
                                </p:cTn>
                              </p:par>
                              <p:par>
                                <p:cTn id="28" presetID="42" presetClass="path" presetSubtype="0" decel="100000" fill="hold" grpId="1" nodeType="withEffect">
                                  <p:stCondLst>
                                    <p:cond delay="1200"/>
                                  </p:stCondLst>
                                  <p:childTnLst>
                                    <p:animMotion origin="layout" path="M -4.16667E-7 -7.40741E-7 L -0.02565 0.00324 " pathEditMode="relative" rAng="0" ptsTypes="AA">
                                      <p:cBhvr>
                                        <p:cTn id="29" dur="1000" spd="-100000" fill="hold"/>
                                        <p:tgtEl>
                                          <p:spTgt spid="28"/>
                                        </p:tgtEl>
                                        <p:attrNameLst>
                                          <p:attrName>ppt_x</p:attrName>
                                          <p:attrName>ppt_y</p:attrName>
                                        </p:attrNameLst>
                                      </p:cBhvr>
                                      <p:rCtr x="-1289" y="162"/>
                                    </p:animMotion>
                                  </p:childTnLst>
                                </p:cTn>
                              </p:par>
                              <p:par>
                                <p:cTn id="30" presetID="53" presetClass="entr" presetSubtype="16" fill="hold" nodeType="withEffect">
                                  <p:stCondLst>
                                    <p:cond delay="1400"/>
                                  </p:stCondLst>
                                  <p:childTnLst>
                                    <p:set>
                                      <p:cBhvr>
                                        <p:cTn id="31" dur="1" fill="hold">
                                          <p:stCondLst>
                                            <p:cond delay="0"/>
                                          </p:stCondLst>
                                        </p:cTn>
                                        <p:tgtEl>
                                          <p:spTgt spid="30"/>
                                        </p:tgtEl>
                                        <p:attrNameLst>
                                          <p:attrName>style.visibility</p:attrName>
                                        </p:attrNameLst>
                                      </p:cBhvr>
                                      <p:to>
                                        <p:strVal val="visible"/>
                                      </p:to>
                                    </p:set>
                                    <p:anim calcmode="lin" valueType="num">
                                      <p:cBhvr>
                                        <p:cTn id="32" dur="500" fill="hold"/>
                                        <p:tgtEl>
                                          <p:spTgt spid="30"/>
                                        </p:tgtEl>
                                        <p:attrNameLst>
                                          <p:attrName>ppt_w</p:attrName>
                                        </p:attrNameLst>
                                      </p:cBhvr>
                                      <p:tavLst>
                                        <p:tav tm="0">
                                          <p:val>
                                            <p:fltVal val="0"/>
                                          </p:val>
                                        </p:tav>
                                        <p:tav tm="100000">
                                          <p:val>
                                            <p:strVal val="#ppt_w"/>
                                          </p:val>
                                        </p:tav>
                                      </p:tavLst>
                                    </p:anim>
                                    <p:anim calcmode="lin" valueType="num">
                                      <p:cBhvr>
                                        <p:cTn id="33" dur="500" fill="hold"/>
                                        <p:tgtEl>
                                          <p:spTgt spid="30"/>
                                        </p:tgtEl>
                                        <p:attrNameLst>
                                          <p:attrName>ppt_h</p:attrName>
                                        </p:attrNameLst>
                                      </p:cBhvr>
                                      <p:tavLst>
                                        <p:tav tm="0">
                                          <p:val>
                                            <p:fltVal val="0"/>
                                          </p:val>
                                        </p:tav>
                                        <p:tav tm="100000">
                                          <p:val>
                                            <p:strVal val="#ppt_h"/>
                                          </p:val>
                                        </p:tav>
                                      </p:tavLst>
                                    </p:anim>
                                    <p:animEffect transition="in" filter="fade">
                                      <p:cBhvr>
                                        <p:cTn id="34" dur="500"/>
                                        <p:tgtEl>
                                          <p:spTgt spid="30"/>
                                        </p:tgtEl>
                                      </p:cBhvr>
                                    </p:animEffect>
                                  </p:childTnLst>
                                </p:cTn>
                              </p:par>
                              <p:par>
                                <p:cTn id="35" presetID="10" presetClass="entr" presetSubtype="0" fill="hold" grpId="0" nodeType="withEffect">
                                  <p:stCondLst>
                                    <p:cond delay="400"/>
                                  </p:stCondLst>
                                  <p:childTnLst>
                                    <p:set>
                                      <p:cBhvr>
                                        <p:cTn id="36" dur="1" fill="hold">
                                          <p:stCondLst>
                                            <p:cond delay="0"/>
                                          </p:stCondLst>
                                        </p:cTn>
                                        <p:tgtEl>
                                          <p:spTgt spid="57"/>
                                        </p:tgtEl>
                                        <p:attrNameLst>
                                          <p:attrName>style.visibility</p:attrName>
                                        </p:attrNameLst>
                                      </p:cBhvr>
                                      <p:to>
                                        <p:strVal val="visible"/>
                                      </p:to>
                                    </p:set>
                                    <p:animEffect transition="in" filter="fade">
                                      <p:cBhvr>
                                        <p:cTn id="37" dur="500"/>
                                        <p:tgtEl>
                                          <p:spTgt spid="57"/>
                                        </p:tgtEl>
                                      </p:cBhvr>
                                    </p:animEffect>
                                  </p:childTnLst>
                                </p:cTn>
                              </p:par>
                              <p:par>
                                <p:cTn id="38" presetID="42" presetClass="path" presetSubtype="0" decel="100000" fill="hold" grpId="1" nodeType="withEffect">
                                  <p:stCondLst>
                                    <p:cond delay="400"/>
                                  </p:stCondLst>
                                  <p:childTnLst>
                                    <p:animMotion origin="layout" path="M -3.95833E-6 -7.40741E-7 L -0.02565 0.00324 " pathEditMode="relative" rAng="0" ptsTypes="AA">
                                      <p:cBhvr>
                                        <p:cTn id="39" dur="1000" spd="-100000" fill="hold"/>
                                        <p:tgtEl>
                                          <p:spTgt spid="57"/>
                                        </p:tgtEl>
                                        <p:attrNameLst>
                                          <p:attrName>ppt_x</p:attrName>
                                          <p:attrName>ppt_y</p:attrName>
                                        </p:attrNameLst>
                                      </p:cBhvr>
                                      <p:rCtr x="-1289" y="162"/>
                                    </p:animMotion>
                                  </p:childTnLst>
                                </p:cTn>
                              </p:par>
                              <p:par>
                                <p:cTn id="40" presetID="10" presetClass="entr" presetSubtype="0" fill="hold" grpId="0" nodeType="withEffect">
                                  <p:stCondLst>
                                    <p:cond delay="800"/>
                                  </p:stCondLst>
                                  <p:childTnLst>
                                    <p:set>
                                      <p:cBhvr>
                                        <p:cTn id="41" dur="1" fill="hold">
                                          <p:stCondLst>
                                            <p:cond delay="0"/>
                                          </p:stCondLst>
                                        </p:cTn>
                                        <p:tgtEl>
                                          <p:spTgt spid="56"/>
                                        </p:tgtEl>
                                        <p:attrNameLst>
                                          <p:attrName>style.visibility</p:attrName>
                                        </p:attrNameLst>
                                      </p:cBhvr>
                                      <p:to>
                                        <p:strVal val="visible"/>
                                      </p:to>
                                    </p:set>
                                    <p:animEffect transition="in" filter="fade">
                                      <p:cBhvr>
                                        <p:cTn id="42" dur="500"/>
                                        <p:tgtEl>
                                          <p:spTgt spid="56"/>
                                        </p:tgtEl>
                                      </p:cBhvr>
                                    </p:animEffect>
                                  </p:childTnLst>
                                </p:cTn>
                              </p:par>
                              <p:par>
                                <p:cTn id="43" presetID="42" presetClass="path" presetSubtype="0" decel="100000" fill="hold" grpId="1" nodeType="withEffect">
                                  <p:stCondLst>
                                    <p:cond delay="800"/>
                                  </p:stCondLst>
                                  <p:childTnLst>
                                    <p:animMotion origin="layout" path="M -2.91667E-6 2.22222E-6 L -0.00091 0.04236 " pathEditMode="relative" rAng="0" ptsTypes="AA">
                                      <p:cBhvr>
                                        <p:cTn id="44" dur="1000" spd="-100000" fill="hold"/>
                                        <p:tgtEl>
                                          <p:spTgt spid="56"/>
                                        </p:tgtEl>
                                        <p:attrNameLst>
                                          <p:attrName>ppt_x</p:attrName>
                                          <p:attrName>ppt_y</p:attrName>
                                        </p:attrNameLst>
                                      </p:cBhvr>
                                      <p:rCtr x="-52" y="2106"/>
                                    </p:animMotion>
                                  </p:childTnLst>
                                </p:cTn>
                              </p:par>
                              <p:par>
                                <p:cTn id="45" presetID="53" presetClass="entr" presetSubtype="16" fill="hold" nodeType="withEffect">
                                  <p:stCondLst>
                                    <p:cond delay="1000"/>
                                  </p:stCondLst>
                                  <p:childTnLst>
                                    <p:set>
                                      <p:cBhvr>
                                        <p:cTn id="46" dur="1" fill="hold">
                                          <p:stCondLst>
                                            <p:cond delay="0"/>
                                          </p:stCondLst>
                                        </p:cTn>
                                        <p:tgtEl>
                                          <p:spTgt spid="59"/>
                                        </p:tgtEl>
                                        <p:attrNameLst>
                                          <p:attrName>style.visibility</p:attrName>
                                        </p:attrNameLst>
                                      </p:cBhvr>
                                      <p:to>
                                        <p:strVal val="visible"/>
                                      </p:to>
                                    </p:set>
                                    <p:anim calcmode="lin" valueType="num">
                                      <p:cBhvr>
                                        <p:cTn id="47" dur="500" fill="hold"/>
                                        <p:tgtEl>
                                          <p:spTgt spid="59"/>
                                        </p:tgtEl>
                                        <p:attrNameLst>
                                          <p:attrName>ppt_w</p:attrName>
                                        </p:attrNameLst>
                                      </p:cBhvr>
                                      <p:tavLst>
                                        <p:tav tm="0">
                                          <p:val>
                                            <p:fltVal val="0"/>
                                          </p:val>
                                        </p:tav>
                                        <p:tav tm="100000">
                                          <p:val>
                                            <p:strVal val="#ppt_w"/>
                                          </p:val>
                                        </p:tav>
                                      </p:tavLst>
                                    </p:anim>
                                    <p:anim calcmode="lin" valueType="num">
                                      <p:cBhvr>
                                        <p:cTn id="48" dur="500" fill="hold"/>
                                        <p:tgtEl>
                                          <p:spTgt spid="59"/>
                                        </p:tgtEl>
                                        <p:attrNameLst>
                                          <p:attrName>ppt_h</p:attrName>
                                        </p:attrNameLst>
                                      </p:cBhvr>
                                      <p:tavLst>
                                        <p:tav tm="0">
                                          <p:val>
                                            <p:fltVal val="0"/>
                                          </p:val>
                                        </p:tav>
                                        <p:tav tm="100000">
                                          <p:val>
                                            <p:strVal val="#ppt_h"/>
                                          </p:val>
                                        </p:tav>
                                      </p:tavLst>
                                    </p:anim>
                                    <p:animEffect transition="in" filter="fade">
                                      <p:cBhvr>
                                        <p:cTn id="49" dur="500"/>
                                        <p:tgtEl>
                                          <p:spTgt spid="59"/>
                                        </p:tgtEl>
                                      </p:cBhvr>
                                    </p:animEffect>
                                  </p:childTnLst>
                                </p:cTn>
                              </p:par>
                              <p:par>
                                <p:cTn id="50" presetID="10" presetClass="entr" presetSubtype="0" fill="hold" grpId="0" nodeType="withEffect">
                                  <p:stCondLst>
                                    <p:cond delay="1200"/>
                                  </p:stCondLst>
                                  <p:childTnLst>
                                    <p:set>
                                      <p:cBhvr>
                                        <p:cTn id="51" dur="1" fill="hold">
                                          <p:stCondLst>
                                            <p:cond delay="0"/>
                                          </p:stCondLst>
                                        </p:cTn>
                                        <p:tgtEl>
                                          <p:spTgt spid="58"/>
                                        </p:tgtEl>
                                        <p:attrNameLst>
                                          <p:attrName>style.visibility</p:attrName>
                                        </p:attrNameLst>
                                      </p:cBhvr>
                                      <p:to>
                                        <p:strVal val="visible"/>
                                      </p:to>
                                    </p:set>
                                    <p:animEffect transition="in" filter="fade">
                                      <p:cBhvr>
                                        <p:cTn id="52" dur="500"/>
                                        <p:tgtEl>
                                          <p:spTgt spid="58"/>
                                        </p:tgtEl>
                                      </p:cBhvr>
                                    </p:animEffect>
                                  </p:childTnLst>
                                </p:cTn>
                              </p:par>
                              <p:par>
                                <p:cTn id="53" presetID="42" presetClass="path" presetSubtype="0" decel="100000" fill="hold" grpId="1" nodeType="withEffect">
                                  <p:stCondLst>
                                    <p:cond delay="1200"/>
                                  </p:stCondLst>
                                  <p:childTnLst>
                                    <p:animMotion origin="layout" path="M -4.16667E-7 -7.40741E-7 L -0.02565 0.00324 " pathEditMode="relative" rAng="0" ptsTypes="AA">
                                      <p:cBhvr>
                                        <p:cTn id="54" dur="1000" spd="-100000" fill="hold"/>
                                        <p:tgtEl>
                                          <p:spTgt spid="58"/>
                                        </p:tgtEl>
                                        <p:attrNameLst>
                                          <p:attrName>ppt_x</p:attrName>
                                          <p:attrName>ppt_y</p:attrName>
                                        </p:attrNameLst>
                                      </p:cBhvr>
                                      <p:rCtr x="-1289" y="162"/>
                                    </p:animMotion>
                                  </p:childTnLst>
                                </p:cTn>
                              </p:par>
                              <p:par>
                                <p:cTn id="55" presetID="53" presetClass="entr" presetSubtype="16" fill="hold" nodeType="withEffect">
                                  <p:stCondLst>
                                    <p:cond delay="1400"/>
                                  </p:stCondLst>
                                  <p:childTnLst>
                                    <p:set>
                                      <p:cBhvr>
                                        <p:cTn id="56" dur="1" fill="hold">
                                          <p:stCondLst>
                                            <p:cond delay="0"/>
                                          </p:stCondLst>
                                        </p:cTn>
                                        <p:tgtEl>
                                          <p:spTgt spid="60"/>
                                        </p:tgtEl>
                                        <p:attrNameLst>
                                          <p:attrName>style.visibility</p:attrName>
                                        </p:attrNameLst>
                                      </p:cBhvr>
                                      <p:to>
                                        <p:strVal val="visible"/>
                                      </p:to>
                                    </p:set>
                                    <p:anim calcmode="lin" valueType="num">
                                      <p:cBhvr>
                                        <p:cTn id="57" dur="500" fill="hold"/>
                                        <p:tgtEl>
                                          <p:spTgt spid="60"/>
                                        </p:tgtEl>
                                        <p:attrNameLst>
                                          <p:attrName>ppt_w</p:attrName>
                                        </p:attrNameLst>
                                      </p:cBhvr>
                                      <p:tavLst>
                                        <p:tav tm="0">
                                          <p:val>
                                            <p:fltVal val="0"/>
                                          </p:val>
                                        </p:tav>
                                        <p:tav tm="100000">
                                          <p:val>
                                            <p:strVal val="#ppt_w"/>
                                          </p:val>
                                        </p:tav>
                                      </p:tavLst>
                                    </p:anim>
                                    <p:anim calcmode="lin" valueType="num">
                                      <p:cBhvr>
                                        <p:cTn id="58" dur="500" fill="hold"/>
                                        <p:tgtEl>
                                          <p:spTgt spid="60"/>
                                        </p:tgtEl>
                                        <p:attrNameLst>
                                          <p:attrName>ppt_h</p:attrName>
                                        </p:attrNameLst>
                                      </p:cBhvr>
                                      <p:tavLst>
                                        <p:tav tm="0">
                                          <p:val>
                                            <p:fltVal val="0"/>
                                          </p:val>
                                        </p:tav>
                                        <p:tav tm="100000">
                                          <p:val>
                                            <p:strVal val="#ppt_h"/>
                                          </p:val>
                                        </p:tav>
                                      </p:tavLst>
                                    </p:anim>
                                    <p:animEffect transition="in" filter="fade">
                                      <p:cBhvr>
                                        <p:cTn id="59" dur="500"/>
                                        <p:tgtEl>
                                          <p:spTgt spid="60"/>
                                        </p:tgtEl>
                                      </p:cBhvr>
                                    </p:animEffect>
                                  </p:childTnLst>
                                </p:cTn>
                              </p:par>
                              <p:par>
                                <p:cTn id="60" presetID="10" presetClass="entr" presetSubtype="0" fill="hold" grpId="0" nodeType="withEffect">
                                  <p:stCondLst>
                                    <p:cond delay="400"/>
                                  </p:stCondLst>
                                  <p:childTnLst>
                                    <p:set>
                                      <p:cBhvr>
                                        <p:cTn id="61" dur="1" fill="hold">
                                          <p:stCondLst>
                                            <p:cond delay="0"/>
                                          </p:stCondLst>
                                        </p:cTn>
                                        <p:tgtEl>
                                          <p:spTgt spid="94"/>
                                        </p:tgtEl>
                                        <p:attrNameLst>
                                          <p:attrName>style.visibility</p:attrName>
                                        </p:attrNameLst>
                                      </p:cBhvr>
                                      <p:to>
                                        <p:strVal val="visible"/>
                                      </p:to>
                                    </p:set>
                                    <p:animEffect transition="in" filter="fade">
                                      <p:cBhvr>
                                        <p:cTn id="62" dur="500"/>
                                        <p:tgtEl>
                                          <p:spTgt spid="94"/>
                                        </p:tgtEl>
                                      </p:cBhvr>
                                    </p:animEffect>
                                  </p:childTnLst>
                                </p:cTn>
                              </p:par>
                              <p:par>
                                <p:cTn id="63" presetID="42" presetClass="path" presetSubtype="0" decel="100000" fill="hold" grpId="1" nodeType="withEffect">
                                  <p:stCondLst>
                                    <p:cond delay="400"/>
                                  </p:stCondLst>
                                  <p:childTnLst>
                                    <p:animMotion origin="layout" path="M -3.125E-6 -1.85185E-6 L -0.02565 0.00324 " pathEditMode="relative" rAng="0" ptsTypes="AA">
                                      <p:cBhvr>
                                        <p:cTn id="64" dur="1000" spd="-100000" fill="hold"/>
                                        <p:tgtEl>
                                          <p:spTgt spid="94"/>
                                        </p:tgtEl>
                                        <p:attrNameLst>
                                          <p:attrName>ppt_x</p:attrName>
                                          <p:attrName>ppt_y</p:attrName>
                                        </p:attrNameLst>
                                      </p:cBhvr>
                                      <p:rCtr x="-1289" y="162"/>
                                    </p:animMotion>
                                  </p:childTnLst>
                                </p:cTn>
                              </p:par>
                              <p:par>
                                <p:cTn id="65" presetID="10" presetClass="entr" presetSubtype="0" fill="hold" grpId="0" nodeType="withEffect">
                                  <p:stCondLst>
                                    <p:cond delay="800"/>
                                  </p:stCondLst>
                                  <p:childTnLst>
                                    <p:set>
                                      <p:cBhvr>
                                        <p:cTn id="66" dur="1" fill="hold">
                                          <p:stCondLst>
                                            <p:cond delay="0"/>
                                          </p:stCondLst>
                                        </p:cTn>
                                        <p:tgtEl>
                                          <p:spTgt spid="93"/>
                                        </p:tgtEl>
                                        <p:attrNameLst>
                                          <p:attrName>style.visibility</p:attrName>
                                        </p:attrNameLst>
                                      </p:cBhvr>
                                      <p:to>
                                        <p:strVal val="visible"/>
                                      </p:to>
                                    </p:set>
                                    <p:animEffect transition="in" filter="fade">
                                      <p:cBhvr>
                                        <p:cTn id="67" dur="500"/>
                                        <p:tgtEl>
                                          <p:spTgt spid="93"/>
                                        </p:tgtEl>
                                      </p:cBhvr>
                                    </p:animEffect>
                                  </p:childTnLst>
                                </p:cTn>
                              </p:par>
                              <p:par>
                                <p:cTn id="68" presetID="42" presetClass="path" presetSubtype="0" decel="100000" fill="hold" grpId="1" nodeType="withEffect">
                                  <p:stCondLst>
                                    <p:cond delay="800"/>
                                  </p:stCondLst>
                                  <p:childTnLst>
                                    <p:animMotion origin="layout" path="M -2.91667E-6 2.22222E-6 L -0.00091 0.04236 " pathEditMode="relative" rAng="0" ptsTypes="AA">
                                      <p:cBhvr>
                                        <p:cTn id="69" dur="1000" spd="-100000" fill="hold"/>
                                        <p:tgtEl>
                                          <p:spTgt spid="93"/>
                                        </p:tgtEl>
                                        <p:attrNameLst>
                                          <p:attrName>ppt_x</p:attrName>
                                          <p:attrName>ppt_y</p:attrName>
                                        </p:attrNameLst>
                                      </p:cBhvr>
                                      <p:rCtr x="-52" y="2106"/>
                                    </p:animMotion>
                                  </p:childTnLst>
                                </p:cTn>
                              </p:par>
                              <p:par>
                                <p:cTn id="70" presetID="53" presetClass="entr" presetSubtype="16" fill="hold" nodeType="withEffect">
                                  <p:stCondLst>
                                    <p:cond delay="1000"/>
                                  </p:stCondLst>
                                  <p:childTnLst>
                                    <p:set>
                                      <p:cBhvr>
                                        <p:cTn id="71" dur="1" fill="hold">
                                          <p:stCondLst>
                                            <p:cond delay="0"/>
                                          </p:stCondLst>
                                        </p:cTn>
                                        <p:tgtEl>
                                          <p:spTgt spid="96"/>
                                        </p:tgtEl>
                                        <p:attrNameLst>
                                          <p:attrName>style.visibility</p:attrName>
                                        </p:attrNameLst>
                                      </p:cBhvr>
                                      <p:to>
                                        <p:strVal val="visible"/>
                                      </p:to>
                                    </p:set>
                                    <p:anim calcmode="lin" valueType="num">
                                      <p:cBhvr>
                                        <p:cTn id="72" dur="500" fill="hold"/>
                                        <p:tgtEl>
                                          <p:spTgt spid="96"/>
                                        </p:tgtEl>
                                        <p:attrNameLst>
                                          <p:attrName>ppt_w</p:attrName>
                                        </p:attrNameLst>
                                      </p:cBhvr>
                                      <p:tavLst>
                                        <p:tav tm="0">
                                          <p:val>
                                            <p:fltVal val="0"/>
                                          </p:val>
                                        </p:tav>
                                        <p:tav tm="100000">
                                          <p:val>
                                            <p:strVal val="#ppt_w"/>
                                          </p:val>
                                        </p:tav>
                                      </p:tavLst>
                                    </p:anim>
                                    <p:anim calcmode="lin" valueType="num">
                                      <p:cBhvr>
                                        <p:cTn id="73" dur="500" fill="hold"/>
                                        <p:tgtEl>
                                          <p:spTgt spid="96"/>
                                        </p:tgtEl>
                                        <p:attrNameLst>
                                          <p:attrName>ppt_h</p:attrName>
                                        </p:attrNameLst>
                                      </p:cBhvr>
                                      <p:tavLst>
                                        <p:tav tm="0">
                                          <p:val>
                                            <p:fltVal val="0"/>
                                          </p:val>
                                        </p:tav>
                                        <p:tav tm="100000">
                                          <p:val>
                                            <p:strVal val="#ppt_h"/>
                                          </p:val>
                                        </p:tav>
                                      </p:tavLst>
                                    </p:anim>
                                    <p:animEffect transition="in" filter="fade">
                                      <p:cBhvr>
                                        <p:cTn id="74" dur="500"/>
                                        <p:tgtEl>
                                          <p:spTgt spid="96"/>
                                        </p:tgtEl>
                                      </p:cBhvr>
                                    </p:animEffect>
                                  </p:childTnLst>
                                </p:cTn>
                              </p:par>
                              <p:par>
                                <p:cTn id="75" presetID="10" presetClass="entr" presetSubtype="0" fill="hold" grpId="0" nodeType="withEffect">
                                  <p:stCondLst>
                                    <p:cond delay="1200"/>
                                  </p:stCondLst>
                                  <p:childTnLst>
                                    <p:set>
                                      <p:cBhvr>
                                        <p:cTn id="76" dur="1" fill="hold">
                                          <p:stCondLst>
                                            <p:cond delay="0"/>
                                          </p:stCondLst>
                                        </p:cTn>
                                        <p:tgtEl>
                                          <p:spTgt spid="95"/>
                                        </p:tgtEl>
                                        <p:attrNameLst>
                                          <p:attrName>style.visibility</p:attrName>
                                        </p:attrNameLst>
                                      </p:cBhvr>
                                      <p:to>
                                        <p:strVal val="visible"/>
                                      </p:to>
                                    </p:set>
                                    <p:animEffect transition="in" filter="fade">
                                      <p:cBhvr>
                                        <p:cTn id="77" dur="500"/>
                                        <p:tgtEl>
                                          <p:spTgt spid="95"/>
                                        </p:tgtEl>
                                      </p:cBhvr>
                                    </p:animEffect>
                                  </p:childTnLst>
                                </p:cTn>
                              </p:par>
                              <p:par>
                                <p:cTn id="78" presetID="42" presetClass="path" presetSubtype="0" decel="100000" fill="hold" grpId="1" nodeType="withEffect">
                                  <p:stCondLst>
                                    <p:cond delay="1200"/>
                                  </p:stCondLst>
                                  <p:childTnLst>
                                    <p:animMotion origin="layout" path="M -4.16667E-7 -7.40741E-7 L -0.02565 0.00324 " pathEditMode="relative" rAng="0" ptsTypes="AA">
                                      <p:cBhvr>
                                        <p:cTn id="79" dur="1000" spd="-100000" fill="hold"/>
                                        <p:tgtEl>
                                          <p:spTgt spid="95"/>
                                        </p:tgtEl>
                                        <p:attrNameLst>
                                          <p:attrName>ppt_x</p:attrName>
                                          <p:attrName>ppt_y</p:attrName>
                                        </p:attrNameLst>
                                      </p:cBhvr>
                                      <p:rCtr x="-1289" y="162"/>
                                    </p:animMotion>
                                  </p:childTnLst>
                                </p:cTn>
                              </p:par>
                              <p:par>
                                <p:cTn id="80" presetID="53" presetClass="entr" presetSubtype="16" fill="hold" nodeType="withEffect">
                                  <p:stCondLst>
                                    <p:cond delay="1400"/>
                                  </p:stCondLst>
                                  <p:childTnLst>
                                    <p:set>
                                      <p:cBhvr>
                                        <p:cTn id="81" dur="1" fill="hold">
                                          <p:stCondLst>
                                            <p:cond delay="0"/>
                                          </p:stCondLst>
                                        </p:cTn>
                                        <p:tgtEl>
                                          <p:spTgt spid="97"/>
                                        </p:tgtEl>
                                        <p:attrNameLst>
                                          <p:attrName>style.visibility</p:attrName>
                                        </p:attrNameLst>
                                      </p:cBhvr>
                                      <p:to>
                                        <p:strVal val="visible"/>
                                      </p:to>
                                    </p:set>
                                    <p:anim calcmode="lin" valueType="num">
                                      <p:cBhvr>
                                        <p:cTn id="82" dur="500" fill="hold"/>
                                        <p:tgtEl>
                                          <p:spTgt spid="97"/>
                                        </p:tgtEl>
                                        <p:attrNameLst>
                                          <p:attrName>ppt_w</p:attrName>
                                        </p:attrNameLst>
                                      </p:cBhvr>
                                      <p:tavLst>
                                        <p:tav tm="0">
                                          <p:val>
                                            <p:fltVal val="0"/>
                                          </p:val>
                                        </p:tav>
                                        <p:tav tm="100000">
                                          <p:val>
                                            <p:strVal val="#ppt_w"/>
                                          </p:val>
                                        </p:tav>
                                      </p:tavLst>
                                    </p:anim>
                                    <p:anim calcmode="lin" valueType="num">
                                      <p:cBhvr>
                                        <p:cTn id="83" dur="500" fill="hold"/>
                                        <p:tgtEl>
                                          <p:spTgt spid="97"/>
                                        </p:tgtEl>
                                        <p:attrNameLst>
                                          <p:attrName>ppt_h</p:attrName>
                                        </p:attrNameLst>
                                      </p:cBhvr>
                                      <p:tavLst>
                                        <p:tav tm="0">
                                          <p:val>
                                            <p:fltVal val="0"/>
                                          </p:val>
                                        </p:tav>
                                        <p:tav tm="100000">
                                          <p:val>
                                            <p:strVal val="#ppt_h"/>
                                          </p:val>
                                        </p:tav>
                                      </p:tavLst>
                                    </p:anim>
                                    <p:animEffect transition="in" filter="fade">
                                      <p:cBhvr>
                                        <p:cTn id="84" dur="500"/>
                                        <p:tgtEl>
                                          <p:spTgt spid="97"/>
                                        </p:tgtEl>
                                      </p:cBhvr>
                                    </p:animEffect>
                                  </p:childTnLst>
                                </p:cTn>
                              </p:par>
                            </p:childTnLst>
                          </p:cTn>
                        </p:par>
                        <p:par>
                          <p:cTn id="85" fill="hold">
                            <p:stCondLst>
                              <p:cond delay="2200"/>
                            </p:stCondLst>
                            <p:childTnLst>
                              <p:par>
                                <p:cTn id="86" presetID="10" presetClass="entr" presetSubtype="0" decel="50000" fill="hold" nodeType="afterEffect">
                                  <p:stCondLst>
                                    <p:cond delay="0"/>
                                  </p:stCondLst>
                                  <p:childTnLst>
                                    <p:set>
                                      <p:cBhvr>
                                        <p:cTn id="87" dur="1" fill="hold">
                                          <p:stCondLst>
                                            <p:cond delay="0"/>
                                          </p:stCondLst>
                                        </p:cTn>
                                        <p:tgtEl>
                                          <p:spTgt spid="98"/>
                                        </p:tgtEl>
                                        <p:attrNameLst>
                                          <p:attrName>style.visibility</p:attrName>
                                        </p:attrNameLst>
                                      </p:cBhvr>
                                      <p:to>
                                        <p:strVal val="visible"/>
                                      </p:to>
                                    </p:set>
                                    <p:animEffect transition="in" filter="fade">
                                      <p:cBhvr>
                                        <p:cTn id="88" dur="500"/>
                                        <p:tgtEl>
                                          <p:spTgt spid="98"/>
                                        </p:tgtEl>
                                      </p:cBhvr>
                                    </p:animEffect>
                                  </p:childTnLst>
                                </p:cTn>
                              </p:par>
                              <p:par>
                                <p:cTn id="89" presetID="42" presetClass="path" presetSubtype="0" decel="50000" fill="hold" nodeType="withEffect">
                                  <p:stCondLst>
                                    <p:cond delay="0"/>
                                  </p:stCondLst>
                                  <p:childTnLst>
                                    <p:animMotion origin="layout" path="M 0 4.44444E-6 L 0.00026 -0.04283 " pathEditMode="relative" rAng="0" ptsTypes="AA">
                                      <p:cBhvr>
                                        <p:cTn id="90" dur="1000" spd="-100000" fill="hold"/>
                                        <p:tgtEl>
                                          <p:spTgt spid="98"/>
                                        </p:tgtEl>
                                        <p:attrNameLst>
                                          <p:attrName>ppt_x</p:attrName>
                                          <p:attrName>ppt_y</p:attrName>
                                        </p:attrNameLst>
                                      </p:cBhvr>
                                      <p:rCtr x="13" y="-2153"/>
                                    </p:animMotion>
                                  </p:childTnLst>
                                </p:cTn>
                              </p:par>
                              <p:par>
                                <p:cTn id="91" presetID="10" presetClass="entr" presetSubtype="0" fill="hold" grpId="0" nodeType="withEffect">
                                  <p:stCondLst>
                                    <p:cond delay="1800"/>
                                  </p:stCondLst>
                                  <p:childTnLst>
                                    <p:set>
                                      <p:cBhvr>
                                        <p:cTn id="92" dur="1" fill="hold">
                                          <p:stCondLst>
                                            <p:cond delay="0"/>
                                          </p:stCondLst>
                                        </p:cTn>
                                        <p:tgtEl>
                                          <p:spTgt spid="103"/>
                                        </p:tgtEl>
                                        <p:attrNameLst>
                                          <p:attrName>style.visibility</p:attrName>
                                        </p:attrNameLst>
                                      </p:cBhvr>
                                      <p:to>
                                        <p:strVal val="visible"/>
                                      </p:to>
                                    </p:set>
                                    <p:animEffect transition="in" filter="fade">
                                      <p:cBhvr>
                                        <p:cTn id="93" dur="500"/>
                                        <p:tgtEl>
                                          <p:spTgt spid="103"/>
                                        </p:tgtEl>
                                      </p:cBhvr>
                                    </p:animEffect>
                                  </p:childTnLst>
                                </p:cTn>
                              </p:par>
                              <p:par>
                                <p:cTn id="94" presetID="42" presetClass="path" presetSubtype="0" decel="100000" fill="hold" grpId="1" nodeType="withEffect">
                                  <p:stCondLst>
                                    <p:cond delay="1800"/>
                                  </p:stCondLst>
                                  <p:childTnLst>
                                    <p:animMotion origin="layout" path="M -4.375E-6 1.11111E-6 L -0.02565 0.00324 " pathEditMode="relative" rAng="0" ptsTypes="AA">
                                      <p:cBhvr>
                                        <p:cTn id="95" dur="1000" spd="-100000" fill="hold"/>
                                        <p:tgtEl>
                                          <p:spTgt spid="103"/>
                                        </p:tgtEl>
                                        <p:attrNameLst>
                                          <p:attrName>ppt_x</p:attrName>
                                          <p:attrName>ppt_y</p:attrName>
                                        </p:attrNameLst>
                                      </p:cBhvr>
                                      <p:rCtr x="-1289" y="162"/>
                                    </p:animMotion>
                                  </p:childTnLst>
                                </p:cTn>
                              </p:par>
                              <p:par>
                                <p:cTn id="96" presetID="10" presetClass="entr" presetSubtype="0" fill="hold" grpId="0" nodeType="withEffect">
                                  <p:stCondLst>
                                    <p:cond delay="2200"/>
                                  </p:stCondLst>
                                  <p:childTnLst>
                                    <p:set>
                                      <p:cBhvr>
                                        <p:cTn id="97" dur="1" fill="hold">
                                          <p:stCondLst>
                                            <p:cond delay="0"/>
                                          </p:stCondLst>
                                        </p:cTn>
                                        <p:tgtEl>
                                          <p:spTgt spid="104"/>
                                        </p:tgtEl>
                                        <p:attrNameLst>
                                          <p:attrName>style.visibility</p:attrName>
                                        </p:attrNameLst>
                                      </p:cBhvr>
                                      <p:to>
                                        <p:strVal val="visible"/>
                                      </p:to>
                                    </p:set>
                                    <p:animEffect transition="in" filter="fade">
                                      <p:cBhvr>
                                        <p:cTn id="98" dur="500"/>
                                        <p:tgtEl>
                                          <p:spTgt spid="104"/>
                                        </p:tgtEl>
                                      </p:cBhvr>
                                    </p:animEffect>
                                  </p:childTnLst>
                                </p:cTn>
                              </p:par>
                              <p:par>
                                <p:cTn id="99" presetID="42" presetClass="path" presetSubtype="0" decel="100000" fill="hold" grpId="1" nodeType="withEffect">
                                  <p:stCondLst>
                                    <p:cond delay="2200"/>
                                  </p:stCondLst>
                                  <p:childTnLst>
                                    <p:animMotion origin="layout" path="M -4.16667E-7 -7.40741E-7 L -0.02565 0.00324 " pathEditMode="relative" rAng="0" ptsTypes="AA">
                                      <p:cBhvr>
                                        <p:cTn id="100" dur="1000" spd="-100000" fill="hold"/>
                                        <p:tgtEl>
                                          <p:spTgt spid="104"/>
                                        </p:tgtEl>
                                        <p:attrNameLst>
                                          <p:attrName>ppt_x</p:attrName>
                                          <p:attrName>ppt_y</p:attrName>
                                        </p:attrNameLst>
                                      </p:cBhvr>
                                      <p:rCtr x="-1289" y="162"/>
                                    </p:animMotion>
                                  </p:childTnLst>
                                </p:cTn>
                              </p:par>
                              <p:par>
                                <p:cTn id="101" presetID="53" presetClass="entr" presetSubtype="16" fill="hold" nodeType="withEffect">
                                  <p:stCondLst>
                                    <p:cond delay="2000"/>
                                  </p:stCondLst>
                                  <p:childTnLst>
                                    <p:set>
                                      <p:cBhvr>
                                        <p:cTn id="102" dur="1" fill="hold">
                                          <p:stCondLst>
                                            <p:cond delay="0"/>
                                          </p:stCondLst>
                                        </p:cTn>
                                        <p:tgtEl>
                                          <p:spTgt spid="105"/>
                                        </p:tgtEl>
                                        <p:attrNameLst>
                                          <p:attrName>style.visibility</p:attrName>
                                        </p:attrNameLst>
                                      </p:cBhvr>
                                      <p:to>
                                        <p:strVal val="visible"/>
                                      </p:to>
                                    </p:set>
                                    <p:anim calcmode="lin" valueType="num">
                                      <p:cBhvr>
                                        <p:cTn id="103" dur="500" fill="hold"/>
                                        <p:tgtEl>
                                          <p:spTgt spid="105"/>
                                        </p:tgtEl>
                                        <p:attrNameLst>
                                          <p:attrName>ppt_w</p:attrName>
                                        </p:attrNameLst>
                                      </p:cBhvr>
                                      <p:tavLst>
                                        <p:tav tm="0">
                                          <p:val>
                                            <p:fltVal val="0"/>
                                          </p:val>
                                        </p:tav>
                                        <p:tav tm="100000">
                                          <p:val>
                                            <p:strVal val="#ppt_w"/>
                                          </p:val>
                                        </p:tav>
                                      </p:tavLst>
                                    </p:anim>
                                    <p:anim calcmode="lin" valueType="num">
                                      <p:cBhvr>
                                        <p:cTn id="104" dur="500" fill="hold"/>
                                        <p:tgtEl>
                                          <p:spTgt spid="105"/>
                                        </p:tgtEl>
                                        <p:attrNameLst>
                                          <p:attrName>ppt_h</p:attrName>
                                        </p:attrNameLst>
                                      </p:cBhvr>
                                      <p:tavLst>
                                        <p:tav tm="0">
                                          <p:val>
                                            <p:fltVal val="0"/>
                                          </p:val>
                                        </p:tav>
                                        <p:tav tm="100000">
                                          <p:val>
                                            <p:strVal val="#ppt_h"/>
                                          </p:val>
                                        </p:tav>
                                      </p:tavLst>
                                    </p:anim>
                                    <p:animEffect transition="in" filter="fade">
                                      <p:cBhvr>
                                        <p:cTn id="105" dur="500"/>
                                        <p:tgtEl>
                                          <p:spTgt spid="10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26" grpId="1"/>
      <p:bldP spid="27" grpId="0" animBg="1"/>
      <p:bldP spid="27" grpId="1" animBg="1"/>
      <p:bldP spid="28" grpId="0"/>
      <p:bldP spid="28" grpId="1"/>
      <p:bldP spid="56" grpId="0"/>
      <p:bldP spid="56" grpId="1"/>
      <p:bldP spid="57" grpId="0" animBg="1"/>
      <p:bldP spid="57" grpId="1" animBg="1"/>
      <p:bldP spid="58" grpId="0"/>
      <p:bldP spid="58" grpId="1"/>
      <p:bldP spid="93" grpId="0"/>
      <p:bldP spid="93" grpId="1"/>
      <p:bldP spid="94" grpId="0" animBg="1"/>
      <p:bldP spid="94" grpId="1" animBg="1"/>
      <p:bldP spid="95" grpId="0"/>
      <p:bldP spid="95" grpId="1"/>
      <p:bldP spid="103" grpId="0"/>
      <p:bldP spid="103" grpId="1"/>
      <p:bldP spid="104" grpId="0"/>
      <p:bldP spid="104" grpId="1"/>
      <p:bldP spid="3" grpId="0"/>
      <p:bldP spid="3" grpId="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33672F7-30C0-F57E-DB62-CB04AF3F4E47}"/>
              </a:ext>
            </a:extLst>
          </p:cNvPr>
          <p:cNvSpPr>
            <a:spLocks noGrp="1"/>
          </p:cNvSpPr>
          <p:nvPr>
            <p:ph idx="4294967295"/>
          </p:nvPr>
        </p:nvSpPr>
        <p:spPr>
          <a:xfrm>
            <a:off x="201168" y="7214616"/>
            <a:ext cx="5507533" cy="1273169"/>
          </a:xfrm>
        </p:spPr>
        <p:txBody>
          <a:bodyPr vert="horz" wrap="none" lIns="91440" tIns="45720" rIns="91440" bIns="45720" rtlCol="0" anchor="t">
            <a:spAutoFit/>
          </a:bodyPr>
          <a:lstStyle/>
          <a:p>
            <a:r>
              <a:rPr lang="en-US"/>
              <a:t>Quick reference that highlights</a:t>
            </a:r>
          </a:p>
          <a:p>
            <a:pPr lvl="1">
              <a:buFont typeface="Courier New" panose="020B0604020202020204" pitchFamily="34" charset="0"/>
              <a:buChar char="o"/>
            </a:pPr>
            <a:r>
              <a:rPr lang="en-US"/>
              <a:t>What PGV/TGV impacts</a:t>
            </a:r>
          </a:p>
          <a:p>
            <a:pPr lvl="1">
              <a:buFont typeface="Courier New" panose="020B0604020202020204" pitchFamily="34" charset="0"/>
              <a:buChar char="o"/>
            </a:pPr>
            <a:r>
              <a:rPr lang="en-US"/>
              <a:t>Which ranks it matters for</a:t>
            </a:r>
          </a:p>
        </p:txBody>
      </p:sp>
      <p:sp>
        <p:nvSpPr>
          <p:cNvPr id="4" name="TextBox 3">
            <a:extLst>
              <a:ext uri="{FF2B5EF4-FFF2-40B4-BE49-F238E27FC236}">
                <a16:creationId xmlns:a16="http://schemas.microsoft.com/office/drawing/2014/main" id="{0BAC8F95-1127-37EF-75D5-CBB1892B7297}"/>
              </a:ext>
            </a:extLst>
          </p:cNvPr>
          <p:cNvSpPr txBox="1"/>
          <p:nvPr/>
        </p:nvSpPr>
        <p:spPr>
          <a:xfrm>
            <a:off x="632435" y="600872"/>
            <a:ext cx="4730462" cy="492443"/>
          </a:xfrm>
          <a:prstGeom prst="rect">
            <a:avLst/>
          </a:prstGeom>
          <a:noFill/>
        </p:spPr>
        <p:txBody>
          <a:bodyPr wrap="none" lIns="0" tIns="0" rIns="0" bIns="0" rtlCol="0" anchor="b">
            <a:spAutoFit/>
          </a:bodyPr>
          <a:lstStyle/>
          <a:p>
            <a:pPr>
              <a:lnSpc>
                <a:spcPct val="80000"/>
              </a:lnSpc>
            </a:pPr>
            <a:r>
              <a:rPr lang="en-US" sz="4000" b="1" spc="200">
                <a:solidFill>
                  <a:schemeClr val="accent6"/>
                </a:solidFill>
                <a:latin typeface="Raleway ExtraBold" panose="020B0003030101060003" pitchFamily="34" charset="0"/>
              </a:rPr>
              <a:t>Why TGV Matters</a:t>
            </a:r>
          </a:p>
        </p:txBody>
      </p:sp>
      <p:sp>
        <p:nvSpPr>
          <p:cNvPr id="2" name="TextBox 1">
            <a:extLst>
              <a:ext uri="{FF2B5EF4-FFF2-40B4-BE49-F238E27FC236}">
                <a16:creationId xmlns:a16="http://schemas.microsoft.com/office/drawing/2014/main" id="{21C59CFB-9458-1C00-5986-F77C1FF2528E}"/>
              </a:ext>
            </a:extLst>
          </p:cNvPr>
          <p:cNvSpPr txBox="1"/>
          <p:nvPr/>
        </p:nvSpPr>
        <p:spPr>
          <a:xfrm>
            <a:off x="632435" y="1172783"/>
            <a:ext cx="10502151" cy="615553"/>
          </a:xfrm>
          <a:prstGeom prst="rect">
            <a:avLst/>
          </a:prstGeom>
          <a:noFill/>
        </p:spPr>
        <p:txBody>
          <a:bodyPr wrap="square" lIns="0" tIns="0" rIns="0" bIns="0" rtlCol="0">
            <a:spAutoFit/>
          </a:bodyPr>
          <a:lstStyle/>
          <a:p>
            <a:r>
              <a:rPr lang="en-US" sz="2000"/>
              <a:t>Remember, reaching Team Growth Volume targets helps you maximize your earnings in </a:t>
            </a:r>
            <a:r>
              <a:rPr lang="en-US" sz="2000" err="1"/>
              <a:t>Unilevel</a:t>
            </a:r>
            <a:r>
              <a:rPr lang="en-US" sz="2000"/>
              <a:t> and Pools. </a:t>
            </a:r>
          </a:p>
        </p:txBody>
      </p:sp>
      <p:sp>
        <p:nvSpPr>
          <p:cNvPr id="5" name="TextBox 4">
            <a:extLst>
              <a:ext uri="{FF2B5EF4-FFF2-40B4-BE49-F238E27FC236}">
                <a16:creationId xmlns:a16="http://schemas.microsoft.com/office/drawing/2014/main" id="{1F632225-8129-9F4B-085D-5FD9D4A90543}"/>
              </a:ext>
            </a:extLst>
          </p:cNvPr>
          <p:cNvSpPr txBox="1"/>
          <p:nvPr/>
        </p:nvSpPr>
        <p:spPr>
          <a:xfrm>
            <a:off x="632435" y="6224507"/>
            <a:ext cx="10502151" cy="492443"/>
          </a:xfrm>
          <a:prstGeom prst="rect">
            <a:avLst/>
          </a:prstGeom>
          <a:noFill/>
        </p:spPr>
        <p:txBody>
          <a:bodyPr wrap="square" lIns="0" tIns="0" rIns="0" bIns="0" rtlCol="0">
            <a:spAutoFit/>
          </a:bodyPr>
          <a:lstStyle/>
          <a:p>
            <a:r>
              <a:rPr lang="en-US" sz="1600"/>
              <a:t>Wellness Advocates’ Team Growth Volume (TGV) will be determined by their paid rank. </a:t>
            </a:r>
          </a:p>
          <a:p>
            <a:r>
              <a:rPr lang="en-US" sz="1600"/>
              <a:t>*For Elites, 100 of the 300 TGV must be personally enrolled.</a:t>
            </a:r>
          </a:p>
        </p:txBody>
      </p:sp>
      <p:grpSp>
        <p:nvGrpSpPr>
          <p:cNvPr id="465" name="Group 464">
            <a:extLst>
              <a:ext uri="{FF2B5EF4-FFF2-40B4-BE49-F238E27FC236}">
                <a16:creationId xmlns:a16="http://schemas.microsoft.com/office/drawing/2014/main" id="{505AA064-AA80-6213-F1E5-AC228D4930E2}"/>
              </a:ext>
            </a:extLst>
          </p:cNvPr>
          <p:cNvGrpSpPr/>
          <p:nvPr/>
        </p:nvGrpSpPr>
        <p:grpSpPr>
          <a:xfrm>
            <a:off x="632435" y="1901533"/>
            <a:ext cx="10690231" cy="4203921"/>
            <a:chOff x="632435" y="1901533"/>
            <a:chExt cx="10690231" cy="4203921"/>
          </a:xfrm>
        </p:grpSpPr>
        <p:sp>
          <p:nvSpPr>
            <p:cNvPr id="56" name="Freeform 55">
              <a:extLst>
                <a:ext uri="{FF2B5EF4-FFF2-40B4-BE49-F238E27FC236}">
                  <a16:creationId xmlns:a16="http://schemas.microsoft.com/office/drawing/2014/main" id="{2165CF32-5D15-9EA7-014B-E2E64617C9BD}"/>
                </a:ext>
              </a:extLst>
            </p:cNvPr>
            <p:cNvSpPr/>
            <p:nvPr/>
          </p:nvSpPr>
          <p:spPr>
            <a:xfrm>
              <a:off x="3939283" y="2573752"/>
              <a:ext cx="2002137" cy="365295"/>
            </a:xfrm>
            <a:custGeom>
              <a:avLst/>
              <a:gdLst>
                <a:gd name="connsiteX0" fmla="*/ 0 w 2002137"/>
                <a:gd name="connsiteY0" fmla="*/ 0 h 365295"/>
                <a:gd name="connsiteX1" fmla="*/ 2002137 w 2002137"/>
                <a:gd name="connsiteY1" fmla="*/ 0 h 365295"/>
                <a:gd name="connsiteX2" fmla="*/ 2002137 w 2002137"/>
                <a:gd name="connsiteY2" fmla="*/ 365296 h 365295"/>
                <a:gd name="connsiteX3" fmla="*/ 0 w 2002137"/>
                <a:gd name="connsiteY3" fmla="*/ 365296 h 365295"/>
                <a:gd name="connsiteX4" fmla="*/ 0 w 2002137"/>
                <a:gd name="connsiteY4" fmla="*/ 0 h 3652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02137" h="365295">
                  <a:moveTo>
                    <a:pt x="0" y="0"/>
                  </a:moveTo>
                  <a:lnTo>
                    <a:pt x="2002137" y="0"/>
                  </a:lnTo>
                  <a:lnTo>
                    <a:pt x="2002137" y="365296"/>
                  </a:lnTo>
                  <a:lnTo>
                    <a:pt x="0" y="365296"/>
                  </a:lnTo>
                  <a:lnTo>
                    <a:pt x="0" y="0"/>
                  </a:lnTo>
                  <a:close/>
                </a:path>
              </a:pathLst>
            </a:custGeom>
            <a:solidFill>
              <a:srgbClr val="66BF75"/>
            </a:solidFill>
            <a:ln w="2636" cap="flat">
              <a:noFill/>
              <a:prstDash val="solid"/>
              <a:miter/>
            </a:ln>
          </p:spPr>
          <p:txBody>
            <a:bodyPr rtlCol="0" anchor="ctr"/>
            <a:lstStyle/>
            <a:p>
              <a:endParaRPr lang="en-US"/>
            </a:p>
          </p:txBody>
        </p:sp>
        <p:grpSp>
          <p:nvGrpSpPr>
            <p:cNvPr id="439" name="Group 438">
              <a:extLst>
                <a:ext uri="{FF2B5EF4-FFF2-40B4-BE49-F238E27FC236}">
                  <a16:creationId xmlns:a16="http://schemas.microsoft.com/office/drawing/2014/main" id="{6144A2A3-C119-91DA-29F4-306C914FB625}"/>
                </a:ext>
              </a:extLst>
            </p:cNvPr>
            <p:cNvGrpSpPr/>
            <p:nvPr/>
          </p:nvGrpSpPr>
          <p:grpSpPr>
            <a:xfrm>
              <a:off x="1010224" y="1901533"/>
              <a:ext cx="10312442" cy="587812"/>
              <a:chOff x="1010224" y="1901533"/>
              <a:chExt cx="10312442" cy="587812"/>
            </a:xfrm>
          </p:grpSpPr>
          <p:sp>
            <p:nvSpPr>
              <p:cNvPr id="51" name="Freeform 50">
                <a:extLst>
                  <a:ext uri="{FF2B5EF4-FFF2-40B4-BE49-F238E27FC236}">
                    <a16:creationId xmlns:a16="http://schemas.microsoft.com/office/drawing/2014/main" id="{DA64A286-33B3-B015-FD87-417A2C941E48}"/>
                  </a:ext>
                </a:extLst>
              </p:cNvPr>
              <p:cNvSpPr/>
              <p:nvPr/>
            </p:nvSpPr>
            <p:spPr>
              <a:xfrm>
                <a:off x="1010224" y="1901533"/>
                <a:ext cx="2836754" cy="587812"/>
              </a:xfrm>
              <a:custGeom>
                <a:avLst/>
                <a:gdLst>
                  <a:gd name="connsiteX0" fmla="*/ 75953 w 2836754"/>
                  <a:gd name="connsiteY0" fmla="*/ 0 h 587812"/>
                  <a:gd name="connsiteX1" fmla="*/ 2760801 w 2836754"/>
                  <a:gd name="connsiteY1" fmla="*/ 0 h 587812"/>
                  <a:gd name="connsiteX2" fmla="*/ 2836755 w 2836754"/>
                  <a:gd name="connsiteY2" fmla="*/ 75966 h 587812"/>
                  <a:gd name="connsiteX3" fmla="*/ 2836755 w 2836754"/>
                  <a:gd name="connsiteY3" fmla="*/ 511847 h 587812"/>
                  <a:gd name="connsiteX4" fmla="*/ 2760801 w 2836754"/>
                  <a:gd name="connsiteY4" fmla="*/ 587813 h 587812"/>
                  <a:gd name="connsiteX5" fmla="*/ 75953 w 2836754"/>
                  <a:gd name="connsiteY5" fmla="*/ 587813 h 587812"/>
                  <a:gd name="connsiteX6" fmla="*/ 0 w 2836754"/>
                  <a:gd name="connsiteY6" fmla="*/ 511847 h 587812"/>
                  <a:gd name="connsiteX7" fmla="*/ 0 w 2836754"/>
                  <a:gd name="connsiteY7" fmla="*/ 75966 h 587812"/>
                  <a:gd name="connsiteX8" fmla="*/ 75953 w 2836754"/>
                  <a:gd name="connsiteY8" fmla="*/ 0 h 5878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836754" h="587812">
                    <a:moveTo>
                      <a:pt x="75953" y="0"/>
                    </a:moveTo>
                    <a:lnTo>
                      <a:pt x="2760801" y="0"/>
                    </a:lnTo>
                    <a:cubicBezTo>
                      <a:pt x="2802760" y="0"/>
                      <a:pt x="2836755" y="34000"/>
                      <a:pt x="2836755" y="75966"/>
                    </a:cubicBezTo>
                    <a:lnTo>
                      <a:pt x="2836755" y="511847"/>
                    </a:lnTo>
                    <a:cubicBezTo>
                      <a:pt x="2836755" y="553813"/>
                      <a:pt x="2802760" y="587813"/>
                      <a:pt x="2760801" y="587813"/>
                    </a:cubicBezTo>
                    <a:lnTo>
                      <a:pt x="75953" y="587813"/>
                    </a:lnTo>
                    <a:cubicBezTo>
                      <a:pt x="33994" y="587813"/>
                      <a:pt x="0" y="553813"/>
                      <a:pt x="0" y="511847"/>
                    </a:cubicBezTo>
                    <a:lnTo>
                      <a:pt x="0" y="75966"/>
                    </a:lnTo>
                    <a:cubicBezTo>
                      <a:pt x="0" y="34000"/>
                      <a:pt x="33994" y="0"/>
                      <a:pt x="75953" y="0"/>
                    </a:cubicBezTo>
                    <a:close/>
                  </a:path>
                </a:pathLst>
              </a:custGeom>
              <a:solidFill>
                <a:srgbClr val="334557"/>
              </a:solidFill>
              <a:ln w="2636" cap="flat">
                <a:noFill/>
                <a:prstDash val="solid"/>
                <a:miter/>
              </a:ln>
            </p:spPr>
            <p:txBody>
              <a:bodyPr rtlCol="0" anchor="ctr"/>
              <a:lstStyle/>
              <a:p>
                <a:endParaRPr lang="en-US"/>
              </a:p>
            </p:txBody>
          </p:sp>
          <p:sp>
            <p:nvSpPr>
              <p:cNvPr id="52" name="Freeform 51">
                <a:extLst>
                  <a:ext uri="{FF2B5EF4-FFF2-40B4-BE49-F238E27FC236}">
                    <a16:creationId xmlns:a16="http://schemas.microsoft.com/office/drawing/2014/main" id="{0CF810B4-D7E0-6493-6A59-CBDD82240DEB}"/>
                  </a:ext>
                </a:extLst>
              </p:cNvPr>
              <p:cNvSpPr/>
              <p:nvPr/>
            </p:nvSpPr>
            <p:spPr>
              <a:xfrm>
                <a:off x="3939283" y="1901533"/>
                <a:ext cx="2002137" cy="587812"/>
              </a:xfrm>
              <a:custGeom>
                <a:avLst/>
                <a:gdLst>
                  <a:gd name="connsiteX0" fmla="*/ 56965 w 2002137"/>
                  <a:gd name="connsiteY0" fmla="*/ 0 h 587812"/>
                  <a:gd name="connsiteX1" fmla="*/ 1945172 w 2002137"/>
                  <a:gd name="connsiteY1" fmla="*/ 0 h 587812"/>
                  <a:gd name="connsiteX2" fmla="*/ 2002137 w 2002137"/>
                  <a:gd name="connsiteY2" fmla="*/ 56974 h 587812"/>
                  <a:gd name="connsiteX3" fmla="*/ 2002137 w 2002137"/>
                  <a:gd name="connsiteY3" fmla="*/ 530838 h 587812"/>
                  <a:gd name="connsiteX4" fmla="*/ 1945172 w 2002137"/>
                  <a:gd name="connsiteY4" fmla="*/ 587813 h 587812"/>
                  <a:gd name="connsiteX5" fmla="*/ 56965 w 2002137"/>
                  <a:gd name="connsiteY5" fmla="*/ 587813 h 587812"/>
                  <a:gd name="connsiteX6" fmla="*/ 0 w 2002137"/>
                  <a:gd name="connsiteY6" fmla="*/ 530838 h 587812"/>
                  <a:gd name="connsiteX7" fmla="*/ 0 w 2002137"/>
                  <a:gd name="connsiteY7" fmla="*/ 56974 h 587812"/>
                  <a:gd name="connsiteX8" fmla="*/ 56965 w 2002137"/>
                  <a:gd name="connsiteY8" fmla="*/ 0 h 5878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02137" h="587812">
                    <a:moveTo>
                      <a:pt x="56965" y="0"/>
                    </a:moveTo>
                    <a:lnTo>
                      <a:pt x="1945172" y="0"/>
                    </a:lnTo>
                    <a:cubicBezTo>
                      <a:pt x="1976635" y="0"/>
                      <a:pt x="2002137" y="25507"/>
                      <a:pt x="2002137" y="56974"/>
                    </a:cubicBezTo>
                    <a:lnTo>
                      <a:pt x="2002137" y="530838"/>
                    </a:lnTo>
                    <a:cubicBezTo>
                      <a:pt x="2002137" y="562306"/>
                      <a:pt x="1976635" y="587813"/>
                      <a:pt x="1945172" y="587813"/>
                    </a:cubicBezTo>
                    <a:lnTo>
                      <a:pt x="56965" y="587813"/>
                    </a:lnTo>
                    <a:cubicBezTo>
                      <a:pt x="25503" y="587813"/>
                      <a:pt x="0" y="562306"/>
                      <a:pt x="0" y="530838"/>
                    </a:cubicBezTo>
                    <a:lnTo>
                      <a:pt x="0" y="56974"/>
                    </a:lnTo>
                    <a:cubicBezTo>
                      <a:pt x="0" y="25507"/>
                      <a:pt x="25503" y="0"/>
                      <a:pt x="56965" y="0"/>
                    </a:cubicBezTo>
                    <a:close/>
                  </a:path>
                </a:pathLst>
              </a:custGeom>
              <a:solidFill>
                <a:srgbClr val="334557"/>
              </a:solidFill>
              <a:ln w="2636" cap="flat">
                <a:noFill/>
                <a:prstDash val="solid"/>
                <a:miter/>
              </a:ln>
            </p:spPr>
            <p:txBody>
              <a:bodyPr rtlCol="0" anchor="ctr"/>
              <a:lstStyle/>
              <a:p>
                <a:endParaRPr lang="en-US"/>
              </a:p>
            </p:txBody>
          </p:sp>
          <p:sp>
            <p:nvSpPr>
              <p:cNvPr id="53" name="Freeform 52">
                <a:extLst>
                  <a:ext uri="{FF2B5EF4-FFF2-40B4-BE49-F238E27FC236}">
                    <a16:creationId xmlns:a16="http://schemas.microsoft.com/office/drawing/2014/main" id="{5556105F-B146-DE1D-EDED-7C378006C00D}"/>
                  </a:ext>
                </a:extLst>
              </p:cNvPr>
              <p:cNvSpPr/>
              <p:nvPr/>
            </p:nvSpPr>
            <p:spPr>
              <a:xfrm>
                <a:off x="6028450" y="1901533"/>
                <a:ext cx="2002137" cy="587812"/>
              </a:xfrm>
              <a:custGeom>
                <a:avLst/>
                <a:gdLst>
                  <a:gd name="connsiteX0" fmla="*/ 56965 w 2002137"/>
                  <a:gd name="connsiteY0" fmla="*/ 0 h 587812"/>
                  <a:gd name="connsiteX1" fmla="*/ 1945172 w 2002137"/>
                  <a:gd name="connsiteY1" fmla="*/ 0 h 587812"/>
                  <a:gd name="connsiteX2" fmla="*/ 2002137 w 2002137"/>
                  <a:gd name="connsiteY2" fmla="*/ 56974 h 587812"/>
                  <a:gd name="connsiteX3" fmla="*/ 2002137 w 2002137"/>
                  <a:gd name="connsiteY3" fmla="*/ 530838 h 587812"/>
                  <a:gd name="connsiteX4" fmla="*/ 1945172 w 2002137"/>
                  <a:gd name="connsiteY4" fmla="*/ 587813 h 587812"/>
                  <a:gd name="connsiteX5" fmla="*/ 56965 w 2002137"/>
                  <a:gd name="connsiteY5" fmla="*/ 587813 h 587812"/>
                  <a:gd name="connsiteX6" fmla="*/ 0 w 2002137"/>
                  <a:gd name="connsiteY6" fmla="*/ 530838 h 587812"/>
                  <a:gd name="connsiteX7" fmla="*/ 0 w 2002137"/>
                  <a:gd name="connsiteY7" fmla="*/ 56974 h 587812"/>
                  <a:gd name="connsiteX8" fmla="*/ 56965 w 2002137"/>
                  <a:gd name="connsiteY8" fmla="*/ 0 h 5878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02137" h="587812">
                    <a:moveTo>
                      <a:pt x="56965" y="0"/>
                    </a:moveTo>
                    <a:lnTo>
                      <a:pt x="1945172" y="0"/>
                    </a:lnTo>
                    <a:cubicBezTo>
                      <a:pt x="1976635" y="0"/>
                      <a:pt x="2002137" y="25507"/>
                      <a:pt x="2002137" y="56974"/>
                    </a:cubicBezTo>
                    <a:lnTo>
                      <a:pt x="2002137" y="530838"/>
                    </a:lnTo>
                    <a:cubicBezTo>
                      <a:pt x="2002137" y="562306"/>
                      <a:pt x="1976635" y="587813"/>
                      <a:pt x="1945172" y="587813"/>
                    </a:cubicBezTo>
                    <a:lnTo>
                      <a:pt x="56965" y="587813"/>
                    </a:lnTo>
                    <a:cubicBezTo>
                      <a:pt x="25502" y="587813"/>
                      <a:pt x="0" y="562306"/>
                      <a:pt x="0" y="530838"/>
                    </a:cubicBezTo>
                    <a:lnTo>
                      <a:pt x="0" y="56974"/>
                    </a:lnTo>
                    <a:cubicBezTo>
                      <a:pt x="0" y="25507"/>
                      <a:pt x="25502" y="0"/>
                      <a:pt x="56965" y="0"/>
                    </a:cubicBezTo>
                    <a:close/>
                  </a:path>
                </a:pathLst>
              </a:custGeom>
              <a:solidFill>
                <a:srgbClr val="334557"/>
              </a:solidFill>
              <a:ln w="2636" cap="flat">
                <a:noFill/>
                <a:prstDash val="solid"/>
                <a:miter/>
              </a:ln>
            </p:spPr>
            <p:txBody>
              <a:bodyPr rtlCol="0" anchor="ctr"/>
              <a:lstStyle/>
              <a:p>
                <a:endParaRPr lang="en-US"/>
              </a:p>
            </p:txBody>
          </p:sp>
          <p:sp>
            <p:nvSpPr>
              <p:cNvPr id="54" name="Freeform 53">
                <a:extLst>
                  <a:ext uri="{FF2B5EF4-FFF2-40B4-BE49-F238E27FC236}">
                    <a16:creationId xmlns:a16="http://schemas.microsoft.com/office/drawing/2014/main" id="{955098F7-A40D-5961-0FA1-8B89D4692430}"/>
                  </a:ext>
                </a:extLst>
              </p:cNvPr>
              <p:cNvSpPr/>
              <p:nvPr/>
            </p:nvSpPr>
            <p:spPr>
              <a:xfrm>
                <a:off x="8120254" y="1901533"/>
                <a:ext cx="3202412" cy="587812"/>
              </a:xfrm>
              <a:custGeom>
                <a:avLst/>
                <a:gdLst>
                  <a:gd name="connsiteX0" fmla="*/ 56965 w 3202412"/>
                  <a:gd name="connsiteY0" fmla="*/ 0 h 587812"/>
                  <a:gd name="connsiteX1" fmla="*/ 3145447 w 3202412"/>
                  <a:gd name="connsiteY1" fmla="*/ 0 h 587812"/>
                  <a:gd name="connsiteX2" fmla="*/ 3202412 w 3202412"/>
                  <a:gd name="connsiteY2" fmla="*/ 56974 h 587812"/>
                  <a:gd name="connsiteX3" fmla="*/ 3202412 w 3202412"/>
                  <a:gd name="connsiteY3" fmla="*/ 530838 h 587812"/>
                  <a:gd name="connsiteX4" fmla="*/ 3145447 w 3202412"/>
                  <a:gd name="connsiteY4" fmla="*/ 587813 h 587812"/>
                  <a:gd name="connsiteX5" fmla="*/ 56965 w 3202412"/>
                  <a:gd name="connsiteY5" fmla="*/ 587813 h 587812"/>
                  <a:gd name="connsiteX6" fmla="*/ 0 w 3202412"/>
                  <a:gd name="connsiteY6" fmla="*/ 530838 h 587812"/>
                  <a:gd name="connsiteX7" fmla="*/ 0 w 3202412"/>
                  <a:gd name="connsiteY7" fmla="*/ 56974 h 587812"/>
                  <a:gd name="connsiteX8" fmla="*/ 56965 w 3202412"/>
                  <a:gd name="connsiteY8" fmla="*/ 0 h 5878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02412" h="587812">
                    <a:moveTo>
                      <a:pt x="56965" y="0"/>
                    </a:moveTo>
                    <a:lnTo>
                      <a:pt x="3145447" y="0"/>
                    </a:lnTo>
                    <a:cubicBezTo>
                      <a:pt x="3176910" y="0"/>
                      <a:pt x="3202412" y="25507"/>
                      <a:pt x="3202412" y="56974"/>
                    </a:cubicBezTo>
                    <a:lnTo>
                      <a:pt x="3202412" y="530838"/>
                    </a:lnTo>
                    <a:cubicBezTo>
                      <a:pt x="3202412" y="562306"/>
                      <a:pt x="3176910" y="587813"/>
                      <a:pt x="3145447" y="587813"/>
                    </a:cubicBezTo>
                    <a:lnTo>
                      <a:pt x="56965" y="587813"/>
                    </a:lnTo>
                    <a:cubicBezTo>
                      <a:pt x="25502" y="587813"/>
                      <a:pt x="0" y="562306"/>
                      <a:pt x="0" y="530838"/>
                    </a:cubicBezTo>
                    <a:lnTo>
                      <a:pt x="0" y="56974"/>
                    </a:lnTo>
                    <a:cubicBezTo>
                      <a:pt x="0" y="25507"/>
                      <a:pt x="25502" y="0"/>
                      <a:pt x="56965" y="0"/>
                    </a:cubicBezTo>
                    <a:close/>
                  </a:path>
                </a:pathLst>
              </a:custGeom>
              <a:solidFill>
                <a:srgbClr val="334557"/>
              </a:solidFill>
              <a:ln w="2636" cap="flat">
                <a:noFill/>
                <a:prstDash val="solid"/>
                <a:miter/>
              </a:ln>
            </p:spPr>
            <p:txBody>
              <a:bodyPr rtlCol="0" anchor="ctr"/>
              <a:lstStyle/>
              <a:p>
                <a:endParaRPr lang="en-US"/>
              </a:p>
            </p:txBody>
          </p:sp>
          <p:sp>
            <p:nvSpPr>
              <p:cNvPr id="7" name="TextBox 6">
                <a:extLst>
                  <a:ext uri="{FF2B5EF4-FFF2-40B4-BE49-F238E27FC236}">
                    <a16:creationId xmlns:a16="http://schemas.microsoft.com/office/drawing/2014/main" id="{6888FE2F-1E83-C54B-1315-FCEC080FC290}"/>
                  </a:ext>
                </a:extLst>
              </p:cNvPr>
              <p:cNvSpPr txBox="1"/>
              <p:nvPr/>
            </p:nvSpPr>
            <p:spPr>
              <a:xfrm>
                <a:off x="2179687" y="2087717"/>
                <a:ext cx="497829" cy="215444"/>
              </a:xfrm>
              <a:prstGeom prst="rect">
                <a:avLst/>
              </a:prstGeom>
              <a:noFill/>
            </p:spPr>
            <p:txBody>
              <a:bodyPr wrap="none" lIns="0" tIns="0" rIns="0" bIns="0" rtlCol="0" anchor="ctr">
                <a:spAutoFit/>
              </a:bodyPr>
              <a:lstStyle/>
              <a:p>
                <a:pPr algn="ctr"/>
                <a:r>
                  <a:rPr lang="en-US" sz="1400" b="1">
                    <a:solidFill>
                      <a:schemeClr val="bg1"/>
                    </a:solidFill>
                  </a:rPr>
                  <a:t>RANK</a:t>
                </a:r>
              </a:p>
            </p:txBody>
          </p:sp>
          <p:sp>
            <p:nvSpPr>
              <p:cNvPr id="9" name="TextBox 8">
                <a:extLst>
                  <a:ext uri="{FF2B5EF4-FFF2-40B4-BE49-F238E27FC236}">
                    <a16:creationId xmlns:a16="http://schemas.microsoft.com/office/drawing/2014/main" id="{B37DCC17-93F5-BCEE-C97F-5B5B16FA46EA}"/>
                  </a:ext>
                </a:extLst>
              </p:cNvPr>
              <p:cNvSpPr txBox="1"/>
              <p:nvPr/>
            </p:nvSpPr>
            <p:spPr>
              <a:xfrm>
                <a:off x="4364264" y="1979996"/>
                <a:ext cx="1152175" cy="430887"/>
              </a:xfrm>
              <a:prstGeom prst="rect">
                <a:avLst/>
              </a:prstGeom>
              <a:noFill/>
            </p:spPr>
            <p:txBody>
              <a:bodyPr wrap="none" lIns="0" tIns="0" rIns="0" bIns="0" rtlCol="0" anchor="ctr">
                <a:spAutoFit/>
              </a:bodyPr>
              <a:lstStyle/>
              <a:p>
                <a:pPr algn="ctr"/>
                <a:r>
                  <a:rPr lang="en-US" sz="1400" b="1">
                    <a:solidFill>
                      <a:schemeClr val="bg1"/>
                    </a:solidFill>
                  </a:rPr>
                  <a:t>SPONSOR</a:t>
                </a:r>
                <a:br>
                  <a:rPr lang="en-US" sz="1400" b="1">
                    <a:solidFill>
                      <a:schemeClr val="bg1"/>
                    </a:solidFill>
                  </a:rPr>
                </a:br>
                <a:r>
                  <a:rPr lang="en-US" sz="1400" b="1">
                    <a:solidFill>
                      <a:schemeClr val="bg1"/>
                    </a:solidFill>
                  </a:rPr>
                  <a:t>TREE LEVELS</a:t>
                </a:r>
              </a:p>
            </p:txBody>
          </p:sp>
          <p:sp>
            <p:nvSpPr>
              <p:cNvPr id="10" name="TextBox 9">
                <a:extLst>
                  <a:ext uri="{FF2B5EF4-FFF2-40B4-BE49-F238E27FC236}">
                    <a16:creationId xmlns:a16="http://schemas.microsoft.com/office/drawing/2014/main" id="{C147BCCF-E6AB-5A44-66D7-C2DAB3422F3D}"/>
                  </a:ext>
                </a:extLst>
              </p:cNvPr>
              <p:cNvSpPr txBox="1"/>
              <p:nvPr/>
            </p:nvSpPr>
            <p:spPr>
              <a:xfrm>
                <a:off x="6356193" y="1979996"/>
                <a:ext cx="1346651" cy="430887"/>
              </a:xfrm>
              <a:prstGeom prst="rect">
                <a:avLst/>
              </a:prstGeom>
              <a:noFill/>
            </p:spPr>
            <p:txBody>
              <a:bodyPr wrap="none" lIns="0" tIns="0" rIns="0" bIns="0" rtlCol="0" anchor="ctr">
                <a:spAutoFit/>
              </a:bodyPr>
              <a:lstStyle/>
              <a:p>
                <a:pPr algn="ctr"/>
                <a:r>
                  <a:rPr lang="en-US" sz="1400" b="1">
                    <a:solidFill>
                      <a:schemeClr val="bg1"/>
                    </a:solidFill>
                  </a:rPr>
                  <a:t>TEAM GROWTH</a:t>
                </a:r>
                <a:br>
                  <a:rPr lang="en-US" sz="1400" b="1">
                    <a:solidFill>
                      <a:schemeClr val="bg1"/>
                    </a:solidFill>
                  </a:rPr>
                </a:br>
                <a:r>
                  <a:rPr lang="en-US" sz="1400" b="1">
                    <a:solidFill>
                      <a:schemeClr val="bg1"/>
                    </a:solidFill>
                  </a:rPr>
                  <a:t>VOLUME</a:t>
                </a:r>
              </a:p>
            </p:txBody>
          </p:sp>
          <p:sp>
            <p:nvSpPr>
              <p:cNvPr id="11" name="TextBox 10">
                <a:extLst>
                  <a:ext uri="{FF2B5EF4-FFF2-40B4-BE49-F238E27FC236}">
                    <a16:creationId xmlns:a16="http://schemas.microsoft.com/office/drawing/2014/main" id="{8EF2273D-7167-2F20-1314-73B05A209CFF}"/>
                  </a:ext>
                </a:extLst>
              </p:cNvPr>
              <p:cNvSpPr txBox="1"/>
              <p:nvPr/>
            </p:nvSpPr>
            <p:spPr>
              <a:xfrm>
                <a:off x="8309535" y="2087717"/>
                <a:ext cx="2823850" cy="215444"/>
              </a:xfrm>
              <a:prstGeom prst="rect">
                <a:avLst/>
              </a:prstGeom>
              <a:noFill/>
            </p:spPr>
            <p:txBody>
              <a:bodyPr wrap="none" lIns="0" tIns="0" rIns="0" bIns="0" rtlCol="0" anchor="ctr">
                <a:spAutoFit/>
              </a:bodyPr>
              <a:lstStyle/>
              <a:p>
                <a:pPr algn="ctr"/>
                <a:r>
                  <a:rPr lang="en-US" sz="1400" b="1">
                    <a:solidFill>
                      <a:schemeClr val="bg1"/>
                    </a:solidFill>
                  </a:rPr>
                  <a:t>UNLOCK WITH GROWTH METRIC</a:t>
                </a:r>
              </a:p>
            </p:txBody>
          </p:sp>
        </p:grpSp>
        <p:grpSp>
          <p:nvGrpSpPr>
            <p:cNvPr id="440" name="Group 439">
              <a:extLst>
                <a:ext uri="{FF2B5EF4-FFF2-40B4-BE49-F238E27FC236}">
                  <a16:creationId xmlns:a16="http://schemas.microsoft.com/office/drawing/2014/main" id="{4945EDEE-0622-0609-D080-803C5387730D}"/>
                </a:ext>
              </a:extLst>
            </p:cNvPr>
            <p:cNvGrpSpPr/>
            <p:nvPr/>
          </p:nvGrpSpPr>
          <p:grpSpPr>
            <a:xfrm>
              <a:off x="632435" y="2573752"/>
              <a:ext cx="3214543" cy="3531702"/>
              <a:chOff x="632435" y="2573752"/>
              <a:chExt cx="3214543" cy="3531702"/>
            </a:xfrm>
          </p:grpSpPr>
          <p:sp>
            <p:nvSpPr>
              <p:cNvPr id="50" name="Freeform 49">
                <a:extLst>
                  <a:ext uri="{FF2B5EF4-FFF2-40B4-BE49-F238E27FC236}">
                    <a16:creationId xmlns:a16="http://schemas.microsoft.com/office/drawing/2014/main" id="{892A7FB3-AB7A-FF77-AFA5-728A5F666ACD}"/>
                  </a:ext>
                </a:extLst>
              </p:cNvPr>
              <p:cNvSpPr/>
              <p:nvPr/>
            </p:nvSpPr>
            <p:spPr>
              <a:xfrm>
                <a:off x="632435" y="4380527"/>
                <a:ext cx="377789" cy="1724927"/>
              </a:xfrm>
              <a:custGeom>
                <a:avLst/>
                <a:gdLst>
                  <a:gd name="connsiteX0" fmla="*/ 377789 w 377789"/>
                  <a:gd name="connsiteY0" fmla="*/ 1724927 h 1724927"/>
                  <a:gd name="connsiteX1" fmla="*/ 72340 w 377789"/>
                  <a:gd name="connsiteY1" fmla="*/ 1724927 h 1724927"/>
                  <a:gd name="connsiteX2" fmla="*/ 0 w 377789"/>
                  <a:gd name="connsiteY2" fmla="*/ 1652575 h 1724927"/>
                  <a:gd name="connsiteX3" fmla="*/ 0 w 377789"/>
                  <a:gd name="connsiteY3" fmla="*/ 72352 h 1724927"/>
                  <a:gd name="connsiteX4" fmla="*/ 72340 w 377789"/>
                  <a:gd name="connsiteY4" fmla="*/ 0 h 1724927"/>
                  <a:gd name="connsiteX5" fmla="*/ 377789 w 377789"/>
                  <a:gd name="connsiteY5" fmla="*/ 0 h 17249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77789" h="1724927">
                    <a:moveTo>
                      <a:pt x="377789" y="1724927"/>
                    </a:moveTo>
                    <a:lnTo>
                      <a:pt x="72340" y="1724927"/>
                    </a:lnTo>
                    <a:cubicBezTo>
                      <a:pt x="32386" y="1724927"/>
                      <a:pt x="0" y="1692536"/>
                      <a:pt x="0" y="1652575"/>
                    </a:cubicBezTo>
                    <a:lnTo>
                      <a:pt x="0" y="72352"/>
                    </a:lnTo>
                    <a:cubicBezTo>
                      <a:pt x="0" y="32391"/>
                      <a:pt x="32386" y="0"/>
                      <a:pt x="72340" y="0"/>
                    </a:cubicBezTo>
                    <a:lnTo>
                      <a:pt x="377789" y="0"/>
                    </a:lnTo>
                  </a:path>
                </a:pathLst>
              </a:custGeom>
              <a:solidFill>
                <a:srgbClr val="FFC000"/>
              </a:solidFill>
              <a:ln w="2636" cap="flat">
                <a:noFill/>
                <a:prstDash val="solid"/>
                <a:miter/>
              </a:ln>
            </p:spPr>
            <p:txBody>
              <a:bodyPr rtlCol="0" anchor="ctr"/>
              <a:lstStyle/>
              <a:p>
                <a:endParaRPr lang="en-US"/>
              </a:p>
            </p:txBody>
          </p:sp>
          <p:sp>
            <p:nvSpPr>
              <p:cNvPr id="55" name="Freeform 54">
                <a:extLst>
                  <a:ext uri="{FF2B5EF4-FFF2-40B4-BE49-F238E27FC236}">
                    <a16:creationId xmlns:a16="http://schemas.microsoft.com/office/drawing/2014/main" id="{5A7F9379-C49D-9E67-6451-FFB1BD63A1DE}"/>
                  </a:ext>
                </a:extLst>
              </p:cNvPr>
              <p:cNvSpPr/>
              <p:nvPr/>
            </p:nvSpPr>
            <p:spPr>
              <a:xfrm>
                <a:off x="1010224" y="2573752"/>
                <a:ext cx="2836754" cy="365295"/>
              </a:xfrm>
              <a:custGeom>
                <a:avLst/>
                <a:gdLst>
                  <a:gd name="connsiteX0" fmla="*/ 0 w 2836754"/>
                  <a:gd name="connsiteY0" fmla="*/ 0 h 365295"/>
                  <a:gd name="connsiteX1" fmla="*/ 2836755 w 2836754"/>
                  <a:gd name="connsiteY1" fmla="*/ 0 h 365295"/>
                  <a:gd name="connsiteX2" fmla="*/ 2836755 w 2836754"/>
                  <a:gd name="connsiteY2" fmla="*/ 365296 h 365295"/>
                  <a:gd name="connsiteX3" fmla="*/ 0 w 2836754"/>
                  <a:gd name="connsiteY3" fmla="*/ 365296 h 365295"/>
                  <a:gd name="connsiteX4" fmla="*/ 0 w 2836754"/>
                  <a:gd name="connsiteY4" fmla="*/ 0 h 3652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36754" h="365295">
                    <a:moveTo>
                      <a:pt x="0" y="0"/>
                    </a:moveTo>
                    <a:lnTo>
                      <a:pt x="2836755" y="0"/>
                    </a:lnTo>
                    <a:lnTo>
                      <a:pt x="2836755" y="365296"/>
                    </a:lnTo>
                    <a:lnTo>
                      <a:pt x="0" y="365296"/>
                    </a:lnTo>
                    <a:lnTo>
                      <a:pt x="0" y="0"/>
                    </a:lnTo>
                    <a:close/>
                  </a:path>
                </a:pathLst>
              </a:custGeom>
              <a:solidFill>
                <a:srgbClr val="66BF75"/>
              </a:solidFill>
              <a:ln w="2636" cap="flat">
                <a:noFill/>
                <a:prstDash val="solid"/>
                <a:miter/>
              </a:ln>
            </p:spPr>
            <p:txBody>
              <a:bodyPr rtlCol="0" anchor="ctr"/>
              <a:lstStyle/>
              <a:p>
                <a:endParaRPr lang="en-US"/>
              </a:p>
            </p:txBody>
          </p:sp>
          <p:sp>
            <p:nvSpPr>
              <p:cNvPr id="59" name="Freeform 58">
                <a:extLst>
                  <a:ext uri="{FF2B5EF4-FFF2-40B4-BE49-F238E27FC236}">
                    <a16:creationId xmlns:a16="http://schemas.microsoft.com/office/drawing/2014/main" id="{D7F3A363-CD60-07FC-47E9-47C3C0A772CB}"/>
                  </a:ext>
                </a:extLst>
              </p:cNvPr>
              <p:cNvSpPr/>
              <p:nvPr/>
            </p:nvSpPr>
            <p:spPr>
              <a:xfrm>
                <a:off x="1010224" y="3026092"/>
                <a:ext cx="2836754" cy="365295"/>
              </a:xfrm>
              <a:custGeom>
                <a:avLst/>
                <a:gdLst>
                  <a:gd name="connsiteX0" fmla="*/ 0 w 2836754"/>
                  <a:gd name="connsiteY0" fmla="*/ 0 h 365295"/>
                  <a:gd name="connsiteX1" fmla="*/ 2836755 w 2836754"/>
                  <a:gd name="connsiteY1" fmla="*/ 0 h 365295"/>
                  <a:gd name="connsiteX2" fmla="*/ 2836755 w 2836754"/>
                  <a:gd name="connsiteY2" fmla="*/ 365296 h 365295"/>
                  <a:gd name="connsiteX3" fmla="*/ 0 w 2836754"/>
                  <a:gd name="connsiteY3" fmla="*/ 365296 h 365295"/>
                  <a:gd name="connsiteX4" fmla="*/ 0 w 2836754"/>
                  <a:gd name="connsiteY4" fmla="*/ 0 h 3652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36754" h="365295">
                    <a:moveTo>
                      <a:pt x="0" y="0"/>
                    </a:moveTo>
                    <a:lnTo>
                      <a:pt x="2836755" y="0"/>
                    </a:lnTo>
                    <a:lnTo>
                      <a:pt x="2836755" y="365296"/>
                    </a:lnTo>
                    <a:lnTo>
                      <a:pt x="0" y="365296"/>
                    </a:lnTo>
                    <a:lnTo>
                      <a:pt x="0" y="0"/>
                    </a:lnTo>
                    <a:close/>
                  </a:path>
                </a:pathLst>
              </a:custGeom>
              <a:solidFill>
                <a:srgbClr val="66BF75"/>
              </a:solidFill>
              <a:ln w="2636" cap="flat">
                <a:noFill/>
                <a:prstDash val="solid"/>
                <a:miter/>
              </a:ln>
            </p:spPr>
            <p:txBody>
              <a:bodyPr rtlCol="0" anchor="ctr"/>
              <a:lstStyle/>
              <a:p>
                <a:endParaRPr lang="en-US"/>
              </a:p>
            </p:txBody>
          </p:sp>
          <p:sp>
            <p:nvSpPr>
              <p:cNvPr id="63" name="Freeform 62">
                <a:extLst>
                  <a:ext uri="{FF2B5EF4-FFF2-40B4-BE49-F238E27FC236}">
                    <a16:creationId xmlns:a16="http://schemas.microsoft.com/office/drawing/2014/main" id="{7255639A-3596-E6E6-DFE9-FE6EE1EF7BA1}"/>
                  </a:ext>
                </a:extLst>
              </p:cNvPr>
              <p:cNvSpPr/>
              <p:nvPr/>
            </p:nvSpPr>
            <p:spPr>
              <a:xfrm>
                <a:off x="1010224" y="3475794"/>
                <a:ext cx="2836754" cy="365295"/>
              </a:xfrm>
              <a:custGeom>
                <a:avLst/>
                <a:gdLst>
                  <a:gd name="connsiteX0" fmla="*/ 0 w 2836754"/>
                  <a:gd name="connsiteY0" fmla="*/ 0 h 365295"/>
                  <a:gd name="connsiteX1" fmla="*/ 2836755 w 2836754"/>
                  <a:gd name="connsiteY1" fmla="*/ 0 h 365295"/>
                  <a:gd name="connsiteX2" fmla="*/ 2836755 w 2836754"/>
                  <a:gd name="connsiteY2" fmla="*/ 365296 h 365295"/>
                  <a:gd name="connsiteX3" fmla="*/ 0 w 2836754"/>
                  <a:gd name="connsiteY3" fmla="*/ 365296 h 365295"/>
                  <a:gd name="connsiteX4" fmla="*/ 0 w 2836754"/>
                  <a:gd name="connsiteY4" fmla="*/ 0 h 3652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36754" h="365295">
                    <a:moveTo>
                      <a:pt x="0" y="0"/>
                    </a:moveTo>
                    <a:lnTo>
                      <a:pt x="2836755" y="0"/>
                    </a:lnTo>
                    <a:lnTo>
                      <a:pt x="2836755" y="365296"/>
                    </a:lnTo>
                    <a:lnTo>
                      <a:pt x="0" y="365296"/>
                    </a:lnTo>
                    <a:lnTo>
                      <a:pt x="0" y="0"/>
                    </a:lnTo>
                    <a:close/>
                  </a:path>
                </a:pathLst>
              </a:custGeom>
              <a:solidFill>
                <a:srgbClr val="66BF75"/>
              </a:solidFill>
              <a:ln w="2636" cap="flat">
                <a:noFill/>
                <a:prstDash val="solid"/>
                <a:miter/>
              </a:ln>
            </p:spPr>
            <p:txBody>
              <a:bodyPr rtlCol="0" anchor="ctr"/>
              <a:lstStyle/>
              <a:p>
                <a:endParaRPr lang="en-US"/>
              </a:p>
            </p:txBody>
          </p:sp>
          <p:sp>
            <p:nvSpPr>
              <p:cNvPr id="67" name="Freeform 66">
                <a:extLst>
                  <a:ext uri="{FF2B5EF4-FFF2-40B4-BE49-F238E27FC236}">
                    <a16:creationId xmlns:a16="http://schemas.microsoft.com/office/drawing/2014/main" id="{CE041EE7-0BA8-EB73-1B65-E3DCD6C63961}"/>
                  </a:ext>
                </a:extLst>
              </p:cNvPr>
              <p:cNvSpPr/>
              <p:nvPr/>
            </p:nvSpPr>
            <p:spPr>
              <a:xfrm>
                <a:off x="1010224" y="3928134"/>
                <a:ext cx="2836754" cy="365322"/>
              </a:xfrm>
              <a:custGeom>
                <a:avLst/>
                <a:gdLst>
                  <a:gd name="connsiteX0" fmla="*/ 0 w 2836754"/>
                  <a:gd name="connsiteY0" fmla="*/ 0 h 365322"/>
                  <a:gd name="connsiteX1" fmla="*/ 2836755 w 2836754"/>
                  <a:gd name="connsiteY1" fmla="*/ 0 h 365322"/>
                  <a:gd name="connsiteX2" fmla="*/ 2836755 w 2836754"/>
                  <a:gd name="connsiteY2" fmla="*/ 365322 h 365322"/>
                  <a:gd name="connsiteX3" fmla="*/ 0 w 2836754"/>
                  <a:gd name="connsiteY3" fmla="*/ 365322 h 365322"/>
                  <a:gd name="connsiteX4" fmla="*/ 0 w 2836754"/>
                  <a:gd name="connsiteY4" fmla="*/ 0 h 3653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36754" h="365322">
                    <a:moveTo>
                      <a:pt x="0" y="0"/>
                    </a:moveTo>
                    <a:lnTo>
                      <a:pt x="2836755" y="0"/>
                    </a:lnTo>
                    <a:lnTo>
                      <a:pt x="2836755" y="365322"/>
                    </a:lnTo>
                    <a:lnTo>
                      <a:pt x="0" y="365322"/>
                    </a:lnTo>
                    <a:lnTo>
                      <a:pt x="0" y="0"/>
                    </a:lnTo>
                    <a:close/>
                  </a:path>
                </a:pathLst>
              </a:custGeom>
              <a:solidFill>
                <a:srgbClr val="66BF75"/>
              </a:solidFill>
              <a:ln w="2636" cap="flat">
                <a:noFill/>
                <a:prstDash val="solid"/>
                <a:miter/>
              </a:ln>
            </p:spPr>
            <p:txBody>
              <a:bodyPr rtlCol="0" anchor="ctr"/>
              <a:lstStyle/>
              <a:p>
                <a:endParaRPr lang="en-US"/>
              </a:p>
            </p:txBody>
          </p:sp>
          <p:sp>
            <p:nvSpPr>
              <p:cNvPr id="71" name="Freeform 70">
                <a:extLst>
                  <a:ext uri="{FF2B5EF4-FFF2-40B4-BE49-F238E27FC236}">
                    <a16:creationId xmlns:a16="http://schemas.microsoft.com/office/drawing/2014/main" id="{DDDD2C2B-567F-E6E6-D272-2FF3379034AB}"/>
                  </a:ext>
                </a:extLst>
              </p:cNvPr>
              <p:cNvSpPr/>
              <p:nvPr/>
            </p:nvSpPr>
            <p:spPr>
              <a:xfrm>
                <a:off x="1010224" y="4380500"/>
                <a:ext cx="2836754" cy="365295"/>
              </a:xfrm>
              <a:custGeom>
                <a:avLst/>
                <a:gdLst>
                  <a:gd name="connsiteX0" fmla="*/ 0 w 2836754"/>
                  <a:gd name="connsiteY0" fmla="*/ 0 h 365295"/>
                  <a:gd name="connsiteX1" fmla="*/ 2836755 w 2836754"/>
                  <a:gd name="connsiteY1" fmla="*/ 0 h 365295"/>
                  <a:gd name="connsiteX2" fmla="*/ 2836755 w 2836754"/>
                  <a:gd name="connsiteY2" fmla="*/ 365296 h 365295"/>
                  <a:gd name="connsiteX3" fmla="*/ 0 w 2836754"/>
                  <a:gd name="connsiteY3" fmla="*/ 365296 h 365295"/>
                  <a:gd name="connsiteX4" fmla="*/ 0 w 2836754"/>
                  <a:gd name="connsiteY4" fmla="*/ 0 h 3652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36754" h="365295">
                    <a:moveTo>
                      <a:pt x="0" y="0"/>
                    </a:moveTo>
                    <a:lnTo>
                      <a:pt x="2836755" y="0"/>
                    </a:lnTo>
                    <a:lnTo>
                      <a:pt x="2836755" y="365296"/>
                    </a:lnTo>
                    <a:lnTo>
                      <a:pt x="0" y="365296"/>
                    </a:lnTo>
                    <a:lnTo>
                      <a:pt x="0" y="0"/>
                    </a:lnTo>
                    <a:close/>
                  </a:path>
                </a:pathLst>
              </a:custGeom>
              <a:solidFill>
                <a:srgbClr val="FFC000"/>
              </a:solidFill>
              <a:ln w="2636" cap="flat">
                <a:noFill/>
                <a:prstDash val="solid"/>
                <a:miter/>
              </a:ln>
            </p:spPr>
            <p:txBody>
              <a:bodyPr rtlCol="0" anchor="ctr"/>
              <a:lstStyle/>
              <a:p>
                <a:endParaRPr lang="en-US"/>
              </a:p>
            </p:txBody>
          </p:sp>
          <p:sp>
            <p:nvSpPr>
              <p:cNvPr id="75" name="Freeform 74">
                <a:extLst>
                  <a:ext uri="{FF2B5EF4-FFF2-40B4-BE49-F238E27FC236}">
                    <a16:creationId xmlns:a16="http://schemas.microsoft.com/office/drawing/2014/main" id="{1385A0CA-EA53-6647-4F96-9B4EDA7408FE}"/>
                  </a:ext>
                </a:extLst>
              </p:cNvPr>
              <p:cNvSpPr/>
              <p:nvPr/>
            </p:nvSpPr>
            <p:spPr>
              <a:xfrm>
                <a:off x="1010224" y="4832840"/>
                <a:ext cx="2836754" cy="365295"/>
              </a:xfrm>
              <a:custGeom>
                <a:avLst/>
                <a:gdLst>
                  <a:gd name="connsiteX0" fmla="*/ 0 w 2836754"/>
                  <a:gd name="connsiteY0" fmla="*/ 0 h 365295"/>
                  <a:gd name="connsiteX1" fmla="*/ 2836755 w 2836754"/>
                  <a:gd name="connsiteY1" fmla="*/ 0 h 365295"/>
                  <a:gd name="connsiteX2" fmla="*/ 2836755 w 2836754"/>
                  <a:gd name="connsiteY2" fmla="*/ 365296 h 365295"/>
                  <a:gd name="connsiteX3" fmla="*/ 0 w 2836754"/>
                  <a:gd name="connsiteY3" fmla="*/ 365296 h 365295"/>
                  <a:gd name="connsiteX4" fmla="*/ 0 w 2836754"/>
                  <a:gd name="connsiteY4" fmla="*/ 0 h 3652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36754" h="365295">
                    <a:moveTo>
                      <a:pt x="0" y="0"/>
                    </a:moveTo>
                    <a:lnTo>
                      <a:pt x="2836755" y="0"/>
                    </a:lnTo>
                    <a:lnTo>
                      <a:pt x="2836755" y="365296"/>
                    </a:lnTo>
                    <a:lnTo>
                      <a:pt x="0" y="365296"/>
                    </a:lnTo>
                    <a:lnTo>
                      <a:pt x="0" y="0"/>
                    </a:lnTo>
                    <a:close/>
                  </a:path>
                </a:pathLst>
              </a:custGeom>
              <a:solidFill>
                <a:srgbClr val="FFC000"/>
              </a:solidFill>
              <a:ln w="2636" cap="flat">
                <a:noFill/>
                <a:prstDash val="solid"/>
                <a:miter/>
              </a:ln>
            </p:spPr>
            <p:txBody>
              <a:bodyPr rtlCol="0" anchor="ctr"/>
              <a:lstStyle/>
              <a:p>
                <a:endParaRPr lang="en-US"/>
              </a:p>
            </p:txBody>
          </p:sp>
          <p:sp>
            <p:nvSpPr>
              <p:cNvPr id="79" name="Freeform 78">
                <a:extLst>
                  <a:ext uri="{FF2B5EF4-FFF2-40B4-BE49-F238E27FC236}">
                    <a16:creationId xmlns:a16="http://schemas.microsoft.com/office/drawing/2014/main" id="{979D2D9B-4650-787F-0B47-8B300E9AC1C6}"/>
                  </a:ext>
                </a:extLst>
              </p:cNvPr>
              <p:cNvSpPr/>
              <p:nvPr/>
            </p:nvSpPr>
            <p:spPr>
              <a:xfrm>
                <a:off x="1010224" y="5285180"/>
                <a:ext cx="2836754" cy="365295"/>
              </a:xfrm>
              <a:custGeom>
                <a:avLst/>
                <a:gdLst>
                  <a:gd name="connsiteX0" fmla="*/ 0 w 2836754"/>
                  <a:gd name="connsiteY0" fmla="*/ 0 h 365295"/>
                  <a:gd name="connsiteX1" fmla="*/ 2836755 w 2836754"/>
                  <a:gd name="connsiteY1" fmla="*/ 0 h 365295"/>
                  <a:gd name="connsiteX2" fmla="*/ 2836755 w 2836754"/>
                  <a:gd name="connsiteY2" fmla="*/ 365296 h 365295"/>
                  <a:gd name="connsiteX3" fmla="*/ 0 w 2836754"/>
                  <a:gd name="connsiteY3" fmla="*/ 365296 h 365295"/>
                  <a:gd name="connsiteX4" fmla="*/ 0 w 2836754"/>
                  <a:gd name="connsiteY4" fmla="*/ 0 h 3652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36754" h="365295">
                    <a:moveTo>
                      <a:pt x="0" y="0"/>
                    </a:moveTo>
                    <a:lnTo>
                      <a:pt x="2836755" y="0"/>
                    </a:lnTo>
                    <a:lnTo>
                      <a:pt x="2836755" y="365296"/>
                    </a:lnTo>
                    <a:lnTo>
                      <a:pt x="0" y="365296"/>
                    </a:lnTo>
                    <a:lnTo>
                      <a:pt x="0" y="0"/>
                    </a:lnTo>
                    <a:close/>
                  </a:path>
                </a:pathLst>
              </a:custGeom>
              <a:solidFill>
                <a:srgbClr val="FFC000"/>
              </a:solidFill>
              <a:ln w="2636" cap="flat">
                <a:noFill/>
                <a:prstDash val="solid"/>
                <a:miter/>
              </a:ln>
            </p:spPr>
            <p:txBody>
              <a:bodyPr rtlCol="0" anchor="ctr"/>
              <a:lstStyle/>
              <a:p>
                <a:endParaRPr lang="en-US"/>
              </a:p>
            </p:txBody>
          </p:sp>
          <p:sp>
            <p:nvSpPr>
              <p:cNvPr id="83" name="Freeform 82">
                <a:extLst>
                  <a:ext uri="{FF2B5EF4-FFF2-40B4-BE49-F238E27FC236}">
                    <a16:creationId xmlns:a16="http://schemas.microsoft.com/office/drawing/2014/main" id="{AABD80B1-5C83-7802-BB1B-B722CCB03B7D}"/>
                  </a:ext>
                </a:extLst>
              </p:cNvPr>
              <p:cNvSpPr/>
              <p:nvPr/>
            </p:nvSpPr>
            <p:spPr>
              <a:xfrm>
                <a:off x="1010224" y="5740158"/>
                <a:ext cx="2836754" cy="365295"/>
              </a:xfrm>
              <a:custGeom>
                <a:avLst/>
                <a:gdLst>
                  <a:gd name="connsiteX0" fmla="*/ 0 w 2836754"/>
                  <a:gd name="connsiteY0" fmla="*/ 0 h 365295"/>
                  <a:gd name="connsiteX1" fmla="*/ 2836755 w 2836754"/>
                  <a:gd name="connsiteY1" fmla="*/ 0 h 365295"/>
                  <a:gd name="connsiteX2" fmla="*/ 2836755 w 2836754"/>
                  <a:gd name="connsiteY2" fmla="*/ 365296 h 365295"/>
                  <a:gd name="connsiteX3" fmla="*/ 0 w 2836754"/>
                  <a:gd name="connsiteY3" fmla="*/ 365296 h 365295"/>
                  <a:gd name="connsiteX4" fmla="*/ 0 w 2836754"/>
                  <a:gd name="connsiteY4" fmla="*/ 0 h 3652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36754" h="365295">
                    <a:moveTo>
                      <a:pt x="0" y="0"/>
                    </a:moveTo>
                    <a:lnTo>
                      <a:pt x="2836755" y="0"/>
                    </a:lnTo>
                    <a:lnTo>
                      <a:pt x="2836755" y="365296"/>
                    </a:lnTo>
                    <a:lnTo>
                      <a:pt x="0" y="365296"/>
                    </a:lnTo>
                    <a:lnTo>
                      <a:pt x="0" y="0"/>
                    </a:lnTo>
                    <a:close/>
                  </a:path>
                </a:pathLst>
              </a:custGeom>
              <a:solidFill>
                <a:srgbClr val="FFC000"/>
              </a:solidFill>
              <a:ln w="2636" cap="flat">
                <a:noFill/>
                <a:prstDash val="solid"/>
                <a:miter/>
              </a:ln>
            </p:spPr>
            <p:txBody>
              <a:bodyPr rtlCol="0" anchor="ctr"/>
              <a:lstStyle/>
              <a:p>
                <a:endParaRPr lang="en-US"/>
              </a:p>
            </p:txBody>
          </p:sp>
          <p:sp>
            <p:nvSpPr>
              <p:cNvPr id="364" name="Freeform 363">
                <a:extLst>
                  <a:ext uri="{FF2B5EF4-FFF2-40B4-BE49-F238E27FC236}">
                    <a16:creationId xmlns:a16="http://schemas.microsoft.com/office/drawing/2014/main" id="{7F012842-B468-091D-6285-B455D0BBB19A}"/>
                  </a:ext>
                </a:extLst>
              </p:cNvPr>
              <p:cNvSpPr/>
              <p:nvPr/>
            </p:nvSpPr>
            <p:spPr>
              <a:xfrm>
                <a:off x="632435" y="2573778"/>
                <a:ext cx="377789" cy="1719678"/>
              </a:xfrm>
              <a:custGeom>
                <a:avLst/>
                <a:gdLst>
                  <a:gd name="connsiteX0" fmla="*/ 377789 w 377789"/>
                  <a:gd name="connsiteY0" fmla="*/ 1719678 h 1719678"/>
                  <a:gd name="connsiteX1" fmla="*/ 72340 w 377789"/>
                  <a:gd name="connsiteY1" fmla="*/ 1719678 h 1719678"/>
                  <a:gd name="connsiteX2" fmla="*/ 0 w 377789"/>
                  <a:gd name="connsiteY2" fmla="*/ 1647326 h 1719678"/>
                  <a:gd name="connsiteX3" fmla="*/ 0 w 377789"/>
                  <a:gd name="connsiteY3" fmla="*/ 72352 h 1719678"/>
                  <a:gd name="connsiteX4" fmla="*/ 72340 w 377789"/>
                  <a:gd name="connsiteY4" fmla="*/ 0 h 1719678"/>
                  <a:gd name="connsiteX5" fmla="*/ 377789 w 377789"/>
                  <a:gd name="connsiteY5" fmla="*/ 0 h 1719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77789" h="1719678">
                    <a:moveTo>
                      <a:pt x="377789" y="1719678"/>
                    </a:moveTo>
                    <a:lnTo>
                      <a:pt x="72340" y="1719678"/>
                    </a:lnTo>
                    <a:cubicBezTo>
                      <a:pt x="32386" y="1719678"/>
                      <a:pt x="0" y="1687287"/>
                      <a:pt x="0" y="1647326"/>
                    </a:cubicBezTo>
                    <a:lnTo>
                      <a:pt x="0" y="72352"/>
                    </a:lnTo>
                    <a:cubicBezTo>
                      <a:pt x="0" y="32391"/>
                      <a:pt x="32386" y="0"/>
                      <a:pt x="72340" y="0"/>
                    </a:cubicBezTo>
                    <a:lnTo>
                      <a:pt x="377789" y="0"/>
                    </a:lnTo>
                  </a:path>
                </a:pathLst>
              </a:custGeom>
              <a:solidFill>
                <a:srgbClr val="66BF75"/>
              </a:solidFill>
              <a:ln w="2636" cap="flat">
                <a:noFill/>
                <a:prstDash val="solid"/>
                <a:miter/>
              </a:ln>
            </p:spPr>
            <p:txBody>
              <a:bodyPr rtlCol="0" anchor="ctr"/>
              <a:lstStyle/>
              <a:p>
                <a:endParaRPr lang="en-US"/>
              </a:p>
            </p:txBody>
          </p:sp>
          <p:sp>
            <p:nvSpPr>
              <p:cNvPr id="12" name="TextBox 11">
                <a:extLst>
                  <a:ext uri="{FF2B5EF4-FFF2-40B4-BE49-F238E27FC236}">
                    <a16:creationId xmlns:a16="http://schemas.microsoft.com/office/drawing/2014/main" id="{D4C839DB-0CC3-7B12-5199-63DC3795C401}"/>
                  </a:ext>
                </a:extLst>
              </p:cNvPr>
              <p:cNvSpPr txBox="1"/>
              <p:nvPr/>
            </p:nvSpPr>
            <p:spPr>
              <a:xfrm rot="16200000">
                <a:off x="465911" y="3325895"/>
                <a:ext cx="710836" cy="215444"/>
              </a:xfrm>
              <a:prstGeom prst="rect">
                <a:avLst/>
              </a:prstGeom>
              <a:noFill/>
            </p:spPr>
            <p:txBody>
              <a:bodyPr wrap="none" lIns="0" tIns="0" rIns="0" bIns="0" rtlCol="0" anchor="ctr">
                <a:spAutoFit/>
              </a:bodyPr>
              <a:lstStyle/>
              <a:p>
                <a:pPr algn="ctr"/>
                <a:r>
                  <a:rPr lang="en-US" sz="1400" b="1" err="1"/>
                  <a:t>Unilevel</a:t>
                </a:r>
                <a:endParaRPr lang="en-US" sz="1400" b="1"/>
              </a:p>
            </p:txBody>
          </p:sp>
          <p:sp>
            <p:nvSpPr>
              <p:cNvPr id="13" name="TextBox 12">
                <a:extLst>
                  <a:ext uri="{FF2B5EF4-FFF2-40B4-BE49-F238E27FC236}">
                    <a16:creationId xmlns:a16="http://schemas.microsoft.com/office/drawing/2014/main" id="{71F07B10-1D0B-BB48-E0D0-31DB93A5DA3F}"/>
                  </a:ext>
                </a:extLst>
              </p:cNvPr>
              <p:cNvSpPr txBox="1"/>
              <p:nvPr/>
            </p:nvSpPr>
            <p:spPr>
              <a:xfrm>
                <a:off x="2185746" y="2648677"/>
                <a:ext cx="485710" cy="215444"/>
              </a:xfrm>
              <a:prstGeom prst="rect">
                <a:avLst/>
              </a:prstGeom>
              <a:noFill/>
            </p:spPr>
            <p:txBody>
              <a:bodyPr wrap="none" lIns="0" tIns="0" rIns="0" bIns="0" rtlCol="0" anchor="ctr">
                <a:spAutoFit/>
              </a:bodyPr>
              <a:lstStyle/>
              <a:p>
                <a:pPr algn="ctr"/>
                <a:r>
                  <a:rPr lang="en-US" sz="1400" b="1"/>
                  <a:t>ELITE</a:t>
                </a:r>
              </a:p>
            </p:txBody>
          </p:sp>
          <p:sp>
            <p:nvSpPr>
              <p:cNvPr id="14" name="TextBox 13">
                <a:extLst>
                  <a:ext uri="{FF2B5EF4-FFF2-40B4-BE49-F238E27FC236}">
                    <a16:creationId xmlns:a16="http://schemas.microsoft.com/office/drawing/2014/main" id="{36ADCE2F-AB1A-F9BC-6AC8-70FB8A1F51C6}"/>
                  </a:ext>
                </a:extLst>
              </p:cNvPr>
              <p:cNvSpPr txBox="1"/>
              <p:nvPr/>
            </p:nvSpPr>
            <p:spPr>
              <a:xfrm rot="16200000">
                <a:off x="582835" y="5135268"/>
                <a:ext cx="476989" cy="215444"/>
              </a:xfrm>
              <a:prstGeom prst="rect">
                <a:avLst/>
              </a:prstGeom>
              <a:noFill/>
            </p:spPr>
            <p:txBody>
              <a:bodyPr wrap="none" lIns="0" tIns="0" rIns="0" bIns="0" rtlCol="0" anchor="ctr">
                <a:spAutoFit/>
              </a:bodyPr>
              <a:lstStyle/>
              <a:p>
                <a:pPr algn="ctr"/>
                <a:r>
                  <a:rPr lang="en-US" sz="1400" b="1"/>
                  <a:t>Pools</a:t>
                </a:r>
              </a:p>
            </p:txBody>
          </p:sp>
          <p:sp>
            <p:nvSpPr>
              <p:cNvPr id="15" name="TextBox 14">
                <a:extLst>
                  <a:ext uri="{FF2B5EF4-FFF2-40B4-BE49-F238E27FC236}">
                    <a16:creationId xmlns:a16="http://schemas.microsoft.com/office/drawing/2014/main" id="{ACBDD856-59FE-796B-12F3-10D5E44F575D}"/>
                  </a:ext>
                </a:extLst>
              </p:cNvPr>
              <p:cNvSpPr txBox="1"/>
              <p:nvPr/>
            </p:nvSpPr>
            <p:spPr>
              <a:xfrm>
                <a:off x="2039873" y="3101017"/>
                <a:ext cx="777457" cy="215444"/>
              </a:xfrm>
              <a:prstGeom prst="rect">
                <a:avLst/>
              </a:prstGeom>
              <a:noFill/>
            </p:spPr>
            <p:txBody>
              <a:bodyPr wrap="none" lIns="0" tIns="0" rIns="0" bIns="0" rtlCol="0" anchor="ctr">
                <a:spAutoFit/>
              </a:bodyPr>
              <a:lstStyle/>
              <a:p>
                <a:pPr algn="ctr"/>
                <a:r>
                  <a:rPr lang="en-US" sz="1400" b="1"/>
                  <a:t>PREMIER</a:t>
                </a:r>
              </a:p>
            </p:txBody>
          </p:sp>
          <p:sp>
            <p:nvSpPr>
              <p:cNvPr id="17" name="TextBox 16">
                <a:extLst>
                  <a:ext uri="{FF2B5EF4-FFF2-40B4-BE49-F238E27FC236}">
                    <a16:creationId xmlns:a16="http://schemas.microsoft.com/office/drawing/2014/main" id="{D305F836-E9B7-1E13-D9B2-3660562342F0}"/>
                  </a:ext>
                </a:extLst>
              </p:cNvPr>
              <p:cNvSpPr txBox="1"/>
              <p:nvPr/>
            </p:nvSpPr>
            <p:spPr>
              <a:xfrm>
                <a:off x="2128102" y="3550719"/>
                <a:ext cx="600998" cy="215444"/>
              </a:xfrm>
              <a:prstGeom prst="rect">
                <a:avLst/>
              </a:prstGeom>
              <a:noFill/>
            </p:spPr>
            <p:txBody>
              <a:bodyPr wrap="none" lIns="0" tIns="0" rIns="0" bIns="0" rtlCol="0" anchor="ctr">
                <a:spAutoFit/>
              </a:bodyPr>
              <a:lstStyle/>
              <a:p>
                <a:pPr algn="ctr"/>
                <a:r>
                  <a:rPr lang="en-US" sz="1400" b="1"/>
                  <a:t>SILVER</a:t>
                </a:r>
              </a:p>
            </p:txBody>
          </p:sp>
          <p:sp>
            <p:nvSpPr>
              <p:cNvPr id="18" name="TextBox 17">
                <a:extLst>
                  <a:ext uri="{FF2B5EF4-FFF2-40B4-BE49-F238E27FC236}">
                    <a16:creationId xmlns:a16="http://schemas.microsoft.com/office/drawing/2014/main" id="{79E585A4-ACF8-02F9-C573-530F2F8A8B9D}"/>
                  </a:ext>
                </a:extLst>
              </p:cNvPr>
              <p:cNvSpPr txBox="1"/>
              <p:nvPr/>
            </p:nvSpPr>
            <p:spPr>
              <a:xfrm>
                <a:off x="2181738" y="4003073"/>
                <a:ext cx="493726" cy="215444"/>
              </a:xfrm>
              <a:prstGeom prst="rect">
                <a:avLst/>
              </a:prstGeom>
              <a:noFill/>
            </p:spPr>
            <p:txBody>
              <a:bodyPr wrap="none" lIns="0" tIns="0" rIns="0" bIns="0" rtlCol="0" anchor="ctr">
                <a:spAutoFit/>
              </a:bodyPr>
              <a:lstStyle/>
              <a:p>
                <a:pPr algn="ctr"/>
                <a:r>
                  <a:rPr lang="en-US" sz="1400" b="1"/>
                  <a:t>GOLD</a:t>
                </a:r>
              </a:p>
            </p:txBody>
          </p:sp>
          <p:sp>
            <p:nvSpPr>
              <p:cNvPr id="19" name="TextBox 18">
                <a:extLst>
                  <a:ext uri="{FF2B5EF4-FFF2-40B4-BE49-F238E27FC236}">
                    <a16:creationId xmlns:a16="http://schemas.microsoft.com/office/drawing/2014/main" id="{12E54B78-AA12-3AF8-26E0-C382EE4CD3C9}"/>
                  </a:ext>
                </a:extLst>
              </p:cNvPr>
              <p:cNvSpPr txBox="1"/>
              <p:nvPr/>
            </p:nvSpPr>
            <p:spPr>
              <a:xfrm>
                <a:off x="1970463" y="4455425"/>
                <a:ext cx="916276" cy="215444"/>
              </a:xfrm>
              <a:prstGeom prst="rect">
                <a:avLst/>
              </a:prstGeom>
              <a:noFill/>
            </p:spPr>
            <p:txBody>
              <a:bodyPr wrap="none" lIns="0" tIns="0" rIns="0" bIns="0" rtlCol="0" anchor="ctr">
                <a:spAutoFit/>
              </a:bodyPr>
              <a:lstStyle/>
              <a:p>
                <a:pPr algn="ctr"/>
                <a:r>
                  <a:rPr lang="en-US" sz="1400" b="1"/>
                  <a:t>PLATINUM</a:t>
                </a:r>
              </a:p>
            </p:txBody>
          </p:sp>
          <p:sp>
            <p:nvSpPr>
              <p:cNvPr id="20" name="TextBox 19">
                <a:extLst>
                  <a:ext uri="{FF2B5EF4-FFF2-40B4-BE49-F238E27FC236}">
                    <a16:creationId xmlns:a16="http://schemas.microsoft.com/office/drawing/2014/main" id="{FD5D1540-73E3-752C-CCFE-CC146315F438}"/>
                  </a:ext>
                </a:extLst>
              </p:cNvPr>
              <p:cNvSpPr txBox="1"/>
              <p:nvPr/>
            </p:nvSpPr>
            <p:spPr>
              <a:xfrm>
                <a:off x="2001401" y="4907765"/>
                <a:ext cx="854401" cy="215444"/>
              </a:xfrm>
              <a:prstGeom prst="rect">
                <a:avLst/>
              </a:prstGeom>
              <a:noFill/>
            </p:spPr>
            <p:txBody>
              <a:bodyPr wrap="none" lIns="0" tIns="0" rIns="0" bIns="0" rtlCol="0" anchor="ctr">
                <a:spAutoFit/>
              </a:bodyPr>
              <a:lstStyle/>
              <a:p>
                <a:pPr algn="ctr"/>
                <a:r>
                  <a:rPr lang="en-US" sz="1400" b="1"/>
                  <a:t>DIAMOND</a:t>
                </a:r>
              </a:p>
            </p:txBody>
          </p:sp>
          <p:sp>
            <p:nvSpPr>
              <p:cNvPr id="21" name="TextBox 20">
                <a:extLst>
                  <a:ext uri="{FF2B5EF4-FFF2-40B4-BE49-F238E27FC236}">
                    <a16:creationId xmlns:a16="http://schemas.microsoft.com/office/drawing/2014/main" id="{F2186602-C549-5606-EE6B-E66F4514338F}"/>
                  </a:ext>
                </a:extLst>
              </p:cNvPr>
              <p:cNvSpPr txBox="1"/>
              <p:nvPr/>
            </p:nvSpPr>
            <p:spPr>
              <a:xfrm>
                <a:off x="1746716" y="5360105"/>
                <a:ext cx="1363771" cy="215444"/>
              </a:xfrm>
              <a:prstGeom prst="rect">
                <a:avLst/>
              </a:prstGeom>
              <a:noFill/>
            </p:spPr>
            <p:txBody>
              <a:bodyPr wrap="none" lIns="0" tIns="0" rIns="0" bIns="0" rtlCol="0" anchor="ctr">
                <a:spAutoFit/>
              </a:bodyPr>
              <a:lstStyle/>
              <a:p>
                <a:pPr algn="ctr"/>
                <a:r>
                  <a:rPr lang="en-US" sz="1400" b="1"/>
                  <a:t>BLUE DIAMOND</a:t>
                </a:r>
              </a:p>
            </p:txBody>
          </p:sp>
          <p:sp>
            <p:nvSpPr>
              <p:cNvPr id="22" name="TextBox 21">
                <a:extLst>
                  <a:ext uri="{FF2B5EF4-FFF2-40B4-BE49-F238E27FC236}">
                    <a16:creationId xmlns:a16="http://schemas.microsoft.com/office/drawing/2014/main" id="{1895D8E4-4B1D-6205-687E-EE0C0CE55B8A}"/>
                  </a:ext>
                </a:extLst>
              </p:cNvPr>
              <p:cNvSpPr txBox="1"/>
              <p:nvPr/>
            </p:nvSpPr>
            <p:spPr>
              <a:xfrm>
                <a:off x="1349812" y="5815083"/>
                <a:ext cx="2157578" cy="215444"/>
              </a:xfrm>
              <a:prstGeom prst="rect">
                <a:avLst/>
              </a:prstGeom>
              <a:noFill/>
            </p:spPr>
            <p:txBody>
              <a:bodyPr wrap="none" lIns="0" tIns="0" rIns="0" bIns="0" rtlCol="0" anchor="ctr">
                <a:spAutoFit/>
              </a:bodyPr>
              <a:lstStyle/>
              <a:p>
                <a:pPr algn="ctr"/>
                <a:r>
                  <a:rPr lang="en-US" sz="1400" b="1"/>
                  <a:t>PRESIDENTIAL DIAMOND</a:t>
                </a:r>
              </a:p>
            </p:txBody>
          </p:sp>
        </p:grpSp>
        <p:grpSp>
          <p:nvGrpSpPr>
            <p:cNvPr id="447" name="Group 446">
              <a:extLst>
                <a:ext uri="{FF2B5EF4-FFF2-40B4-BE49-F238E27FC236}">
                  <a16:creationId xmlns:a16="http://schemas.microsoft.com/office/drawing/2014/main" id="{1082F02F-3DC9-35C3-B160-722C97EAD614}"/>
                </a:ext>
              </a:extLst>
            </p:cNvPr>
            <p:cNvGrpSpPr/>
            <p:nvPr/>
          </p:nvGrpSpPr>
          <p:grpSpPr>
            <a:xfrm>
              <a:off x="3939283" y="5740158"/>
              <a:ext cx="2002137" cy="365295"/>
              <a:chOff x="3939283" y="5740158"/>
              <a:chExt cx="2002137" cy="365295"/>
            </a:xfrm>
          </p:grpSpPr>
          <p:sp>
            <p:nvSpPr>
              <p:cNvPr id="84" name="Freeform 83">
                <a:extLst>
                  <a:ext uri="{FF2B5EF4-FFF2-40B4-BE49-F238E27FC236}">
                    <a16:creationId xmlns:a16="http://schemas.microsoft.com/office/drawing/2014/main" id="{2F72CD6F-6069-4C7E-DDE3-85BF25744B42}"/>
                  </a:ext>
                </a:extLst>
              </p:cNvPr>
              <p:cNvSpPr/>
              <p:nvPr/>
            </p:nvSpPr>
            <p:spPr>
              <a:xfrm>
                <a:off x="3939283" y="5740158"/>
                <a:ext cx="2002137" cy="365295"/>
              </a:xfrm>
              <a:custGeom>
                <a:avLst/>
                <a:gdLst>
                  <a:gd name="connsiteX0" fmla="*/ 0 w 2002137"/>
                  <a:gd name="connsiteY0" fmla="*/ 0 h 365295"/>
                  <a:gd name="connsiteX1" fmla="*/ 2002137 w 2002137"/>
                  <a:gd name="connsiteY1" fmla="*/ 0 h 365295"/>
                  <a:gd name="connsiteX2" fmla="*/ 2002137 w 2002137"/>
                  <a:gd name="connsiteY2" fmla="*/ 365296 h 365295"/>
                  <a:gd name="connsiteX3" fmla="*/ 0 w 2002137"/>
                  <a:gd name="connsiteY3" fmla="*/ 365296 h 365295"/>
                  <a:gd name="connsiteX4" fmla="*/ 0 w 2002137"/>
                  <a:gd name="connsiteY4" fmla="*/ 0 h 3652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02137" h="365295">
                    <a:moveTo>
                      <a:pt x="0" y="0"/>
                    </a:moveTo>
                    <a:lnTo>
                      <a:pt x="2002137" y="0"/>
                    </a:lnTo>
                    <a:lnTo>
                      <a:pt x="2002137" y="365296"/>
                    </a:lnTo>
                    <a:lnTo>
                      <a:pt x="0" y="365296"/>
                    </a:lnTo>
                    <a:lnTo>
                      <a:pt x="0" y="0"/>
                    </a:lnTo>
                    <a:close/>
                  </a:path>
                </a:pathLst>
              </a:custGeom>
              <a:solidFill>
                <a:srgbClr val="FFC000"/>
              </a:solidFill>
              <a:ln w="2636" cap="flat">
                <a:noFill/>
                <a:prstDash val="solid"/>
                <a:miter/>
              </a:ln>
            </p:spPr>
            <p:txBody>
              <a:bodyPr rtlCol="0" anchor="ctr"/>
              <a:lstStyle/>
              <a:p>
                <a:endParaRPr lang="en-US"/>
              </a:p>
            </p:txBody>
          </p:sp>
          <p:sp>
            <p:nvSpPr>
              <p:cNvPr id="23" name="TextBox 22">
                <a:extLst>
                  <a:ext uri="{FF2B5EF4-FFF2-40B4-BE49-F238E27FC236}">
                    <a16:creationId xmlns:a16="http://schemas.microsoft.com/office/drawing/2014/main" id="{D2869DA2-DCCC-C1FA-75DE-8EB1AFA29286}"/>
                  </a:ext>
                </a:extLst>
              </p:cNvPr>
              <p:cNvSpPr txBox="1"/>
              <p:nvPr/>
            </p:nvSpPr>
            <p:spPr>
              <a:xfrm>
                <a:off x="4889055" y="5815083"/>
                <a:ext cx="102592" cy="215444"/>
              </a:xfrm>
              <a:prstGeom prst="rect">
                <a:avLst/>
              </a:prstGeom>
              <a:noFill/>
            </p:spPr>
            <p:txBody>
              <a:bodyPr wrap="none" lIns="0" tIns="0" rIns="0" bIns="0" rtlCol="0" anchor="ctr">
                <a:spAutoFit/>
              </a:bodyPr>
              <a:lstStyle/>
              <a:p>
                <a:pPr algn="ctr"/>
                <a:r>
                  <a:rPr lang="en-US" sz="1400" b="1"/>
                  <a:t>7</a:t>
                </a:r>
              </a:p>
            </p:txBody>
          </p:sp>
        </p:grpSp>
        <p:grpSp>
          <p:nvGrpSpPr>
            <p:cNvPr id="446" name="Group 445">
              <a:extLst>
                <a:ext uri="{FF2B5EF4-FFF2-40B4-BE49-F238E27FC236}">
                  <a16:creationId xmlns:a16="http://schemas.microsoft.com/office/drawing/2014/main" id="{0C690497-D903-C1C3-8EF2-0E6776D56270}"/>
                </a:ext>
              </a:extLst>
            </p:cNvPr>
            <p:cNvGrpSpPr/>
            <p:nvPr/>
          </p:nvGrpSpPr>
          <p:grpSpPr>
            <a:xfrm>
              <a:off x="3939283" y="5285180"/>
              <a:ext cx="2002137" cy="365295"/>
              <a:chOff x="3939283" y="5285180"/>
              <a:chExt cx="2002137" cy="365295"/>
            </a:xfrm>
          </p:grpSpPr>
          <p:sp>
            <p:nvSpPr>
              <p:cNvPr id="80" name="Freeform 79">
                <a:extLst>
                  <a:ext uri="{FF2B5EF4-FFF2-40B4-BE49-F238E27FC236}">
                    <a16:creationId xmlns:a16="http://schemas.microsoft.com/office/drawing/2014/main" id="{01F01A50-C0D7-59B4-CC9D-FA3731508564}"/>
                  </a:ext>
                </a:extLst>
              </p:cNvPr>
              <p:cNvSpPr/>
              <p:nvPr/>
            </p:nvSpPr>
            <p:spPr>
              <a:xfrm>
                <a:off x="3939283" y="5285180"/>
                <a:ext cx="2002137" cy="365295"/>
              </a:xfrm>
              <a:custGeom>
                <a:avLst/>
                <a:gdLst>
                  <a:gd name="connsiteX0" fmla="*/ 0 w 2002137"/>
                  <a:gd name="connsiteY0" fmla="*/ 0 h 365295"/>
                  <a:gd name="connsiteX1" fmla="*/ 2002137 w 2002137"/>
                  <a:gd name="connsiteY1" fmla="*/ 0 h 365295"/>
                  <a:gd name="connsiteX2" fmla="*/ 2002137 w 2002137"/>
                  <a:gd name="connsiteY2" fmla="*/ 365296 h 365295"/>
                  <a:gd name="connsiteX3" fmla="*/ 0 w 2002137"/>
                  <a:gd name="connsiteY3" fmla="*/ 365296 h 365295"/>
                  <a:gd name="connsiteX4" fmla="*/ 0 w 2002137"/>
                  <a:gd name="connsiteY4" fmla="*/ 0 h 3652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02137" h="365295">
                    <a:moveTo>
                      <a:pt x="0" y="0"/>
                    </a:moveTo>
                    <a:lnTo>
                      <a:pt x="2002137" y="0"/>
                    </a:lnTo>
                    <a:lnTo>
                      <a:pt x="2002137" y="365296"/>
                    </a:lnTo>
                    <a:lnTo>
                      <a:pt x="0" y="365296"/>
                    </a:lnTo>
                    <a:lnTo>
                      <a:pt x="0" y="0"/>
                    </a:lnTo>
                    <a:close/>
                  </a:path>
                </a:pathLst>
              </a:custGeom>
              <a:solidFill>
                <a:srgbClr val="FFC000"/>
              </a:solidFill>
              <a:ln w="2636" cap="flat">
                <a:noFill/>
                <a:prstDash val="solid"/>
                <a:miter/>
              </a:ln>
            </p:spPr>
            <p:txBody>
              <a:bodyPr rtlCol="0" anchor="ctr"/>
              <a:lstStyle/>
              <a:p>
                <a:endParaRPr lang="en-US"/>
              </a:p>
            </p:txBody>
          </p:sp>
          <p:sp>
            <p:nvSpPr>
              <p:cNvPr id="24" name="TextBox 23">
                <a:extLst>
                  <a:ext uri="{FF2B5EF4-FFF2-40B4-BE49-F238E27FC236}">
                    <a16:creationId xmlns:a16="http://schemas.microsoft.com/office/drawing/2014/main" id="{4221BE61-2FED-4E3B-C9C2-DAAFE20DD18F}"/>
                  </a:ext>
                </a:extLst>
              </p:cNvPr>
              <p:cNvSpPr txBox="1"/>
              <p:nvPr/>
            </p:nvSpPr>
            <p:spPr>
              <a:xfrm>
                <a:off x="4889055" y="5360105"/>
                <a:ext cx="102592" cy="215444"/>
              </a:xfrm>
              <a:prstGeom prst="rect">
                <a:avLst/>
              </a:prstGeom>
              <a:noFill/>
            </p:spPr>
            <p:txBody>
              <a:bodyPr wrap="none" lIns="0" tIns="0" rIns="0" bIns="0" rtlCol="0" anchor="ctr">
                <a:spAutoFit/>
              </a:bodyPr>
              <a:lstStyle/>
              <a:p>
                <a:pPr algn="ctr"/>
                <a:r>
                  <a:rPr lang="en-US" sz="1400" b="1"/>
                  <a:t>7</a:t>
                </a:r>
              </a:p>
            </p:txBody>
          </p:sp>
        </p:grpSp>
        <p:grpSp>
          <p:nvGrpSpPr>
            <p:cNvPr id="445" name="Group 444">
              <a:extLst>
                <a:ext uri="{FF2B5EF4-FFF2-40B4-BE49-F238E27FC236}">
                  <a16:creationId xmlns:a16="http://schemas.microsoft.com/office/drawing/2014/main" id="{20612470-23BB-F044-45B3-A2E2B32F726F}"/>
                </a:ext>
              </a:extLst>
            </p:cNvPr>
            <p:cNvGrpSpPr/>
            <p:nvPr/>
          </p:nvGrpSpPr>
          <p:grpSpPr>
            <a:xfrm>
              <a:off x="3939283" y="4832840"/>
              <a:ext cx="2002137" cy="365295"/>
              <a:chOff x="3939283" y="4832840"/>
              <a:chExt cx="2002137" cy="365295"/>
            </a:xfrm>
          </p:grpSpPr>
          <p:sp>
            <p:nvSpPr>
              <p:cNvPr id="76" name="Freeform 75">
                <a:extLst>
                  <a:ext uri="{FF2B5EF4-FFF2-40B4-BE49-F238E27FC236}">
                    <a16:creationId xmlns:a16="http://schemas.microsoft.com/office/drawing/2014/main" id="{F9D2180C-55CD-1A16-6C34-0149101963CF}"/>
                  </a:ext>
                </a:extLst>
              </p:cNvPr>
              <p:cNvSpPr/>
              <p:nvPr/>
            </p:nvSpPr>
            <p:spPr>
              <a:xfrm>
                <a:off x="3939283" y="4832840"/>
                <a:ext cx="2002137" cy="365295"/>
              </a:xfrm>
              <a:custGeom>
                <a:avLst/>
                <a:gdLst>
                  <a:gd name="connsiteX0" fmla="*/ 0 w 2002137"/>
                  <a:gd name="connsiteY0" fmla="*/ 0 h 365295"/>
                  <a:gd name="connsiteX1" fmla="*/ 2002137 w 2002137"/>
                  <a:gd name="connsiteY1" fmla="*/ 0 h 365295"/>
                  <a:gd name="connsiteX2" fmla="*/ 2002137 w 2002137"/>
                  <a:gd name="connsiteY2" fmla="*/ 365296 h 365295"/>
                  <a:gd name="connsiteX3" fmla="*/ 0 w 2002137"/>
                  <a:gd name="connsiteY3" fmla="*/ 365296 h 365295"/>
                  <a:gd name="connsiteX4" fmla="*/ 0 w 2002137"/>
                  <a:gd name="connsiteY4" fmla="*/ 0 h 3652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02137" h="365295">
                    <a:moveTo>
                      <a:pt x="0" y="0"/>
                    </a:moveTo>
                    <a:lnTo>
                      <a:pt x="2002137" y="0"/>
                    </a:lnTo>
                    <a:lnTo>
                      <a:pt x="2002137" y="365296"/>
                    </a:lnTo>
                    <a:lnTo>
                      <a:pt x="0" y="365296"/>
                    </a:lnTo>
                    <a:lnTo>
                      <a:pt x="0" y="0"/>
                    </a:lnTo>
                    <a:close/>
                  </a:path>
                </a:pathLst>
              </a:custGeom>
              <a:solidFill>
                <a:srgbClr val="FFC000"/>
              </a:solidFill>
              <a:ln w="2636" cap="flat">
                <a:noFill/>
                <a:prstDash val="solid"/>
                <a:miter/>
              </a:ln>
            </p:spPr>
            <p:txBody>
              <a:bodyPr rtlCol="0" anchor="ctr"/>
              <a:lstStyle/>
              <a:p>
                <a:endParaRPr lang="en-US"/>
              </a:p>
            </p:txBody>
          </p:sp>
          <p:sp>
            <p:nvSpPr>
              <p:cNvPr id="25" name="TextBox 24">
                <a:extLst>
                  <a:ext uri="{FF2B5EF4-FFF2-40B4-BE49-F238E27FC236}">
                    <a16:creationId xmlns:a16="http://schemas.microsoft.com/office/drawing/2014/main" id="{A49791C3-B2D8-9D8D-B9AA-F49FDE24023C}"/>
                  </a:ext>
                </a:extLst>
              </p:cNvPr>
              <p:cNvSpPr txBox="1"/>
              <p:nvPr/>
            </p:nvSpPr>
            <p:spPr>
              <a:xfrm>
                <a:off x="4889055" y="4907765"/>
                <a:ext cx="102592" cy="215444"/>
              </a:xfrm>
              <a:prstGeom prst="rect">
                <a:avLst/>
              </a:prstGeom>
              <a:noFill/>
            </p:spPr>
            <p:txBody>
              <a:bodyPr wrap="none" lIns="0" tIns="0" rIns="0" bIns="0" rtlCol="0" anchor="ctr">
                <a:spAutoFit/>
              </a:bodyPr>
              <a:lstStyle/>
              <a:p>
                <a:pPr algn="ctr"/>
                <a:r>
                  <a:rPr lang="en-US" sz="1400" b="1"/>
                  <a:t>7</a:t>
                </a:r>
              </a:p>
            </p:txBody>
          </p:sp>
        </p:grpSp>
        <p:grpSp>
          <p:nvGrpSpPr>
            <p:cNvPr id="444" name="Group 443">
              <a:extLst>
                <a:ext uri="{FF2B5EF4-FFF2-40B4-BE49-F238E27FC236}">
                  <a16:creationId xmlns:a16="http://schemas.microsoft.com/office/drawing/2014/main" id="{20FEBDA5-6002-DAE8-CA7B-AE16707FF169}"/>
                </a:ext>
              </a:extLst>
            </p:cNvPr>
            <p:cNvGrpSpPr/>
            <p:nvPr/>
          </p:nvGrpSpPr>
          <p:grpSpPr>
            <a:xfrm>
              <a:off x="3939283" y="4380500"/>
              <a:ext cx="2002137" cy="365295"/>
              <a:chOff x="3939283" y="4380500"/>
              <a:chExt cx="2002137" cy="365295"/>
            </a:xfrm>
          </p:grpSpPr>
          <p:sp>
            <p:nvSpPr>
              <p:cNvPr id="72" name="Freeform 71">
                <a:extLst>
                  <a:ext uri="{FF2B5EF4-FFF2-40B4-BE49-F238E27FC236}">
                    <a16:creationId xmlns:a16="http://schemas.microsoft.com/office/drawing/2014/main" id="{026E71A3-9E6A-E0D1-9B23-35E474D72545}"/>
                  </a:ext>
                </a:extLst>
              </p:cNvPr>
              <p:cNvSpPr/>
              <p:nvPr/>
            </p:nvSpPr>
            <p:spPr>
              <a:xfrm>
                <a:off x="3939283" y="4380500"/>
                <a:ext cx="2002137" cy="365295"/>
              </a:xfrm>
              <a:custGeom>
                <a:avLst/>
                <a:gdLst>
                  <a:gd name="connsiteX0" fmla="*/ 0 w 2002137"/>
                  <a:gd name="connsiteY0" fmla="*/ 0 h 365295"/>
                  <a:gd name="connsiteX1" fmla="*/ 2002137 w 2002137"/>
                  <a:gd name="connsiteY1" fmla="*/ 0 h 365295"/>
                  <a:gd name="connsiteX2" fmla="*/ 2002137 w 2002137"/>
                  <a:gd name="connsiteY2" fmla="*/ 365296 h 365295"/>
                  <a:gd name="connsiteX3" fmla="*/ 0 w 2002137"/>
                  <a:gd name="connsiteY3" fmla="*/ 365296 h 365295"/>
                  <a:gd name="connsiteX4" fmla="*/ 0 w 2002137"/>
                  <a:gd name="connsiteY4" fmla="*/ 0 h 3652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02137" h="365295">
                    <a:moveTo>
                      <a:pt x="0" y="0"/>
                    </a:moveTo>
                    <a:lnTo>
                      <a:pt x="2002137" y="0"/>
                    </a:lnTo>
                    <a:lnTo>
                      <a:pt x="2002137" y="365296"/>
                    </a:lnTo>
                    <a:lnTo>
                      <a:pt x="0" y="365296"/>
                    </a:lnTo>
                    <a:lnTo>
                      <a:pt x="0" y="0"/>
                    </a:lnTo>
                    <a:close/>
                  </a:path>
                </a:pathLst>
              </a:custGeom>
              <a:solidFill>
                <a:srgbClr val="FFC000"/>
              </a:solidFill>
              <a:ln w="2636" cap="flat">
                <a:noFill/>
                <a:prstDash val="solid"/>
                <a:miter/>
              </a:ln>
            </p:spPr>
            <p:txBody>
              <a:bodyPr rtlCol="0" anchor="ctr"/>
              <a:lstStyle/>
              <a:p>
                <a:endParaRPr lang="en-US"/>
              </a:p>
            </p:txBody>
          </p:sp>
          <p:sp>
            <p:nvSpPr>
              <p:cNvPr id="26" name="TextBox 25">
                <a:extLst>
                  <a:ext uri="{FF2B5EF4-FFF2-40B4-BE49-F238E27FC236}">
                    <a16:creationId xmlns:a16="http://schemas.microsoft.com/office/drawing/2014/main" id="{6D9C2AAD-F0B2-105F-DDFF-F3F81B4F76D7}"/>
                  </a:ext>
                </a:extLst>
              </p:cNvPr>
              <p:cNvSpPr txBox="1"/>
              <p:nvPr/>
            </p:nvSpPr>
            <p:spPr>
              <a:xfrm>
                <a:off x="4889055" y="4455425"/>
                <a:ext cx="102592" cy="215444"/>
              </a:xfrm>
              <a:prstGeom prst="rect">
                <a:avLst/>
              </a:prstGeom>
              <a:noFill/>
            </p:spPr>
            <p:txBody>
              <a:bodyPr wrap="none" lIns="0" tIns="0" rIns="0" bIns="0" rtlCol="0" anchor="ctr">
                <a:spAutoFit/>
              </a:bodyPr>
              <a:lstStyle/>
              <a:p>
                <a:pPr algn="ctr"/>
                <a:r>
                  <a:rPr lang="en-US" sz="1400" b="1"/>
                  <a:t>7</a:t>
                </a:r>
              </a:p>
            </p:txBody>
          </p:sp>
        </p:grpSp>
        <p:grpSp>
          <p:nvGrpSpPr>
            <p:cNvPr id="443" name="Group 442">
              <a:extLst>
                <a:ext uri="{FF2B5EF4-FFF2-40B4-BE49-F238E27FC236}">
                  <a16:creationId xmlns:a16="http://schemas.microsoft.com/office/drawing/2014/main" id="{452CCBE5-3A0D-F3B2-C340-9043F170C6CB}"/>
                </a:ext>
              </a:extLst>
            </p:cNvPr>
            <p:cNvGrpSpPr/>
            <p:nvPr/>
          </p:nvGrpSpPr>
          <p:grpSpPr>
            <a:xfrm>
              <a:off x="3939283" y="3928134"/>
              <a:ext cx="2002137" cy="365322"/>
              <a:chOff x="3939283" y="3928134"/>
              <a:chExt cx="2002137" cy="365322"/>
            </a:xfrm>
          </p:grpSpPr>
          <p:sp>
            <p:nvSpPr>
              <p:cNvPr id="68" name="Freeform 67">
                <a:extLst>
                  <a:ext uri="{FF2B5EF4-FFF2-40B4-BE49-F238E27FC236}">
                    <a16:creationId xmlns:a16="http://schemas.microsoft.com/office/drawing/2014/main" id="{4148763C-F546-1650-7463-90F81D67EC10}"/>
                  </a:ext>
                </a:extLst>
              </p:cNvPr>
              <p:cNvSpPr/>
              <p:nvPr/>
            </p:nvSpPr>
            <p:spPr>
              <a:xfrm>
                <a:off x="3939283" y="3928134"/>
                <a:ext cx="2002137" cy="365322"/>
              </a:xfrm>
              <a:custGeom>
                <a:avLst/>
                <a:gdLst>
                  <a:gd name="connsiteX0" fmla="*/ 0 w 2002137"/>
                  <a:gd name="connsiteY0" fmla="*/ 0 h 365322"/>
                  <a:gd name="connsiteX1" fmla="*/ 2002137 w 2002137"/>
                  <a:gd name="connsiteY1" fmla="*/ 0 h 365322"/>
                  <a:gd name="connsiteX2" fmla="*/ 2002137 w 2002137"/>
                  <a:gd name="connsiteY2" fmla="*/ 365322 h 365322"/>
                  <a:gd name="connsiteX3" fmla="*/ 0 w 2002137"/>
                  <a:gd name="connsiteY3" fmla="*/ 365322 h 365322"/>
                  <a:gd name="connsiteX4" fmla="*/ 0 w 2002137"/>
                  <a:gd name="connsiteY4" fmla="*/ 0 h 3653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02137" h="365322">
                    <a:moveTo>
                      <a:pt x="0" y="0"/>
                    </a:moveTo>
                    <a:lnTo>
                      <a:pt x="2002137" y="0"/>
                    </a:lnTo>
                    <a:lnTo>
                      <a:pt x="2002137" y="365322"/>
                    </a:lnTo>
                    <a:lnTo>
                      <a:pt x="0" y="365322"/>
                    </a:lnTo>
                    <a:lnTo>
                      <a:pt x="0" y="0"/>
                    </a:lnTo>
                    <a:close/>
                  </a:path>
                </a:pathLst>
              </a:custGeom>
              <a:solidFill>
                <a:srgbClr val="66BF75"/>
              </a:solidFill>
              <a:ln w="2636" cap="flat">
                <a:noFill/>
                <a:prstDash val="solid"/>
                <a:miter/>
              </a:ln>
            </p:spPr>
            <p:txBody>
              <a:bodyPr rtlCol="0" anchor="ctr"/>
              <a:lstStyle/>
              <a:p>
                <a:endParaRPr lang="en-US"/>
              </a:p>
            </p:txBody>
          </p:sp>
          <p:sp>
            <p:nvSpPr>
              <p:cNvPr id="27" name="TextBox 26">
                <a:extLst>
                  <a:ext uri="{FF2B5EF4-FFF2-40B4-BE49-F238E27FC236}">
                    <a16:creationId xmlns:a16="http://schemas.microsoft.com/office/drawing/2014/main" id="{1B013EEF-48AA-CCB4-AC20-A661EE3BB939}"/>
                  </a:ext>
                </a:extLst>
              </p:cNvPr>
              <p:cNvSpPr txBox="1"/>
              <p:nvPr/>
            </p:nvSpPr>
            <p:spPr>
              <a:xfrm>
                <a:off x="4885849" y="4003073"/>
                <a:ext cx="109004" cy="215444"/>
              </a:xfrm>
              <a:prstGeom prst="rect">
                <a:avLst/>
              </a:prstGeom>
              <a:noFill/>
            </p:spPr>
            <p:txBody>
              <a:bodyPr wrap="none" lIns="0" tIns="0" rIns="0" bIns="0" rtlCol="0" anchor="ctr">
                <a:spAutoFit/>
              </a:bodyPr>
              <a:lstStyle/>
              <a:p>
                <a:pPr algn="ctr"/>
                <a:r>
                  <a:rPr lang="en-US" sz="1400" b="1"/>
                  <a:t>6</a:t>
                </a:r>
              </a:p>
            </p:txBody>
          </p:sp>
        </p:grpSp>
        <p:grpSp>
          <p:nvGrpSpPr>
            <p:cNvPr id="442" name="Group 441">
              <a:extLst>
                <a:ext uri="{FF2B5EF4-FFF2-40B4-BE49-F238E27FC236}">
                  <a16:creationId xmlns:a16="http://schemas.microsoft.com/office/drawing/2014/main" id="{5597F084-F7AB-72FC-C772-54F8CEE4F6D1}"/>
                </a:ext>
              </a:extLst>
            </p:cNvPr>
            <p:cNvGrpSpPr/>
            <p:nvPr/>
          </p:nvGrpSpPr>
          <p:grpSpPr>
            <a:xfrm>
              <a:off x="3939283" y="3475794"/>
              <a:ext cx="2002137" cy="365295"/>
              <a:chOff x="3939283" y="3475794"/>
              <a:chExt cx="2002137" cy="365295"/>
            </a:xfrm>
          </p:grpSpPr>
          <p:sp>
            <p:nvSpPr>
              <p:cNvPr id="64" name="Freeform 63">
                <a:extLst>
                  <a:ext uri="{FF2B5EF4-FFF2-40B4-BE49-F238E27FC236}">
                    <a16:creationId xmlns:a16="http://schemas.microsoft.com/office/drawing/2014/main" id="{F647B662-DF1C-C501-D651-D604166794DF}"/>
                  </a:ext>
                </a:extLst>
              </p:cNvPr>
              <p:cNvSpPr/>
              <p:nvPr/>
            </p:nvSpPr>
            <p:spPr>
              <a:xfrm>
                <a:off x="3939283" y="3475794"/>
                <a:ext cx="2002137" cy="365295"/>
              </a:xfrm>
              <a:custGeom>
                <a:avLst/>
                <a:gdLst>
                  <a:gd name="connsiteX0" fmla="*/ 0 w 2002137"/>
                  <a:gd name="connsiteY0" fmla="*/ 0 h 365295"/>
                  <a:gd name="connsiteX1" fmla="*/ 2002137 w 2002137"/>
                  <a:gd name="connsiteY1" fmla="*/ 0 h 365295"/>
                  <a:gd name="connsiteX2" fmla="*/ 2002137 w 2002137"/>
                  <a:gd name="connsiteY2" fmla="*/ 365296 h 365295"/>
                  <a:gd name="connsiteX3" fmla="*/ 0 w 2002137"/>
                  <a:gd name="connsiteY3" fmla="*/ 365296 h 365295"/>
                  <a:gd name="connsiteX4" fmla="*/ 0 w 2002137"/>
                  <a:gd name="connsiteY4" fmla="*/ 0 h 3652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02137" h="365295">
                    <a:moveTo>
                      <a:pt x="0" y="0"/>
                    </a:moveTo>
                    <a:lnTo>
                      <a:pt x="2002137" y="0"/>
                    </a:lnTo>
                    <a:lnTo>
                      <a:pt x="2002137" y="365296"/>
                    </a:lnTo>
                    <a:lnTo>
                      <a:pt x="0" y="365296"/>
                    </a:lnTo>
                    <a:lnTo>
                      <a:pt x="0" y="0"/>
                    </a:lnTo>
                    <a:close/>
                  </a:path>
                </a:pathLst>
              </a:custGeom>
              <a:solidFill>
                <a:srgbClr val="66BF75"/>
              </a:solidFill>
              <a:ln w="2636" cap="flat">
                <a:noFill/>
                <a:prstDash val="solid"/>
                <a:miter/>
              </a:ln>
            </p:spPr>
            <p:txBody>
              <a:bodyPr rtlCol="0" anchor="ctr"/>
              <a:lstStyle/>
              <a:p>
                <a:endParaRPr lang="en-US"/>
              </a:p>
            </p:txBody>
          </p:sp>
          <p:sp>
            <p:nvSpPr>
              <p:cNvPr id="28" name="TextBox 27">
                <a:extLst>
                  <a:ext uri="{FF2B5EF4-FFF2-40B4-BE49-F238E27FC236}">
                    <a16:creationId xmlns:a16="http://schemas.microsoft.com/office/drawing/2014/main" id="{6CC4CC17-C399-416D-2E80-8E62527A6D50}"/>
                  </a:ext>
                </a:extLst>
              </p:cNvPr>
              <p:cNvSpPr txBox="1"/>
              <p:nvPr/>
            </p:nvSpPr>
            <p:spPr>
              <a:xfrm>
                <a:off x="4890658" y="3550719"/>
                <a:ext cx="99386" cy="215444"/>
              </a:xfrm>
              <a:prstGeom prst="rect">
                <a:avLst/>
              </a:prstGeom>
              <a:noFill/>
            </p:spPr>
            <p:txBody>
              <a:bodyPr wrap="none" lIns="0" tIns="0" rIns="0" bIns="0" rtlCol="0" anchor="ctr">
                <a:spAutoFit/>
              </a:bodyPr>
              <a:lstStyle/>
              <a:p>
                <a:pPr algn="ctr"/>
                <a:r>
                  <a:rPr lang="en-US" sz="1400" b="1"/>
                  <a:t>5</a:t>
                </a:r>
              </a:p>
            </p:txBody>
          </p:sp>
        </p:grpSp>
        <p:grpSp>
          <p:nvGrpSpPr>
            <p:cNvPr id="441" name="Group 440">
              <a:extLst>
                <a:ext uri="{FF2B5EF4-FFF2-40B4-BE49-F238E27FC236}">
                  <a16:creationId xmlns:a16="http://schemas.microsoft.com/office/drawing/2014/main" id="{0174B183-E705-00FA-E0CA-448BBE027F0E}"/>
                </a:ext>
              </a:extLst>
            </p:cNvPr>
            <p:cNvGrpSpPr/>
            <p:nvPr/>
          </p:nvGrpSpPr>
          <p:grpSpPr>
            <a:xfrm>
              <a:off x="3939283" y="3026092"/>
              <a:ext cx="2002137" cy="365295"/>
              <a:chOff x="3939283" y="3026092"/>
              <a:chExt cx="2002137" cy="365295"/>
            </a:xfrm>
          </p:grpSpPr>
          <p:sp>
            <p:nvSpPr>
              <p:cNvPr id="60" name="Freeform 59">
                <a:extLst>
                  <a:ext uri="{FF2B5EF4-FFF2-40B4-BE49-F238E27FC236}">
                    <a16:creationId xmlns:a16="http://schemas.microsoft.com/office/drawing/2014/main" id="{0FC9374C-6462-0D0A-3414-CA552256C734}"/>
                  </a:ext>
                </a:extLst>
              </p:cNvPr>
              <p:cNvSpPr/>
              <p:nvPr/>
            </p:nvSpPr>
            <p:spPr>
              <a:xfrm>
                <a:off x="3939283" y="3026092"/>
                <a:ext cx="2002137" cy="365295"/>
              </a:xfrm>
              <a:custGeom>
                <a:avLst/>
                <a:gdLst>
                  <a:gd name="connsiteX0" fmla="*/ 0 w 2002137"/>
                  <a:gd name="connsiteY0" fmla="*/ 0 h 365295"/>
                  <a:gd name="connsiteX1" fmla="*/ 2002137 w 2002137"/>
                  <a:gd name="connsiteY1" fmla="*/ 0 h 365295"/>
                  <a:gd name="connsiteX2" fmla="*/ 2002137 w 2002137"/>
                  <a:gd name="connsiteY2" fmla="*/ 365296 h 365295"/>
                  <a:gd name="connsiteX3" fmla="*/ 0 w 2002137"/>
                  <a:gd name="connsiteY3" fmla="*/ 365296 h 365295"/>
                  <a:gd name="connsiteX4" fmla="*/ 0 w 2002137"/>
                  <a:gd name="connsiteY4" fmla="*/ 0 h 3652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02137" h="365295">
                    <a:moveTo>
                      <a:pt x="0" y="0"/>
                    </a:moveTo>
                    <a:lnTo>
                      <a:pt x="2002137" y="0"/>
                    </a:lnTo>
                    <a:lnTo>
                      <a:pt x="2002137" y="365296"/>
                    </a:lnTo>
                    <a:lnTo>
                      <a:pt x="0" y="365296"/>
                    </a:lnTo>
                    <a:lnTo>
                      <a:pt x="0" y="0"/>
                    </a:lnTo>
                    <a:close/>
                  </a:path>
                </a:pathLst>
              </a:custGeom>
              <a:solidFill>
                <a:srgbClr val="66BF75"/>
              </a:solidFill>
              <a:ln w="2636" cap="flat">
                <a:noFill/>
                <a:prstDash val="solid"/>
                <a:miter/>
              </a:ln>
            </p:spPr>
            <p:txBody>
              <a:bodyPr rtlCol="0" anchor="ctr"/>
              <a:lstStyle/>
              <a:p>
                <a:endParaRPr lang="en-US"/>
              </a:p>
            </p:txBody>
          </p:sp>
          <p:sp>
            <p:nvSpPr>
              <p:cNvPr id="29" name="TextBox 28">
                <a:extLst>
                  <a:ext uri="{FF2B5EF4-FFF2-40B4-BE49-F238E27FC236}">
                    <a16:creationId xmlns:a16="http://schemas.microsoft.com/office/drawing/2014/main" id="{A422C781-0162-26F5-03AF-D8B36968988F}"/>
                  </a:ext>
                </a:extLst>
              </p:cNvPr>
              <p:cNvSpPr txBox="1"/>
              <p:nvPr/>
            </p:nvSpPr>
            <p:spPr>
              <a:xfrm>
                <a:off x="4889857" y="3101017"/>
                <a:ext cx="100989" cy="215444"/>
              </a:xfrm>
              <a:prstGeom prst="rect">
                <a:avLst/>
              </a:prstGeom>
              <a:noFill/>
            </p:spPr>
            <p:txBody>
              <a:bodyPr wrap="none" lIns="0" tIns="0" rIns="0" bIns="0" rtlCol="0" anchor="ctr">
                <a:spAutoFit/>
              </a:bodyPr>
              <a:lstStyle/>
              <a:p>
                <a:pPr algn="ctr"/>
                <a:r>
                  <a:rPr lang="en-US" sz="1400" b="1"/>
                  <a:t>4</a:t>
                </a:r>
              </a:p>
            </p:txBody>
          </p:sp>
        </p:grpSp>
        <p:sp>
          <p:nvSpPr>
            <p:cNvPr id="30" name="TextBox 29">
              <a:extLst>
                <a:ext uri="{FF2B5EF4-FFF2-40B4-BE49-F238E27FC236}">
                  <a16:creationId xmlns:a16="http://schemas.microsoft.com/office/drawing/2014/main" id="{4534B9EA-E693-DF24-0B22-D614DAF0B0D2}"/>
                </a:ext>
              </a:extLst>
            </p:cNvPr>
            <p:cNvSpPr txBox="1"/>
            <p:nvPr/>
          </p:nvSpPr>
          <p:spPr>
            <a:xfrm>
              <a:off x="4889857" y="2648677"/>
              <a:ext cx="100989" cy="215444"/>
            </a:xfrm>
            <a:prstGeom prst="rect">
              <a:avLst/>
            </a:prstGeom>
            <a:noFill/>
          </p:spPr>
          <p:txBody>
            <a:bodyPr wrap="none" lIns="0" tIns="0" rIns="0" bIns="0" rtlCol="0" anchor="ctr">
              <a:spAutoFit/>
            </a:bodyPr>
            <a:lstStyle/>
            <a:p>
              <a:pPr algn="ctr"/>
              <a:r>
                <a:rPr lang="en-US" sz="1400" b="1"/>
                <a:t>3</a:t>
              </a:r>
            </a:p>
          </p:txBody>
        </p:sp>
        <p:grpSp>
          <p:nvGrpSpPr>
            <p:cNvPr id="448" name="Group 447">
              <a:extLst>
                <a:ext uri="{FF2B5EF4-FFF2-40B4-BE49-F238E27FC236}">
                  <a16:creationId xmlns:a16="http://schemas.microsoft.com/office/drawing/2014/main" id="{27369166-79AD-8FE1-2B9F-99A1EAB08105}"/>
                </a:ext>
              </a:extLst>
            </p:cNvPr>
            <p:cNvGrpSpPr/>
            <p:nvPr/>
          </p:nvGrpSpPr>
          <p:grpSpPr>
            <a:xfrm>
              <a:off x="6028450" y="2573752"/>
              <a:ext cx="2002137" cy="365295"/>
              <a:chOff x="6028450" y="2573752"/>
              <a:chExt cx="2002137" cy="365295"/>
            </a:xfrm>
          </p:grpSpPr>
          <p:sp>
            <p:nvSpPr>
              <p:cNvPr id="57" name="Freeform 56">
                <a:extLst>
                  <a:ext uri="{FF2B5EF4-FFF2-40B4-BE49-F238E27FC236}">
                    <a16:creationId xmlns:a16="http://schemas.microsoft.com/office/drawing/2014/main" id="{CE727047-E4D9-BFEC-C4DC-DB28BDF2484E}"/>
                  </a:ext>
                </a:extLst>
              </p:cNvPr>
              <p:cNvSpPr/>
              <p:nvPr/>
            </p:nvSpPr>
            <p:spPr>
              <a:xfrm>
                <a:off x="6028450" y="2573752"/>
                <a:ext cx="2002137" cy="365295"/>
              </a:xfrm>
              <a:custGeom>
                <a:avLst/>
                <a:gdLst>
                  <a:gd name="connsiteX0" fmla="*/ 0 w 2002137"/>
                  <a:gd name="connsiteY0" fmla="*/ 0 h 365295"/>
                  <a:gd name="connsiteX1" fmla="*/ 2002137 w 2002137"/>
                  <a:gd name="connsiteY1" fmla="*/ 0 h 365295"/>
                  <a:gd name="connsiteX2" fmla="*/ 2002137 w 2002137"/>
                  <a:gd name="connsiteY2" fmla="*/ 365296 h 365295"/>
                  <a:gd name="connsiteX3" fmla="*/ 0 w 2002137"/>
                  <a:gd name="connsiteY3" fmla="*/ 365296 h 365295"/>
                  <a:gd name="connsiteX4" fmla="*/ 0 w 2002137"/>
                  <a:gd name="connsiteY4" fmla="*/ 0 h 3652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02137" h="365295">
                    <a:moveTo>
                      <a:pt x="0" y="0"/>
                    </a:moveTo>
                    <a:lnTo>
                      <a:pt x="2002137" y="0"/>
                    </a:lnTo>
                    <a:lnTo>
                      <a:pt x="2002137" y="365296"/>
                    </a:lnTo>
                    <a:lnTo>
                      <a:pt x="0" y="365296"/>
                    </a:lnTo>
                    <a:lnTo>
                      <a:pt x="0" y="0"/>
                    </a:lnTo>
                    <a:close/>
                  </a:path>
                </a:pathLst>
              </a:custGeom>
              <a:solidFill>
                <a:srgbClr val="66BF75"/>
              </a:solidFill>
              <a:ln w="2636" cap="flat">
                <a:noFill/>
                <a:prstDash val="solid"/>
                <a:miter/>
              </a:ln>
            </p:spPr>
            <p:txBody>
              <a:bodyPr rtlCol="0" anchor="ctr"/>
              <a:lstStyle/>
              <a:p>
                <a:endParaRPr lang="en-US"/>
              </a:p>
            </p:txBody>
          </p:sp>
          <p:sp>
            <p:nvSpPr>
              <p:cNvPr id="31" name="TextBox 30">
                <a:extLst>
                  <a:ext uri="{FF2B5EF4-FFF2-40B4-BE49-F238E27FC236}">
                    <a16:creationId xmlns:a16="http://schemas.microsoft.com/office/drawing/2014/main" id="{801E8925-B1D2-8536-9F74-ABA17B171D40}"/>
                  </a:ext>
                </a:extLst>
              </p:cNvPr>
              <p:cNvSpPr txBox="1"/>
              <p:nvPr/>
            </p:nvSpPr>
            <p:spPr>
              <a:xfrm>
                <a:off x="6837157" y="2648677"/>
                <a:ext cx="384722" cy="215444"/>
              </a:xfrm>
              <a:prstGeom prst="rect">
                <a:avLst/>
              </a:prstGeom>
              <a:noFill/>
            </p:spPr>
            <p:txBody>
              <a:bodyPr wrap="none" lIns="0" tIns="0" rIns="0" bIns="0" rtlCol="0" anchor="ctr">
                <a:spAutoFit/>
              </a:bodyPr>
              <a:lstStyle/>
              <a:p>
                <a:pPr algn="ctr"/>
                <a:r>
                  <a:rPr lang="en-US" sz="1400" b="1"/>
                  <a:t>300*</a:t>
                </a:r>
              </a:p>
            </p:txBody>
          </p:sp>
        </p:grpSp>
        <p:grpSp>
          <p:nvGrpSpPr>
            <p:cNvPr id="451" name="Group 450">
              <a:extLst>
                <a:ext uri="{FF2B5EF4-FFF2-40B4-BE49-F238E27FC236}">
                  <a16:creationId xmlns:a16="http://schemas.microsoft.com/office/drawing/2014/main" id="{93BE207A-16E6-5380-3090-04ACFD347DDC}"/>
                </a:ext>
              </a:extLst>
            </p:cNvPr>
            <p:cNvGrpSpPr/>
            <p:nvPr/>
          </p:nvGrpSpPr>
          <p:grpSpPr>
            <a:xfrm>
              <a:off x="6028450" y="3928134"/>
              <a:ext cx="2002137" cy="365322"/>
              <a:chOff x="6028450" y="3928134"/>
              <a:chExt cx="2002137" cy="365322"/>
            </a:xfrm>
          </p:grpSpPr>
          <p:sp>
            <p:nvSpPr>
              <p:cNvPr id="69" name="Freeform 68">
                <a:extLst>
                  <a:ext uri="{FF2B5EF4-FFF2-40B4-BE49-F238E27FC236}">
                    <a16:creationId xmlns:a16="http://schemas.microsoft.com/office/drawing/2014/main" id="{76E24DBE-37EA-146F-6BEB-34AF11AFEE66}"/>
                  </a:ext>
                </a:extLst>
              </p:cNvPr>
              <p:cNvSpPr/>
              <p:nvPr/>
            </p:nvSpPr>
            <p:spPr>
              <a:xfrm>
                <a:off x="6028450" y="3928134"/>
                <a:ext cx="2002137" cy="365322"/>
              </a:xfrm>
              <a:custGeom>
                <a:avLst/>
                <a:gdLst>
                  <a:gd name="connsiteX0" fmla="*/ 0 w 2002137"/>
                  <a:gd name="connsiteY0" fmla="*/ 0 h 365322"/>
                  <a:gd name="connsiteX1" fmla="*/ 2002137 w 2002137"/>
                  <a:gd name="connsiteY1" fmla="*/ 0 h 365322"/>
                  <a:gd name="connsiteX2" fmla="*/ 2002137 w 2002137"/>
                  <a:gd name="connsiteY2" fmla="*/ 365322 h 365322"/>
                  <a:gd name="connsiteX3" fmla="*/ 0 w 2002137"/>
                  <a:gd name="connsiteY3" fmla="*/ 365322 h 365322"/>
                  <a:gd name="connsiteX4" fmla="*/ 0 w 2002137"/>
                  <a:gd name="connsiteY4" fmla="*/ 0 h 3653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02137" h="365322">
                    <a:moveTo>
                      <a:pt x="0" y="0"/>
                    </a:moveTo>
                    <a:lnTo>
                      <a:pt x="2002137" y="0"/>
                    </a:lnTo>
                    <a:lnTo>
                      <a:pt x="2002137" y="365322"/>
                    </a:lnTo>
                    <a:lnTo>
                      <a:pt x="0" y="365322"/>
                    </a:lnTo>
                    <a:lnTo>
                      <a:pt x="0" y="0"/>
                    </a:lnTo>
                    <a:close/>
                  </a:path>
                </a:pathLst>
              </a:custGeom>
              <a:solidFill>
                <a:srgbClr val="66BF75"/>
              </a:solidFill>
              <a:ln w="2636" cap="flat">
                <a:noFill/>
                <a:prstDash val="solid"/>
                <a:miter/>
              </a:ln>
            </p:spPr>
            <p:txBody>
              <a:bodyPr rtlCol="0" anchor="ctr"/>
              <a:lstStyle/>
              <a:p>
                <a:endParaRPr lang="en-US"/>
              </a:p>
            </p:txBody>
          </p:sp>
          <p:sp>
            <p:nvSpPr>
              <p:cNvPr id="32" name="TextBox 31">
                <a:extLst>
                  <a:ext uri="{FF2B5EF4-FFF2-40B4-BE49-F238E27FC236}">
                    <a16:creationId xmlns:a16="http://schemas.microsoft.com/office/drawing/2014/main" id="{6D9D5122-76C8-BA03-3D29-7BD0C1B551F2}"/>
                  </a:ext>
                </a:extLst>
              </p:cNvPr>
              <p:cNvSpPr txBox="1"/>
              <p:nvPr/>
            </p:nvSpPr>
            <p:spPr>
              <a:xfrm>
                <a:off x="6864409" y="4003073"/>
                <a:ext cx="330219" cy="215444"/>
              </a:xfrm>
              <a:prstGeom prst="rect">
                <a:avLst/>
              </a:prstGeom>
              <a:noFill/>
            </p:spPr>
            <p:txBody>
              <a:bodyPr wrap="none" lIns="0" tIns="0" rIns="0" bIns="0" rtlCol="0" anchor="ctr">
                <a:spAutoFit/>
              </a:bodyPr>
              <a:lstStyle/>
              <a:p>
                <a:pPr algn="ctr"/>
                <a:r>
                  <a:rPr lang="en-US" sz="1400" b="1"/>
                  <a:t>600</a:t>
                </a:r>
              </a:p>
            </p:txBody>
          </p:sp>
        </p:grpSp>
        <p:grpSp>
          <p:nvGrpSpPr>
            <p:cNvPr id="450" name="Group 449">
              <a:extLst>
                <a:ext uri="{FF2B5EF4-FFF2-40B4-BE49-F238E27FC236}">
                  <a16:creationId xmlns:a16="http://schemas.microsoft.com/office/drawing/2014/main" id="{AE3A7A16-5FB6-C552-781C-183EB2427187}"/>
                </a:ext>
              </a:extLst>
            </p:cNvPr>
            <p:cNvGrpSpPr/>
            <p:nvPr/>
          </p:nvGrpSpPr>
          <p:grpSpPr>
            <a:xfrm>
              <a:off x="6028450" y="3475794"/>
              <a:ext cx="2002137" cy="365295"/>
              <a:chOff x="6028450" y="3475794"/>
              <a:chExt cx="2002137" cy="365295"/>
            </a:xfrm>
          </p:grpSpPr>
          <p:sp>
            <p:nvSpPr>
              <p:cNvPr id="65" name="Freeform 64">
                <a:extLst>
                  <a:ext uri="{FF2B5EF4-FFF2-40B4-BE49-F238E27FC236}">
                    <a16:creationId xmlns:a16="http://schemas.microsoft.com/office/drawing/2014/main" id="{C354D608-14D9-02F1-2C07-C81BBA5D2657}"/>
                  </a:ext>
                </a:extLst>
              </p:cNvPr>
              <p:cNvSpPr/>
              <p:nvPr/>
            </p:nvSpPr>
            <p:spPr>
              <a:xfrm>
                <a:off x="6028450" y="3475794"/>
                <a:ext cx="2002137" cy="365295"/>
              </a:xfrm>
              <a:custGeom>
                <a:avLst/>
                <a:gdLst>
                  <a:gd name="connsiteX0" fmla="*/ 0 w 2002137"/>
                  <a:gd name="connsiteY0" fmla="*/ 0 h 365295"/>
                  <a:gd name="connsiteX1" fmla="*/ 2002137 w 2002137"/>
                  <a:gd name="connsiteY1" fmla="*/ 0 h 365295"/>
                  <a:gd name="connsiteX2" fmla="*/ 2002137 w 2002137"/>
                  <a:gd name="connsiteY2" fmla="*/ 365296 h 365295"/>
                  <a:gd name="connsiteX3" fmla="*/ 0 w 2002137"/>
                  <a:gd name="connsiteY3" fmla="*/ 365296 h 365295"/>
                  <a:gd name="connsiteX4" fmla="*/ 0 w 2002137"/>
                  <a:gd name="connsiteY4" fmla="*/ 0 h 3652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02137" h="365295">
                    <a:moveTo>
                      <a:pt x="0" y="0"/>
                    </a:moveTo>
                    <a:lnTo>
                      <a:pt x="2002137" y="0"/>
                    </a:lnTo>
                    <a:lnTo>
                      <a:pt x="2002137" y="365296"/>
                    </a:lnTo>
                    <a:lnTo>
                      <a:pt x="0" y="365296"/>
                    </a:lnTo>
                    <a:lnTo>
                      <a:pt x="0" y="0"/>
                    </a:lnTo>
                    <a:close/>
                  </a:path>
                </a:pathLst>
              </a:custGeom>
              <a:solidFill>
                <a:srgbClr val="66BF75"/>
              </a:solidFill>
              <a:ln w="2636" cap="flat">
                <a:noFill/>
                <a:prstDash val="solid"/>
                <a:miter/>
              </a:ln>
            </p:spPr>
            <p:txBody>
              <a:bodyPr rtlCol="0" anchor="ctr"/>
              <a:lstStyle/>
              <a:p>
                <a:endParaRPr lang="en-US"/>
              </a:p>
            </p:txBody>
          </p:sp>
          <p:sp>
            <p:nvSpPr>
              <p:cNvPr id="33" name="TextBox 32">
                <a:extLst>
                  <a:ext uri="{FF2B5EF4-FFF2-40B4-BE49-F238E27FC236}">
                    <a16:creationId xmlns:a16="http://schemas.microsoft.com/office/drawing/2014/main" id="{98BF008D-8ED0-577D-5F6E-EBAD165E8BBD}"/>
                  </a:ext>
                </a:extLst>
              </p:cNvPr>
              <p:cNvSpPr txBox="1"/>
              <p:nvPr/>
            </p:nvSpPr>
            <p:spPr>
              <a:xfrm>
                <a:off x="6869218" y="3550719"/>
                <a:ext cx="320601" cy="215444"/>
              </a:xfrm>
              <a:prstGeom prst="rect">
                <a:avLst/>
              </a:prstGeom>
              <a:noFill/>
            </p:spPr>
            <p:txBody>
              <a:bodyPr wrap="none" lIns="0" tIns="0" rIns="0" bIns="0" rtlCol="0" anchor="ctr">
                <a:spAutoFit/>
              </a:bodyPr>
              <a:lstStyle/>
              <a:p>
                <a:pPr algn="ctr"/>
                <a:r>
                  <a:rPr lang="en-US" sz="1400" b="1"/>
                  <a:t>500</a:t>
                </a:r>
              </a:p>
            </p:txBody>
          </p:sp>
        </p:grpSp>
        <p:grpSp>
          <p:nvGrpSpPr>
            <p:cNvPr id="449" name="Group 448">
              <a:extLst>
                <a:ext uri="{FF2B5EF4-FFF2-40B4-BE49-F238E27FC236}">
                  <a16:creationId xmlns:a16="http://schemas.microsoft.com/office/drawing/2014/main" id="{493336C3-CEC7-EFB7-065F-3DE3DB45E0E4}"/>
                </a:ext>
              </a:extLst>
            </p:cNvPr>
            <p:cNvGrpSpPr/>
            <p:nvPr/>
          </p:nvGrpSpPr>
          <p:grpSpPr>
            <a:xfrm>
              <a:off x="6028450" y="3026092"/>
              <a:ext cx="2002137" cy="365295"/>
              <a:chOff x="6028450" y="3026092"/>
              <a:chExt cx="2002137" cy="365295"/>
            </a:xfrm>
          </p:grpSpPr>
          <p:sp>
            <p:nvSpPr>
              <p:cNvPr id="61" name="Freeform 60">
                <a:extLst>
                  <a:ext uri="{FF2B5EF4-FFF2-40B4-BE49-F238E27FC236}">
                    <a16:creationId xmlns:a16="http://schemas.microsoft.com/office/drawing/2014/main" id="{131C99EF-D41E-B3CA-9D7C-70131A431839}"/>
                  </a:ext>
                </a:extLst>
              </p:cNvPr>
              <p:cNvSpPr/>
              <p:nvPr/>
            </p:nvSpPr>
            <p:spPr>
              <a:xfrm>
                <a:off x="6028450" y="3026092"/>
                <a:ext cx="2002137" cy="365295"/>
              </a:xfrm>
              <a:custGeom>
                <a:avLst/>
                <a:gdLst>
                  <a:gd name="connsiteX0" fmla="*/ 0 w 2002137"/>
                  <a:gd name="connsiteY0" fmla="*/ 0 h 365295"/>
                  <a:gd name="connsiteX1" fmla="*/ 2002137 w 2002137"/>
                  <a:gd name="connsiteY1" fmla="*/ 0 h 365295"/>
                  <a:gd name="connsiteX2" fmla="*/ 2002137 w 2002137"/>
                  <a:gd name="connsiteY2" fmla="*/ 365296 h 365295"/>
                  <a:gd name="connsiteX3" fmla="*/ 0 w 2002137"/>
                  <a:gd name="connsiteY3" fmla="*/ 365296 h 365295"/>
                  <a:gd name="connsiteX4" fmla="*/ 0 w 2002137"/>
                  <a:gd name="connsiteY4" fmla="*/ 0 h 3652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02137" h="365295">
                    <a:moveTo>
                      <a:pt x="0" y="0"/>
                    </a:moveTo>
                    <a:lnTo>
                      <a:pt x="2002137" y="0"/>
                    </a:lnTo>
                    <a:lnTo>
                      <a:pt x="2002137" y="365296"/>
                    </a:lnTo>
                    <a:lnTo>
                      <a:pt x="0" y="365296"/>
                    </a:lnTo>
                    <a:lnTo>
                      <a:pt x="0" y="0"/>
                    </a:lnTo>
                    <a:close/>
                  </a:path>
                </a:pathLst>
              </a:custGeom>
              <a:solidFill>
                <a:srgbClr val="66BF75"/>
              </a:solidFill>
              <a:ln w="2636" cap="flat">
                <a:noFill/>
                <a:prstDash val="solid"/>
                <a:miter/>
              </a:ln>
            </p:spPr>
            <p:txBody>
              <a:bodyPr rtlCol="0" anchor="ctr"/>
              <a:lstStyle/>
              <a:p>
                <a:endParaRPr lang="en-US"/>
              </a:p>
            </p:txBody>
          </p:sp>
          <p:sp>
            <p:nvSpPr>
              <p:cNvPr id="34" name="TextBox 33">
                <a:extLst>
                  <a:ext uri="{FF2B5EF4-FFF2-40B4-BE49-F238E27FC236}">
                    <a16:creationId xmlns:a16="http://schemas.microsoft.com/office/drawing/2014/main" id="{5F93F986-4FC7-BCB5-98FD-CE2C8B4D227E}"/>
                  </a:ext>
                </a:extLst>
              </p:cNvPr>
              <p:cNvSpPr txBox="1"/>
              <p:nvPr/>
            </p:nvSpPr>
            <p:spPr>
              <a:xfrm>
                <a:off x="6868416" y="3101017"/>
                <a:ext cx="322204" cy="215444"/>
              </a:xfrm>
              <a:prstGeom prst="rect">
                <a:avLst/>
              </a:prstGeom>
              <a:noFill/>
            </p:spPr>
            <p:txBody>
              <a:bodyPr wrap="none" lIns="0" tIns="0" rIns="0" bIns="0" rtlCol="0" anchor="ctr">
                <a:spAutoFit/>
              </a:bodyPr>
              <a:lstStyle/>
              <a:p>
                <a:pPr algn="ctr"/>
                <a:r>
                  <a:rPr lang="en-US" sz="1400" b="1"/>
                  <a:t>400</a:t>
                </a:r>
              </a:p>
            </p:txBody>
          </p:sp>
        </p:grpSp>
        <p:grpSp>
          <p:nvGrpSpPr>
            <p:cNvPr id="453" name="Group 452">
              <a:extLst>
                <a:ext uri="{FF2B5EF4-FFF2-40B4-BE49-F238E27FC236}">
                  <a16:creationId xmlns:a16="http://schemas.microsoft.com/office/drawing/2014/main" id="{6E016411-E7CA-1CD6-1F5B-E6157E222CA9}"/>
                </a:ext>
              </a:extLst>
            </p:cNvPr>
            <p:cNvGrpSpPr/>
            <p:nvPr/>
          </p:nvGrpSpPr>
          <p:grpSpPr>
            <a:xfrm>
              <a:off x="6028450" y="4380500"/>
              <a:ext cx="2002137" cy="365295"/>
              <a:chOff x="6028450" y="4380500"/>
              <a:chExt cx="2002137" cy="365295"/>
            </a:xfrm>
          </p:grpSpPr>
          <p:sp>
            <p:nvSpPr>
              <p:cNvPr id="73" name="Freeform 72">
                <a:extLst>
                  <a:ext uri="{FF2B5EF4-FFF2-40B4-BE49-F238E27FC236}">
                    <a16:creationId xmlns:a16="http://schemas.microsoft.com/office/drawing/2014/main" id="{3D02CEB0-70B8-3BB3-1763-3113E7CCD246}"/>
                  </a:ext>
                </a:extLst>
              </p:cNvPr>
              <p:cNvSpPr/>
              <p:nvPr/>
            </p:nvSpPr>
            <p:spPr>
              <a:xfrm>
                <a:off x="6028450" y="4380500"/>
                <a:ext cx="2002137" cy="365295"/>
              </a:xfrm>
              <a:custGeom>
                <a:avLst/>
                <a:gdLst>
                  <a:gd name="connsiteX0" fmla="*/ 0 w 2002137"/>
                  <a:gd name="connsiteY0" fmla="*/ 0 h 365295"/>
                  <a:gd name="connsiteX1" fmla="*/ 2002137 w 2002137"/>
                  <a:gd name="connsiteY1" fmla="*/ 0 h 365295"/>
                  <a:gd name="connsiteX2" fmla="*/ 2002137 w 2002137"/>
                  <a:gd name="connsiteY2" fmla="*/ 365296 h 365295"/>
                  <a:gd name="connsiteX3" fmla="*/ 0 w 2002137"/>
                  <a:gd name="connsiteY3" fmla="*/ 365296 h 365295"/>
                  <a:gd name="connsiteX4" fmla="*/ 0 w 2002137"/>
                  <a:gd name="connsiteY4" fmla="*/ 0 h 3652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02137" h="365295">
                    <a:moveTo>
                      <a:pt x="0" y="0"/>
                    </a:moveTo>
                    <a:lnTo>
                      <a:pt x="2002137" y="0"/>
                    </a:lnTo>
                    <a:lnTo>
                      <a:pt x="2002137" y="365296"/>
                    </a:lnTo>
                    <a:lnTo>
                      <a:pt x="0" y="365296"/>
                    </a:lnTo>
                    <a:lnTo>
                      <a:pt x="0" y="0"/>
                    </a:lnTo>
                    <a:close/>
                  </a:path>
                </a:pathLst>
              </a:custGeom>
              <a:solidFill>
                <a:srgbClr val="FFC000"/>
              </a:solidFill>
              <a:ln w="2636" cap="flat">
                <a:noFill/>
                <a:prstDash val="solid"/>
                <a:miter/>
              </a:ln>
            </p:spPr>
            <p:txBody>
              <a:bodyPr rtlCol="0" anchor="ctr"/>
              <a:lstStyle/>
              <a:p>
                <a:endParaRPr lang="en-US"/>
              </a:p>
            </p:txBody>
          </p:sp>
          <p:sp>
            <p:nvSpPr>
              <p:cNvPr id="35" name="TextBox 34">
                <a:extLst>
                  <a:ext uri="{FF2B5EF4-FFF2-40B4-BE49-F238E27FC236}">
                    <a16:creationId xmlns:a16="http://schemas.microsoft.com/office/drawing/2014/main" id="{7A3528AB-D260-F4E2-DCA3-DFDA48D22B85}"/>
                  </a:ext>
                </a:extLst>
              </p:cNvPr>
              <p:cNvSpPr txBox="1"/>
              <p:nvPr/>
            </p:nvSpPr>
            <p:spPr>
              <a:xfrm>
                <a:off x="6791632" y="4455425"/>
                <a:ext cx="475772" cy="215444"/>
              </a:xfrm>
              <a:prstGeom prst="rect">
                <a:avLst/>
              </a:prstGeom>
              <a:noFill/>
            </p:spPr>
            <p:txBody>
              <a:bodyPr wrap="none" lIns="0" tIns="0" rIns="0" bIns="0" rtlCol="0" anchor="ctr">
                <a:spAutoFit/>
              </a:bodyPr>
              <a:lstStyle/>
              <a:p>
                <a:pPr algn="ctr"/>
                <a:r>
                  <a:rPr lang="en-US" sz="1400" b="1"/>
                  <a:t>4,000</a:t>
                </a:r>
              </a:p>
            </p:txBody>
          </p:sp>
        </p:grpSp>
        <p:grpSp>
          <p:nvGrpSpPr>
            <p:cNvPr id="454" name="Group 453">
              <a:extLst>
                <a:ext uri="{FF2B5EF4-FFF2-40B4-BE49-F238E27FC236}">
                  <a16:creationId xmlns:a16="http://schemas.microsoft.com/office/drawing/2014/main" id="{E0A98172-D405-76D5-A121-F98B2B6FBC71}"/>
                </a:ext>
              </a:extLst>
            </p:cNvPr>
            <p:cNvGrpSpPr/>
            <p:nvPr/>
          </p:nvGrpSpPr>
          <p:grpSpPr>
            <a:xfrm>
              <a:off x="6028450" y="4832840"/>
              <a:ext cx="2002137" cy="365295"/>
              <a:chOff x="6028450" y="4832840"/>
              <a:chExt cx="2002137" cy="365295"/>
            </a:xfrm>
          </p:grpSpPr>
          <p:sp>
            <p:nvSpPr>
              <p:cNvPr id="77" name="Freeform 76">
                <a:extLst>
                  <a:ext uri="{FF2B5EF4-FFF2-40B4-BE49-F238E27FC236}">
                    <a16:creationId xmlns:a16="http://schemas.microsoft.com/office/drawing/2014/main" id="{4BF349D3-E7F3-10A0-B06E-F0941DF65DFD}"/>
                  </a:ext>
                </a:extLst>
              </p:cNvPr>
              <p:cNvSpPr/>
              <p:nvPr/>
            </p:nvSpPr>
            <p:spPr>
              <a:xfrm>
                <a:off x="6028450" y="4832840"/>
                <a:ext cx="2002137" cy="365295"/>
              </a:xfrm>
              <a:custGeom>
                <a:avLst/>
                <a:gdLst>
                  <a:gd name="connsiteX0" fmla="*/ 0 w 2002137"/>
                  <a:gd name="connsiteY0" fmla="*/ 0 h 365295"/>
                  <a:gd name="connsiteX1" fmla="*/ 2002137 w 2002137"/>
                  <a:gd name="connsiteY1" fmla="*/ 0 h 365295"/>
                  <a:gd name="connsiteX2" fmla="*/ 2002137 w 2002137"/>
                  <a:gd name="connsiteY2" fmla="*/ 365296 h 365295"/>
                  <a:gd name="connsiteX3" fmla="*/ 0 w 2002137"/>
                  <a:gd name="connsiteY3" fmla="*/ 365296 h 365295"/>
                  <a:gd name="connsiteX4" fmla="*/ 0 w 2002137"/>
                  <a:gd name="connsiteY4" fmla="*/ 0 h 3652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02137" h="365295">
                    <a:moveTo>
                      <a:pt x="0" y="0"/>
                    </a:moveTo>
                    <a:lnTo>
                      <a:pt x="2002137" y="0"/>
                    </a:lnTo>
                    <a:lnTo>
                      <a:pt x="2002137" y="365296"/>
                    </a:lnTo>
                    <a:lnTo>
                      <a:pt x="0" y="365296"/>
                    </a:lnTo>
                    <a:lnTo>
                      <a:pt x="0" y="0"/>
                    </a:lnTo>
                    <a:close/>
                  </a:path>
                </a:pathLst>
              </a:custGeom>
              <a:solidFill>
                <a:srgbClr val="FFC000"/>
              </a:solidFill>
              <a:ln w="2636" cap="flat">
                <a:noFill/>
                <a:prstDash val="solid"/>
                <a:miter/>
              </a:ln>
            </p:spPr>
            <p:txBody>
              <a:bodyPr rtlCol="0" anchor="ctr"/>
              <a:lstStyle/>
              <a:p>
                <a:endParaRPr lang="en-US"/>
              </a:p>
            </p:txBody>
          </p:sp>
          <p:sp>
            <p:nvSpPr>
              <p:cNvPr id="36" name="TextBox 35">
                <a:extLst>
                  <a:ext uri="{FF2B5EF4-FFF2-40B4-BE49-F238E27FC236}">
                    <a16:creationId xmlns:a16="http://schemas.microsoft.com/office/drawing/2014/main" id="{633CBADC-9290-7A17-CEE8-17E0CB875F3E}"/>
                  </a:ext>
                </a:extLst>
              </p:cNvPr>
              <p:cNvSpPr txBox="1"/>
              <p:nvPr/>
            </p:nvSpPr>
            <p:spPr>
              <a:xfrm>
                <a:off x="6788266" y="4907765"/>
                <a:ext cx="482504" cy="215444"/>
              </a:xfrm>
              <a:prstGeom prst="rect">
                <a:avLst/>
              </a:prstGeom>
              <a:noFill/>
            </p:spPr>
            <p:txBody>
              <a:bodyPr wrap="none" lIns="0" tIns="0" rIns="0" bIns="0" rtlCol="0" anchor="ctr">
                <a:spAutoFit/>
              </a:bodyPr>
              <a:lstStyle/>
              <a:p>
                <a:pPr algn="ctr"/>
                <a:r>
                  <a:rPr lang="en-US" sz="1400" b="1"/>
                  <a:t>6,000</a:t>
                </a:r>
              </a:p>
            </p:txBody>
          </p:sp>
        </p:grpSp>
        <p:grpSp>
          <p:nvGrpSpPr>
            <p:cNvPr id="455" name="Group 454">
              <a:extLst>
                <a:ext uri="{FF2B5EF4-FFF2-40B4-BE49-F238E27FC236}">
                  <a16:creationId xmlns:a16="http://schemas.microsoft.com/office/drawing/2014/main" id="{A1DC15A9-06C5-7DF1-0C44-8C63EA5C3F86}"/>
                </a:ext>
              </a:extLst>
            </p:cNvPr>
            <p:cNvGrpSpPr/>
            <p:nvPr/>
          </p:nvGrpSpPr>
          <p:grpSpPr>
            <a:xfrm>
              <a:off x="6028450" y="5285180"/>
              <a:ext cx="2002137" cy="365295"/>
              <a:chOff x="6028450" y="5285180"/>
              <a:chExt cx="2002137" cy="365295"/>
            </a:xfrm>
          </p:grpSpPr>
          <p:sp>
            <p:nvSpPr>
              <p:cNvPr id="81" name="Freeform 80">
                <a:extLst>
                  <a:ext uri="{FF2B5EF4-FFF2-40B4-BE49-F238E27FC236}">
                    <a16:creationId xmlns:a16="http://schemas.microsoft.com/office/drawing/2014/main" id="{47356F08-71CC-AFE2-A2F2-1CCF42DC3205}"/>
                  </a:ext>
                </a:extLst>
              </p:cNvPr>
              <p:cNvSpPr/>
              <p:nvPr/>
            </p:nvSpPr>
            <p:spPr>
              <a:xfrm>
                <a:off x="6028450" y="5285180"/>
                <a:ext cx="2002137" cy="365295"/>
              </a:xfrm>
              <a:custGeom>
                <a:avLst/>
                <a:gdLst>
                  <a:gd name="connsiteX0" fmla="*/ 0 w 2002137"/>
                  <a:gd name="connsiteY0" fmla="*/ 0 h 365295"/>
                  <a:gd name="connsiteX1" fmla="*/ 2002137 w 2002137"/>
                  <a:gd name="connsiteY1" fmla="*/ 0 h 365295"/>
                  <a:gd name="connsiteX2" fmla="*/ 2002137 w 2002137"/>
                  <a:gd name="connsiteY2" fmla="*/ 365296 h 365295"/>
                  <a:gd name="connsiteX3" fmla="*/ 0 w 2002137"/>
                  <a:gd name="connsiteY3" fmla="*/ 365296 h 365295"/>
                  <a:gd name="connsiteX4" fmla="*/ 0 w 2002137"/>
                  <a:gd name="connsiteY4" fmla="*/ 0 h 3652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02137" h="365295">
                    <a:moveTo>
                      <a:pt x="0" y="0"/>
                    </a:moveTo>
                    <a:lnTo>
                      <a:pt x="2002137" y="0"/>
                    </a:lnTo>
                    <a:lnTo>
                      <a:pt x="2002137" y="365296"/>
                    </a:lnTo>
                    <a:lnTo>
                      <a:pt x="0" y="365296"/>
                    </a:lnTo>
                    <a:lnTo>
                      <a:pt x="0" y="0"/>
                    </a:lnTo>
                    <a:close/>
                  </a:path>
                </a:pathLst>
              </a:custGeom>
              <a:solidFill>
                <a:srgbClr val="FFC000"/>
              </a:solidFill>
              <a:ln w="2636" cap="flat">
                <a:noFill/>
                <a:prstDash val="solid"/>
                <a:miter/>
              </a:ln>
            </p:spPr>
            <p:txBody>
              <a:bodyPr rtlCol="0" anchor="ctr"/>
              <a:lstStyle/>
              <a:p>
                <a:endParaRPr lang="en-US"/>
              </a:p>
            </p:txBody>
          </p:sp>
          <p:sp>
            <p:nvSpPr>
              <p:cNvPr id="37" name="TextBox 36">
                <a:extLst>
                  <a:ext uri="{FF2B5EF4-FFF2-40B4-BE49-F238E27FC236}">
                    <a16:creationId xmlns:a16="http://schemas.microsoft.com/office/drawing/2014/main" id="{DD20210F-0665-2939-6BD6-74E93EC5A6C9}"/>
                  </a:ext>
                </a:extLst>
              </p:cNvPr>
              <p:cNvSpPr txBox="1"/>
              <p:nvPr/>
            </p:nvSpPr>
            <p:spPr>
              <a:xfrm>
                <a:off x="6747389" y="5360105"/>
                <a:ext cx="564258" cy="215444"/>
              </a:xfrm>
              <a:prstGeom prst="rect">
                <a:avLst/>
              </a:prstGeom>
              <a:noFill/>
            </p:spPr>
            <p:txBody>
              <a:bodyPr wrap="none" lIns="0" tIns="0" rIns="0" bIns="0" rtlCol="0" anchor="ctr">
                <a:spAutoFit/>
              </a:bodyPr>
              <a:lstStyle/>
              <a:p>
                <a:pPr algn="ctr"/>
                <a:r>
                  <a:rPr lang="en-US" sz="1400" b="1"/>
                  <a:t>12,000</a:t>
                </a:r>
              </a:p>
            </p:txBody>
          </p:sp>
        </p:grpSp>
        <p:grpSp>
          <p:nvGrpSpPr>
            <p:cNvPr id="456" name="Group 455">
              <a:extLst>
                <a:ext uri="{FF2B5EF4-FFF2-40B4-BE49-F238E27FC236}">
                  <a16:creationId xmlns:a16="http://schemas.microsoft.com/office/drawing/2014/main" id="{B3F22CDF-F455-4581-CDBD-9B6ED8C9C87F}"/>
                </a:ext>
              </a:extLst>
            </p:cNvPr>
            <p:cNvGrpSpPr/>
            <p:nvPr/>
          </p:nvGrpSpPr>
          <p:grpSpPr>
            <a:xfrm>
              <a:off x="6028450" y="5740158"/>
              <a:ext cx="2002137" cy="365295"/>
              <a:chOff x="6028450" y="5740158"/>
              <a:chExt cx="2002137" cy="365295"/>
            </a:xfrm>
          </p:grpSpPr>
          <p:sp>
            <p:nvSpPr>
              <p:cNvPr id="85" name="Freeform 84">
                <a:extLst>
                  <a:ext uri="{FF2B5EF4-FFF2-40B4-BE49-F238E27FC236}">
                    <a16:creationId xmlns:a16="http://schemas.microsoft.com/office/drawing/2014/main" id="{1084A62A-45F5-0533-1005-08AC4CA88BAF}"/>
                  </a:ext>
                </a:extLst>
              </p:cNvPr>
              <p:cNvSpPr/>
              <p:nvPr/>
            </p:nvSpPr>
            <p:spPr>
              <a:xfrm>
                <a:off x="6028450" y="5740158"/>
                <a:ext cx="2002137" cy="365295"/>
              </a:xfrm>
              <a:custGeom>
                <a:avLst/>
                <a:gdLst>
                  <a:gd name="connsiteX0" fmla="*/ 0 w 2002137"/>
                  <a:gd name="connsiteY0" fmla="*/ 0 h 365295"/>
                  <a:gd name="connsiteX1" fmla="*/ 2002137 w 2002137"/>
                  <a:gd name="connsiteY1" fmla="*/ 0 h 365295"/>
                  <a:gd name="connsiteX2" fmla="*/ 2002137 w 2002137"/>
                  <a:gd name="connsiteY2" fmla="*/ 365296 h 365295"/>
                  <a:gd name="connsiteX3" fmla="*/ 0 w 2002137"/>
                  <a:gd name="connsiteY3" fmla="*/ 365296 h 365295"/>
                  <a:gd name="connsiteX4" fmla="*/ 0 w 2002137"/>
                  <a:gd name="connsiteY4" fmla="*/ 0 h 3652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02137" h="365295">
                    <a:moveTo>
                      <a:pt x="0" y="0"/>
                    </a:moveTo>
                    <a:lnTo>
                      <a:pt x="2002137" y="0"/>
                    </a:lnTo>
                    <a:lnTo>
                      <a:pt x="2002137" y="365296"/>
                    </a:lnTo>
                    <a:lnTo>
                      <a:pt x="0" y="365296"/>
                    </a:lnTo>
                    <a:lnTo>
                      <a:pt x="0" y="0"/>
                    </a:lnTo>
                    <a:close/>
                  </a:path>
                </a:pathLst>
              </a:custGeom>
              <a:solidFill>
                <a:srgbClr val="FFC000"/>
              </a:solidFill>
              <a:ln w="2636" cap="flat">
                <a:noFill/>
                <a:prstDash val="solid"/>
                <a:miter/>
              </a:ln>
            </p:spPr>
            <p:txBody>
              <a:bodyPr rtlCol="0" anchor="ctr"/>
              <a:lstStyle/>
              <a:p>
                <a:endParaRPr lang="en-US"/>
              </a:p>
            </p:txBody>
          </p:sp>
          <p:sp>
            <p:nvSpPr>
              <p:cNvPr id="38" name="TextBox 37">
                <a:extLst>
                  <a:ext uri="{FF2B5EF4-FFF2-40B4-BE49-F238E27FC236}">
                    <a16:creationId xmlns:a16="http://schemas.microsoft.com/office/drawing/2014/main" id="{B503DCBC-4D96-14AC-D2F5-53FD56C0786F}"/>
                  </a:ext>
                </a:extLst>
              </p:cNvPr>
              <p:cNvSpPr txBox="1"/>
              <p:nvPr/>
            </p:nvSpPr>
            <p:spPr>
              <a:xfrm>
                <a:off x="6744184" y="5815083"/>
                <a:ext cx="570669" cy="215444"/>
              </a:xfrm>
              <a:prstGeom prst="rect">
                <a:avLst/>
              </a:prstGeom>
              <a:noFill/>
            </p:spPr>
            <p:txBody>
              <a:bodyPr wrap="none" lIns="0" tIns="0" rIns="0" bIns="0" rtlCol="0" anchor="ctr">
                <a:spAutoFit/>
              </a:bodyPr>
              <a:lstStyle/>
              <a:p>
                <a:pPr algn="ctr"/>
                <a:r>
                  <a:rPr lang="en-US" sz="1400" b="1"/>
                  <a:t>18,000</a:t>
                </a:r>
              </a:p>
            </p:txBody>
          </p:sp>
        </p:grpSp>
        <p:grpSp>
          <p:nvGrpSpPr>
            <p:cNvPr id="464" name="Group 463">
              <a:extLst>
                <a:ext uri="{FF2B5EF4-FFF2-40B4-BE49-F238E27FC236}">
                  <a16:creationId xmlns:a16="http://schemas.microsoft.com/office/drawing/2014/main" id="{23018475-41F4-5D3B-F01B-F4FA68660B4E}"/>
                </a:ext>
              </a:extLst>
            </p:cNvPr>
            <p:cNvGrpSpPr/>
            <p:nvPr/>
          </p:nvGrpSpPr>
          <p:grpSpPr>
            <a:xfrm>
              <a:off x="8120254" y="5740158"/>
              <a:ext cx="3202412" cy="365295"/>
              <a:chOff x="8120254" y="5740158"/>
              <a:chExt cx="3202412" cy="365295"/>
            </a:xfrm>
          </p:grpSpPr>
          <p:sp>
            <p:nvSpPr>
              <p:cNvPr id="86" name="Freeform 85">
                <a:extLst>
                  <a:ext uri="{FF2B5EF4-FFF2-40B4-BE49-F238E27FC236}">
                    <a16:creationId xmlns:a16="http://schemas.microsoft.com/office/drawing/2014/main" id="{F21880FA-02B9-1055-5B76-955904CB0A2E}"/>
                  </a:ext>
                </a:extLst>
              </p:cNvPr>
              <p:cNvSpPr/>
              <p:nvPr/>
            </p:nvSpPr>
            <p:spPr>
              <a:xfrm>
                <a:off x="8120254" y="5740158"/>
                <a:ext cx="3202412" cy="365295"/>
              </a:xfrm>
              <a:custGeom>
                <a:avLst/>
                <a:gdLst>
                  <a:gd name="connsiteX0" fmla="*/ 0 w 3202412"/>
                  <a:gd name="connsiteY0" fmla="*/ 0 h 365295"/>
                  <a:gd name="connsiteX1" fmla="*/ 3202412 w 3202412"/>
                  <a:gd name="connsiteY1" fmla="*/ 0 h 365295"/>
                  <a:gd name="connsiteX2" fmla="*/ 3202412 w 3202412"/>
                  <a:gd name="connsiteY2" fmla="*/ 365296 h 365295"/>
                  <a:gd name="connsiteX3" fmla="*/ 0 w 3202412"/>
                  <a:gd name="connsiteY3" fmla="*/ 365296 h 365295"/>
                  <a:gd name="connsiteX4" fmla="*/ 0 w 3202412"/>
                  <a:gd name="connsiteY4" fmla="*/ 0 h 3652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02412" h="365295">
                    <a:moveTo>
                      <a:pt x="0" y="0"/>
                    </a:moveTo>
                    <a:lnTo>
                      <a:pt x="3202412" y="0"/>
                    </a:lnTo>
                    <a:lnTo>
                      <a:pt x="3202412" y="365296"/>
                    </a:lnTo>
                    <a:lnTo>
                      <a:pt x="0" y="365296"/>
                    </a:lnTo>
                    <a:lnTo>
                      <a:pt x="0" y="0"/>
                    </a:lnTo>
                    <a:close/>
                  </a:path>
                </a:pathLst>
              </a:custGeom>
              <a:solidFill>
                <a:srgbClr val="FFC000"/>
              </a:solidFill>
              <a:ln w="2636" cap="flat">
                <a:noFill/>
                <a:prstDash val="solid"/>
                <a:miter/>
              </a:ln>
            </p:spPr>
            <p:txBody>
              <a:bodyPr rtlCol="0" anchor="ctr"/>
              <a:lstStyle/>
              <a:p>
                <a:endParaRPr lang="en-US"/>
              </a:p>
            </p:txBody>
          </p:sp>
          <p:sp>
            <p:nvSpPr>
              <p:cNvPr id="39" name="TextBox 38">
                <a:extLst>
                  <a:ext uri="{FF2B5EF4-FFF2-40B4-BE49-F238E27FC236}">
                    <a16:creationId xmlns:a16="http://schemas.microsoft.com/office/drawing/2014/main" id="{C005B27B-C1DE-CB52-868F-615A81F50C0A}"/>
                  </a:ext>
                </a:extLst>
              </p:cNvPr>
              <p:cNvSpPr txBox="1"/>
              <p:nvPr/>
            </p:nvSpPr>
            <p:spPr>
              <a:xfrm>
                <a:off x="8672903" y="5815083"/>
                <a:ext cx="2097114" cy="215444"/>
              </a:xfrm>
              <a:prstGeom prst="rect">
                <a:avLst/>
              </a:prstGeom>
              <a:noFill/>
            </p:spPr>
            <p:txBody>
              <a:bodyPr wrap="none" lIns="0" tIns="0" rIns="0" bIns="0" rtlCol="0" anchor="ctr">
                <a:spAutoFit/>
              </a:bodyPr>
              <a:lstStyle/>
              <a:p>
                <a:pPr algn="ctr"/>
                <a:r>
                  <a:rPr lang="en-US" sz="1400" b="1"/>
                  <a:t>Performance &amp; PD Pools</a:t>
                </a:r>
              </a:p>
            </p:txBody>
          </p:sp>
        </p:grpSp>
        <p:grpSp>
          <p:nvGrpSpPr>
            <p:cNvPr id="463" name="Group 462">
              <a:extLst>
                <a:ext uri="{FF2B5EF4-FFF2-40B4-BE49-F238E27FC236}">
                  <a16:creationId xmlns:a16="http://schemas.microsoft.com/office/drawing/2014/main" id="{F2A1EC81-4CE1-160E-34A7-57DAE32DE9CA}"/>
                </a:ext>
              </a:extLst>
            </p:cNvPr>
            <p:cNvGrpSpPr/>
            <p:nvPr/>
          </p:nvGrpSpPr>
          <p:grpSpPr>
            <a:xfrm>
              <a:off x="8120254" y="5285180"/>
              <a:ext cx="3202412" cy="365295"/>
              <a:chOff x="8120254" y="5285180"/>
              <a:chExt cx="3202412" cy="365295"/>
            </a:xfrm>
          </p:grpSpPr>
          <p:sp>
            <p:nvSpPr>
              <p:cNvPr id="82" name="Freeform 81">
                <a:extLst>
                  <a:ext uri="{FF2B5EF4-FFF2-40B4-BE49-F238E27FC236}">
                    <a16:creationId xmlns:a16="http://schemas.microsoft.com/office/drawing/2014/main" id="{75EA3C6F-80E8-983B-5EFD-8B9AC9709835}"/>
                  </a:ext>
                </a:extLst>
              </p:cNvPr>
              <p:cNvSpPr/>
              <p:nvPr/>
            </p:nvSpPr>
            <p:spPr>
              <a:xfrm>
                <a:off x="8120254" y="5285180"/>
                <a:ext cx="3202412" cy="365295"/>
              </a:xfrm>
              <a:custGeom>
                <a:avLst/>
                <a:gdLst>
                  <a:gd name="connsiteX0" fmla="*/ 0 w 3202412"/>
                  <a:gd name="connsiteY0" fmla="*/ 0 h 365295"/>
                  <a:gd name="connsiteX1" fmla="*/ 3202412 w 3202412"/>
                  <a:gd name="connsiteY1" fmla="*/ 0 h 365295"/>
                  <a:gd name="connsiteX2" fmla="*/ 3202412 w 3202412"/>
                  <a:gd name="connsiteY2" fmla="*/ 365296 h 365295"/>
                  <a:gd name="connsiteX3" fmla="*/ 0 w 3202412"/>
                  <a:gd name="connsiteY3" fmla="*/ 365296 h 365295"/>
                  <a:gd name="connsiteX4" fmla="*/ 0 w 3202412"/>
                  <a:gd name="connsiteY4" fmla="*/ 0 h 3652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02412" h="365295">
                    <a:moveTo>
                      <a:pt x="0" y="0"/>
                    </a:moveTo>
                    <a:lnTo>
                      <a:pt x="3202412" y="0"/>
                    </a:lnTo>
                    <a:lnTo>
                      <a:pt x="3202412" y="365296"/>
                    </a:lnTo>
                    <a:lnTo>
                      <a:pt x="0" y="365296"/>
                    </a:lnTo>
                    <a:lnTo>
                      <a:pt x="0" y="0"/>
                    </a:lnTo>
                    <a:close/>
                  </a:path>
                </a:pathLst>
              </a:custGeom>
              <a:solidFill>
                <a:srgbClr val="FFC000"/>
              </a:solidFill>
              <a:ln w="2636" cap="flat">
                <a:noFill/>
                <a:prstDash val="solid"/>
                <a:miter/>
              </a:ln>
            </p:spPr>
            <p:txBody>
              <a:bodyPr rtlCol="0" anchor="ctr"/>
              <a:lstStyle/>
              <a:p>
                <a:endParaRPr lang="en-US"/>
              </a:p>
            </p:txBody>
          </p:sp>
          <p:sp>
            <p:nvSpPr>
              <p:cNvPr id="40" name="TextBox 39">
                <a:extLst>
                  <a:ext uri="{FF2B5EF4-FFF2-40B4-BE49-F238E27FC236}">
                    <a16:creationId xmlns:a16="http://schemas.microsoft.com/office/drawing/2014/main" id="{5D3C628F-0C68-8779-ACCE-0127D2E9A2D0}"/>
                  </a:ext>
                </a:extLst>
              </p:cNvPr>
              <p:cNvSpPr txBox="1"/>
              <p:nvPr/>
            </p:nvSpPr>
            <p:spPr>
              <a:xfrm>
                <a:off x="8672903" y="5360105"/>
                <a:ext cx="2097114" cy="215444"/>
              </a:xfrm>
              <a:prstGeom prst="rect">
                <a:avLst/>
              </a:prstGeom>
              <a:noFill/>
            </p:spPr>
            <p:txBody>
              <a:bodyPr wrap="none" lIns="0" tIns="0" rIns="0" bIns="0" rtlCol="0" anchor="ctr">
                <a:spAutoFit/>
              </a:bodyPr>
              <a:lstStyle/>
              <a:p>
                <a:pPr algn="ctr"/>
                <a:r>
                  <a:rPr lang="en-US" sz="1400" b="1"/>
                  <a:t>Performance &amp; PD Pools</a:t>
                </a:r>
              </a:p>
            </p:txBody>
          </p:sp>
        </p:grpSp>
        <p:grpSp>
          <p:nvGrpSpPr>
            <p:cNvPr id="462" name="Group 461">
              <a:extLst>
                <a:ext uri="{FF2B5EF4-FFF2-40B4-BE49-F238E27FC236}">
                  <a16:creationId xmlns:a16="http://schemas.microsoft.com/office/drawing/2014/main" id="{36890A97-B82A-F479-0ECE-C5A7260454CC}"/>
                </a:ext>
              </a:extLst>
            </p:cNvPr>
            <p:cNvGrpSpPr/>
            <p:nvPr/>
          </p:nvGrpSpPr>
          <p:grpSpPr>
            <a:xfrm>
              <a:off x="8120254" y="4832840"/>
              <a:ext cx="3202412" cy="365295"/>
              <a:chOff x="8120254" y="4832840"/>
              <a:chExt cx="3202412" cy="365295"/>
            </a:xfrm>
          </p:grpSpPr>
          <p:sp>
            <p:nvSpPr>
              <p:cNvPr id="78" name="Freeform 77">
                <a:extLst>
                  <a:ext uri="{FF2B5EF4-FFF2-40B4-BE49-F238E27FC236}">
                    <a16:creationId xmlns:a16="http://schemas.microsoft.com/office/drawing/2014/main" id="{951A87C4-9D8D-E449-35F6-3EE0D7A18791}"/>
                  </a:ext>
                </a:extLst>
              </p:cNvPr>
              <p:cNvSpPr/>
              <p:nvPr/>
            </p:nvSpPr>
            <p:spPr>
              <a:xfrm>
                <a:off x="8120254" y="4832840"/>
                <a:ext cx="3202412" cy="365295"/>
              </a:xfrm>
              <a:custGeom>
                <a:avLst/>
                <a:gdLst>
                  <a:gd name="connsiteX0" fmla="*/ 0 w 3202412"/>
                  <a:gd name="connsiteY0" fmla="*/ 0 h 365295"/>
                  <a:gd name="connsiteX1" fmla="*/ 3202412 w 3202412"/>
                  <a:gd name="connsiteY1" fmla="*/ 0 h 365295"/>
                  <a:gd name="connsiteX2" fmla="*/ 3202412 w 3202412"/>
                  <a:gd name="connsiteY2" fmla="*/ 365296 h 365295"/>
                  <a:gd name="connsiteX3" fmla="*/ 0 w 3202412"/>
                  <a:gd name="connsiteY3" fmla="*/ 365296 h 365295"/>
                  <a:gd name="connsiteX4" fmla="*/ 0 w 3202412"/>
                  <a:gd name="connsiteY4" fmla="*/ 0 h 3652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02412" h="365295">
                    <a:moveTo>
                      <a:pt x="0" y="0"/>
                    </a:moveTo>
                    <a:lnTo>
                      <a:pt x="3202412" y="0"/>
                    </a:lnTo>
                    <a:lnTo>
                      <a:pt x="3202412" y="365296"/>
                    </a:lnTo>
                    <a:lnTo>
                      <a:pt x="0" y="365296"/>
                    </a:lnTo>
                    <a:lnTo>
                      <a:pt x="0" y="0"/>
                    </a:lnTo>
                    <a:close/>
                  </a:path>
                </a:pathLst>
              </a:custGeom>
              <a:solidFill>
                <a:srgbClr val="FFC000"/>
              </a:solidFill>
              <a:ln w="2636" cap="flat">
                <a:noFill/>
                <a:prstDash val="solid"/>
                <a:miter/>
              </a:ln>
            </p:spPr>
            <p:txBody>
              <a:bodyPr rtlCol="0" anchor="ctr"/>
              <a:lstStyle/>
              <a:p>
                <a:endParaRPr lang="en-US"/>
              </a:p>
            </p:txBody>
          </p:sp>
          <p:sp>
            <p:nvSpPr>
              <p:cNvPr id="41" name="TextBox 40">
                <a:extLst>
                  <a:ext uri="{FF2B5EF4-FFF2-40B4-BE49-F238E27FC236}">
                    <a16:creationId xmlns:a16="http://schemas.microsoft.com/office/drawing/2014/main" id="{E50007C7-4103-A3B7-65C4-EC986BC96D47}"/>
                  </a:ext>
                </a:extLst>
              </p:cNvPr>
              <p:cNvSpPr txBox="1"/>
              <p:nvPr/>
            </p:nvSpPr>
            <p:spPr>
              <a:xfrm>
                <a:off x="8404657" y="4907765"/>
                <a:ext cx="2633606" cy="215444"/>
              </a:xfrm>
              <a:prstGeom prst="rect">
                <a:avLst/>
              </a:prstGeom>
              <a:noFill/>
            </p:spPr>
            <p:txBody>
              <a:bodyPr wrap="none" lIns="0" tIns="0" rIns="0" bIns="0" rtlCol="0" anchor="ctr">
                <a:spAutoFit/>
              </a:bodyPr>
              <a:lstStyle/>
              <a:p>
                <a:pPr algn="ctr"/>
                <a:r>
                  <a:rPr lang="en-US" sz="1400" b="1"/>
                  <a:t>Performance &amp; Diamond Pools</a:t>
                </a:r>
              </a:p>
            </p:txBody>
          </p:sp>
        </p:grpSp>
        <p:grpSp>
          <p:nvGrpSpPr>
            <p:cNvPr id="461" name="Group 460">
              <a:extLst>
                <a:ext uri="{FF2B5EF4-FFF2-40B4-BE49-F238E27FC236}">
                  <a16:creationId xmlns:a16="http://schemas.microsoft.com/office/drawing/2014/main" id="{A5F15C50-62BA-4910-AD99-4C292A2FE533}"/>
                </a:ext>
              </a:extLst>
            </p:cNvPr>
            <p:cNvGrpSpPr/>
            <p:nvPr/>
          </p:nvGrpSpPr>
          <p:grpSpPr>
            <a:xfrm>
              <a:off x="8120254" y="4380500"/>
              <a:ext cx="3202412" cy="365295"/>
              <a:chOff x="8120254" y="4380500"/>
              <a:chExt cx="3202412" cy="365295"/>
            </a:xfrm>
          </p:grpSpPr>
          <p:sp>
            <p:nvSpPr>
              <p:cNvPr id="74" name="Freeform 73">
                <a:extLst>
                  <a:ext uri="{FF2B5EF4-FFF2-40B4-BE49-F238E27FC236}">
                    <a16:creationId xmlns:a16="http://schemas.microsoft.com/office/drawing/2014/main" id="{86B51F6F-75C2-428B-D140-955983914209}"/>
                  </a:ext>
                </a:extLst>
              </p:cNvPr>
              <p:cNvSpPr/>
              <p:nvPr/>
            </p:nvSpPr>
            <p:spPr>
              <a:xfrm>
                <a:off x="8120254" y="4380500"/>
                <a:ext cx="3202412" cy="365295"/>
              </a:xfrm>
              <a:custGeom>
                <a:avLst/>
                <a:gdLst>
                  <a:gd name="connsiteX0" fmla="*/ 0 w 3202412"/>
                  <a:gd name="connsiteY0" fmla="*/ 0 h 365295"/>
                  <a:gd name="connsiteX1" fmla="*/ 3202412 w 3202412"/>
                  <a:gd name="connsiteY1" fmla="*/ 0 h 365295"/>
                  <a:gd name="connsiteX2" fmla="*/ 3202412 w 3202412"/>
                  <a:gd name="connsiteY2" fmla="*/ 365296 h 365295"/>
                  <a:gd name="connsiteX3" fmla="*/ 0 w 3202412"/>
                  <a:gd name="connsiteY3" fmla="*/ 365296 h 365295"/>
                  <a:gd name="connsiteX4" fmla="*/ 0 w 3202412"/>
                  <a:gd name="connsiteY4" fmla="*/ 0 h 3652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02412" h="365295">
                    <a:moveTo>
                      <a:pt x="0" y="0"/>
                    </a:moveTo>
                    <a:lnTo>
                      <a:pt x="3202412" y="0"/>
                    </a:lnTo>
                    <a:lnTo>
                      <a:pt x="3202412" y="365296"/>
                    </a:lnTo>
                    <a:lnTo>
                      <a:pt x="0" y="365296"/>
                    </a:lnTo>
                    <a:lnTo>
                      <a:pt x="0" y="0"/>
                    </a:lnTo>
                    <a:close/>
                  </a:path>
                </a:pathLst>
              </a:custGeom>
              <a:solidFill>
                <a:srgbClr val="FFC000"/>
              </a:solidFill>
              <a:ln w="2636" cap="flat">
                <a:noFill/>
                <a:prstDash val="solid"/>
                <a:miter/>
              </a:ln>
            </p:spPr>
            <p:txBody>
              <a:bodyPr rtlCol="0" anchor="ctr"/>
              <a:lstStyle/>
              <a:p>
                <a:endParaRPr lang="en-US"/>
              </a:p>
            </p:txBody>
          </p:sp>
          <p:sp>
            <p:nvSpPr>
              <p:cNvPr id="42" name="TextBox 41">
                <a:extLst>
                  <a:ext uri="{FF2B5EF4-FFF2-40B4-BE49-F238E27FC236}">
                    <a16:creationId xmlns:a16="http://schemas.microsoft.com/office/drawing/2014/main" id="{1C4BDA00-BD7F-C45B-6CEA-1966946530C6}"/>
                  </a:ext>
                </a:extLst>
              </p:cNvPr>
              <p:cNvSpPr txBox="1"/>
              <p:nvPr/>
            </p:nvSpPr>
            <p:spPr>
              <a:xfrm>
                <a:off x="8946216" y="4455425"/>
                <a:ext cx="1550489" cy="215444"/>
              </a:xfrm>
              <a:prstGeom prst="rect">
                <a:avLst/>
              </a:prstGeom>
              <a:noFill/>
            </p:spPr>
            <p:txBody>
              <a:bodyPr wrap="none" lIns="0" tIns="0" rIns="0" bIns="0" rtlCol="0" anchor="ctr">
                <a:spAutoFit/>
              </a:bodyPr>
              <a:lstStyle/>
              <a:p>
                <a:pPr algn="ctr"/>
                <a:r>
                  <a:rPr lang="en-US" sz="1400" b="1"/>
                  <a:t>Performance Pool</a:t>
                </a:r>
              </a:p>
            </p:txBody>
          </p:sp>
        </p:grpSp>
        <p:grpSp>
          <p:nvGrpSpPr>
            <p:cNvPr id="460" name="Group 459">
              <a:extLst>
                <a:ext uri="{FF2B5EF4-FFF2-40B4-BE49-F238E27FC236}">
                  <a16:creationId xmlns:a16="http://schemas.microsoft.com/office/drawing/2014/main" id="{3BEBF87C-21DB-DA47-AEE5-5C929E74DAB6}"/>
                </a:ext>
              </a:extLst>
            </p:cNvPr>
            <p:cNvGrpSpPr/>
            <p:nvPr/>
          </p:nvGrpSpPr>
          <p:grpSpPr>
            <a:xfrm>
              <a:off x="8120254" y="3928134"/>
              <a:ext cx="3202412" cy="365322"/>
              <a:chOff x="8120254" y="3928134"/>
              <a:chExt cx="3202412" cy="365322"/>
            </a:xfrm>
          </p:grpSpPr>
          <p:sp>
            <p:nvSpPr>
              <p:cNvPr id="70" name="Freeform 69">
                <a:extLst>
                  <a:ext uri="{FF2B5EF4-FFF2-40B4-BE49-F238E27FC236}">
                    <a16:creationId xmlns:a16="http://schemas.microsoft.com/office/drawing/2014/main" id="{D0206D5D-3455-D299-C9F8-EB5405CAAA9F}"/>
                  </a:ext>
                </a:extLst>
              </p:cNvPr>
              <p:cNvSpPr/>
              <p:nvPr/>
            </p:nvSpPr>
            <p:spPr>
              <a:xfrm>
                <a:off x="8120254" y="3928134"/>
                <a:ext cx="3202412" cy="365322"/>
              </a:xfrm>
              <a:custGeom>
                <a:avLst/>
                <a:gdLst>
                  <a:gd name="connsiteX0" fmla="*/ 0 w 3202412"/>
                  <a:gd name="connsiteY0" fmla="*/ 0 h 365322"/>
                  <a:gd name="connsiteX1" fmla="*/ 3202412 w 3202412"/>
                  <a:gd name="connsiteY1" fmla="*/ 0 h 365322"/>
                  <a:gd name="connsiteX2" fmla="*/ 3202412 w 3202412"/>
                  <a:gd name="connsiteY2" fmla="*/ 365322 h 365322"/>
                  <a:gd name="connsiteX3" fmla="*/ 0 w 3202412"/>
                  <a:gd name="connsiteY3" fmla="*/ 365322 h 365322"/>
                  <a:gd name="connsiteX4" fmla="*/ 0 w 3202412"/>
                  <a:gd name="connsiteY4" fmla="*/ 0 h 3653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02412" h="365322">
                    <a:moveTo>
                      <a:pt x="0" y="0"/>
                    </a:moveTo>
                    <a:lnTo>
                      <a:pt x="3202412" y="0"/>
                    </a:lnTo>
                    <a:lnTo>
                      <a:pt x="3202412" y="365322"/>
                    </a:lnTo>
                    <a:lnTo>
                      <a:pt x="0" y="365322"/>
                    </a:lnTo>
                    <a:lnTo>
                      <a:pt x="0" y="0"/>
                    </a:lnTo>
                    <a:close/>
                  </a:path>
                </a:pathLst>
              </a:custGeom>
              <a:solidFill>
                <a:srgbClr val="66BF75"/>
              </a:solidFill>
              <a:ln w="2636" cap="flat">
                <a:noFill/>
                <a:prstDash val="solid"/>
                <a:miter/>
              </a:ln>
            </p:spPr>
            <p:txBody>
              <a:bodyPr rtlCol="0" anchor="ctr"/>
              <a:lstStyle/>
              <a:p>
                <a:endParaRPr lang="en-US"/>
              </a:p>
            </p:txBody>
          </p:sp>
          <p:sp>
            <p:nvSpPr>
              <p:cNvPr id="43" name="TextBox 42">
                <a:extLst>
                  <a:ext uri="{FF2B5EF4-FFF2-40B4-BE49-F238E27FC236}">
                    <a16:creationId xmlns:a16="http://schemas.microsoft.com/office/drawing/2014/main" id="{F5E14391-139A-B900-231C-96008C64BA68}"/>
                  </a:ext>
                </a:extLst>
              </p:cNvPr>
              <p:cNvSpPr txBox="1"/>
              <p:nvPr/>
            </p:nvSpPr>
            <p:spPr>
              <a:xfrm>
                <a:off x="9009374" y="4003073"/>
                <a:ext cx="1424172" cy="215444"/>
              </a:xfrm>
              <a:prstGeom prst="rect">
                <a:avLst/>
              </a:prstGeom>
              <a:noFill/>
            </p:spPr>
            <p:txBody>
              <a:bodyPr wrap="none" lIns="0" tIns="0" rIns="0" bIns="0" rtlCol="0" anchor="ctr">
                <a:spAutoFit/>
              </a:bodyPr>
              <a:lstStyle/>
              <a:p>
                <a:pPr algn="ctr"/>
                <a:r>
                  <a:rPr lang="en-US" sz="1400" b="1"/>
                  <a:t>6</a:t>
                </a:r>
                <a:r>
                  <a:rPr lang="en-US" sz="1400" b="1" baseline="30000"/>
                  <a:t>th</a:t>
                </a:r>
                <a:r>
                  <a:rPr lang="en-US" sz="1400" b="1"/>
                  <a:t> and 7</a:t>
                </a:r>
                <a:r>
                  <a:rPr lang="en-US" sz="1400" b="1" baseline="30000"/>
                  <a:t>th</a:t>
                </a:r>
                <a:r>
                  <a:rPr lang="en-US" sz="1400" b="1"/>
                  <a:t> levels</a:t>
                </a:r>
              </a:p>
            </p:txBody>
          </p:sp>
        </p:grpSp>
        <p:grpSp>
          <p:nvGrpSpPr>
            <p:cNvPr id="459" name="Group 458">
              <a:extLst>
                <a:ext uri="{FF2B5EF4-FFF2-40B4-BE49-F238E27FC236}">
                  <a16:creationId xmlns:a16="http://schemas.microsoft.com/office/drawing/2014/main" id="{D0907FA4-BA10-B60C-A53E-4899C4E128F2}"/>
                </a:ext>
              </a:extLst>
            </p:cNvPr>
            <p:cNvGrpSpPr/>
            <p:nvPr/>
          </p:nvGrpSpPr>
          <p:grpSpPr>
            <a:xfrm>
              <a:off x="8120254" y="3475794"/>
              <a:ext cx="3202412" cy="365295"/>
              <a:chOff x="8120254" y="3475794"/>
              <a:chExt cx="3202412" cy="365295"/>
            </a:xfrm>
          </p:grpSpPr>
          <p:sp>
            <p:nvSpPr>
              <p:cNvPr id="66" name="Freeform 65">
                <a:extLst>
                  <a:ext uri="{FF2B5EF4-FFF2-40B4-BE49-F238E27FC236}">
                    <a16:creationId xmlns:a16="http://schemas.microsoft.com/office/drawing/2014/main" id="{83F9CA76-0990-0878-0F3A-3ACCC73396C3}"/>
                  </a:ext>
                </a:extLst>
              </p:cNvPr>
              <p:cNvSpPr/>
              <p:nvPr/>
            </p:nvSpPr>
            <p:spPr>
              <a:xfrm>
                <a:off x="8120254" y="3475794"/>
                <a:ext cx="3202412" cy="365295"/>
              </a:xfrm>
              <a:custGeom>
                <a:avLst/>
                <a:gdLst>
                  <a:gd name="connsiteX0" fmla="*/ 0 w 3202412"/>
                  <a:gd name="connsiteY0" fmla="*/ 0 h 365295"/>
                  <a:gd name="connsiteX1" fmla="*/ 3202412 w 3202412"/>
                  <a:gd name="connsiteY1" fmla="*/ 0 h 365295"/>
                  <a:gd name="connsiteX2" fmla="*/ 3202412 w 3202412"/>
                  <a:gd name="connsiteY2" fmla="*/ 365296 h 365295"/>
                  <a:gd name="connsiteX3" fmla="*/ 0 w 3202412"/>
                  <a:gd name="connsiteY3" fmla="*/ 365296 h 365295"/>
                  <a:gd name="connsiteX4" fmla="*/ 0 w 3202412"/>
                  <a:gd name="connsiteY4" fmla="*/ 0 h 3652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02412" h="365295">
                    <a:moveTo>
                      <a:pt x="0" y="0"/>
                    </a:moveTo>
                    <a:lnTo>
                      <a:pt x="3202412" y="0"/>
                    </a:lnTo>
                    <a:lnTo>
                      <a:pt x="3202412" y="365296"/>
                    </a:lnTo>
                    <a:lnTo>
                      <a:pt x="0" y="365296"/>
                    </a:lnTo>
                    <a:lnTo>
                      <a:pt x="0" y="0"/>
                    </a:lnTo>
                    <a:close/>
                  </a:path>
                </a:pathLst>
              </a:custGeom>
              <a:solidFill>
                <a:srgbClr val="66BF75"/>
              </a:solidFill>
              <a:ln w="2636" cap="flat">
                <a:noFill/>
                <a:prstDash val="solid"/>
                <a:miter/>
              </a:ln>
            </p:spPr>
            <p:txBody>
              <a:bodyPr rtlCol="0" anchor="ctr"/>
              <a:lstStyle/>
              <a:p>
                <a:endParaRPr lang="en-US"/>
              </a:p>
            </p:txBody>
          </p:sp>
          <p:sp>
            <p:nvSpPr>
              <p:cNvPr id="44" name="TextBox 43">
                <a:extLst>
                  <a:ext uri="{FF2B5EF4-FFF2-40B4-BE49-F238E27FC236}">
                    <a16:creationId xmlns:a16="http://schemas.microsoft.com/office/drawing/2014/main" id="{15FEFBCC-8E5C-21D7-FFF9-3046140F57CE}"/>
                  </a:ext>
                </a:extLst>
              </p:cNvPr>
              <p:cNvSpPr txBox="1"/>
              <p:nvPr/>
            </p:nvSpPr>
            <p:spPr>
              <a:xfrm>
                <a:off x="9009374" y="3550719"/>
                <a:ext cx="1424172" cy="215444"/>
              </a:xfrm>
              <a:prstGeom prst="rect">
                <a:avLst/>
              </a:prstGeom>
              <a:noFill/>
            </p:spPr>
            <p:txBody>
              <a:bodyPr wrap="none" lIns="0" tIns="0" rIns="0" bIns="0" rtlCol="0" anchor="ctr">
                <a:spAutoFit/>
              </a:bodyPr>
              <a:lstStyle/>
              <a:p>
                <a:pPr algn="ctr"/>
                <a:r>
                  <a:rPr lang="en-US" sz="1400" b="1"/>
                  <a:t>6</a:t>
                </a:r>
                <a:r>
                  <a:rPr lang="en-US" sz="1400" b="1" baseline="30000"/>
                  <a:t>th</a:t>
                </a:r>
                <a:r>
                  <a:rPr lang="en-US" sz="1400" b="1"/>
                  <a:t> and 7</a:t>
                </a:r>
                <a:r>
                  <a:rPr lang="en-US" sz="1400" b="1" baseline="30000"/>
                  <a:t>th</a:t>
                </a:r>
                <a:r>
                  <a:rPr lang="en-US" sz="1400" b="1"/>
                  <a:t> levels</a:t>
                </a:r>
              </a:p>
            </p:txBody>
          </p:sp>
        </p:grpSp>
        <p:grpSp>
          <p:nvGrpSpPr>
            <p:cNvPr id="458" name="Group 457">
              <a:extLst>
                <a:ext uri="{FF2B5EF4-FFF2-40B4-BE49-F238E27FC236}">
                  <a16:creationId xmlns:a16="http://schemas.microsoft.com/office/drawing/2014/main" id="{A0680D9A-AA2C-75CF-061E-9869537A23FE}"/>
                </a:ext>
              </a:extLst>
            </p:cNvPr>
            <p:cNvGrpSpPr/>
            <p:nvPr/>
          </p:nvGrpSpPr>
          <p:grpSpPr>
            <a:xfrm>
              <a:off x="8120254" y="3026092"/>
              <a:ext cx="3202412" cy="365295"/>
              <a:chOff x="8120254" y="3026092"/>
              <a:chExt cx="3202412" cy="365295"/>
            </a:xfrm>
          </p:grpSpPr>
          <p:sp>
            <p:nvSpPr>
              <p:cNvPr id="62" name="Freeform 61">
                <a:extLst>
                  <a:ext uri="{FF2B5EF4-FFF2-40B4-BE49-F238E27FC236}">
                    <a16:creationId xmlns:a16="http://schemas.microsoft.com/office/drawing/2014/main" id="{2AF5BF80-B6A2-58D0-E5D7-EB54E680F0F5}"/>
                  </a:ext>
                </a:extLst>
              </p:cNvPr>
              <p:cNvSpPr/>
              <p:nvPr/>
            </p:nvSpPr>
            <p:spPr>
              <a:xfrm>
                <a:off x="8120254" y="3026092"/>
                <a:ext cx="3202412" cy="365295"/>
              </a:xfrm>
              <a:custGeom>
                <a:avLst/>
                <a:gdLst>
                  <a:gd name="connsiteX0" fmla="*/ 0 w 3202412"/>
                  <a:gd name="connsiteY0" fmla="*/ 0 h 365295"/>
                  <a:gd name="connsiteX1" fmla="*/ 3202412 w 3202412"/>
                  <a:gd name="connsiteY1" fmla="*/ 0 h 365295"/>
                  <a:gd name="connsiteX2" fmla="*/ 3202412 w 3202412"/>
                  <a:gd name="connsiteY2" fmla="*/ 365296 h 365295"/>
                  <a:gd name="connsiteX3" fmla="*/ 0 w 3202412"/>
                  <a:gd name="connsiteY3" fmla="*/ 365296 h 365295"/>
                  <a:gd name="connsiteX4" fmla="*/ 0 w 3202412"/>
                  <a:gd name="connsiteY4" fmla="*/ 0 h 3652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02412" h="365295">
                    <a:moveTo>
                      <a:pt x="0" y="0"/>
                    </a:moveTo>
                    <a:lnTo>
                      <a:pt x="3202412" y="0"/>
                    </a:lnTo>
                    <a:lnTo>
                      <a:pt x="3202412" y="365296"/>
                    </a:lnTo>
                    <a:lnTo>
                      <a:pt x="0" y="365296"/>
                    </a:lnTo>
                    <a:lnTo>
                      <a:pt x="0" y="0"/>
                    </a:lnTo>
                    <a:close/>
                  </a:path>
                </a:pathLst>
              </a:custGeom>
              <a:solidFill>
                <a:srgbClr val="66BF75"/>
              </a:solidFill>
              <a:ln w="2636" cap="flat">
                <a:noFill/>
                <a:prstDash val="solid"/>
                <a:miter/>
              </a:ln>
            </p:spPr>
            <p:txBody>
              <a:bodyPr rtlCol="0" anchor="ctr"/>
              <a:lstStyle/>
              <a:p>
                <a:endParaRPr lang="en-US"/>
              </a:p>
            </p:txBody>
          </p:sp>
          <p:sp>
            <p:nvSpPr>
              <p:cNvPr id="45" name="TextBox 44">
                <a:extLst>
                  <a:ext uri="{FF2B5EF4-FFF2-40B4-BE49-F238E27FC236}">
                    <a16:creationId xmlns:a16="http://schemas.microsoft.com/office/drawing/2014/main" id="{9919CF30-5E5F-EA19-051D-521F2A9257B2}"/>
                  </a:ext>
                </a:extLst>
              </p:cNvPr>
              <p:cNvSpPr txBox="1"/>
              <p:nvPr/>
            </p:nvSpPr>
            <p:spPr>
              <a:xfrm>
                <a:off x="9009374" y="3101017"/>
                <a:ext cx="1424172" cy="215444"/>
              </a:xfrm>
              <a:prstGeom prst="rect">
                <a:avLst/>
              </a:prstGeom>
              <a:noFill/>
            </p:spPr>
            <p:txBody>
              <a:bodyPr wrap="none" lIns="0" tIns="0" rIns="0" bIns="0" rtlCol="0" anchor="ctr">
                <a:spAutoFit/>
              </a:bodyPr>
              <a:lstStyle/>
              <a:p>
                <a:pPr algn="ctr"/>
                <a:r>
                  <a:rPr lang="en-US" sz="1400" b="1"/>
                  <a:t>5</a:t>
                </a:r>
                <a:r>
                  <a:rPr lang="en-US" sz="1400" b="1" baseline="30000"/>
                  <a:t>th</a:t>
                </a:r>
                <a:r>
                  <a:rPr lang="en-US" sz="1400" b="1"/>
                  <a:t> and 6</a:t>
                </a:r>
                <a:r>
                  <a:rPr lang="en-US" sz="1400" b="1" baseline="30000"/>
                  <a:t>th</a:t>
                </a:r>
                <a:r>
                  <a:rPr lang="en-US" sz="1400" b="1"/>
                  <a:t> levels</a:t>
                </a:r>
              </a:p>
            </p:txBody>
          </p:sp>
        </p:grpSp>
        <p:grpSp>
          <p:nvGrpSpPr>
            <p:cNvPr id="457" name="Group 456">
              <a:extLst>
                <a:ext uri="{FF2B5EF4-FFF2-40B4-BE49-F238E27FC236}">
                  <a16:creationId xmlns:a16="http://schemas.microsoft.com/office/drawing/2014/main" id="{C3F434E0-6A46-C6E5-7952-03055B4AF08D}"/>
                </a:ext>
              </a:extLst>
            </p:cNvPr>
            <p:cNvGrpSpPr/>
            <p:nvPr/>
          </p:nvGrpSpPr>
          <p:grpSpPr>
            <a:xfrm>
              <a:off x="8120254" y="2573752"/>
              <a:ext cx="3202412" cy="365295"/>
              <a:chOff x="8120254" y="2573752"/>
              <a:chExt cx="3202412" cy="365295"/>
            </a:xfrm>
          </p:grpSpPr>
          <p:sp>
            <p:nvSpPr>
              <p:cNvPr id="58" name="Freeform 57">
                <a:extLst>
                  <a:ext uri="{FF2B5EF4-FFF2-40B4-BE49-F238E27FC236}">
                    <a16:creationId xmlns:a16="http://schemas.microsoft.com/office/drawing/2014/main" id="{5F10D48B-216B-F767-6BDA-30421407F898}"/>
                  </a:ext>
                </a:extLst>
              </p:cNvPr>
              <p:cNvSpPr/>
              <p:nvPr/>
            </p:nvSpPr>
            <p:spPr>
              <a:xfrm>
                <a:off x="8120254" y="2573752"/>
                <a:ext cx="3202412" cy="365295"/>
              </a:xfrm>
              <a:custGeom>
                <a:avLst/>
                <a:gdLst>
                  <a:gd name="connsiteX0" fmla="*/ 0 w 3202412"/>
                  <a:gd name="connsiteY0" fmla="*/ 0 h 365295"/>
                  <a:gd name="connsiteX1" fmla="*/ 3202412 w 3202412"/>
                  <a:gd name="connsiteY1" fmla="*/ 0 h 365295"/>
                  <a:gd name="connsiteX2" fmla="*/ 3202412 w 3202412"/>
                  <a:gd name="connsiteY2" fmla="*/ 365296 h 365295"/>
                  <a:gd name="connsiteX3" fmla="*/ 0 w 3202412"/>
                  <a:gd name="connsiteY3" fmla="*/ 365296 h 365295"/>
                  <a:gd name="connsiteX4" fmla="*/ 0 w 3202412"/>
                  <a:gd name="connsiteY4" fmla="*/ 0 h 3652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02412" h="365295">
                    <a:moveTo>
                      <a:pt x="0" y="0"/>
                    </a:moveTo>
                    <a:lnTo>
                      <a:pt x="3202412" y="0"/>
                    </a:lnTo>
                    <a:lnTo>
                      <a:pt x="3202412" y="365296"/>
                    </a:lnTo>
                    <a:lnTo>
                      <a:pt x="0" y="365296"/>
                    </a:lnTo>
                    <a:lnTo>
                      <a:pt x="0" y="0"/>
                    </a:lnTo>
                    <a:close/>
                  </a:path>
                </a:pathLst>
              </a:custGeom>
              <a:solidFill>
                <a:srgbClr val="66BF75"/>
              </a:solidFill>
              <a:ln w="2636" cap="flat">
                <a:noFill/>
                <a:prstDash val="solid"/>
                <a:miter/>
              </a:ln>
            </p:spPr>
            <p:txBody>
              <a:bodyPr rtlCol="0" anchor="ctr"/>
              <a:lstStyle/>
              <a:p>
                <a:endParaRPr lang="en-US"/>
              </a:p>
            </p:txBody>
          </p:sp>
          <p:sp>
            <p:nvSpPr>
              <p:cNvPr id="46" name="TextBox 45">
                <a:extLst>
                  <a:ext uri="{FF2B5EF4-FFF2-40B4-BE49-F238E27FC236}">
                    <a16:creationId xmlns:a16="http://schemas.microsoft.com/office/drawing/2014/main" id="{9A281A46-2DB4-CD14-C42A-AFD57E574066}"/>
                  </a:ext>
                </a:extLst>
              </p:cNvPr>
              <p:cNvSpPr txBox="1"/>
              <p:nvPr/>
            </p:nvSpPr>
            <p:spPr>
              <a:xfrm>
                <a:off x="9009374" y="2648677"/>
                <a:ext cx="1424172" cy="215444"/>
              </a:xfrm>
              <a:prstGeom prst="rect">
                <a:avLst/>
              </a:prstGeom>
              <a:noFill/>
            </p:spPr>
            <p:txBody>
              <a:bodyPr wrap="none" lIns="0" tIns="0" rIns="0" bIns="0" rtlCol="0" anchor="ctr">
                <a:spAutoFit/>
              </a:bodyPr>
              <a:lstStyle/>
              <a:p>
                <a:pPr algn="ctr"/>
                <a:r>
                  <a:rPr lang="en-US" sz="1400" b="1"/>
                  <a:t>4</a:t>
                </a:r>
                <a:r>
                  <a:rPr lang="en-US" sz="1400" b="1" baseline="30000"/>
                  <a:t>th</a:t>
                </a:r>
                <a:r>
                  <a:rPr lang="en-US" sz="1400" b="1"/>
                  <a:t> and 5</a:t>
                </a:r>
                <a:r>
                  <a:rPr lang="en-US" sz="1400" b="1" baseline="30000"/>
                  <a:t>th</a:t>
                </a:r>
                <a:r>
                  <a:rPr lang="en-US" sz="1400" b="1"/>
                  <a:t> levels</a:t>
                </a:r>
              </a:p>
            </p:txBody>
          </p:sp>
        </p:grpSp>
      </p:grpSp>
    </p:spTree>
    <p:extLst>
      <p:ext uri="{BB962C8B-B14F-4D97-AF65-F5344CB8AC3E}">
        <p14:creationId xmlns:p14="http://schemas.microsoft.com/office/powerpoint/2010/main" val="9313772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42" presetClass="path" presetSubtype="0" decel="100000" fill="hold" grpId="1" nodeType="withEffect">
                                  <p:stCondLst>
                                    <p:cond delay="0"/>
                                  </p:stCondLst>
                                  <p:childTnLst>
                                    <p:animMotion origin="layout" path="M -3.33333E-6 -1.11111E-6 L -0.01354 0.03449 " pathEditMode="relative" rAng="0" ptsTypes="AA">
                                      <p:cBhvr>
                                        <p:cTn id="9" dur="1000" spd="-100000" fill="hold"/>
                                        <p:tgtEl>
                                          <p:spTgt spid="4"/>
                                        </p:tgtEl>
                                        <p:attrNameLst>
                                          <p:attrName>ppt_x</p:attrName>
                                          <p:attrName>ppt_y</p:attrName>
                                        </p:attrNameLst>
                                      </p:cBhvr>
                                      <p:rCtr x="-677" y="1713"/>
                                    </p:animMotion>
                                  </p:childTnLst>
                                </p:cTn>
                              </p:par>
                              <p:par>
                                <p:cTn id="10" presetID="10" presetClass="entr" presetSubtype="0" fill="hold" grpId="0" nodeType="withEffect">
                                  <p:stCondLst>
                                    <p:cond delay="20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childTnLst>
                                </p:cTn>
                              </p:par>
                              <p:par>
                                <p:cTn id="13" presetID="42" presetClass="path" presetSubtype="0" decel="100000" fill="hold" grpId="1" nodeType="withEffect">
                                  <p:stCondLst>
                                    <p:cond delay="200"/>
                                  </p:stCondLst>
                                  <p:childTnLst>
                                    <p:animMotion origin="layout" path="M -2.08333E-6 -2.22222E-6 L -0.01354 0.03449 " pathEditMode="relative" rAng="0" ptsTypes="AA">
                                      <p:cBhvr>
                                        <p:cTn id="14" dur="1000" spd="-100000" fill="hold"/>
                                        <p:tgtEl>
                                          <p:spTgt spid="2"/>
                                        </p:tgtEl>
                                        <p:attrNameLst>
                                          <p:attrName>ppt_x</p:attrName>
                                          <p:attrName>ppt_y</p:attrName>
                                        </p:attrNameLst>
                                      </p:cBhvr>
                                      <p:rCtr x="-677" y="1713"/>
                                    </p:animMotion>
                                  </p:childTnLst>
                                </p:cTn>
                              </p:par>
                              <p:par>
                                <p:cTn id="15" presetID="10" presetClass="entr" presetSubtype="0" fill="hold" grpId="0" nodeType="withEffect">
                                  <p:stCondLst>
                                    <p:cond delay="20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500"/>
                                        <p:tgtEl>
                                          <p:spTgt spid="5"/>
                                        </p:tgtEl>
                                      </p:cBhvr>
                                    </p:animEffect>
                                  </p:childTnLst>
                                </p:cTn>
                              </p:par>
                              <p:par>
                                <p:cTn id="18" presetID="42" presetClass="path" presetSubtype="0" decel="100000" fill="hold" grpId="1" nodeType="withEffect">
                                  <p:stCondLst>
                                    <p:cond delay="200"/>
                                  </p:stCondLst>
                                  <p:childTnLst>
                                    <p:animMotion origin="layout" path="M -2.08333E-6 1.48148E-6 L -0.01354 0.03449 " pathEditMode="relative" rAng="0" ptsTypes="AA">
                                      <p:cBhvr>
                                        <p:cTn id="19" dur="1000" spd="-100000" fill="hold"/>
                                        <p:tgtEl>
                                          <p:spTgt spid="5"/>
                                        </p:tgtEl>
                                        <p:attrNameLst>
                                          <p:attrName>ppt_x</p:attrName>
                                          <p:attrName>ppt_y</p:attrName>
                                        </p:attrNameLst>
                                      </p:cBhvr>
                                      <p:rCtr x="-677" y="1713"/>
                                    </p:animMotion>
                                  </p:childTnLst>
                                </p:cTn>
                              </p:par>
                              <p:par>
                                <p:cTn id="20" presetID="10" presetClass="entr" presetSubtype="0" fill="hold" nodeType="withEffect">
                                  <p:stCondLst>
                                    <p:cond delay="200"/>
                                  </p:stCondLst>
                                  <p:childTnLst>
                                    <p:set>
                                      <p:cBhvr>
                                        <p:cTn id="21" dur="1" fill="hold">
                                          <p:stCondLst>
                                            <p:cond delay="0"/>
                                          </p:stCondLst>
                                        </p:cTn>
                                        <p:tgtEl>
                                          <p:spTgt spid="465"/>
                                        </p:tgtEl>
                                        <p:attrNameLst>
                                          <p:attrName>style.visibility</p:attrName>
                                        </p:attrNameLst>
                                      </p:cBhvr>
                                      <p:to>
                                        <p:strVal val="visible"/>
                                      </p:to>
                                    </p:set>
                                    <p:animEffect transition="in" filter="fade">
                                      <p:cBhvr>
                                        <p:cTn id="22" dur="500"/>
                                        <p:tgtEl>
                                          <p:spTgt spid="465"/>
                                        </p:tgtEl>
                                      </p:cBhvr>
                                    </p:animEffect>
                                  </p:childTnLst>
                                </p:cTn>
                              </p:par>
                              <p:par>
                                <p:cTn id="23" presetID="42" presetClass="path" presetSubtype="0" decel="100000" fill="hold" nodeType="withEffect">
                                  <p:stCondLst>
                                    <p:cond delay="200"/>
                                  </p:stCondLst>
                                  <p:childTnLst>
                                    <p:animMotion origin="layout" path="M -2.08333E-6 -2.22222E-6 L -0.01354 0.03449 " pathEditMode="relative" rAng="0" ptsTypes="AA">
                                      <p:cBhvr>
                                        <p:cTn id="24" dur="1000" spd="-100000" fill="hold"/>
                                        <p:tgtEl>
                                          <p:spTgt spid="465"/>
                                        </p:tgtEl>
                                        <p:attrNameLst>
                                          <p:attrName>ppt_x</p:attrName>
                                          <p:attrName>ppt_y</p:attrName>
                                        </p:attrNameLst>
                                      </p:cBhvr>
                                      <p:rCtr x="-677" y="1713"/>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4" grpId="1"/>
      <p:bldP spid="2" grpId="0"/>
      <p:bldP spid="2" grpId="1"/>
      <p:bldP spid="5" grpId="0"/>
      <p:bldP spid="5" grpId="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D740497-1B65-BCD6-5F5E-1A9DFE11A6A5}"/>
              </a:ext>
            </a:extLst>
          </p:cNvPr>
          <p:cNvPicPr>
            <a:picLocks noChangeAspect="1"/>
          </p:cNvPicPr>
          <p:nvPr/>
        </p:nvPicPr>
        <p:blipFill>
          <a:blip r:embed="rId3"/>
          <a:srcRect l="2623" r="2623"/>
          <a:stretch/>
        </p:blipFill>
        <p:spPr>
          <a:xfrm>
            <a:off x="0" y="0"/>
            <a:ext cx="12192000" cy="6858000"/>
          </a:xfrm>
          <a:prstGeom prst="rect">
            <a:avLst/>
          </a:prstGeom>
        </p:spPr>
      </p:pic>
      <p:sp>
        <p:nvSpPr>
          <p:cNvPr id="4" name="Rectangle 3">
            <a:extLst>
              <a:ext uri="{FF2B5EF4-FFF2-40B4-BE49-F238E27FC236}">
                <a16:creationId xmlns:a16="http://schemas.microsoft.com/office/drawing/2014/main" id="{AFA8849B-F9F4-D8CC-CD51-F94A983D3F93}"/>
              </a:ext>
            </a:extLst>
          </p:cNvPr>
          <p:cNvSpPr/>
          <p:nvPr/>
        </p:nvSpPr>
        <p:spPr>
          <a:xfrm flipH="1" flipV="1">
            <a:off x="0" y="0"/>
            <a:ext cx="12192000" cy="6858000"/>
          </a:xfrm>
          <a:prstGeom prst="rect">
            <a:avLst/>
          </a:prstGeom>
          <a:gradFill>
            <a:gsLst>
              <a:gs pos="5000">
                <a:schemeClr val="tx2">
                  <a:lumMod val="19000"/>
                  <a:alpha val="16062"/>
                </a:schemeClr>
              </a:gs>
              <a:gs pos="70000">
                <a:schemeClr val="tx2">
                  <a:alpha val="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Sanctuary Primary">
            <a:extLst>
              <a:ext uri="{FF2B5EF4-FFF2-40B4-BE49-F238E27FC236}">
                <a16:creationId xmlns:a16="http://schemas.microsoft.com/office/drawing/2014/main" id="{B3778892-82A9-42C8-406D-3AB83ED52012}"/>
              </a:ext>
            </a:extLst>
          </p:cNvPr>
          <p:cNvSpPr/>
          <p:nvPr/>
        </p:nvSpPr>
        <p:spPr>
          <a:xfrm>
            <a:off x="657860" y="2335484"/>
            <a:ext cx="351475" cy="84777"/>
          </a:xfrm>
          <a:custGeom>
            <a:avLst/>
            <a:gdLst>
              <a:gd name="connsiteX0" fmla="*/ 4990148 w 5313513"/>
              <a:gd name="connsiteY0" fmla="*/ 0 h 1281637"/>
              <a:gd name="connsiteX1" fmla="*/ 320993 w 5313513"/>
              <a:gd name="connsiteY1" fmla="*/ 0 h 1281637"/>
              <a:gd name="connsiteX2" fmla="*/ 0 w 5313513"/>
              <a:gd name="connsiteY2" fmla="*/ 641766 h 1281637"/>
              <a:gd name="connsiteX3" fmla="*/ 320993 w 5313513"/>
              <a:gd name="connsiteY3" fmla="*/ 1281631 h 1281637"/>
              <a:gd name="connsiteX4" fmla="*/ 4990148 w 5313513"/>
              <a:gd name="connsiteY4" fmla="*/ 1281631 h 1281637"/>
              <a:gd name="connsiteX5" fmla="*/ 5313045 w 5313513"/>
              <a:gd name="connsiteY5" fmla="*/ 641766 h 1281637"/>
              <a:gd name="connsiteX6" fmla="*/ 4990148 w 5313513"/>
              <a:gd name="connsiteY6" fmla="*/ 0 h 12816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313513" h="1281637">
                <a:moveTo>
                  <a:pt x="4990148" y="0"/>
                </a:moveTo>
                <a:lnTo>
                  <a:pt x="320993" y="0"/>
                </a:lnTo>
                <a:cubicBezTo>
                  <a:pt x="0" y="0"/>
                  <a:pt x="0" y="443057"/>
                  <a:pt x="0" y="641766"/>
                </a:cubicBezTo>
                <a:cubicBezTo>
                  <a:pt x="1905" y="827166"/>
                  <a:pt x="0" y="1283533"/>
                  <a:pt x="320993" y="1281631"/>
                </a:cubicBezTo>
                <a:lnTo>
                  <a:pt x="4990148" y="1281631"/>
                </a:lnTo>
                <a:cubicBezTo>
                  <a:pt x="5315903" y="1283533"/>
                  <a:pt x="5312093" y="828116"/>
                  <a:pt x="5313045" y="641766"/>
                </a:cubicBezTo>
                <a:cubicBezTo>
                  <a:pt x="5315903" y="443057"/>
                  <a:pt x="5315903" y="0"/>
                  <a:pt x="4990148" y="0"/>
                </a:cubicBezTo>
                <a:close/>
              </a:path>
            </a:pathLst>
          </a:custGeom>
          <a:solidFill>
            <a:schemeClr val="bg1"/>
          </a:solidFill>
          <a:ln w="9525" cap="flat">
            <a:noFill/>
            <a:prstDash val="solid"/>
            <a:miter/>
          </a:ln>
          <a:effectLst/>
        </p:spPr>
        <p:txBody>
          <a:bodyPr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u="none" strike="noStrike" kern="1200" cap="none" spc="0" normalizeH="0" baseline="0" noProof="0">
              <a:ln>
                <a:noFill/>
              </a:ln>
              <a:solidFill>
                <a:srgbClr val="7E8871"/>
              </a:solidFill>
              <a:effectLst/>
              <a:uLnTx/>
              <a:uFillTx/>
              <a:latin typeface="Raleway Medium" panose="020B0003030101060003" pitchFamily="34" charset="0"/>
              <a:ea typeface="+mn-ea"/>
              <a:cs typeface="+mn-cs"/>
            </a:endParaRPr>
          </a:p>
        </p:txBody>
      </p:sp>
      <p:pic>
        <p:nvPicPr>
          <p:cNvPr id="3" name="Graphic 2">
            <a:extLst>
              <a:ext uri="{FF2B5EF4-FFF2-40B4-BE49-F238E27FC236}">
                <a16:creationId xmlns:a16="http://schemas.microsoft.com/office/drawing/2014/main" id="{B91B0014-CEBA-2E22-455E-6315732E510C}"/>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1702122" y="253445"/>
            <a:ext cx="231061" cy="325855"/>
          </a:xfrm>
          <a:prstGeom prst="rect">
            <a:avLst/>
          </a:prstGeom>
        </p:spPr>
      </p:pic>
      <p:sp>
        <p:nvSpPr>
          <p:cNvPr id="8" name="TextBox 7">
            <a:extLst>
              <a:ext uri="{FF2B5EF4-FFF2-40B4-BE49-F238E27FC236}">
                <a16:creationId xmlns:a16="http://schemas.microsoft.com/office/drawing/2014/main" id="{F95AE649-30E3-CD82-B2E8-36B318CD4BB0}"/>
              </a:ext>
            </a:extLst>
          </p:cNvPr>
          <p:cNvSpPr txBox="1"/>
          <p:nvPr/>
        </p:nvSpPr>
        <p:spPr>
          <a:xfrm>
            <a:off x="576470" y="633023"/>
            <a:ext cx="5632174" cy="1569660"/>
          </a:xfrm>
          <a:prstGeom prst="rect">
            <a:avLst/>
          </a:prstGeom>
          <a:noFill/>
        </p:spPr>
        <p:txBody>
          <a:bodyPr wrap="square" rtlCol="0">
            <a:spAutoFit/>
          </a:bodyPr>
          <a:lstStyle/>
          <a:p>
            <a:r>
              <a:rPr lang="en-US" sz="4800">
                <a:effectLst/>
                <a:latin typeface="+mj-lt"/>
                <a:ea typeface="Raleway" panose="020B0003030101060003" pitchFamily="34" charset="0"/>
                <a:cs typeface="Raleway" panose="020B0003030101060003" pitchFamily="34" charset="0"/>
              </a:rPr>
              <a:t>A Business that Fits Your Life</a:t>
            </a:r>
            <a:r>
              <a:rPr lang="en-US" sz="4800">
                <a:effectLst/>
                <a:latin typeface="+mj-lt"/>
              </a:rPr>
              <a:t> </a:t>
            </a:r>
            <a:endParaRPr lang="en-US" sz="4800">
              <a:latin typeface="+mj-lt"/>
            </a:endParaRPr>
          </a:p>
        </p:txBody>
      </p:sp>
    </p:spTree>
    <p:extLst>
      <p:ext uri="{BB962C8B-B14F-4D97-AF65-F5344CB8AC3E}">
        <p14:creationId xmlns:p14="http://schemas.microsoft.com/office/powerpoint/2010/main" val="26351271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10" fill="hold" grpId="0" nodeType="withEffect">
                                  <p:stCondLst>
                                    <p:cond delay="100"/>
                                  </p:stCondLst>
                                  <p:childTnLst>
                                    <p:set>
                                      <p:cBhvr>
                                        <p:cTn id="6" dur="1" fill="hold">
                                          <p:stCondLst>
                                            <p:cond delay="0"/>
                                          </p:stCondLst>
                                        </p:cTn>
                                        <p:tgtEl>
                                          <p:spTgt spid="31"/>
                                        </p:tgtEl>
                                        <p:attrNameLst>
                                          <p:attrName>style.visibility</p:attrName>
                                        </p:attrNameLst>
                                      </p:cBhvr>
                                      <p:to>
                                        <p:strVal val="visible"/>
                                      </p:to>
                                    </p:set>
                                    <p:anim calcmode="lin" valueType="num">
                                      <p:cBhvr>
                                        <p:cTn id="7" dur="500" fill="hold"/>
                                        <p:tgtEl>
                                          <p:spTgt spid="31"/>
                                        </p:tgtEl>
                                        <p:attrNameLst>
                                          <p:attrName>ppt_w</p:attrName>
                                        </p:attrNameLst>
                                      </p:cBhvr>
                                      <p:tavLst>
                                        <p:tav tm="0">
                                          <p:val>
                                            <p:fltVal val="0"/>
                                          </p:val>
                                        </p:tav>
                                        <p:tav tm="100000">
                                          <p:val>
                                            <p:strVal val="#ppt_w"/>
                                          </p:val>
                                        </p:tav>
                                      </p:tavLst>
                                    </p:anim>
                                    <p:anim calcmode="lin" valueType="num">
                                      <p:cBhvr>
                                        <p:cTn id="8" dur="500" fill="hold"/>
                                        <p:tgtEl>
                                          <p:spTgt spid="31"/>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6096AC-91D3-6273-50DC-0DC25D4372DF}"/>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02F0B9D8-34C4-6ED0-3C41-8B7DCD5C245A}"/>
              </a:ext>
            </a:extLst>
          </p:cNvPr>
          <p:cNvSpPr txBox="1"/>
          <p:nvPr/>
        </p:nvSpPr>
        <p:spPr>
          <a:xfrm>
            <a:off x="481898" y="639103"/>
            <a:ext cx="8621784" cy="830997"/>
          </a:xfrm>
          <a:prstGeom prst="rect">
            <a:avLst/>
          </a:prstGeom>
          <a:noFill/>
        </p:spPr>
        <p:txBody>
          <a:bodyPr wrap="none" lIns="0" tIns="0" rIns="0" bIns="0" rtlCol="0" anchor="b">
            <a:spAutoFit/>
          </a:bodyPr>
          <a:lstStyle/>
          <a:p>
            <a:r>
              <a:rPr lang="en-US" sz="5400" b="1" spc="200">
                <a:latin typeface="Raleway ExtraBold" panose="020B0003030101060003" pitchFamily="34" charset="0"/>
              </a:rPr>
              <a:t>Discover </a:t>
            </a:r>
            <a:r>
              <a:rPr lang="en-US" sz="5400" spc="200">
                <a:latin typeface="Raleway" panose="020B0003030101060003" pitchFamily="34" charset="0"/>
              </a:rPr>
              <a:t>the Possibilities</a:t>
            </a:r>
          </a:p>
        </p:txBody>
      </p:sp>
      <p:sp>
        <p:nvSpPr>
          <p:cNvPr id="7" name="Sanctuary Primary">
            <a:extLst>
              <a:ext uri="{FF2B5EF4-FFF2-40B4-BE49-F238E27FC236}">
                <a16:creationId xmlns:a16="http://schemas.microsoft.com/office/drawing/2014/main" id="{EE166B78-D64B-1475-29C1-B0102EC7B253}"/>
              </a:ext>
            </a:extLst>
          </p:cNvPr>
          <p:cNvSpPr/>
          <p:nvPr/>
        </p:nvSpPr>
        <p:spPr>
          <a:xfrm>
            <a:off x="481898" y="1560865"/>
            <a:ext cx="351475" cy="84777"/>
          </a:xfrm>
          <a:custGeom>
            <a:avLst/>
            <a:gdLst>
              <a:gd name="connsiteX0" fmla="*/ 4990148 w 5313513"/>
              <a:gd name="connsiteY0" fmla="*/ 0 h 1281637"/>
              <a:gd name="connsiteX1" fmla="*/ 320993 w 5313513"/>
              <a:gd name="connsiteY1" fmla="*/ 0 h 1281637"/>
              <a:gd name="connsiteX2" fmla="*/ 0 w 5313513"/>
              <a:gd name="connsiteY2" fmla="*/ 641766 h 1281637"/>
              <a:gd name="connsiteX3" fmla="*/ 320993 w 5313513"/>
              <a:gd name="connsiteY3" fmla="*/ 1281631 h 1281637"/>
              <a:gd name="connsiteX4" fmla="*/ 4990148 w 5313513"/>
              <a:gd name="connsiteY4" fmla="*/ 1281631 h 1281637"/>
              <a:gd name="connsiteX5" fmla="*/ 5313045 w 5313513"/>
              <a:gd name="connsiteY5" fmla="*/ 641766 h 1281637"/>
              <a:gd name="connsiteX6" fmla="*/ 4990148 w 5313513"/>
              <a:gd name="connsiteY6" fmla="*/ 0 h 12816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313513" h="1281637">
                <a:moveTo>
                  <a:pt x="4990148" y="0"/>
                </a:moveTo>
                <a:lnTo>
                  <a:pt x="320993" y="0"/>
                </a:lnTo>
                <a:cubicBezTo>
                  <a:pt x="0" y="0"/>
                  <a:pt x="0" y="443057"/>
                  <a:pt x="0" y="641766"/>
                </a:cubicBezTo>
                <a:cubicBezTo>
                  <a:pt x="1905" y="827166"/>
                  <a:pt x="0" y="1283533"/>
                  <a:pt x="320993" y="1281631"/>
                </a:cubicBezTo>
                <a:lnTo>
                  <a:pt x="4990148" y="1281631"/>
                </a:lnTo>
                <a:cubicBezTo>
                  <a:pt x="5315903" y="1283533"/>
                  <a:pt x="5312093" y="828116"/>
                  <a:pt x="5313045" y="641766"/>
                </a:cubicBezTo>
                <a:cubicBezTo>
                  <a:pt x="5315903" y="443057"/>
                  <a:pt x="5315903" y="0"/>
                  <a:pt x="4990148" y="0"/>
                </a:cubicBezTo>
                <a:close/>
              </a:path>
            </a:pathLst>
          </a:custGeom>
          <a:solidFill>
            <a:schemeClr val="accent1"/>
          </a:solidFill>
          <a:ln w="9525" cap="flat">
            <a:noFill/>
            <a:prstDash val="solid"/>
            <a:miter/>
          </a:ln>
          <a:effectLst/>
        </p:spPr>
        <p:txBody>
          <a:bodyPr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u="none" strike="noStrike" kern="1200" cap="none" spc="0" normalizeH="0" baseline="0" noProof="0">
              <a:ln>
                <a:noFill/>
              </a:ln>
              <a:solidFill>
                <a:srgbClr val="7E8871"/>
              </a:solidFill>
              <a:effectLst/>
              <a:uLnTx/>
              <a:uFillTx/>
              <a:latin typeface="Raleway Medium" panose="020B0003030101060003" pitchFamily="34" charset="0"/>
              <a:ea typeface="+mn-ea"/>
              <a:cs typeface="+mn-cs"/>
            </a:endParaRPr>
          </a:p>
        </p:txBody>
      </p:sp>
      <p:pic>
        <p:nvPicPr>
          <p:cNvPr id="3" name="Picture 2">
            <a:extLst>
              <a:ext uri="{FF2B5EF4-FFF2-40B4-BE49-F238E27FC236}">
                <a16:creationId xmlns:a16="http://schemas.microsoft.com/office/drawing/2014/main" id="{852CE9C6-17D7-A9A0-BA37-E2DECCB3B161}"/>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86424" y="2098891"/>
            <a:ext cx="12019153" cy="3954776"/>
          </a:xfrm>
          <a:prstGeom prst="rect">
            <a:avLst/>
          </a:prstGeom>
        </p:spPr>
      </p:pic>
    </p:spTree>
    <p:extLst>
      <p:ext uri="{BB962C8B-B14F-4D97-AF65-F5344CB8AC3E}">
        <p14:creationId xmlns:p14="http://schemas.microsoft.com/office/powerpoint/2010/main" val="36645375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840119-33E8-8259-C68C-69568324DA45}"/>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92E591CB-4BF5-EB28-0264-77AAF35C6DE9}"/>
              </a:ext>
            </a:extLst>
          </p:cNvPr>
          <p:cNvSpPr/>
          <p:nvPr/>
        </p:nvSpPr>
        <p:spPr>
          <a:xfrm>
            <a:off x="11482157" y="6032570"/>
            <a:ext cx="371061" cy="37188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1">
            <a:extLst>
              <a:ext uri="{FF2B5EF4-FFF2-40B4-BE49-F238E27FC236}">
                <a16:creationId xmlns:a16="http://schemas.microsoft.com/office/drawing/2014/main" id="{9A557DBB-C6B3-A6F9-2EE9-4F5A3A73AF97}"/>
              </a:ext>
            </a:extLst>
          </p:cNvPr>
          <p:cNvSpPr txBox="1">
            <a:spLocks/>
          </p:cNvSpPr>
          <p:nvPr/>
        </p:nvSpPr>
        <p:spPr>
          <a:xfrm>
            <a:off x="481897" y="1682028"/>
            <a:ext cx="4923821" cy="332399"/>
          </a:xfrm>
          <a:prstGeom prst="rect">
            <a:avLst/>
          </a:prstGeom>
          <a:effectLst/>
        </p:spPr>
        <p:txBody>
          <a:bodyPr wrap="square" lIns="0" tIns="0" rIns="0" bIns="0" anchor="t">
            <a:spAutoFit/>
          </a:bodyPr>
          <a:lstStyle>
            <a:lvl1pPr algn="l" defTabSz="914400" rtl="0" eaLnBrk="1" latinLnBrk="0" hangingPunct="1">
              <a:lnSpc>
                <a:spcPct val="90000"/>
              </a:lnSpc>
              <a:spcBef>
                <a:spcPct val="0"/>
              </a:spcBef>
              <a:buNone/>
              <a:defRPr sz="6000" b="1" kern="1200">
                <a:solidFill>
                  <a:schemeClr val="bg1"/>
                </a:solidFill>
                <a:latin typeface="+mj-lt"/>
                <a:ea typeface="+mj-ea"/>
                <a:cs typeface="+mj-cs"/>
              </a:defRPr>
            </a:lvl1pPr>
          </a:lstStyle>
          <a:p>
            <a:pPr lvl="0">
              <a:defRPr/>
            </a:pPr>
            <a:r>
              <a:rPr lang="en-US" sz="2400" b="0" i="1">
                <a:solidFill>
                  <a:schemeClr val="tx1"/>
                </a:solidFill>
                <a:latin typeface="+mn-lt"/>
              </a:rPr>
              <a:t>Your path to $500 starts here!</a:t>
            </a:r>
            <a:endParaRPr lang="en-US" sz="2400" b="0" i="1" spc="100">
              <a:solidFill>
                <a:schemeClr val="tx1"/>
              </a:solidFill>
              <a:effectLst>
                <a:outerShdw blurRad="152400" dist="76200" dir="2700000" algn="tl" rotWithShape="0">
                  <a:prstClr val="black">
                    <a:alpha val="20000"/>
                  </a:prstClr>
                </a:outerShdw>
              </a:effectLst>
              <a:latin typeface="+mn-lt"/>
            </a:endParaRPr>
          </a:p>
        </p:txBody>
      </p:sp>
      <p:sp>
        <p:nvSpPr>
          <p:cNvPr id="5" name="TextBox 4">
            <a:extLst>
              <a:ext uri="{FF2B5EF4-FFF2-40B4-BE49-F238E27FC236}">
                <a16:creationId xmlns:a16="http://schemas.microsoft.com/office/drawing/2014/main" id="{40789BCD-98C6-E29C-6BBE-36A1F2F56691}"/>
              </a:ext>
            </a:extLst>
          </p:cNvPr>
          <p:cNvSpPr txBox="1"/>
          <p:nvPr/>
        </p:nvSpPr>
        <p:spPr>
          <a:xfrm>
            <a:off x="397927" y="538310"/>
            <a:ext cx="8279907" cy="830997"/>
          </a:xfrm>
          <a:prstGeom prst="rect">
            <a:avLst/>
          </a:prstGeom>
          <a:noFill/>
          <a:ln w="12700">
            <a:noFill/>
          </a:ln>
        </p:spPr>
        <p:txBody>
          <a:bodyPr wrap="square" rtlCol="0">
            <a:spAutoFit/>
          </a:bodyPr>
          <a:lstStyle/>
          <a:p>
            <a:r>
              <a:rPr lang="en-US" sz="4800">
                <a:effectLst/>
                <a:latin typeface="+mj-lt"/>
                <a:ea typeface="Raleway" panose="020B0003030101060003" pitchFamily="34" charset="0"/>
                <a:cs typeface="Raleway" panose="020B0003030101060003" pitchFamily="34" charset="0"/>
              </a:rPr>
              <a:t>SHARE. EARN. </a:t>
            </a:r>
            <a:r>
              <a:rPr lang="en-US" sz="4800">
                <a:ln w="28575">
                  <a:solidFill>
                    <a:schemeClr val="accent6"/>
                  </a:solidFill>
                </a:ln>
                <a:noFill/>
                <a:effectLst/>
                <a:latin typeface="+mj-lt"/>
                <a:ea typeface="Raleway" panose="020B0003030101060003" pitchFamily="34" charset="0"/>
                <a:cs typeface="Raleway" panose="020B0003030101060003" pitchFamily="34" charset="0"/>
              </a:rPr>
              <a:t>THRIVE.</a:t>
            </a:r>
            <a:endParaRPr lang="en-US" sz="4800">
              <a:ln w="28575">
                <a:solidFill>
                  <a:schemeClr val="accent6"/>
                </a:solidFill>
              </a:ln>
              <a:noFill/>
              <a:latin typeface="+mj-lt"/>
            </a:endParaRPr>
          </a:p>
        </p:txBody>
      </p:sp>
      <p:sp>
        <p:nvSpPr>
          <p:cNvPr id="6" name="Sanctuary Primary">
            <a:extLst>
              <a:ext uri="{FF2B5EF4-FFF2-40B4-BE49-F238E27FC236}">
                <a16:creationId xmlns:a16="http://schemas.microsoft.com/office/drawing/2014/main" id="{ABCCDBC4-D71E-D970-17EA-CF48BD0A659F}"/>
              </a:ext>
            </a:extLst>
          </p:cNvPr>
          <p:cNvSpPr/>
          <p:nvPr/>
        </p:nvSpPr>
        <p:spPr>
          <a:xfrm>
            <a:off x="481897" y="1345882"/>
            <a:ext cx="351475" cy="84777"/>
          </a:xfrm>
          <a:custGeom>
            <a:avLst/>
            <a:gdLst>
              <a:gd name="connsiteX0" fmla="*/ 4990148 w 5313513"/>
              <a:gd name="connsiteY0" fmla="*/ 0 h 1281637"/>
              <a:gd name="connsiteX1" fmla="*/ 320993 w 5313513"/>
              <a:gd name="connsiteY1" fmla="*/ 0 h 1281637"/>
              <a:gd name="connsiteX2" fmla="*/ 0 w 5313513"/>
              <a:gd name="connsiteY2" fmla="*/ 641766 h 1281637"/>
              <a:gd name="connsiteX3" fmla="*/ 320993 w 5313513"/>
              <a:gd name="connsiteY3" fmla="*/ 1281631 h 1281637"/>
              <a:gd name="connsiteX4" fmla="*/ 4990148 w 5313513"/>
              <a:gd name="connsiteY4" fmla="*/ 1281631 h 1281637"/>
              <a:gd name="connsiteX5" fmla="*/ 5313045 w 5313513"/>
              <a:gd name="connsiteY5" fmla="*/ 641766 h 1281637"/>
              <a:gd name="connsiteX6" fmla="*/ 4990148 w 5313513"/>
              <a:gd name="connsiteY6" fmla="*/ 0 h 12816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313513" h="1281637">
                <a:moveTo>
                  <a:pt x="4990148" y="0"/>
                </a:moveTo>
                <a:lnTo>
                  <a:pt x="320993" y="0"/>
                </a:lnTo>
                <a:cubicBezTo>
                  <a:pt x="0" y="0"/>
                  <a:pt x="0" y="443057"/>
                  <a:pt x="0" y="641766"/>
                </a:cubicBezTo>
                <a:cubicBezTo>
                  <a:pt x="1905" y="827166"/>
                  <a:pt x="0" y="1283533"/>
                  <a:pt x="320993" y="1281631"/>
                </a:cubicBezTo>
                <a:lnTo>
                  <a:pt x="4990148" y="1281631"/>
                </a:lnTo>
                <a:cubicBezTo>
                  <a:pt x="5315903" y="1283533"/>
                  <a:pt x="5312093" y="828116"/>
                  <a:pt x="5313045" y="641766"/>
                </a:cubicBezTo>
                <a:cubicBezTo>
                  <a:pt x="5315903" y="443057"/>
                  <a:pt x="5315903" y="0"/>
                  <a:pt x="4990148" y="0"/>
                </a:cubicBezTo>
                <a:close/>
              </a:path>
            </a:pathLst>
          </a:custGeom>
          <a:solidFill>
            <a:schemeClr val="accent6"/>
          </a:solidFill>
          <a:ln w="9525" cap="flat">
            <a:noFill/>
            <a:prstDash val="solid"/>
            <a:miter/>
          </a:ln>
          <a:effectLst/>
        </p:spPr>
        <p:txBody>
          <a:bodyPr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u="none" strike="noStrike" kern="1200" cap="none" spc="0" normalizeH="0" baseline="0" noProof="0">
              <a:ln>
                <a:noFill/>
              </a:ln>
              <a:solidFill>
                <a:srgbClr val="7E8871"/>
              </a:solidFill>
              <a:effectLst/>
              <a:uLnTx/>
              <a:uFillTx/>
              <a:latin typeface="Raleway Medium" panose="020B0003030101060003" pitchFamily="34" charset="0"/>
              <a:ea typeface="+mn-ea"/>
              <a:cs typeface="+mn-cs"/>
            </a:endParaRPr>
          </a:p>
        </p:txBody>
      </p:sp>
      <p:cxnSp>
        <p:nvCxnSpPr>
          <p:cNvPr id="10" name="Straight Connector 9">
            <a:extLst>
              <a:ext uri="{FF2B5EF4-FFF2-40B4-BE49-F238E27FC236}">
                <a16:creationId xmlns:a16="http://schemas.microsoft.com/office/drawing/2014/main" id="{D89F8423-FA46-8058-F0E3-0096C0FD7451}"/>
              </a:ext>
            </a:extLst>
          </p:cNvPr>
          <p:cNvCxnSpPr>
            <a:cxnSpLocks/>
          </p:cNvCxnSpPr>
          <p:nvPr/>
        </p:nvCxnSpPr>
        <p:spPr>
          <a:xfrm flipH="1">
            <a:off x="3367253" y="4014522"/>
            <a:ext cx="2986894" cy="0"/>
          </a:xfrm>
          <a:prstGeom prst="line">
            <a:avLst/>
          </a:prstGeom>
          <a:ln w="38100" cap="rnd">
            <a:solidFill>
              <a:srgbClr val="CDCDCA"/>
            </a:solidFill>
          </a:ln>
        </p:spPr>
        <p:style>
          <a:lnRef idx="2">
            <a:schemeClr val="accent1"/>
          </a:lnRef>
          <a:fillRef idx="0">
            <a:schemeClr val="accent1"/>
          </a:fillRef>
          <a:effectRef idx="1">
            <a:schemeClr val="accent1"/>
          </a:effectRef>
          <a:fontRef idx="minor">
            <a:schemeClr val="tx1"/>
          </a:fontRef>
        </p:style>
      </p:cxnSp>
      <p:cxnSp>
        <p:nvCxnSpPr>
          <p:cNvPr id="12" name="Straight Connector 11">
            <a:extLst>
              <a:ext uri="{FF2B5EF4-FFF2-40B4-BE49-F238E27FC236}">
                <a16:creationId xmlns:a16="http://schemas.microsoft.com/office/drawing/2014/main" id="{4D4B5CD2-DC5B-FEA7-5B32-969B506D8D2B}"/>
              </a:ext>
            </a:extLst>
          </p:cNvPr>
          <p:cNvCxnSpPr>
            <a:cxnSpLocks/>
          </p:cNvCxnSpPr>
          <p:nvPr/>
        </p:nvCxnSpPr>
        <p:spPr>
          <a:xfrm flipH="1">
            <a:off x="8966718" y="4014522"/>
            <a:ext cx="895094" cy="0"/>
          </a:xfrm>
          <a:prstGeom prst="line">
            <a:avLst/>
          </a:prstGeom>
          <a:ln w="38100" cap="rnd">
            <a:solidFill>
              <a:srgbClr val="CDCDCA"/>
            </a:solidFill>
          </a:ln>
        </p:spPr>
        <p:style>
          <a:lnRef idx="2">
            <a:schemeClr val="accent1"/>
          </a:lnRef>
          <a:fillRef idx="0">
            <a:schemeClr val="accent1"/>
          </a:fillRef>
          <a:effectRef idx="1">
            <a:schemeClr val="accent1"/>
          </a:effectRef>
          <a:fontRef idx="minor">
            <a:schemeClr val="tx1"/>
          </a:fontRef>
        </p:style>
      </p:cxnSp>
      <p:sp>
        <p:nvSpPr>
          <p:cNvPr id="13" name="Title 1">
            <a:extLst>
              <a:ext uri="{FF2B5EF4-FFF2-40B4-BE49-F238E27FC236}">
                <a16:creationId xmlns:a16="http://schemas.microsoft.com/office/drawing/2014/main" id="{8A09CE01-E233-D6F4-9517-AF7ED2781282}"/>
              </a:ext>
            </a:extLst>
          </p:cNvPr>
          <p:cNvSpPr txBox="1">
            <a:spLocks/>
          </p:cNvSpPr>
          <p:nvPr/>
        </p:nvSpPr>
        <p:spPr>
          <a:xfrm>
            <a:off x="481897" y="1682028"/>
            <a:ext cx="4923821" cy="332399"/>
          </a:xfrm>
          <a:prstGeom prst="rect">
            <a:avLst/>
          </a:prstGeom>
          <a:effectLst/>
        </p:spPr>
        <p:txBody>
          <a:bodyPr wrap="square" lIns="0" tIns="0" rIns="0" bIns="0" anchor="t">
            <a:spAutoFit/>
          </a:bodyPr>
          <a:lstStyle>
            <a:lvl1pPr algn="l" defTabSz="914400" rtl="0" eaLnBrk="1" latinLnBrk="0" hangingPunct="1">
              <a:lnSpc>
                <a:spcPct val="90000"/>
              </a:lnSpc>
              <a:spcBef>
                <a:spcPct val="0"/>
              </a:spcBef>
              <a:buNone/>
              <a:defRPr sz="6000" b="1" kern="1200">
                <a:solidFill>
                  <a:schemeClr val="bg1"/>
                </a:solidFill>
                <a:latin typeface="+mj-lt"/>
                <a:ea typeface="+mj-ea"/>
                <a:cs typeface="+mj-cs"/>
              </a:defRPr>
            </a:lvl1pPr>
          </a:lstStyle>
          <a:p>
            <a:pPr lvl="0">
              <a:defRPr/>
            </a:pPr>
            <a:r>
              <a:rPr lang="en-US" sz="2400" b="0" i="1">
                <a:solidFill>
                  <a:schemeClr val="tx1"/>
                </a:solidFill>
                <a:latin typeface="+mn-lt"/>
              </a:rPr>
              <a:t>Your path to $500 starts here!</a:t>
            </a:r>
            <a:endParaRPr lang="en-US" sz="2400" b="0" i="1" spc="100">
              <a:solidFill>
                <a:schemeClr val="tx1"/>
              </a:solidFill>
              <a:effectLst>
                <a:outerShdw blurRad="152400" dist="76200" dir="2700000" algn="tl" rotWithShape="0">
                  <a:prstClr val="black">
                    <a:alpha val="20000"/>
                  </a:prstClr>
                </a:outerShdw>
              </a:effectLst>
              <a:latin typeface="+mn-lt"/>
            </a:endParaRPr>
          </a:p>
        </p:txBody>
      </p:sp>
      <p:sp>
        <p:nvSpPr>
          <p:cNvPr id="14" name="TextBox 13">
            <a:extLst>
              <a:ext uri="{FF2B5EF4-FFF2-40B4-BE49-F238E27FC236}">
                <a16:creationId xmlns:a16="http://schemas.microsoft.com/office/drawing/2014/main" id="{6322500C-95BF-B5BE-37D3-96FB643948E5}"/>
              </a:ext>
            </a:extLst>
          </p:cNvPr>
          <p:cNvSpPr txBox="1"/>
          <p:nvPr/>
        </p:nvSpPr>
        <p:spPr>
          <a:xfrm>
            <a:off x="397927" y="538310"/>
            <a:ext cx="8279907" cy="830997"/>
          </a:xfrm>
          <a:prstGeom prst="rect">
            <a:avLst/>
          </a:prstGeom>
          <a:noFill/>
          <a:ln w="12700">
            <a:noFill/>
          </a:ln>
        </p:spPr>
        <p:txBody>
          <a:bodyPr wrap="square" rtlCol="0">
            <a:spAutoFit/>
          </a:bodyPr>
          <a:lstStyle/>
          <a:p>
            <a:r>
              <a:rPr lang="en-US" sz="4800">
                <a:effectLst/>
                <a:latin typeface="+mj-lt"/>
                <a:ea typeface="Raleway" panose="020B0003030101060003" pitchFamily="34" charset="0"/>
                <a:cs typeface="Raleway" panose="020B0003030101060003" pitchFamily="34" charset="0"/>
              </a:rPr>
              <a:t>SHARE. EARN. </a:t>
            </a:r>
            <a:r>
              <a:rPr lang="en-US" sz="4800">
                <a:ln w="28575">
                  <a:solidFill>
                    <a:schemeClr val="accent6"/>
                  </a:solidFill>
                </a:ln>
                <a:noFill/>
                <a:effectLst/>
                <a:latin typeface="+mj-lt"/>
                <a:ea typeface="Raleway" panose="020B0003030101060003" pitchFamily="34" charset="0"/>
                <a:cs typeface="Raleway" panose="020B0003030101060003" pitchFamily="34" charset="0"/>
              </a:rPr>
              <a:t>THRIVE.</a:t>
            </a:r>
            <a:endParaRPr lang="en-US" sz="4800">
              <a:ln w="28575">
                <a:solidFill>
                  <a:schemeClr val="accent6"/>
                </a:solidFill>
              </a:ln>
              <a:noFill/>
              <a:latin typeface="+mj-lt"/>
            </a:endParaRPr>
          </a:p>
        </p:txBody>
      </p:sp>
      <p:sp>
        <p:nvSpPr>
          <p:cNvPr id="15" name="Sanctuary Primary">
            <a:extLst>
              <a:ext uri="{FF2B5EF4-FFF2-40B4-BE49-F238E27FC236}">
                <a16:creationId xmlns:a16="http://schemas.microsoft.com/office/drawing/2014/main" id="{D2ECDD22-9D3A-71D1-0682-64BE9F0CEA4A}"/>
              </a:ext>
            </a:extLst>
          </p:cNvPr>
          <p:cNvSpPr/>
          <p:nvPr/>
        </p:nvSpPr>
        <p:spPr>
          <a:xfrm>
            <a:off x="481897" y="1345882"/>
            <a:ext cx="351475" cy="84777"/>
          </a:xfrm>
          <a:custGeom>
            <a:avLst/>
            <a:gdLst>
              <a:gd name="connsiteX0" fmla="*/ 4990148 w 5313513"/>
              <a:gd name="connsiteY0" fmla="*/ 0 h 1281637"/>
              <a:gd name="connsiteX1" fmla="*/ 320993 w 5313513"/>
              <a:gd name="connsiteY1" fmla="*/ 0 h 1281637"/>
              <a:gd name="connsiteX2" fmla="*/ 0 w 5313513"/>
              <a:gd name="connsiteY2" fmla="*/ 641766 h 1281637"/>
              <a:gd name="connsiteX3" fmla="*/ 320993 w 5313513"/>
              <a:gd name="connsiteY3" fmla="*/ 1281631 h 1281637"/>
              <a:gd name="connsiteX4" fmla="*/ 4990148 w 5313513"/>
              <a:gd name="connsiteY4" fmla="*/ 1281631 h 1281637"/>
              <a:gd name="connsiteX5" fmla="*/ 5313045 w 5313513"/>
              <a:gd name="connsiteY5" fmla="*/ 641766 h 1281637"/>
              <a:gd name="connsiteX6" fmla="*/ 4990148 w 5313513"/>
              <a:gd name="connsiteY6" fmla="*/ 0 h 12816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313513" h="1281637">
                <a:moveTo>
                  <a:pt x="4990148" y="0"/>
                </a:moveTo>
                <a:lnTo>
                  <a:pt x="320993" y="0"/>
                </a:lnTo>
                <a:cubicBezTo>
                  <a:pt x="0" y="0"/>
                  <a:pt x="0" y="443057"/>
                  <a:pt x="0" y="641766"/>
                </a:cubicBezTo>
                <a:cubicBezTo>
                  <a:pt x="1905" y="827166"/>
                  <a:pt x="0" y="1283533"/>
                  <a:pt x="320993" y="1281631"/>
                </a:cubicBezTo>
                <a:lnTo>
                  <a:pt x="4990148" y="1281631"/>
                </a:lnTo>
                <a:cubicBezTo>
                  <a:pt x="5315903" y="1283533"/>
                  <a:pt x="5312093" y="828116"/>
                  <a:pt x="5313045" y="641766"/>
                </a:cubicBezTo>
                <a:cubicBezTo>
                  <a:pt x="5315903" y="443057"/>
                  <a:pt x="5315903" y="0"/>
                  <a:pt x="4990148" y="0"/>
                </a:cubicBezTo>
                <a:close/>
              </a:path>
            </a:pathLst>
          </a:custGeom>
          <a:solidFill>
            <a:schemeClr val="accent6"/>
          </a:solidFill>
          <a:ln w="9525" cap="flat">
            <a:noFill/>
            <a:prstDash val="solid"/>
            <a:miter/>
          </a:ln>
          <a:effectLst/>
        </p:spPr>
        <p:txBody>
          <a:bodyPr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u="none" strike="noStrike" kern="1200" cap="none" spc="0" normalizeH="0" baseline="0" noProof="0">
              <a:ln>
                <a:noFill/>
              </a:ln>
              <a:solidFill>
                <a:srgbClr val="7E8871"/>
              </a:solidFill>
              <a:effectLst/>
              <a:uLnTx/>
              <a:uFillTx/>
              <a:latin typeface="Raleway Medium" panose="020B0003030101060003" pitchFamily="34" charset="0"/>
              <a:ea typeface="+mn-ea"/>
              <a:cs typeface="+mn-cs"/>
            </a:endParaRPr>
          </a:p>
        </p:txBody>
      </p:sp>
      <p:cxnSp>
        <p:nvCxnSpPr>
          <p:cNvPr id="16" name="Straight Connector 15">
            <a:extLst>
              <a:ext uri="{FF2B5EF4-FFF2-40B4-BE49-F238E27FC236}">
                <a16:creationId xmlns:a16="http://schemas.microsoft.com/office/drawing/2014/main" id="{2E6F4B59-CA0E-72AA-C39E-607FD844E764}"/>
              </a:ext>
            </a:extLst>
          </p:cNvPr>
          <p:cNvCxnSpPr/>
          <p:nvPr/>
        </p:nvCxnSpPr>
        <p:spPr>
          <a:xfrm flipH="1">
            <a:off x="2383310" y="5783509"/>
            <a:ext cx="2367956" cy="0"/>
          </a:xfrm>
          <a:prstGeom prst="line">
            <a:avLst/>
          </a:prstGeom>
          <a:ln w="38100" cap="rnd">
            <a:solidFill>
              <a:srgbClr val="CDCDCA"/>
            </a:solidFill>
          </a:ln>
        </p:spPr>
        <p:style>
          <a:lnRef idx="2">
            <a:schemeClr val="accent1"/>
          </a:lnRef>
          <a:fillRef idx="0">
            <a:schemeClr val="accent1"/>
          </a:fillRef>
          <a:effectRef idx="1">
            <a:schemeClr val="accent1"/>
          </a:effectRef>
          <a:fontRef idx="minor">
            <a:schemeClr val="tx1"/>
          </a:fontRef>
        </p:style>
      </p:cxnSp>
      <p:sp>
        <p:nvSpPr>
          <p:cNvPr id="17" name="TextBox 16">
            <a:extLst>
              <a:ext uri="{FF2B5EF4-FFF2-40B4-BE49-F238E27FC236}">
                <a16:creationId xmlns:a16="http://schemas.microsoft.com/office/drawing/2014/main" id="{0305D160-105A-6225-85C2-B65697E1AB7B}"/>
              </a:ext>
            </a:extLst>
          </p:cNvPr>
          <p:cNvSpPr txBox="1"/>
          <p:nvPr/>
        </p:nvSpPr>
        <p:spPr>
          <a:xfrm>
            <a:off x="691935" y="3396923"/>
            <a:ext cx="2521345" cy="1172116"/>
          </a:xfrm>
          <a:prstGeom prst="rect">
            <a:avLst/>
          </a:prstGeom>
          <a:noFill/>
        </p:spPr>
        <p:txBody>
          <a:bodyPr wrap="square" lIns="0" tIns="0" rIns="0" bIns="0">
            <a:spAutoFit/>
          </a:bodyPr>
          <a:lstStyle/>
          <a:p>
            <a:pPr>
              <a:spcAft>
                <a:spcPts val="525"/>
              </a:spcAft>
              <a:buNone/>
            </a:pPr>
            <a:r>
              <a:rPr lang="en-US">
                <a:effectLst/>
                <a:latin typeface="Raleway dT" pitchFamily="2" charset="77"/>
              </a:rPr>
              <a:t>Get four people started with the Foundational Wellness Bundle</a:t>
            </a:r>
          </a:p>
          <a:p>
            <a:pPr>
              <a:spcAft>
                <a:spcPts val="525"/>
              </a:spcAft>
            </a:pPr>
            <a:r>
              <a:rPr lang="en-US" b="1">
                <a:effectLst/>
                <a:latin typeface="Raleway dT" pitchFamily="2" charset="77"/>
              </a:rPr>
              <a:t>Earn $100</a:t>
            </a:r>
            <a:endParaRPr lang="en-US">
              <a:effectLst/>
              <a:latin typeface="Raleway dT" pitchFamily="2" charset="77"/>
            </a:endParaRPr>
          </a:p>
        </p:txBody>
      </p:sp>
      <p:sp>
        <p:nvSpPr>
          <p:cNvPr id="18" name="TextBox 17">
            <a:extLst>
              <a:ext uri="{FF2B5EF4-FFF2-40B4-BE49-F238E27FC236}">
                <a16:creationId xmlns:a16="http://schemas.microsoft.com/office/drawing/2014/main" id="{A02B5195-29E8-C890-D8D6-67730CA758FF}"/>
              </a:ext>
            </a:extLst>
          </p:cNvPr>
          <p:cNvSpPr txBox="1"/>
          <p:nvPr/>
        </p:nvSpPr>
        <p:spPr>
          <a:xfrm>
            <a:off x="10115373" y="3614258"/>
            <a:ext cx="1737845" cy="830997"/>
          </a:xfrm>
          <a:prstGeom prst="rect">
            <a:avLst/>
          </a:prstGeom>
          <a:noFill/>
        </p:spPr>
        <p:txBody>
          <a:bodyPr wrap="square" lIns="0" tIns="0" rIns="0" bIns="0" anchor="ctr">
            <a:spAutoFit/>
          </a:bodyPr>
          <a:lstStyle/>
          <a:p>
            <a:pPr>
              <a:spcAft>
                <a:spcPts val="525"/>
              </a:spcAft>
            </a:pPr>
            <a:r>
              <a:rPr lang="en-US"/>
              <a:t>Share with three more people and earn </a:t>
            </a:r>
            <a:r>
              <a:rPr lang="en-US" b="1"/>
              <a:t>$500</a:t>
            </a:r>
            <a:endParaRPr lang="en-US"/>
          </a:p>
        </p:txBody>
      </p:sp>
      <p:sp>
        <p:nvSpPr>
          <p:cNvPr id="19" name="TextBox 18">
            <a:extLst>
              <a:ext uri="{FF2B5EF4-FFF2-40B4-BE49-F238E27FC236}">
                <a16:creationId xmlns:a16="http://schemas.microsoft.com/office/drawing/2014/main" id="{B0493713-E0EA-3C5C-1E9A-0DB2C301C4DA}"/>
              </a:ext>
            </a:extLst>
          </p:cNvPr>
          <p:cNvSpPr txBox="1"/>
          <p:nvPr/>
        </p:nvSpPr>
        <p:spPr>
          <a:xfrm>
            <a:off x="694861" y="5166088"/>
            <a:ext cx="2034631" cy="1172116"/>
          </a:xfrm>
          <a:prstGeom prst="rect">
            <a:avLst/>
          </a:prstGeom>
          <a:noFill/>
        </p:spPr>
        <p:txBody>
          <a:bodyPr wrap="square" lIns="0" tIns="0" rIns="0" bIns="0">
            <a:spAutoFit/>
          </a:bodyPr>
          <a:lstStyle/>
          <a:p>
            <a:pPr>
              <a:spcAft>
                <a:spcPts val="525"/>
              </a:spcAft>
              <a:buNone/>
            </a:pPr>
            <a:r>
              <a:rPr lang="en-US">
                <a:effectLst/>
                <a:latin typeface="Raleway dT" pitchFamily="2" charset="77"/>
              </a:rPr>
              <a:t>Teach three</a:t>
            </a:r>
            <a:br>
              <a:rPr lang="en-US">
                <a:effectLst/>
                <a:latin typeface="Raleway dT" pitchFamily="2" charset="77"/>
              </a:rPr>
            </a:br>
            <a:r>
              <a:rPr lang="en-US">
                <a:effectLst/>
                <a:latin typeface="Raleway dT" pitchFamily="2" charset="77"/>
              </a:rPr>
              <a:t>people to do</a:t>
            </a:r>
            <a:br>
              <a:rPr lang="en-US">
                <a:effectLst/>
                <a:latin typeface="Raleway dT" pitchFamily="2" charset="77"/>
              </a:rPr>
            </a:br>
            <a:r>
              <a:rPr lang="en-US">
                <a:effectLst/>
                <a:latin typeface="Raleway dT" pitchFamily="2" charset="77"/>
              </a:rPr>
              <a:t>the same</a:t>
            </a:r>
          </a:p>
          <a:p>
            <a:pPr>
              <a:spcAft>
                <a:spcPts val="525"/>
              </a:spcAft>
            </a:pPr>
            <a:r>
              <a:rPr lang="en-US" b="1">
                <a:effectLst/>
                <a:latin typeface="Raleway dT" pitchFamily="2" charset="77"/>
              </a:rPr>
              <a:t>Earn $300</a:t>
            </a:r>
            <a:endParaRPr lang="en-US">
              <a:effectLst/>
              <a:latin typeface="Raleway dT" pitchFamily="2" charset="77"/>
            </a:endParaRPr>
          </a:p>
        </p:txBody>
      </p:sp>
      <p:grpSp>
        <p:nvGrpSpPr>
          <p:cNvPr id="20" name="Graphic 261">
            <a:extLst>
              <a:ext uri="{FF2B5EF4-FFF2-40B4-BE49-F238E27FC236}">
                <a16:creationId xmlns:a16="http://schemas.microsoft.com/office/drawing/2014/main" id="{0800A558-767B-A668-9802-7879834CD293}"/>
              </a:ext>
            </a:extLst>
          </p:cNvPr>
          <p:cNvGrpSpPr/>
          <p:nvPr/>
        </p:nvGrpSpPr>
        <p:grpSpPr>
          <a:xfrm>
            <a:off x="3324923" y="1563068"/>
            <a:ext cx="7918485" cy="4923522"/>
            <a:chOff x="3324923" y="1563068"/>
            <a:chExt cx="7918485" cy="4923522"/>
          </a:xfrm>
        </p:grpSpPr>
        <p:grpSp>
          <p:nvGrpSpPr>
            <p:cNvPr id="21" name="Graphic 261">
              <a:extLst>
                <a:ext uri="{FF2B5EF4-FFF2-40B4-BE49-F238E27FC236}">
                  <a16:creationId xmlns:a16="http://schemas.microsoft.com/office/drawing/2014/main" id="{E271C711-A26C-C114-1166-EE01C2C1E1F9}"/>
                </a:ext>
              </a:extLst>
            </p:cNvPr>
            <p:cNvGrpSpPr/>
            <p:nvPr/>
          </p:nvGrpSpPr>
          <p:grpSpPr>
            <a:xfrm>
              <a:off x="6511002" y="1563068"/>
              <a:ext cx="1043130" cy="1287194"/>
              <a:chOff x="6511002" y="1563068"/>
              <a:chExt cx="1043130" cy="1287194"/>
            </a:xfrm>
          </p:grpSpPr>
          <p:grpSp>
            <p:nvGrpSpPr>
              <p:cNvPr id="255" name="Graphic 261">
                <a:extLst>
                  <a:ext uri="{FF2B5EF4-FFF2-40B4-BE49-F238E27FC236}">
                    <a16:creationId xmlns:a16="http://schemas.microsoft.com/office/drawing/2014/main" id="{D793D6A5-166D-A868-DCB2-6243DF189CFD}"/>
                  </a:ext>
                </a:extLst>
              </p:cNvPr>
              <p:cNvGrpSpPr/>
              <p:nvPr/>
            </p:nvGrpSpPr>
            <p:grpSpPr>
              <a:xfrm>
                <a:off x="6736702" y="1563068"/>
                <a:ext cx="545784" cy="916675"/>
                <a:chOff x="6736702" y="1563068"/>
                <a:chExt cx="545784" cy="916675"/>
              </a:xfrm>
            </p:grpSpPr>
            <p:sp>
              <p:nvSpPr>
                <p:cNvPr id="262" name="Freeform 261">
                  <a:extLst>
                    <a:ext uri="{FF2B5EF4-FFF2-40B4-BE49-F238E27FC236}">
                      <a16:creationId xmlns:a16="http://schemas.microsoft.com/office/drawing/2014/main" id="{0BD5CC1B-3CAE-777C-5067-D78C9C8C7240}"/>
                    </a:ext>
                  </a:extLst>
                </p:cNvPr>
                <p:cNvSpPr/>
                <p:nvPr/>
              </p:nvSpPr>
              <p:spPr>
                <a:xfrm>
                  <a:off x="6736702" y="1569877"/>
                  <a:ext cx="545784" cy="909674"/>
                </a:xfrm>
                <a:custGeom>
                  <a:avLst/>
                  <a:gdLst>
                    <a:gd name="connsiteX0" fmla="*/ 228865 w 545784"/>
                    <a:gd name="connsiteY0" fmla="*/ 3165 h 909674"/>
                    <a:gd name="connsiteX1" fmla="*/ 155199 w 545784"/>
                    <a:gd name="connsiteY1" fmla="*/ 41523 h 909674"/>
                    <a:gd name="connsiteX2" fmla="*/ 108773 w 545784"/>
                    <a:gd name="connsiteY2" fmla="*/ 70292 h 909674"/>
                    <a:gd name="connsiteX3" fmla="*/ 96016 w 545784"/>
                    <a:gd name="connsiteY3" fmla="*/ 135885 h 909674"/>
                    <a:gd name="connsiteX4" fmla="*/ 57648 w 545784"/>
                    <a:gd name="connsiteY4" fmla="*/ 324706 h 909674"/>
                    <a:gd name="connsiteX5" fmla="*/ 64074 w 545784"/>
                    <a:gd name="connsiteY5" fmla="*/ 388669 h 909674"/>
                    <a:gd name="connsiteX6" fmla="*/ 68871 w 545784"/>
                    <a:gd name="connsiteY6" fmla="*/ 492717 h 909674"/>
                    <a:gd name="connsiteX7" fmla="*/ 59278 w 545784"/>
                    <a:gd name="connsiteY7" fmla="*/ 574325 h 909674"/>
                    <a:gd name="connsiteX8" fmla="*/ 36833 w 545784"/>
                    <a:gd name="connsiteY8" fmla="*/ 639918 h 909674"/>
                    <a:gd name="connsiteX9" fmla="*/ 16019 w 545784"/>
                    <a:gd name="connsiteY9" fmla="*/ 700716 h 909674"/>
                    <a:gd name="connsiteX10" fmla="*/ 0 w 545784"/>
                    <a:gd name="connsiteY10" fmla="*/ 817518 h 909674"/>
                    <a:gd name="connsiteX11" fmla="*/ 7194 w 545784"/>
                    <a:gd name="connsiteY11" fmla="*/ 909675 h 909674"/>
                    <a:gd name="connsiteX12" fmla="*/ 545785 w 545784"/>
                    <a:gd name="connsiteY12" fmla="*/ 909675 h 909674"/>
                    <a:gd name="connsiteX13" fmla="*/ 539358 w 545784"/>
                    <a:gd name="connsiteY13" fmla="*/ 647973 h 909674"/>
                    <a:gd name="connsiteX14" fmla="*/ 472118 w 545784"/>
                    <a:gd name="connsiteY14" fmla="*/ 582380 h 909674"/>
                    <a:gd name="connsiteX15" fmla="*/ 489768 w 545784"/>
                    <a:gd name="connsiteY15" fmla="*/ 510362 h 909674"/>
                    <a:gd name="connsiteX16" fmla="*/ 473749 w 545784"/>
                    <a:gd name="connsiteY16" fmla="*/ 244728 h 909674"/>
                    <a:gd name="connsiteX17" fmla="*/ 440177 w 545784"/>
                    <a:gd name="connsiteY17" fmla="*/ 57538 h 909674"/>
                    <a:gd name="connsiteX18" fmla="*/ 398548 w 545784"/>
                    <a:gd name="connsiteY18" fmla="*/ 23974 h 909674"/>
                    <a:gd name="connsiteX19" fmla="*/ 312124 w 545784"/>
                    <a:gd name="connsiteY19" fmla="*/ 0 h 909674"/>
                    <a:gd name="connsiteX20" fmla="*/ 228865 w 545784"/>
                    <a:gd name="connsiteY20" fmla="*/ 3165 h 9096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545784" h="909674">
                      <a:moveTo>
                        <a:pt x="228865" y="3165"/>
                      </a:moveTo>
                      <a:lnTo>
                        <a:pt x="155199" y="41523"/>
                      </a:lnTo>
                      <a:lnTo>
                        <a:pt x="108773" y="70292"/>
                      </a:lnTo>
                      <a:lnTo>
                        <a:pt x="96016" y="135885"/>
                      </a:lnTo>
                      <a:lnTo>
                        <a:pt x="57648" y="324706"/>
                      </a:lnTo>
                      <a:lnTo>
                        <a:pt x="64074" y="388669"/>
                      </a:lnTo>
                      <a:lnTo>
                        <a:pt x="68871" y="492717"/>
                      </a:lnTo>
                      <a:lnTo>
                        <a:pt x="59278" y="574325"/>
                      </a:lnTo>
                      <a:lnTo>
                        <a:pt x="36833" y="639918"/>
                      </a:lnTo>
                      <a:lnTo>
                        <a:pt x="16019" y="700716"/>
                      </a:lnTo>
                      <a:lnTo>
                        <a:pt x="0" y="817518"/>
                      </a:lnTo>
                      <a:lnTo>
                        <a:pt x="7194" y="909675"/>
                      </a:lnTo>
                      <a:lnTo>
                        <a:pt x="545785" y="909675"/>
                      </a:lnTo>
                      <a:lnTo>
                        <a:pt x="539358" y="647973"/>
                      </a:lnTo>
                      <a:lnTo>
                        <a:pt x="472118" y="582380"/>
                      </a:lnTo>
                      <a:lnTo>
                        <a:pt x="489768" y="510362"/>
                      </a:lnTo>
                      <a:cubicBezTo>
                        <a:pt x="489768" y="510362"/>
                        <a:pt x="475380" y="254318"/>
                        <a:pt x="473749" y="244728"/>
                      </a:cubicBezTo>
                      <a:cubicBezTo>
                        <a:pt x="472118" y="235138"/>
                        <a:pt x="440177" y="57538"/>
                        <a:pt x="440177" y="57538"/>
                      </a:cubicBezTo>
                      <a:lnTo>
                        <a:pt x="398548" y="23974"/>
                      </a:lnTo>
                      <a:lnTo>
                        <a:pt x="312124" y="0"/>
                      </a:lnTo>
                      <a:lnTo>
                        <a:pt x="228865" y="3165"/>
                      </a:lnTo>
                      <a:close/>
                    </a:path>
                  </a:pathLst>
                </a:custGeom>
                <a:solidFill>
                  <a:srgbClr val="FFFFFF"/>
                </a:solidFill>
                <a:ln w="9583" cap="flat">
                  <a:noFill/>
                  <a:prstDash val="solid"/>
                  <a:miter/>
                </a:ln>
              </p:spPr>
              <p:txBody>
                <a:bodyPr rtlCol="0" anchor="ctr"/>
                <a:lstStyle/>
                <a:p>
                  <a:endParaRPr lang="en-US"/>
                </a:p>
              </p:txBody>
            </p:sp>
            <p:grpSp>
              <p:nvGrpSpPr>
                <p:cNvPr id="263" name="Graphic 261">
                  <a:extLst>
                    <a:ext uri="{FF2B5EF4-FFF2-40B4-BE49-F238E27FC236}">
                      <a16:creationId xmlns:a16="http://schemas.microsoft.com/office/drawing/2014/main" id="{9DF3A662-7F84-9139-217F-9CB0AD23D848}"/>
                    </a:ext>
                  </a:extLst>
                </p:cNvPr>
                <p:cNvGrpSpPr/>
                <p:nvPr/>
              </p:nvGrpSpPr>
              <p:grpSpPr>
                <a:xfrm>
                  <a:off x="6745335" y="1563068"/>
                  <a:ext cx="536480" cy="916675"/>
                  <a:chOff x="6745335" y="1563068"/>
                  <a:chExt cx="536480" cy="916675"/>
                </a:xfrm>
                <a:noFill/>
              </p:grpSpPr>
              <p:grpSp>
                <p:nvGrpSpPr>
                  <p:cNvPr id="265" name="Graphic 261">
                    <a:extLst>
                      <a:ext uri="{FF2B5EF4-FFF2-40B4-BE49-F238E27FC236}">
                        <a16:creationId xmlns:a16="http://schemas.microsoft.com/office/drawing/2014/main" id="{ABB6166D-1924-754D-6B7A-015259B4372D}"/>
                      </a:ext>
                    </a:extLst>
                  </p:cNvPr>
                  <p:cNvGrpSpPr/>
                  <p:nvPr/>
                </p:nvGrpSpPr>
                <p:grpSpPr>
                  <a:xfrm>
                    <a:off x="6745335" y="2013590"/>
                    <a:ext cx="536480" cy="466153"/>
                    <a:chOff x="6745335" y="2013590"/>
                    <a:chExt cx="536480" cy="466153"/>
                  </a:xfrm>
                  <a:noFill/>
                </p:grpSpPr>
                <p:sp>
                  <p:nvSpPr>
                    <p:cNvPr id="269" name="Freeform 268">
                      <a:extLst>
                        <a:ext uri="{FF2B5EF4-FFF2-40B4-BE49-F238E27FC236}">
                          <a16:creationId xmlns:a16="http://schemas.microsoft.com/office/drawing/2014/main" id="{BF520061-139C-7851-428E-0B63F65B0018}"/>
                        </a:ext>
                      </a:extLst>
                    </p:cNvPr>
                    <p:cNvSpPr/>
                    <p:nvPr/>
                  </p:nvSpPr>
                  <p:spPr>
                    <a:xfrm>
                      <a:off x="7073094" y="2032865"/>
                      <a:ext cx="208722" cy="446878"/>
                    </a:xfrm>
                    <a:custGeom>
                      <a:avLst/>
                      <a:gdLst>
                        <a:gd name="connsiteX0" fmla="*/ 208722 w 208722"/>
                        <a:gd name="connsiteY0" fmla="*/ 446878 h 446878"/>
                        <a:gd name="connsiteX1" fmla="*/ 208722 w 208722"/>
                        <a:gd name="connsiteY1" fmla="*/ 271963 h 446878"/>
                        <a:gd name="connsiteX2" fmla="*/ 34244 w 208722"/>
                        <a:gd name="connsiteY2" fmla="*/ 84581 h 446878"/>
                        <a:gd name="connsiteX3" fmla="*/ 0 w 208722"/>
                        <a:gd name="connsiteY3" fmla="*/ 0 h 446878"/>
                      </a:gdLst>
                      <a:ahLst/>
                      <a:cxnLst>
                        <a:cxn ang="0">
                          <a:pos x="connsiteX0" y="connsiteY0"/>
                        </a:cxn>
                        <a:cxn ang="0">
                          <a:pos x="connsiteX1" y="connsiteY1"/>
                        </a:cxn>
                        <a:cxn ang="0">
                          <a:pos x="connsiteX2" y="connsiteY2"/>
                        </a:cxn>
                        <a:cxn ang="0">
                          <a:pos x="connsiteX3" y="connsiteY3"/>
                        </a:cxn>
                      </a:cxnLst>
                      <a:rect l="l" t="t" r="r" b="b"/>
                      <a:pathLst>
                        <a:path w="208722" h="446878">
                          <a:moveTo>
                            <a:pt x="208722" y="446878"/>
                          </a:moveTo>
                          <a:lnTo>
                            <a:pt x="208722" y="271963"/>
                          </a:lnTo>
                          <a:cubicBezTo>
                            <a:pt x="208722" y="173765"/>
                            <a:pt x="125655" y="84581"/>
                            <a:pt x="34244" y="84581"/>
                          </a:cubicBezTo>
                          <a:cubicBezTo>
                            <a:pt x="7578" y="39701"/>
                            <a:pt x="0" y="0"/>
                            <a:pt x="0" y="0"/>
                          </a:cubicBezTo>
                        </a:path>
                      </a:pathLst>
                    </a:custGeom>
                    <a:noFill/>
                    <a:ln w="38330" cap="rnd">
                      <a:solidFill>
                        <a:srgbClr val="58595B"/>
                      </a:solidFill>
                      <a:prstDash val="solid"/>
                      <a:round/>
                    </a:ln>
                  </p:spPr>
                  <p:txBody>
                    <a:bodyPr rtlCol="0" anchor="ctr"/>
                    <a:lstStyle/>
                    <a:p>
                      <a:endParaRPr lang="en-US"/>
                    </a:p>
                  </p:txBody>
                </p:sp>
                <p:sp>
                  <p:nvSpPr>
                    <p:cNvPr id="270" name="Freeform 269">
                      <a:extLst>
                        <a:ext uri="{FF2B5EF4-FFF2-40B4-BE49-F238E27FC236}">
                          <a16:creationId xmlns:a16="http://schemas.microsoft.com/office/drawing/2014/main" id="{FB1B4572-BB6D-FFA4-A72D-D0D53C2AF096}"/>
                        </a:ext>
                      </a:extLst>
                    </p:cNvPr>
                    <p:cNvSpPr/>
                    <p:nvPr/>
                  </p:nvSpPr>
                  <p:spPr>
                    <a:xfrm>
                      <a:off x="6745335" y="2013590"/>
                      <a:ext cx="201144" cy="466153"/>
                    </a:xfrm>
                    <a:custGeom>
                      <a:avLst/>
                      <a:gdLst>
                        <a:gd name="connsiteX0" fmla="*/ 0 w 201144"/>
                        <a:gd name="connsiteY0" fmla="*/ 466153 h 466153"/>
                        <a:gd name="connsiteX1" fmla="*/ 0 w 201144"/>
                        <a:gd name="connsiteY1" fmla="*/ 291238 h 466153"/>
                        <a:gd name="connsiteX2" fmla="*/ 174479 w 201144"/>
                        <a:gd name="connsiteY2" fmla="*/ 103856 h 466153"/>
                        <a:gd name="connsiteX3" fmla="*/ 201144 w 201144"/>
                        <a:gd name="connsiteY3" fmla="*/ 0 h 466153"/>
                      </a:gdLst>
                      <a:ahLst/>
                      <a:cxnLst>
                        <a:cxn ang="0">
                          <a:pos x="connsiteX0" y="connsiteY0"/>
                        </a:cxn>
                        <a:cxn ang="0">
                          <a:pos x="connsiteX1" y="connsiteY1"/>
                        </a:cxn>
                        <a:cxn ang="0">
                          <a:pos x="connsiteX2" y="connsiteY2"/>
                        </a:cxn>
                        <a:cxn ang="0">
                          <a:pos x="connsiteX3" y="connsiteY3"/>
                        </a:cxn>
                      </a:cxnLst>
                      <a:rect l="l" t="t" r="r" b="b"/>
                      <a:pathLst>
                        <a:path w="201144" h="466153">
                          <a:moveTo>
                            <a:pt x="0" y="466153"/>
                          </a:moveTo>
                          <a:lnTo>
                            <a:pt x="0" y="291238"/>
                          </a:lnTo>
                          <a:cubicBezTo>
                            <a:pt x="0" y="193040"/>
                            <a:pt x="83067" y="103856"/>
                            <a:pt x="174479" y="103856"/>
                          </a:cubicBezTo>
                          <a:cubicBezTo>
                            <a:pt x="201144" y="58976"/>
                            <a:pt x="201144" y="0"/>
                            <a:pt x="201144" y="0"/>
                          </a:cubicBezTo>
                        </a:path>
                      </a:pathLst>
                    </a:custGeom>
                    <a:noFill/>
                    <a:ln w="38330" cap="rnd">
                      <a:solidFill>
                        <a:srgbClr val="58595B"/>
                      </a:solidFill>
                      <a:prstDash val="solid"/>
                      <a:round/>
                    </a:ln>
                  </p:spPr>
                  <p:txBody>
                    <a:bodyPr rtlCol="0" anchor="ctr"/>
                    <a:lstStyle/>
                    <a:p>
                      <a:endParaRPr lang="en-US"/>
                    </a:p>
                  </p:txBody>
                </p:sp>
              </p:grpSp>
              <p:grpSp>
                <p:nvGrpSpPr>
                  <p:cNvPr id="266" name="Graphic 261">
                    <a:extLst>
                      <a:ext uri="{FF2B5EF4-FFF2-40B4-BE49-F238E27FC236}">
                        <a16:creationId xmlns:a16="http://schemas.microsoft.com/office/drawing/2014/main" id="{A94AB914-F849-F907-2834-DBF13658B3CF}"/>
                      </a:ext>
                    </a:extLst>
                  </p:cNvPr>
                  <p:cNvGrpSpPr/>
                  <p:nvPr/>
                </p:nvGrpSpPr>
                <p:grpSpPr>
                  <a:xfrm>
                    <a:off x="6809534" y="1563068"/>
                    <a:ext cx="413028" cy="585160"/>
                    <a:chOff x="6809534" y="1563068"/>
                    <a:chExt cx="413028" cy="585160"/>
                  </a:xfrm>
                  <a:noFill/>
                </p:grpSpPr>
                <p:sp>
                  <p:nvSpPr>
                    <p:cNvPr id="267" name="Freeform 266">
                      <a:extLst>
                        <a:ext uri="{FF2B5EF4-FFF2-40B4-BE49-F238E27FC236}">
                          <a16:creationId xmlns:a16="http://schemas.microsoft.com/office/drawing/2014/main" id="{E758B898-5A8F-E93A-AE37-84418E99679E}"/>
                        </a:ext>
                      </a:extLst>
                    </p:cNvPr>
                    <p:cNvSpPr/>
                    <p:nvPr/>
                  </p:nvSpPr>
                  <p:spPr>
                    <a:xfrm>
                      <a:off x="6891901" y="1681117"/>
                      <a:ext cx="258903" cy="347529"/>
                    </a:xfrm>
                    <a:custGeom>
                      <a:avLst/>
                      <a:gdLst>
                        <a:gd name="connsiteX0" fmla="*/ 105033 w 258903"/>
                        <a:gd name="connsiteY0" fmla="*/ 0 h 347529"/>
                        <a:gd name="connsiteX1" fmla="*/ 227714 w 258903"/>
                        <a:gd name="connsiteY1" fmla="*/ 81033 h 347529"/>
                        <a:gd name="connsiteX2" fmla="*/ 258696 w 258903"/>
                        <a:gd name="connsiteY2" fmla="*/ 153530 h 347529"/>
                        <a:gd name="connsiteX3" fmla="*/ 120572 w 258903"/>
                        <a:gd name="connsiteY3" fmla="*/ 347529 h 347529"/>
                        <a:gd name="connsiteX4" fmla="*/ 0 w 258903"/>
                        <a:gd name="connsiteY4" fmla="*/ 146914 h 3475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8903" h="347529">
                          <a:moveTo>
                            <a:pt x="105033" y="0"/>
                          </a:moveTo>
                          <a:cubicBezTo>
                            <a:pt x="105033" y="0"/>
                            <a:pt x="82491" y="78443"/>
                            <a:pt x="227714" y="81033"/>
                          </a:cubicBezTo>
                          <a:cubicBezTo>
                            <a:pt x="227714" y="81033"/>
                            <a:pt x="261862" y="87937"/>
                            <a:pt x="258696" y="153530"/>
                          </a:cubicBezTo>
                          <a:cubicBezTo>
                            <a:pt x="253325" y="264195"/>
                            <a:pt x="197787" y="347529"/>
                            <a:pt x="120572" y="347529"/>
                          </a:cubicBezTo>
                          <a:cubicBezTo>
                            <a:pt x="43356" y="347529"/>
                            <a:pt x="0" y="257674"/>
                            <a:pt x="0" y="146914"/>
                          </a:cubicBezTo>
                        </a:path>
                      </a:pathLst>
                    </a:custGeom>
                    <a:noFill/>
                    <a:ln w="38330" cap="rnd">
                      <a:solidFill>
                        <a:srgbClr val="58595B"/>
                      </a:solidFill>
                      <a:prstDash val="solid"/>
                      <a:round/>
                    </a:ln>
                  </p:spPr>
                  <p:txBody>
                    <a:bodyPr rtlCol="0" anchor="ctr"/>
                    <a:lstStyle/>
                    <a:p>
                      <a:endParaRPr lang="en-US"/>
                    </a:p>
                  </p:txBody>
                </p:sp>
                <p:sp>
                  <p:nvSpPr>
                    <p:cNvPr id="268" name="Freeform 267">
                      <a:extLst>
                        <a:ext uri="{FF2B5EF4-FFF2-40B4-BE49-F238E27FC236}">
                          <a16:creationId xmlns:a16="http://schemas.microsoft.com/office/drawing/2014/main" id="{CC9BEF56-1655-3632-C958-BD30339D58FB}"/>
                        </a:ext>
                      </a:extLst>
                    </p:cNvPr>
                    <p:cNvSpPr/>
                    <p:nvPr/>
                  </p:nvSpPr>
                  <p:spPr>
                    <a:xfrm>
                      <a:off x="6809534" y="1563068"/>
                      <a:ext cx="413028" cy="585160"/>
                    </a:xfrm>
                    <a:custGeom>
                      <a:avLst/>
                      <a:gdLst>
                        <a:gd name="connsiteX0" fmla="*/ 67 w 413028"/>
                        <a:gd name="connsiteY0" fmla="*/ 580462 h 585160"/>
                        <a:gd name="connsiteX1" fmla="*/ 37380 w 413028"/>
                        <a:gd name="connsiteY1" fmla="*/ 88992 h 585160"/>
                        <a:gd name="connsiteX2" fmla="*/ 188646 w 413028"/>
                        <a:gd name="connsiteY2" fmla="*/ 16782 h 585160"/>
                        <a:gd name="connsiteX3" fmla="*/ 245719 w 413028"/>
                        <a:gd name="connsiteY3" fmla="*/ 0 h 585160"/>
                        <a:gd name="connsiteX4" fmla="*/ 411948 w 413028"/>
                        <a:gd name="connsiteY4" fmla="*/ 232262 h 585160"/>
                        <a:gd name="connsiteX5" fmla="*/ 411468 w 413028"/>
                        <a:gd name="connsiteY5" fmla="*/ 407561 h 585160"/>
                        <a:gd name="connsiteX6" fmla="*/ 409838 w 413028"/>
                        <a:gd name="connsiteY6" fmla="*/ 585161 h 5851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3028" h="585160">
                          <a:moveTo>
                            <a:pt x="67" y="580462"/>
                          </a:moveTo>
                          <a:cubicBezTo>
                            <a:pt x="3041" y="383970"/>
                            <a:pt x="-12402" y="183258"/>
                            <a:pt x="37380" y="88992"/>
                          </a:cubicBezTo>
                          <a:cubicBezTo>
                            <a:pt x="90424" y="-11412"/>
                            <a:pt x="188646" y="16782"/>
                            <a:pt x="188646" y="16782"/>
                          </a:cubicBezTo>
                          <a:cubicBezTo>
                            <a:pt x="188646" y="16782"/>
                            <a:pt x="211092" y="0"/>
                            <a:pt x="245719" y="0"/>
                          </a:cubicBezTo>
                          <a:cubicBezTo>
                            <a:pt x="280346" y="0"/>
                            <a:pt x="405713" y="38167"/>
                            <a:pt x="411948" y="232262"/>
                          </a:cubicBezTo>
                          <a:cubicBezTo>
                            <a:pt x="414634" y="316363"/>
                            <a:pt x="411468" y="370736"/>
                            <a:pt x="411468" y="407561"/>
                          </a:cubicBezTo>
                          <a:cubicBezTo>
                            <a:pt x="411468" y="441124"/>
                            <a:pt x="409838" y="556967"/>
                            <a:pt x="409838" y="585161"/>
                          </a:cubicBezTo>
                        </a:path>
                      </a:pathLst>
                    </a:custGeom>
                    <a:noFill/>
                    <a:ln w="38330" cap="rnd">
                      <a:solidFill>
                        <a:srgbClr val="58595B"/>
                      </a:solidFill>
                      <a:prstDash val="solid"/>
                      <a:round/>
                    </a:ln>
                  </p:spPr>
                  <p:txBody>
                    <a:bodyPr rtlCol="0" anchor="ctr"/>
                    <a:lstStyle/>
                    <a:p>
                      <a:endParaRPr lang="en-US"/>
                    </a:p>
                  </p:txBody>
                </p:sp>
              </p:grpSp>
            </p:grpSp>
            <p:sp>
              <p:nvSpPr>
                <p:cNvPr id="264" name="Freeform 263">
                  <a:extLst>
                    <a:ext uri="{FF2B5EF4-FFF2-40B4-BE49-F238E27FC236}">
                      <a16:creationId xmlns:a16="http://schemas.microsoft.com/office/drawing/2014/main" id="{A1F4D229-E717-9E5F-2052-2DE5E9E1D2A1}"/>
                    </a:ext>
                  </a:extLst>
                </p:cNvPr>
                <p:cNvSpPr/>
                <p:nvPr/>
              </p:nvSpPr>
              <p:spPr>
                <a:xfrm>
                  <a:off x="6919813" y="2117350"/>
                  <a:ext cx="187523" cy="61722"/>
                </a:xfrm>
                <a:custGeom>
                  <a:avLst/>
                  <a:gdLst>
                    <a:gd name="connsiteX0" fmla="*/ 0 w 187523"/>
                    <a:gd name="connsiteY0" fmla="*/ 96 h 61722"/>
                    <a:gd name="connsiteX1" fmla="*/ 55058 w 187523"/>
                    <a:gd name="connsiteY1" fmla="*/ 47181 h 61722"/>
                    <a:gd name="connsiteX2" fmla="*/ 134288 w 187523"/>
                    <a:gd name="connsiteY2" fmla="*/ 46702 h 61722"/>
                    <a:gd name="connsiteX3" fmla="*/ 187524 w 187523"/>
                    <a:gd name="connsiteY3" fmla="*/ 0 h 61722"/>
                  </a:gdLst>
                  <a:ahLst/>
                  <a:cxnLst>
                    <a:cxn ang="0">
                      <a:pos x="connsiteX0" y="connsiteY0"/>
                    </a:cxn>
                    <a:cxn ang="0">
                      <a:pos x="connsiteX1" y="connsiteY1"/>
                    </a:cxn>
                    <a:cxn ang="0">
                      <a:pos x="connsiteX2" y="connsiteY2"/>
                    </a:cxn>
                    <a:cxn ang="0">
                      <a:pos x="connsiteX3" y="connsiteY3"/>
                    </a:cxn>
                  </a:cxnLst>
                  <a:rect l="l" t="t" r="r" b="b"/>
                  <a:pathLst>
                    <a:path w="187523" h="61722">
                      <a:moveTo>
                        <a:pt x="0" y="96"/>
                      </a:moveTo>
                      <a:lnTo>
                        <a:pt x="55058" y="47181"/>
                      </a:lnTo>
                      <a:cubicBezTo>
                        <a:pt x="77887" y="66744"/>
                        <a:pt x="111651" y="66552"/>
                        <a:pt x="134288" y="46702"/>
                      </a:cubicBezTo>
                      <a:lnTo>
                        <a:pt x="187524" y="0"/>
                      </a:lnTo>
                    </a:path>
                  </a:pathLst>
                </a:custGeom>
                <a:noFill/>
                <a:ln w="38330" cap="rnd">
                  <a:solidFill>
                    <a:srgbClr val="58595B"/>
                  </a:solidFill>
                  <a:prstDash val="solid"/>
                  <a:round/>
                </a:ln>
              </p:spPr>
              <p:txBody>
                <a:bodyPr rtlCol="0" anchor="ctr"/>
                <a:lstStyle/>
                <a:p>
                  <a:endParaRPr lang="en-US"/>
                </a:p>
              </p:txBody>
            </p:sp>
          </p:grpSp>
          <p:grpSp>
            <p:nvGrpSpPr>
              <p:cNvPr id="256" name="Graphic 261">
                <a:extLst>
                  <a:ext uri="{FF2B5EF4-FFF2-40B4-BE49-F238E27FC236}">
                    <a16:creationId xmlns:a16="http://schemas.microsoft.com/office/drawing/2014/main" id="{3D728FEE-E91B-527F-BBED-29145B586FC1}"/>
                  </a:ext>
                </a:extLst>
              </p:cNvPr>
              <p:cNvGrpSpPr/>
              <p:nvPr/>
            </p:nvGrpSpPr>
            <p:grpSpPr>
              <a:xfrm>
                <a:off x="6511002" y="2233673"/>
                <a:ext cx="1043130" cy="616589"/>
                <a:chOff x="6511002" y="2233673"/>
                <a:chExt cx="1043130" cy="616589"/>
              </a:xfrm>
            </p:grpSpPr>
            <p:grpSp>
              <p:nvGrpSpPr>
                <p:cNvPr id="257" name="Graphic 261">
                  <a:extLst>
                    <a:ext uri="{FF2B5EF4-FFF2-40B4-BE49-F238E27FC236}">
                      <a16:creationId xmlns:a16="http://schemas.microsoft.com/office/drawing/2014/main" id="{A363DC15-3237-7C72-B653-BCF7C539DB8B}"/>
                    </a:ext>
                  </a:extLst>
                </p:cNvPr>
                <p:cNvGrpSpPr/>
                <p:nvPr/>
              </p:nvGrpSpPr>
              <p:grpSpPr>
                <a:xfrm>
                  <a:off x="6511002" y="2233673"/>
                  <a:ext cx="1043130" cy="604531"/>
                  <a:chOff x="6511002" y="2233673"/>
                  <a:chExt cx="1043130" cy="604531"/>
                </a:xfrm>
              </p:grpSpPr>
              <p:sp>
                <p:nvSpPr>
                  <p:cNvPr id="259" name="Freeform 258">
                    <a:extLst>
                      <a:ext uri="{FF2B5EF4-FFF2-40B4-BE49-F238E27FC236}">
                        <a16:creationId xmlns:a16="http://schemas.microsoft.com/office/drawing/2014/main" id="{701B7739-1C3D-D6D2-1DA4-AD6F9514C0A9}"/>
                      </a:ext>
                    </a:extLst>
                  </p:cNvPr>
                  <p:cNvSpPr/>
                  <p:nvPr/>
                </p:nvSpPr>
                <p:spPr>
                  <a:xfrm>
                    <a:off x="6511002" y="2239618"/>
                    <a:ext cx="1043130" cy="598586"/>
                  </a:xfrm>
                  <a:custGeom>
                    <a:avLst/>
                    <a:gdLst>
                      <a:gd name="connsiteX0" fmla="*/ 976466 w 1043130"/>
                      <a:gd name="connsiteY0" fmla="*/ 0 h 598586"/>
                      <a:gd name="connsiteX1" fmla="*/ 1043130 w 1043130"/>
                      <a:gd name="connsiteY1" fmla="*/ 66648 h 598586"/>
                      <a:gd name="connsiteX2" fmla="*/ 1043130 w 1043130"/>
                      <a:gd name="connsiteY2" fmla="*/ 531938 h 598586"/>
                      <a:gd name="connsiteX3" fmla="*/ 976466 w 1043130"/>
                      <a:gd name="connsiteY3" fmla="*/ 598586 h 598586"/>
                      <a:gd name="connsiteX4" fmla="*/ 66664 w 1043130"/>
                      <a:gd name="connsiteY4" fmla="*/ 598586 h 598586"/>
                      <a:gd name="connsiteX5" fmla="*/ 0 w 1043130"/>
                      <a:gd name="connsiteY5" fmla="*/ 531938 h 598586"/>
                      <a:gd name="connsiteX6" fmla="*/ 0 w 1043130"/>
                      <a:gd name="connsiteY6" fmla="*/ 66648 h 598586"/>
                      <a:gd name="connsiteX7" fmla="*/ 66664 w 1043130"/>
                      <a:gd name="connsiteY7" fmla="*/ 0 h 5985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43130" h="598586">
                        <a:moveTo>
                          <a:pt x="976466" y="0"/>
                        </a:moveTo>
                        <a:cubicBezTo>
                          <a:pt x="1013283" y="0"/>
                          <a:pt x="1043130" y="29839"/>
                          <a:pt x="1043130" y="66648"/>
                        </a:cubicBezTo>
                        <a:lnTo>
                          <a:pt x="1043130" y="531938"/>
                        </a:lnTo>
                        <a:cubicBezTo>
                          <a:pt x="1043130" y="568747"/>
                          <a:pt x="1013283" y="598586"/>
                          <a:pt x="976466" y="598586"/>
                        </a:cubicBezTo>
                        <a:lnTo>
                          <a:pt x="66664" y="598586"/>
                        </a:lnTo>
                        <a:cubicBezTo>
                          <a:pt x="29846" y="598586"/>
                          <a:pt x="0" y="568747"/>
                          <a:pt x="0" y="531938"/>
                        </a:cubicBezTo>
                        <a:lnTo>
                          <a:pt x="0" y="66648"/>
                        </a:lnTo>
                        <a:cubicBezTo>
                          <a:pt x="0" y="29839"/>
                          <a:pt x="29846" y="0"/>
                          <a:pt x="66664" y="0"/>
                        </a:cubicBezTo>
                        <a:close/>
                      </a:path>
                    </a:pathLst>
                  </a:custGeom>
                  <a:solidFill>
                    <a:srgbClr val="D6CFDB"/>
                  </a:solidFill>
                  <a:ln w="9583" cap="flat">
                    <a:noFill/>
                    <a:prstDash val="solid"/>
                    <a:miter/>
                  </a:ln>
                </p:spPr>
                <p:txBody>
                  <a:bodyPr rtlCol="0" anchor="ctr"/>
                  <a:lstStyle/>
                  <a:p>
                    <a:endParaRPr lang="en-US"/>
                  </a:p>
                </p:txBody>
              </p:sp>
              <p:sp>
                <p:nvSpPr>
                  <p:cNvPr id="260" name="Freeform 259">
                    <a:extLst>
                      <a:ext uri="{FF2B5EF4-FFF2-40B4-BE49-F238E27FC236}">
                        <a16:creationId xmlns:a16="http://schemas.microsoft.com/office/drawing/2014/main" id="{30DCE020-DEB3-D99E-633E-B1E525CF2D5B}"/>
                      </a:ext>
                    </a:extLst>
                  </p:cNvPr>
                  <p:cNvSpPr/>
                  <p:nvPr/>
                </p:nvSpPr>
                <p:spPr>
                  <a:xfrm>
                    <a:off x="6511002" y="2233673"/>
                    <a:ext cx="1043130" cy="305238"/>
                  </a:xfrm>
                  <a:custGeom>
                    <a:avLst/>
                    <a:gdLst>
                      <a:gd name="connsiteX0" fmla="*/ 47576 w 1043130"/>
                      <a:gd name="connsiteY0" fmla="*/ 0 h 305238"/>
                      <a:gd name="connsiteX1" fmla="*/ 995554 w 1043130"/>
                      <a:gd name="connsiteY1" fmla="*/ 0 h 305238"/>
                      <a:gd name="connsiteX2" fmla="*/ 1043130 w 1043130"/>
                      <a:gd name="connsiteY2" fmla="*/ 47565 h 305238"/>
                      <a:gd name="connsiteX3" fmla="*/ 1043130 w 1043130"/>
                      <a:gd name="connsiteY3" fmla="*/ 305239 h 305238"/>
                      <a:gd name="connsiteX4" fmla="*/ 0 w 1043130"/>
                      <a:gd name="connsiteY4" fmla="*/ 305239 h 305238"/>
                      <a:gd name="connsiteX5" fmla="*/ 0 w 1043130"/>
                      <a:gd name="connsiteY5" fmla="*/ 47565 h 305238"/>
                      <a:gd name="connsiteX6" fmla="*/ 47576 w 1043130"/>
                      <a:gd name="connsiteY6" fmla="*/ 0 h 3052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43130" h="305238">
                        <a:moveTo>
                          <a:pt x="47576" y="0"/>
                        </a:moveTo>
                        <a:lnTo>
                          <a:pt x="995554" y="0"/>
                        </a:lnTo>
                        <a:cubicBezTo>
                          <a:pt x="1021836" y="0"/>
                          <a:pt x="1043130" y="21289"/>
                          <a:pt x="1043130" y="47565"/>
                        </a:cubicBezTo>
                        <a:lnTo>
                          <a:pt x="1043130" y="305239"/>
                        </a:lnTo>
                        <a:lnTo>
                          <a:pt x="0" y="305239"/>
                        </a:lnTo>
                        <a:lnTo>
                          <a:pt x="0" y="47565"/>
                        </a:lnTo>
                        <a:cubicBezTo>
                          <a:pt x="0" y="21289"/>
                          <a:pt x="21294" y="0"/>
                          <a:pt x="47576" y="0"/>
                        </a:cubicBezTo>
                        <a:close/>
                      </a:path>
                    </a:pathLst>
                  </a:custGeom>
                  <a:solidFill>
                    <a:srgbClr val="806C94"/>
                  </a:solidFill>
                  <a:ln w="9583" cap="flat">
                    <a:noFill/>
                    <a:prstDash val="solid"/>
                    <a:miter/>
                  </a:ln>
                </p:spPr>
                <p:txBody>
                  <a:bodyPr rtlCol="0" anchor="ctr"/>
                  <a:lstStyle/>
                  <a:p>
                    <a:endParaRPr lang="en-US"/>
                  </a:p>
                </p:txBody>
              </p:sp>
              <p:sp>
                <p:nvSpPr>
                  <p:cNvPr id="261" name="TextBox 260">
                    <a:extLst>
                      <a:ext uri="{FF2B5EF4-FFF2-40B4-BE49-F238E27FC236}">
                        <a16:creationId xmlns:a16="http://schemas.microsoft.com/office/drawing/2014/main" id="{0F2D08E5-F9A3-73F2-2A45-FE39FF7CFE4C}"/>
                      </a:ext>
                    </a:extLst>
                  </p:cNvPr>
                  <p:cNvSpPr txBox="1"/>
                  <p:nvPr/>
                </p:nvSpPr>
                <p:spPr>
                  <a:xfrm>
                    <a:off x="6715012" y="2236450"/>
                    <a:ext cx="635110" cy="341953"/>
                  </a:xfrm>
                  <a:prstGeom prst="rect">
                    <a:avLst/>
                  </a:prstGeom>
                  <a:noFill/>
                </p:spPr>
                <p:txBody>
                  <a:bodyPr wrap="none" rtlCol="0">
                    <a:spAutoFit/>
                  </a:bodyPr>
                  <a:lstStyle/>
                  <a:p>
                    <a:pPr algn="l"/>
                    <a:r>
                      <a:rPr lang="en-US" sz="1622" b="1" spc="0" baseline="0">
                        <a:ln/>
                        <a:solidFill>
                          <a:srgbClr val="FFFFFF"/>
                        </a:solidFill>
                        <a:latin typeface="RalewaydT-Black"/>
                        <a:sym typeface="RalewaydT-Black"/>
                        <a:rtl val="0"/>
                      </a:rPr>
                      <a:t>YOU</a:t>
                    </a:r>
                  </a:p>
                </p:txBody>
              </p:sp>
            </p:grpSp>
            <p:sp>
              <p:nvSpPr>
                <p:cNvPr id="258" name="TextBox 257">
                  <a:extLst>
                    <a:ext uri="{FF2B5EF4-FFF2-40B4-BE49-F238E27FC236}">
                      <a16:creationId xmlns:a16="http://schemas.microsoft.com/office/drawing/2014/main" id="{6451C843-C483-6C50-932F-E88A713573B9}"/>
                    </a:ext>
                  </a:extLst>
                </p:cNvPr>
                <p:cNvSpPr txBox="1"/>
                <p:nvPr/>
              </p:nvSpPr>
              <p:spPr>
                <a:xfrm>
                  <a:off x="6587614" y="2537035"/>
                  <a:ext cx="858042" cy="313227"/>
                </a:xfrm>
                <a:prstGeom prst="rect">
                  <a:avLst/>
                </a:prstGeom>
                <a:noFill/>
              </p:spPr>
              <p:txBody>
                <a:bodyPr wrap="none" rtlCol="0">
                  <a:spAutoFit/>
                </a:bodyPr>
                <a:lstStyle/>
                <a:p>
                  <a:pPr algn="l"/>
                  <a:r>
                    <a:rPr lang="en-US" sz="1478" b="1" spc="-59" baseline="0">
                      <a:ln/>
                      <a:solidFill>
                        <a:srgbClr val="806C94"/>
                      </a:solidFill>
                      <a:latin typeface="RalewaydT-Black"/>
                      <a:sym typeface="RalewaydT-Black"/>
                      <a:rtl val="0"/>
                    </a:rPr>
                    <a:t>100+ PV</a:t>
                  </a:r>
                </a:p>
              </p:txBody>
            </p:sp>
          </p:grpSp>
        </p:grpSp>
        <p:sp>
          <p:nvSpPr>
            <p:cNvPr id="22" name="Freeform 21">
              <a:extLst>
                <a:ext uri="{FF2B5EF4-FFF2-40B4-BE49-F238E27FC236}">
                  <a16:creationId xmlns:a16="http://schemas.microsoft.com/office/drawing/2014/main" id="{2DE1A33E-BFA8-4996-8595-EDAE0A58DB44}"/>
                </a:ext>
              </a:extLst>
            </p:cNvPr>
            <p:cNvSpPr/>
            <p:nvPr/>
          </p:nvSpPr>
          <p:spPr>
            <a:xfrm>
              <a:off x="9467737" y="2027207"/>
              <a:ext cx="1775671" cy="551501"/>
            </a:xfrm>
            <a:custGeom>
              <a:avLst/>
              <a:gdLst>
                <a:gd name="connsiteX0" fmla="*/ 1729150 w 1775671"/>
                <a:gd name="connsiteY0" fmla="*/ 0 h 551501"/>
                <a:gd name="connsiteX1" fmla="*/ 1775671 w 1775671"/>
                <a:gd name="connsiteY1" fmla="*/ 46510 h 551501"/>
                <a:gd name="connsiteX2" fmla="*/ 1775671 w 1775671"/>
                <a:gd name="connsiteY2" fmla="*/ 504991 h 551501"/>
                <a:gd name="connsiteX3" fmla="*/ 1729150 w 1775671"/>
                <a:gd name="connsiteY3" fmla="*/ 551501 h 551501"/>
                <a:gd name="connsiteX4" fmla="*/ 46522 w 1775671"/>
                <a:gd name="connsiteY4" fmla="*/ 551501 h 551501"/>
                <a:gd name="connsiteX5" fmla="*/ 1 w 1775671"/>
                <a:gd name="connsiteY5" fmla="*/ 504991 h 551501"/>
                <a:gd name="connsiteX6" fmla="*/ 1 w 1775671"/>
                <a:gd name="connsiteY6" fmla="*/ 46510 h 551501"/>
                <a:gd name="connsiteX7" fmla="*/ 46522 w 1775671"/>
                <a:gd name="connsiteY7" fmla="*/ 0 h 551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75671" h="551501">
                  <a:moveTo>
                    <a:pt x="1729150" y="0"/>
                  </a:moveTo>
                  <a:cubicBezTo>
                    <a:pt x="1754843" y="0"/>
                    <a:pt x="1775671" y="20823"/>
                    <a:pt x="1775671" y="46510"/>
                  </a:cubicBezTo>
                  <a:lnTo>
                    <a:pt x="1775671" y="504991"/>
                  </a:lnTo>
                  <a:cubicBezTo>
                    <a:pt x="1775671" y="530678"/>
                    <a:pt x="1754843" y="551501"/>
                    <a:pt x="1729150" y="551501"/>
                  </a:cubicBezTo>
                  <a:lnTo>
                    <a:pt x="46522" y="551501"/>
                  </a:lnTo>
                  <a:cubicBezTo>
                    <a:pt x="20829" y="551501"/>
                    <a:pt x="1" y="530678"/>
                    <a:pt x="1" y="504991"/>
                  </a:cubicBezTo>
                  <a:lnTo>
                    <a:pt x="1" y="46510"/>
                  </a:lnTo>
                  <a:cubicBezTo>
                    <a:pt x="1" y="20823"/>
                    <a:pt x="20829" y="0"/>
                    <a:pt x="46522" y="0"/>
                  </a:cubicBezTo>
                  <a:close/>
                </a:path>
              </a:pathLst>
            </a:custGeom>
            <a:solidFill>
              <a:srgbClr val="DCD6E1"/>
            </a:solidFill>
            <a:ln w="9583" cap="flat">
              <a:noFill/>
              <a:prstDash val="solid"/>
              <a:miter/>
            </a:ln>
          </p:spPr>
          <p:txBody>
            <a:bodyPr rtlCol="0" anchor="ctr"/>
            <a:lstStyle/>
            <a:p>
              <a:endParaRPr lang="en-US"/>
            </a:p>
          </p:txBody>
        </p:sp>
        <p:grpSp>
          <p:nvGrpSpPr>
            <p:cNvPr id="23" name="Graphic 261">
              <a:extLst>
                <a:ext uri="{FF2B5EF4-FFF2-40B4-BE49-F238E27FC236}">
                  <a16:creationId xmlns:a16="http://schemas.microsoft.com/office/drawing/2014/main" id="{87DB4FDC-C06E-1874-7391-A5B9C27D74C3}"/>
                </a:ext>
              </a:extLst>
            </p:cNvPr>
            <p:cNvGrpSpPr/>
            <p:nvPr/>
          </p:nvGrpSpPr>
          <p:grpSpPr>
            <a:xfrm>
              <a:off x="9605574" y="2125981"/>
              <a:ext cx="215052" cy="328925"/>
              <a:chOff x="9605574" y="2125981"/>
              <a:chExt cx="215052" cy="328925"/>
            </a:xfrm>
            <a:noFill/>
          </p:grpSpPr>
          <p:grpSp>
            <p:nvGrpSpPr>
              <p:cNvPr id="247" name="Graphic 261">
                <a:extLst>
                  <a:ext uri="{FF2B5EF4-FFF2-40B4-BE49-F238E27FC236}">
                    <a16:creationId xmlns:a16="http://schemas.microsoft.com/office/drawing/2014/main" id="{BD5DA8F2-8827-4AA8-DB6F-7EFCAF671ABE}"/>
                  </a:ext>
                </a:extLst>
              </p:cNvPr>
              <p:cNvGrpSpPr/>
              <p:nvPr/>
            </p:nvGrpSpPr>
            <p:grpSpPr>
              <a:xfrm>
                <a:off x="9605574" y="2125981"/>
                <a:ext cx="215052" cy="328925"/>
                <a:chOff x="9605574" y="2125981"/>
                <a:chExt cx="215052" cy="328925"/>
              </a:xfrm>
              <a:noFill/>
            </p:grpSpPr>
            <p:grpSp>
              <p:nvGrpSpPr>
                <p:cNvPr id="249" name="Graphic 261">
                  <a:extLst>
                    <a:ext uri="{FF2B5EF4-FFF2-40B4-BE49-F238E27FC236}">
                      <a16:creationId xmlns:a16="http://schemas.microsoft.com/office/drawing/2014/main" id="{FEB91A09-7CCC-651D-18D3-B30BCC538802}"/>
                    </a:ext>
                  </a:extLst>
                </p:cNvPr>
                <p:cNvGrpSpPr/>
                <p:nvPr/>
              </p:nvGrpSpPr>
              <p:grpSpPr>
                <a:xfrm>
                  <a:off x="9605574" y="2306554"/>
                  <a:ext cx="215052" cy="148352"/>
                  <a:chOff x="9605574" y="2306554"/>
                  <a:chExt cx="215052" cy="148352"/>
                </a:xfrm>
                <a:noFill/>
              </p:grpSpPr>
              <p:sp>
                <p:nvSpPr>
                  <p:cNvPr id="253" name="Freeform 252">
                    <a:extLst>
                      <a:ext uri="{FF2B5EF4-FFF2-40B4-BE49-F238E27FC236}">
                        <a16:creationId xmlns:a16="http://schemas.microsoft.com/office/drawing/2014/main" id="{C999725B-4BA1-9A2C-E4F9-25FD9C3CF1BC}"/>
                      </a:ext>
                    </a:extLst>
                  </p:cNvPr>
                  <p:cNvSpPr/>
                  <p:nvPr/>
                </p:nvSpPr>
                <p:spPr>
                  <a:xfrm>
                    <a:off x="9736984" y="2314322"/>
                    <a:ext cx="83641" cy="140584"/>
                  </a:xfrm>
                  <a:custGeom>
                    <a:avLst/>
                    <a:gdLst>
                      <a:gd name="connsiteX0" fmla="*/ 83642 w 83641"/>
                      <a:gd name="connsiteY0" fmla="*/ 140584 h 140584"/>
                      <a:gd name="connsiteX1" fmla="*/ 83642 w 83641"/>
                      <a:gd name="connsiteY1" fmla="*/ 108939 h 140584"/>
                      <a:gd name="connsiteX2" fmla="*/ 13716 w 83641"/>
                      <a:gd name="connsiteY2" fmla="*/ 33851 h 140584"/>
                      <a:gd name="connsiteX3" fmla="*/ 0 w 83641"/>
                      <a:gd name="connsiteY3" fmla="*/ 0 h 140584"/>
                    </a:gdLst>
                    <a:ahLst/>
                    <a:cxnLst>
                      <a:cxn ang="0">
                        <a:pos x="connsiteX0" y="connsiteY0"/>
                      </a:cxn>
                      <a:cxn ang="0">
                        <a:pos x="connsiteX1" y="connsiteY1"/>
                      </a:cxn>
                      <a:cxn ang="0">
                        <a:pos x="connsiteX2" y="connsiteY2"/>
                      </a:cxn>
                      <a:cxn ang="0">
                        <a:pos x="connsiteX3" y="connsiteY3"/>
                      </a:cxn>
                    </a:cxnLst>
                    <a:rect l="l" t="t" r="r" b="b"/>
                    <a:pathLst>
                      <a:path w="83641" h="140584">
                        <a:moveTo>
                          <a:pt x="83642" y="140584"/>
                        </a:moveTo>
                        <a:lnTo>
                          <a:pt x="83642" y="108939"/>
                        </a:lnTo>
                        <a:cubicBezTo>
                          <a:pt x="83642" y="69621"/>
                          <a:pt x="50358" y="33851"/>
                          <a:pt x="13716" y="33851"/>
                        </a:cubicBezTo>
                        <a:cubicBezTo>
                          <a:pt x="2973" y="15823"/>
                          <a:pt x="0" y="0"/>
                          <a:pt x="0" y="0"/>
                        </a:cubicBezTo>
                      </a:path>
                    </a:pathLst>
                  </a:custGeom>
                  <a:noFill/>
                  <a:ln w="19165" cap="rnd">
                    <a:solidFill>
                      <a:srgbClr val="67BF75"/>
                    </a:solidFill>
                    <a:prstDash val="solid"/>
                    <a:round/>
                  </a:ln>
                </p:spPr>
                <p:txBody>
                  <a:bodyPr rtlCol="0" anchor="ctr"/>
                  <a:lstStyle/>
                  <a:p>
                    <a:endParaRPr lang="en-US"/>
                  </a:p>
                </p:txBody>
              </p:sp>
              <p:sp>
                <p:nvSpPr>
                  <p:cNvPr id="254" name="Freeform 253">
                    <a:extLst>
                      <a:ext uri="{FF2B5EF4-FFF2-40B4-BE49-F238E27FC236}">
                        <a16:creationId xmlns:a16="http://schemas.microsoft.com/office/drawing/2014/main" id="{3CD2288F-DE46-6169-90B7-29D5B12C59CC}"/>
                      </a:ext>
                    </a:extLst>
                  </p:cNvPr>
                  <p:cNvSpPr/>
                  <p:nvPr/>
                </p:nvSpPr>
                <p:spPr>
                  <a:xfrm>
                    <a:off x="9605574" y="2306554"/>
                    <a:ext cx="80573" cy="148352"/>
                  </a:xfrm>
                  <a:custGeom>
                    <a:avLst/>
                    <a:gdLst>
                      <a:gd name="connsiteX0" fmla="*/ 0 w 80573"/>
                      <a:gd name="connsiteY0" fmla="*/ 148352 h 148352"/>
                      <a:gd name="connsiteX1" fmla="*/ 0 w 80573"/>
                      <a:gd name="connsiteY1" fmla="*/ 116706 h 148352"/>
                      <a:gd name="connsiteX2" fmla="*/ 69925 w 80573"/>
                      <a:gd name="connsiteY2" fmla="*/ 41619 h 148352"/>
                      <a:gd name="connsiteX3" fmla="*/ 80573 w 80573"/>
                      <a:gd name="connsiteY3" fmla="*/ 0 h 148352"/>
                    </a:gdLst>
                    <a:ahLst/>
                    <a:cxnLst>
                      <a:cxn ang="0">
                        <a:pos x="connsiteX0" y="connsiteY0"/>
                      </a:cxn>
                      <a:cxn ang="0">
                        <a:pos x="connsiteX1" y="connsiteY1"/>
                      </a:cxn>
                      <a:cxn ang="0">
                        <a:pos x="connsiteX2" y="connsiteY2"/>
                      </a:cxn>
                      <a:cxn ang="0">
                        <a:pos x="connsiteX3" y="connsiteY3"/>
                      </a:cxn>
                    </a:cxnLst>
                    <a:rect l="l" t="t" r="r" b="b"/>
                    <a:pathLst>
                      <a:path w="80573" h="148352">
                        <a:moveTo>
                          <a:pt x="0" y="148352"/>
                        </a:moveTo>
                        <a:lnTo>
                          <a:pt x="0" y="116706"/>
                        </a:lnTo>
                        <a:cubicBezTo>
                          <a:pt x="0" y="77389"/>
                          <a:pt x="33285" y="41619"/>
                          <a:pt x="69925" y="41619"/>
                        </a:cubicBezTo>
                        <a:cubicBezTo>
                          <a:pt x="80669" y="23591"/>
                          <a:pt x="80573" y="0"/>
                          <a:pt x="80573" y="0"/>
                        </a:cubicBezTo>
                      </a:path>
                    </a:pathLst>
                  </a:custGeom>
                  <a:noFill/>
                  <a:ln w="19165" cap="rnd">
                    <a:solidFill>
                      <a:srgbClr val="67BF75"/>
                    </a:solidFill>
                    <a:prstDash val="solid"/>
                    <a:round/>
                  </a:ln>
                </p:spPr>
                <p:txBody>
                  <a:bodyPr rtlCol="0" anchor="ctr"/>
                  <a:lstStyle/>
                  <a:p>
                    <a:endParaRPr lang="en-US"/>
                  </a:p>
                </p:txBody>
              </p:sp>
            </p:grpSp>
            <p:grpSp>
              <p:nvGrpSpPr>
                <p:cNvPr id="250" name="Graphic 261">
                  <a:extLst>
                    <a:ext uri="{FF2B5EF4-FFF2-40B4-BE49-F238E27FC236}">
                      <a16:creationId xmlns:a16="http://schemas.microsoft.com/office/drawing/2014/main" id="{61ABDF0B-DD6C-881B-DB16-4C2378873F7F}"/>
                    </a:ext>
                  </a:extLst>
                </p:cNvPr>
                <p:cNvGrpSpPr/>
                <p:nvPr/>
              </p:nvGrpSpPr>
              <p:grpSpPr>
                <a:xfrm>
                  <a:off x="9631238" y="2125981"/>
                  <a:ext cx="165640" cy="234563"/>
                  <a:chOff x="9631238" y="2125981"/>
                  <a:chExt cx="165640" cy="234563"/>
                </a:xfrm>
                <a:noFill/>
              </p:grpSpPr>
              <p:sp>
                <p:nvSpPr>
                  <p:cNvPr id="251" name="Freeform 250">
                    <a:extLst>
                      <a:ext uri="{FF2B5EF4-FFF2-40B4-BE49-F238E27FC236}">
                        <a16:creationId xmlns:a16="http://schemas.microsoft.com/office/drawing/2014/main" id="{5F9F22CD-F726-8D7B-7364-54B33C10C456}"/>
                      </a:ext>
                    </a:extLst>
                  </p:cNvPr>
                  <p:cNvSpPr/>
                  <p:nvPr/>
                </p:nvSpPr>
                <p:spPr>
                  <a:xfrm>
                    <a:off x="9664277" y="2173258"/>
                    <a:ext cx="103782" cy="139337"/>
                  </a:xfrm>
                  <a:custGeom>
                    <a:avLst/>
                    <a:gdLst>
                      <a:gd name="connsiteX0" fmla="*/ 42109 w 103782"/>
                      <a:gd name="connsiteY0" fmla="*/ 0 h 139337"/>
                      <a:gd name="connsiteX1" fmla="*/ 91316 w 103782"/>
                      <a:gd name="connsiteY1" fmla="*/ 32509 h 139337"/>
                      <a:gd name="connsiteX2" fmla="*/ 103690 w 103782"/>
                      <a:gd name="connsiteY2" fmla="*/ 61566 h 139337"/>
                      <a:gd name="connsiteX3" fmla="*/ 48344 w 103782"/>
                      <a:gd name="connsiteY3" fmla="*/ 139338 h 139337"/>
                      <a:gd name="connsiteX4" fmla="*/ 0 w 103782"/>
                      <a:gd name="connsiteY4" fmla="*/ 58976 h 1393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3782" h="139337">
                        <a:moveTo>
                          <a:pt x="42109" y="0"/>
                        </a:moveTo>
                        <a:cubicBezTo>
                          <a:pt x="42109" y="0"/>
                          <a:pt x="33093" y="31454"/>
                          <a:pt x="91316" y="32509"/>
                        </a:cubicBezTo>
                        <a:cubicBezTo>
                          <a:pt x="91316" y="32509"/>
                          <a:pt x="105033" y="35290"/>
                          <a:pt x="103690" y="61566"/>
                        </a:cubicBezTo>
                        <a:cubicBezTo>
                          <a:pt x="101484" y="105966"/>
                          <a:pt x="79326" y="139338"/>
                          <a:pt x="48344" y="139338"/>
                        </a:cubicBezTo>
                        <a:cubicBezTo>
                          <a:pt x="17361" y="139338"/>
                          <a:pt x="0" y="103377"/>
                          <a:pt x="0" y="58976"/>
                        </a:cubicBezTo>
                      </a:path>
                    </a:pathLst>
                  </a:custGeom>
                  <a:noFill/>
                  <a:ln w="19165" cap="rnd">
                    <a:solidFill>
                      <a:srgbClr val="67BF75"/>
                    </a:solidFill>
                    <a:prstDash val="solid"/>
                    <a:round/>
                  </a:ln>
                </p:spPr>
                <p:txBody>
                  <a:bodyPr rtlCol="0" anchor="ctr"/>
                  <a:lstStyle/>
                  <a:p>
                    <a:endParaRPr lang="en-US"/>
                  </a:p>
                </p:txBody>
              </p:sp>
              <p:sp>
                <p:nvSpPr>
                  <p:cNvPr id="252" name="Freeform 251">
                    <a:extLst>
                      <a:ext uri="{FF2B5EF4-FFF2-40B4-BE49-F238E27FC236}">
                        <a16:creationId xmlns:a16="http://schemas.microsoft.com/office/drawing/2014/main" id="{75E96922-90A5-047B-4247-B0FB0016BA42}"/>
                      </a:ext>
                    </a:extLst>
                  </p:cNvPr>
                  <p:cNvSpPr/>
                  <p:nvPr/>
                </p:nvSpPr>
                <p:spPr>
                  <a:xfrm>
                    <a:off x="9631238" y="2125981"/>
                    <a:ext cx="165640" cy="234563"/>
                  </a:xfrm>
                  <a:custGeom>
                    <a:avLst/>
                    <a:gdLst>
                      <a:gd name="connsiteX0" fmla="*/ 43 w 165640"/>
                      <a:gd name="connsiteY0" fmla="*/ 232645 h 234563"/>
                      <a:gd name="connsiteX1" fmla="*/ 15006 w 165640"/>
                      <a:gd name="connsiteY1" fmla="*/ 35674 h 234563"/>
                      <a:gd name="connsiteX2" fmla="*/ 75628 w 165640"/>
                      <a:gd name="connsiteY2" fmla="*/ 6713 h 234563"/>
                      <a:gd name="connsiteX3" fmla="*/ 98553 w 165640"/>
                      <a:gd name="connsiteY3" fmla="*/ 0 h 234563"/>
                      <a:gd name="connsiteX4" fmla="*/ 165217 w 165640"/>
                      <a:gd name="connsiteY4" fmla="*/ 93116 h 234563"/>
                      <a:gd name="connsiteX5" fmla="*/ 165025 w 165640"/>
                      <a:gd name="connsiteY5" fmla="*/ 163408 h 234563"/>
                      <a:gd name="connsiteX6" fmla="*/ 164354 w 165640"/>
                      <a:gd name="connsiteY6" fmla="*/ 234563 h 2345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5640" h="234563">
                        <a:moveTo>
                          <a:pt x="43" y="232645"/>
                        </a:moveTo>
                        <a:cubicBezTo>
                          <a:pt x="1194" y="153914"/>
                          <a:pt x="-4945" y="73457"/>
                          <a:pt x="15006" y="35674"/>
                        </a:cubicBezTo>
                        <a:cubicBezTo>
                          <a:pt x="36301" y="-4603"/>
                          <a:pt x="75628" y="6713"/>
                          <a:pt x="75628" y="6713"/>
                        </a:cubicBezTo>
                        <a:cubicBezTo>
                          <a:pt x="75628" y="6713"/>
                          <a:pt x="84644" y="0"/>
                          <a:pt x="98553" y="0"/>
                        </a:cubicBezTo>
                        <a:cubicBezTo>
                          <a:pt x="112461" y="0"/>
                          <a:pt x="162627" y="15343"/>
                          <a:pt x="165217" y="93116"/>
                        </a:cubicBezTo>
                        <a:cubicBezTo>
                          <a:pt x="166272" y="126871"/>
                          <a:pt x="165025" y="148640"/>
                          <a:pt x="165025" y="163408"/>
                        </a:cubicBezTo>
                        <a:cubicBezTo>
                          <a:pt x="165025" y="176833"/>
                          <a:pt x="164354" y="223247"/>
                          <a:pt x="164354" y="234563"/>
                        </a:cubicBezTo>
                      </a:path>
                    </a:pathLst>
                  </a:custGeom>
                  <a:noFill/>
                  <a:ln w="19165" cap="rnd">
                    <a:solidFill>
                      <a:srgbClr val="67BF75"/>
                    </a:solidFill>
                    <a:prstDash val="solid"/>
                    <a:round/>
                  </a:ln>
                </p:spPr>
                <p:txBody>
                  <a:bodyPr rtlCol="0" anchor="ctr"/>
                  <a:lstStyle/>
                  <a:p>
                    <a:endParaRPr lang="en-US"/>
                  </a:p>
                </p:txBody>
              </p:sp>
            </p:grpSp>
          </p:grpSp>
          <p:sp>
            <p:nvSpPr>
              <p:cNvPr id="248" name="Freeform 247">
                <a:extLst>
                  <a:ext uri="{FF2B5EF4-FFF2-40B4-BE49-F238E27FC236}">
                    <a16:creationId xmlns:a16="http://schemas.microsoft.com/office/drawing/2014/main" id="{36D9280E-CFFC-AA9E-A661-415880673174}"/>
                  </a:ext>
                </a:extLst>
              </p:cNvPr>
              <p:cNvSpPr/>
              <p:nvPr/>
            </p:nvSpPr>
            <p:spPr>
              <a:xfrm>
                <a:off x="9675499" y="2348173"/>
                <a:ext cx="75105" cy="24729"/>
              </a:xfrm>
              <a:custGeom>
                <a:avLst/>
                <a:gdLst>
                  <a:gd name="connsiteX0" fmla="*/ 0 w 75105"/>
                  <a:gd name="connsiteY0" fmla="*/ 0 h 24729"/>
                  <a:gd name="connsiteX1" fmla="*/ 22062 w 75105"/>
                  <a:gd name="connsiteY1" fmla="*/ 18892 h 24729"/>
                  <a:gd name="connsiteX2" fmla="*/ 53812 w 75105"/>
                  <a:gd name="connsiteY2" fmla="*/ 18700 h 24729"/>
                  <a:gd name="connsiteX3" fmla="*/ 75106 w 75105"/>
                  <a:gd name="connsiteY3" fmla="*/ 0 h 24729"/>
                </a:gdLst>
                <a:ahLst/>
                <a:cxnLst>
                  <a:cxn ang="0">
                    <a:pos x="connsiteX0" y="connsiteY0"/>
                  </a:cxn>
                  <a:cxn ang="0">
                    <a:pos x="connsiteX1" y="connsiteY1"/>
                  </a:cxn>
                  <a:cxn ang="0">
                    <a:pos x="connsiteX2" y="connsiteY2"/>
                  </a:cxn>
                  <a:cxn ang="0">
                    <a:pos x="connsiteX3" y="connsiteY3"/>
                  </a:cxn>
                </a:cxnLst>
                <a:rect l="l" t="t" r="r" b="b"/>
                <a:pathLst>
                  <a:path w="75105" h="24729">
                    <a:moveTo>
                      <a:pt x="0" y="0"/>
                    </a:moveTo>
                    <a:lnTo>
                      <a:pt x="22062" y="18892"/>
                    </a:lnTo>
                    <a:cubicBezTo>
                      <a:pt x="31270" y="26755"/>
                      <a:pt x="44795" y="26659"/>
                      <a:pt x="53812" y="18700"/>
                    </a:cubicBezTo>
                    <a:lnTo>
                      <a:pt x="75106" y="0"/>
                    </a:lnTo>
                  </a:path>
                </a:pathLst>
              </a:custGeom>
              <a:noFill/>
              <a:ln w="19165" cap="rnd">
                <a:solidFill>
                  <a:srgbClr val="67BF75"/>
                </a:solidFill>
                <a:prstDash val="solid"/>
                <a:round/>
              </a:ln>
            </p:spPr>
            <p:txBody>
              <a:bodyPr rtlCol="0" anchor="ctr"/>
              <a:lstStyle/>
              <a:p>
                <a:endParaRPr lang="en-US"/>
              </a:p>
            </p:txBody>
          </p:sp>
        </p:grpSp>
        <p:sp>
          <p:nvSpPr>
            <p:cNvPr id="24" name="TextBox 23">
              <a:extLst>
                <a:ext uri="{FF2B5EF4-FFF2-40B4-BE49-F238E27FC236}">
                  <a16:creationId xmlns:a16="http://schemas.microsoft.com/office/drawing/2014/main" id="{755F974A-9EAA-0D8D-7255-7CFB85CB9EFA}"/>
                </a:ext>
              </a:extLst>
            </p:cNvPr>
            <p:cNvSpPr txBox="1"/>
            <p:nvPr/>
          </p:nvSpPr>
          <p:spPr>
            <a:xfrm>
              <a:off x="9798633" y="2203095"/>
              <a:ext cx="1166694" cy="245115"/>
            </a:xfrm>
            <a:prstGeom prst="rect">
              <a:avLst/>
            </a:prstGeom>
            <a:noFill/>
          </p:spPr>
          <p:txBody>
            <a:bodyPr wrap="none" rtlCol="0">
              <a:spAutoFit/>
            </a:bodyPr>
            <a:lstStyle/>
            <a:p>
              <a:pPr algn="l"/>
              <a:r>
                <a:rPr lang="en-US" sz="1024" b="1" spc="0" baseline="0">
                  <a:ln/>
                  <a:solidFill>
                    <a:srgbClr val="414042"/>
                  </a:solidFill>
                  <a:latin typeface="RalewaydT-Bold"/>
                  <a:sym typeface="RalewaydT-Bold"/>
                  <a:rtl val="0"/>
                </a:rPr>
                <a:t>Enrolled by you</a:t>
              </a:r>
            </a:p>
          </p:txBody>
        </p:sp>
        <p:grpSp>
          <p:nvGrpSpPr>
            <p:cNvPr id="25" name="Graphic 261">
              <a:extLst>
                <a:ext uri="{FF2B5EF4-FFF2-40B4-BE49-F238E27FC236}">
                  <a16:creationId xmlns:a16="http://schemas.microsoft.com/office/drawing/2014/main" id="{AA76AFD5-2277-ADBB-3E5C-D83ED96B293A}"/>
                </a:ext>
              </a:extLst>
            </p:cNvPr>
            <p:cNvGrpSpPr/>
            <p:nvPr/>
          </p:nvGrpSpPr>
          <p:grpSpPr>
            <a:xfrm>
              <a:off x="4202016" y="3441011"/>
              <a:ext cx="2785325" cy="1237928"/>
              <a:chOff x="4202016" y="3441011"/>
              <a:chExt cx="2785325" cy="1237928"/>
            </a:xfrm>
          </p:grpSpPr>
          <p:sp>
            <p:nvSpPr>
              <p:cNvPr id="213" name="Freeform 212">
                <a:extLst>
                  <a:ext uri="{FF2B5EF4-FFF2-40B4-BE49-F238E27FC236}">
                    <a16:creationId xmlns:a16="http://schemas.microsoft.com/office/drawing/2014/main" id="{3E7E6D08-8ADB-6C12-1C39-A87DDAF5B113}"/>
                  </a:ext>
                </a:extLst>
              </p:cNvPr>
              <p:cNvSpPr/>
              <p:nvPr/>
            </p:nvSpPr>
            <p:spPr>
              <a:xfrm>
                <a:off x="4202016" y="3441011"/>
                <a:ext cx="2785325" cy="1127360"/>
              </a:xfrm>
              <a:custGeom>
                <a:avLst/>
                <a:gdLst>
                  <a:gd name="connsiteX0" fmla="*/ 2738804 w 2785325"/>
                  <a:gd name="connsiteY0" fmla="*/ 0 h 1127360"/>
                  <a:gd name="connsiteX1" fmla="*/ 2785325 w 2785325"/>
                  <a:gd name="connsiteY1" fmla="*/ 46510 h 1127360"/>
                  <a:gd name="connsiteX2" fmla="*/ 2785325 w 2785325"/>
                  <a:gd name="connsiteY2" fmla="*/ 1080850 h 1127360"/>
                  <a:gd name="connsiteX3" fmla="*/ 2738804 w 2785325"/>
                  <a:gd name="connsiteY3" fmla="*/ 1127360 h 1127360"/>
                  <a:gd name="connsiteX4" fmla="*/ 46521 w 2785325"/>
                  <a:gd name="connsiteY4" fmla="*/ 1127360 h 1127360"/>
                  <a:gd name="connsiteX5" fmla="*/ 0 w 2785325"/>
                  <a:gd name="connsiteY5" fmla="*/ 1080850 h 1127360"/>
                  <a:gd name="connsiteX6" fmla="*/ 0 w 2785325"/>
                  <a:gd name="connsiteY6" fmla="*/ 46510 h 1127360"/>
                  <a:gd name="connsiteX7" fmla="*/ 46521 w 2785325"/>
                  <a:gd name="connsiteY7" fmla="*/ 0 h 11273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785325" h="1127360">
                    <a:moveTo>
                      <a:pt x="2738804" y="0"/>
                    </a:moveTo>
                    <a:cubicBezTo>
                      <a:pt x="2764497" y="0"/>
                      <a:pt x="2785325" y="20823"/>
                      <a:pt x="2785325" y="46510"/>
                    </a:cubicBezTo>
                    <a:lnTo>
                      <a:pt x="2785325" y="1080850"/>
                    </a:lnTo>
                    <a:cubicBezTo>
                      <a:pt x="2785325" y="1106537"/>
                      <a:pt x="2764497" y="1127360"/>
                      <a:pt x="2738804" y="1127360"/>
                    </a:cubicBezTo>
                    <a:lnTo>
                      <a:pt x="46521" y="1127360"/>
                    </a:lnTo>
                    <a:cubicBezTo>
                      <a:pt x="20828" y="1127360"/>
                      <a:pt x="0" y="1106537"/>
                      <a:pt x="0" y="1080850"/>
                    </a:cubicBezTo>
                    <a:lnTo>
                      <a:pt x="0" y="46510"/>
                    </a:lnTo>
                    <a:cubicBezTo>
                      <a:pt x="0" y="20823"/>
                      <a:pt x="20828" y="0"/>
                      <a:pt x="46521" y="0"/>
                    </a:cubicBezTo>
                    <a:close/>
                  </a:path>
                </a:pathLst>
              </a:custGeom>
              <a:solidFill>
                <a:srgbClr val="DCD6E1"/>
              </a:solidFill>
              <a:ln w="34689" cap="flat">
                <a:solidFill>
                  <a:srgbClr val="806C94"/>
                </a:solidFill>
                <a:prstDash val="solid"/>
                <a:miter/>
              </a:ln>
            </p:spPr>
            <p:txBody>
              <a:bodyPr rtlCol="0" anchor="ctr"/>
              <a:lstStyle/>
              <a:p>
                <a:endParaRPr lang="en-US"/>
              </a:p>
            </p:txBody>
          </p:sp>
          <p:grpSp>
            <p:nvGrpSpPr>
              <p:cNvPr id="214" name="Graphic 261">
                <a:extLst>
                  <a:ext uri="{FF2B5EF4-FFF2-40B4-BE49-F238E27FC236}">
                    <a16:creationId xmlns:a16="http://schemas.microsoft.com/office/drawing/2014/main" id="{A39F06A7-9F6D-6648-9E65-28DEBD2813F6}"/>
                  </a:ext>
                </a:extLst>
              </p:cNvPr>
              <p:cNvGrpSpPr/>
              <p:nvPr/>
            </p:nvGrpSpPr>
            <p:grpSpPr>
              <a:xfrm>
                <a:off x="4474621" y="3617748"/>
                <a:ext cx="504731" cy="847534"/>
                <a:chOff x="4474621" y="3617748"/>
                <a:chExt cx="504731" cy="847534"/>
              </a:xfrm>
            </p:grpSpPr>
            <p:sp>
              <p:nvSpPr>
                <p:cNvPr id="238" name="Freeform 237">
                  <a:extLst>
                    <a:ext uri="{FF2B5EF4-FFF2-40B4-BE49-F238E27FC236}">
                      <a16:creationId xmlns:a16="http://schemas.microsoft.com/office/drawing/2014/main" id="{5F0B97FC-D322-BFF6-76A4-35502D7A413D}"/>
                    </a:ext>
                  </a:extLst>
                </p:cNvPr>
                <p:cNvSpPr/>
                <p:nvPr/>
              </p:nvSpPr>
              <p:spPr>
                <a:xfrm>
                  <a:off x="4474621" y="3623885"/>
                  <a:ext cx="504731" cy="841396"/>
                </a:xfrm>
                <a:custGeom>
                  <a:avLst/>
                  <a:gdLst>
                    <a:gd name="connsiteX0" fmla="*/ 211695 w 504731"/>
                    <a:gd name="connsiteY0" fmla="*/ 2973 h 841396"/>
                    <a:gd name="connsiteX1" fmla="*/ 143592 w 504731"/>
                    <a:gd name="connsiteY1" fmla="*/ 38454 h 841396"/>
                    <a:gd name="connsiteX2" fmla="*/ 100620 w 504731"/>
                    <a:gd name="connsiteY2" fmla="*/ 65114 h 841396"/>
                    <a:gd name="connsiteX3" fmla="*/ 88822 w 504731"/>
                    <a:gd name="connsiteY3" fmla="*/ 125816 h 841396"/>
                    <a:gd name="connsiteX4" fmla="*/ 53332 w 504731"/>
                    <a:gd name="connsiteY4" fmla="*/ 300444 h 841396"/>
                    <a:gd name="connsiteX5" fmla="*/ 59279 w 504731"/>
                    <a:gd name="connsiteY5" fmla="*/ 359612 h 841396"/>
                    <a:gd name="connsiteX6" fmla="*/ 63691 w 504731"/>
                    <a:gd name="connsiteY6" fmla="*/ 455797 h 841396"/>
                    <a:gd name="connsiteX7" fmla="*/ 54770 w 504731"/>
                    <a:gd name="connsiteY7" fmla="*/ 531267 h 841396"/>
                    <a:gd name="connsiteX8" fmla="*/ 34052 w 504731"/>
                    <a:gd name="connsiteY8" fmla="*/ 591970 h 841396"/>
                    <a:gd name="connsiteX9" fmla="*/ 14772 w 504731"/>
                    <a:gd name="connsiteY9" fmla="*/ 648165 h 841396"/>
                    <a:gd name="connsiteX10" fmla="*/ 0 w 504731"/>
                    <a:gd name="connsiteY10" fmla="*/ 756240 h 841396"/>
                    <a:gd name="connsiteX11" fmla="*/ 6618 w 504731"/>
                    <a:gd name="connsiteY11" fmla="*/ 841397 h 841396"/>
                    <a:gd name="connsiteX12" fmla="*/ 504731 w 504731"/>
                    <a:gd name="connsiteY12" fmla="*/ 841397 h 841396"/>
                    <a:gd name="connsiteX13" fmla="*/ 498784 w 504731"/>
                    <a:gd name="connsiteY13" fmla="*/ 599354 h 841396"/>
                    <a:gd name="connsiteX14" fmla="*/ 436628 w 504731"/>
                    <a:gd name="connsiteY14" fmla="*/ 538651 h 841396"/>
                    <a:gd name="connsiteX15" fmla="*/ 452934 w 504731"/>
                    <a:gd name="connsiteY15" fmla="*/ 472099 h 841396"/>
                    <a:gd name="connsiteX16" fmla="*/ 438163 w 504731"/>
                    <a:gd name="connsiteY16" fmla="*/ 226412 h 841396"/>
                    <a:gd name="connsiteX17" fmla="*/ 407084 w 504731"/>
                    <a:gd name="connsiteY17" fmla="*/ 53223 h 841396"/>
                    <a:gd name="connsiteX18" fmla="*/ 368621 w 504731"/>
                    <a:gd name="connsiteY18" fmla="*/ 22152 h 841396"/>
                    <a:gd name="connsiteX19" fmla="*/ 288719 w 504731"/>
                    <a:gd name="connsiteY19" fmla="*/ 0 h 841396"/>
                    <a:gd name="connsiteX20" fmla="*/ 211791 w 504731"/>
                    <a:gd name="connsiteY20" fmla="*/ 2973 h 8413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504731" h="841396">
                      <a:moveTo>
                        <a:pt x="211695" y="2973"/>
                      </a:moveTo>
                      <a:lnTo>
                        <a:pt x="143592" y="38454"/>
                      </a:lnTo>
                      <a:lnTo>
                        <a:pt x="100620" y="65114"/>
                      </a:lnTo>
                      <a:lnTo>
                        <a:pt x="88822" y="125816"/>
                      </a:lnTo>
                      <a:lnTo>
                        <a:pt x="53332" y="300444"/>
                      </a:lnTo>
                      <a:lnTo>
                        <a:pt x="59279" y="359612"/>
                      </a:lnTo>
                      <a:lnTo>
                        <a:pt x="63691" y="455797"/>
                      </a:lnTo>
                      <a:lnTo>
                        <a:pt x="54770" y="531267"/>
                      </a:lnTo>
                      <a:lnTo>
                        <a:pt x="34052" y="591970"/>
                      </a:lnTo>
                      <a:lnTo>
                        <a:pt x="14772" y="648165"/>
                      </a:lnTo>
                      <a:lnTo>
                        <a:pt x="0" y="756240"/>
                      </a:lnTo>
                      <a:lnTo>
                        <a:pt x="6618" y="841397"/>
                      </a:lnTo>
                      <a:lnTo>
                        <a:pt x="504731" y="841397"/>
                      </a:lnTo>
                      <a:lnTo>
                        <a:pt x="498784" y="599354"/>
                      </a:lnTo>
                      <a:lnTo>
                        <a:pt x="436628" y="538651"/>
                      </a:lnTo>
                      <a:lnTo>
                        <a:pt x="452934" y="472099"/>
                      </a:lnTo>
                      <a:cubicBezTo>
                        <a:pt x="452934" y="472099"/>
                        <a:pt x="439601" y="235330"/>
                        <a:pt x="438163" y="226412"/>
                      </a:cubicBezTo>
                      <a:cubicBezTo>
                        <a:pt x="436724" y="217494"/>
                        <a:pt x="407084" y="53223"/>
                        <a:pt x="407084" y="53223"/>
                      </a:cubicBezTo>
                      <a:lnTo>
                        <a:pt x="368621" y="22152"/>
                      </a:lnTo>
                      <a:lnTo>
                        <a:pt x="288719" y="0"/>
                      </a:lnTo>
                      <a:lnTo>
                        <a:pt x="211791" y="2973"/>
                      </a:lnTo>
                      <a:close/>
                    </a:path>
                  </a:pathLst>
                </a:custGeom>
                <a:solidFill>
                  <a:srgbClr val="FFFFFF"/>
                </a:solidFill>
                <a:ln w="9583" cap="flat">
                  <a:noFill/>
                  <a:prstDash val="solid"/>
                  <a:miter/>
                </a:ln>
              </p:spPr>
              <p:txBody>
                <a:bodyPr rtlCol="0" anchor="ctr"/>
                <a:lstStyle/>
                <a:p>
                  <a:endParaRPr lang="en-US"/>
                </a:p>
              </p:txBody>
            </p:sp>
            <p:grpSp>
              <p:nvGrpSpPr>
                <p:cNvPr id="239" name="Graphic 261">
                  <a:extLst>
                    <a:ext uri="{FF2B5EF4-FFF2-40B4-BE49-F238E27FC236}">
                      <a16:creationId xmlns:a16="http://schemas.microsoft.com/office/drawing/2014/main" id="{AB5D9CD9-44F4-5663-D59E-530D64B271D9}"/>
                    </a:ext>
                  </a:extLst>
                </p:cNvPr>
                <p:cNvGrpSpPr/>
                <p:nvPr/>
              </p:nvGrpSpPr>
              <p:grpSpPr>
                <a:xfrm>
                  <a:off x="4482678" y="3617748"/>
                  <a:ext cx="496098" cy="847534"/>
                  <a:chOff x="4482678" y="3617748"/>
                  <a:chExt cx="496098" cy="847534"/>
                </a:xfrm>
                <a:noFill/>
              </p:grpSpPr>
              <p:grpSp>
                <p:nvGrpSpPr>
                  <p:cNvPr id="241" name="Graphic 261">
                    <a:extLst>
                      <a:ext uri="{FF2B5EF4-FFF2-40B4-BE49-F238E27FC236}">
                        <a16:creationId xmlns:a16="http://schemas.microsoft.com/office/drawing/2014/main" id="{FC1CAFD5-0298-A32A-F725-95D06134F0F9}"/>
                      </a:ext>
                    </a:extLst>
                  </p:cNvPr>
                  <p:cNvGrpSpPr/>
                  <p:nvPr/>
                </p:nvGrpSpPr>
                <p:grpSpPr>
                  <a:xfrm>
                    <a:off x="4482678" y="4034227"/>
                    <a:ext cx="496098" cy="431055"/>
                    <a:chOff x="4482678" y="4034227"/>
                    <a:chExt cx="496098" cy="431055"/>
                  </a:xfrm>
                  <a:noFill/>
                </p:grpSpPr>
                <p:sp>
                  <p:nvSpPr>
                    <p:cNvPr id="245" name="Freeform 244">
                      <a:extLst>
                        <a:ext uri="{FF2B5EF4-FFF2-40B4-BE49-F238E27FC236}">
                          <a16:creationId xmlns:a16="http://schemas.microsoft.com/office/drawing/2014/main" id="{7CD79605-6636-DCC7-0280-BF1992188DBB}"/>
                        </a:ext>
                      </a:extLst>
                    </p:cNvPr>
                    <p:cNvSpPr/>
                    <p:nvPr/>
                  </p:nvSpPr>
                  <p:spPr>
                    <a:xfrm>
                      <a:off x="4785785" y="4052064"/>
                      <a:ext cx="192991" cy="413218"/>
                    </a:xfrm>
                    <a:custGeom>
                      <a:avLst/>
                      <a:gdLst>
                        <a:gd name="connsiteX0" fmla="*/ 192991 w 192991"/>
                        <a:gd name="connsiteY0" fmla="*/ 413218 h 413218"/>
                        <a:gd name="connsiteX1" fmla="*/ 192991 w 192991"/>
                        <a:gd name="connsiteY1" fmla="*/ 251441 h 413218"/>
                        <a:gd name="connsiteX2" fmla="*/ 31654 w 192991"/>
                        <a:gd name="connsiteY2" fmla="*/ 78156 h 413218"/>
                        <a:gd name="connsiteX3" fmla="*/ 0 w 192991"/>
                        <a:gd name="connsiteY3" fmla="*/ 0 h 413218"/>
                      </a:gdLst>
                      <a:ahLst/>
                      <a:cxnLst>
                        <a:cxn ang="0">
                          <a:pos x="connsiteX0" y="connsiteY0"/>
                        </a:cxn>
                        <a:cxn ang="0">
                          <a:pos x="connsiteX1" y="connsiteY1"/>
                        </a:cxn>
                        <a:cxn ang="0">
                          <a:pos x="connsiteX2" y="connsiteY2"/>
                        </a:cxn>
                        <a:cxn ang="0">
                          <a:pos x="connsiteX3" y="connsiteY3"/>
                        </a:cxn>
                      </a:cxnLst>
                      <a:rect l="l" t="t" r="r" b="b"/>
                      <a:pathLst>
                        <a:path w="192991" h="413218">
                          <a:moveTo>
                            <a:pt x="192991" y="413218"/>
                          </a:moveTo>
                          <a:lnTo>
                            <a:pt x="192991" y="251441"/>
                          </a:lnTo>
                          <a:cubicBezTo>
                            <a:pt x="192991" y="160627"/>
                            <a:pt x="116159" y="78156"/>
                            <a:pt x="31654" y="78156"/>
                          </a:cubicBezTo>
                          <a:cubicBezTo>
                            <a:pt x="7002" y="36632"/>
                            <a:pt x="0" y="0"/>
                            <a:pt x="0" y="0"/>
                          </a:cubicBezTo>
                        </a:path>
                      </a:pathLst>
                    </a:custGeom>
                    <a:noFill/>
                    <a:ln w="35456" cap="rnd">
                      <a:solidFill>
                        <a:srgbClr val="67BF75"/>
                      </a:solidFill>
                      <a:prstDash val="solid"/>
                      <a:round/>
                    </a:ln>
                  </p:spPr>
                  <p:txBody>
                    <a:bodyPr rtlCol="0" anchor="ctr"/>
                    <a:lstStyle/>
                    <a:p>
                      <a:endParaRPr lang="en-US"/>
                    </a:p>
                  </p:txBody>
                </p:sp>
                <p:sp>
                  <p:nvSpPr>
                    <p:cNvPr id="246" name="Freeform 245">
                      <a:extLst>
                        <a:ext uri="{FF2B5EF4-FFF2-40B4-BE49-F238E27FC236}">
                          <a16:creationId xmlns:a16="http://schemas.microsoft.com/office/drawing/2014/main" id="{CA0D53B4-2940-1D05-BB60-D9FC9F60580A}"/>
                        </a:ext>
                      </a:extLst>
                    </p:cNvPr>
                    <p:cNvSpPr/>
                    <p:nvPr/>
                  </p:nvSpPr>
                  <p:spPr>
                    <a:xfrm>
                      <a:off x="4482678" y="4034227"/>
                      <a:ext cx="185988" cy="431055"/>
                    </a:xfrm>
                    <a:custGeom>
                      <a:avLst/>
                      <a:gdLst>
                        <a:gd name="connsiteX0" fmla="*/ 0 w 185988"/>
                        <a:gd name="connsiteY0" fmla="*/ 431055 h 431055"/>
                        <a:gd name="connsiteX1" fmla="*/ 0 w 185988"/>
                        <a:gd name="connsiteY1" fmla="*/ 269278 h 431055"/>
                        <a:gd name="connsiteX2" fmla="*/ 161337 w 185988"/>
                        <a:gd name="connsiteY2" fmla="*/ 95993 h 431055"/>
                        <a:gd name="connsiteX3" fmla="*/ 185989 w 185988"/>
                        <a:gd name="connsiteY3" fmla="*/ 0 h 431055"/>
                      </a:gdLst>
                      <a:ahLst/>
                      <a:cxnLst>
                        <a:cxn ang="0">
                          <a:pos x="connsiteX0" y="connsiteY0"/>
                        </a:cxn>
                        <a:cxn ang="0">
                          <a:pos x="connsiteX1" y="connsiteY1"/>
                        </a:cxn>
                        <a:cxn ang="0">
                          <a:pos x="connsiteX2" y="connsiteY2"/>
                        </a:cxn>
                        <a:cxn ang="0">
                          <a:pos x="connsiteX3" y="connsiteY3"/>
                        </a:cxn>
                      </a:cxnLst>
                      <a:rect l="l" t="t" r="r" b="b"/>
                      <a:pathLst>
                        <a:path w="185988" h="431055">
                          <a:moveTo>
                            <a:pt x="0" y="431055"/>
                          </a:moveTo>
                          <a:lnTo>
                            <a:pt x="0" y="269278"/>
                          </a:lnTo>
                          <a:cubicBezTo>
                            <a:pt x="0" y="178464"/>
                            <a:pt x="76832" y="95993"/>
                            <a:pt x="161337" y="95993"/>
                          </a:cubicBezTo>
                          <a:cubicBezTo>
                            <a:pt x="185989" y="54469"/>
                            <a:pt x="185989" y="0"/>
                            <a:pt x="185989" y="0"/>
                          </a:cubicBezTo>
                        </a:path>
                      </a:pathLst>
                    </a:custGeom>
                    <a:noFill/>
                    <a:ln w="35456" cap="rnd">
                      <a:solidFill>
                        <a:srgbClr val="67BF75"/>
                      </a:solidFill>
                      <a:prstDash val="solid"/>
                      <a:round/>
                    </a:ln>
                  </p:spPr>
                  <p:txBody>
                    <a:bodyPr rtlCol="0" anchor="ctr"/>
                    <a:lstStyle/>
                    <a:p>
                      <a:endParaRPr lang="en-US"/>
                    </a:p>
                  </p:txBody>
                </p:sp>
              </p:grpSp>
              <p:grpSp>
                <p:nvGrpSpPr>
                  <p:cNvPr id="242" name="Graphic 261">
                    <a:extLst>
                      <a:ext uri="{FF2B5EF4-FFF2-40B4-BE49-F238E27FC236}">
                        <a16:creationId xmlns:a16="http://schemas.microsoft.com/office/drawing/2014/main" id="{1A750867-1E14-5F50-4A0E-CF441D6C67BF}"/>
                      </a:ext>
                    </a:extLst>
                  </p:cNvPr>
                  <p:cNvGrpSpPr/>
                  <p:nvPr/>
                </p:nvGrpSpPr>
                <p:grpSpPr>
                  <a:xfrm>
                    <a:off x="4542102" y="3617748"/>
                    <a:ext cx="381940" cy="541240"/>
                    <a:chOff x="4542102" y="3617748"/>
                    <a:chExt cx="381940" cy="541240"/>
                  </a:xfrm>
                  <a:noFill/>
                </p:grpSpPr>
                <p:sp>
                  <p:nvSpPr>
                    <p:cNvPr id="243" name="Freeform 242">
                      <a:extLst>
                        <a:ext uri="{FF2B5EF4-FFF2-40B4-BE49-F238E27FC236}">
                          <a16:creationId xmlns:a16="http://schemas.microsoft.com/office/drawing/2014/main" id="{EC2C5B30-8D01-5567-6DA0-00C653229F86}"/>
                        </a:ext>
                      </a:extLst>
                    </p:cNvPr>
                    <p:cNvSpPr/>
                    <p:nvPr/>
                  </p:nvSpPr>
                  <p:spPr>
                    <a:xfrm>
                      <a:off x="4618021" y="3726782"/>
                      <a:ext cx="239518" cy="321541"/>
                    </a:xfrm>
                    <a:custGeom>
                      <a:avLst/>
                      <a:gdLst>
                        <a:gd name="connsiteX0" fmla="*/ 97263 w 239518"/>
                        <a:gd name="connsiteY0" fmla="*/ 0 h 321541"/>
                        <a:gd name="connsiteX1" fmla="*/ 210736 w 239518"/>
                        <a:gd name="connsiteY1" fmla="*/ 74991 h 321541"/>
                        <a:gd name="connsiteX2" fmla="*/ 239320 w 239518"/>
                        <a:gd name="connsiteY2" fmla="*/ 142119 h 321541"/>
                        <a:gd name="connsiteX3" fmla="*/ 111555 w 239518"/>
                        <a:gd name="connsiteY3" fmla="*/ 321541 h 321541"/>
                        <a:gd name="connsiteX4" fmla="*/ 0 w 239518"/>
                        <a:gd name="connsiteY4" fmla="*/ 136077 h 3215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9518" h="321541">
                          <a:moveTo>
                            <a:pt x="97263" y="0"/>
                          </a:moveTo>
                          <a:cubicBezTo>
                            <a:pt x="97263" y="0"/>
                            <a:pt x="76448" y="72594"/>
                            <a:pt x="210736" y="74991"/>
                          </a:cubicBezTo>
                          <a:cubicBezTo>
                            <a:pt x="210736" y="74991"/>
                            <a:pt x="242294" y="81416"/>
                            <a:pt x="239320" y="142119"/>
                          </a:cubicBezTo>
                          <a:cubicBezTo>
                            <a:pt x="234333" y="244440"/>
                            <a:pt x="183015" y="321541"/>
                            <a:pt x="111555" y="321541"/>
                          </a:cubicBezTo>
                          <a:cubicBezTo>
                            <a:pt x="40094" y="321541"/>
                            <a:pt x="0" y="238495"/>
                            <a:pt x="0" y="136077"/>
                          </a:cubicBezTo>
                        </a:path>
                      </a:pathLst>
                    </a:custGeom>
                    <a:noFill/>
                    <a:ln w="35456" cap="rnd">
                      <a:solidFill>
                        <a:srgbClr val="67BF75"/>
                      </a:solidFill>
                      <a:prstDash val="solid"/>
                      <a:round/>
                    </a:ln>
                  </p:spPr>
                  <p:txBody>
                    <a:bodyPr rtlCol="0" anchor="ctr"/>
                    <a:lstStyle/>
                    <a:p>
                      <a:endParaRPr lang="en-US"/>
                    </a:p>
                  </p:txBody>
                </p:sp>
                <p:sp>
                  <p:nvSpPr>
                    <p:cNvPr id="244" name="Freeform 243">
                      <a:extLst>
                        <a:ext uri="{FF2B5EF4-FFF2-40B4-BE49-F238E27FC236}">
                          <a16:creationId xmlns:a16="http://schemas.microsoft.com/office/drawing/2014/main" id="{CB5D37DE-DB11-8EE9-57B4-67864BA06FB1}"/>
                        </a:ext>
                      </a:extLst>
                    </p:cNvPr>
                    <p:cNvSpPr/>
                    <p:nvPr/>
                  </p:nvSpPr>
                  <p:spPr>
                    <a:xfrm>
                      <a:off x="4542102" y="3617748"/>
                      <a:ext cx="381940" cy="541240"/>
                    </a:xfrm>
                    <a:custGeom>
                      <a:avLst/>
                      <a:gdLst>
                        <a:gd name="connsiteX0" fmla="*/ 46 w 381940"/>
                        <a:gd name="connsiteY0" fmla="*/ 536733 h 541240"/>
                        <a:gd name="connsiteX1" fmla="*/ 34481 w 381940"/>
                        <a:gd name="connsiteY1" fmla="*/ 82183 h 541240"/>
                        <a:gd name="connsiteX2" fmla="*/ 174333 w 381940"/>
                        <a:gd name="connsiteY2" fmla="*/ 15439 h 541240"/>
                        <a:gd name="connsiteX3" fmla="*/ 227185 w 381940"/>
                        <a:gd name="connsiteY3" fmla="*/ 0 h 541240"/>
                        <a:gd name="connsiteX4" fmla="*/ 380945 w 381940"/>
                        <a:gd name="connsiteY4" fmla="*/ 214808 h 541240"/>
                        <a:gd name="connsiteX5" fmla="*/ 380465 w 381940"/>
                        <a:gd name="connsiteY5" fmla="*/ 376969 h 541240"/>
                        <a:gd name="connsiteX6" fmla="*/ 379026 w 381940"/>
                        <a:gd name="connsiteY6" fmla="*/ 541240 h 541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1940" h="541240">
                          <a:moveTo>
                            <a:pt x="46" y="536733"/>
                          </a:moveTo>
                          <a:cubicBezTo>
                            <a:pt x="2828" y="355105"/>
                            <a:pt x="-11464" y="169353"/>
                            <a:pt x="34481" y="82183"/>
                          </a:cubicBezTo>
                          <a:cubicBezTo>
                            <a:pt x="83497" y="-10740"/>
                            <a:pt x="174333" y="15439"/>
                            <a:pt x="174333" y="15439"/>
                          </a:cubicBezTo>
                          <a:cubicBezTo>
                            <a:pt x="174333" y="15439"/>
                            <a:pt x="195052" y="0"/>
                            <a:pt x="227185" y="0"/>
                          </a:cubicBezTo>
                          <a:cubicBezTo>
                            <a:pt x="259318" y="0"/>
                            <a:pt x="375093" y="35290"/>
                            <a:pt x="380945" y="214808"/>
                          </a:cubicBezTo>
                          <a:cubicBezTo>
                            <a:pt x="383439" y="292580"/>
                            <a:pt x="380465" y="342926"/>
                            <a:pt x="380465" y="376969"/>
                          </a:cubicBezTo>
                          <a:cubicBezTo>
                            <a:pt x="380465" y="407944"/>
                            <a:pt x="379026" y="515156"/>
                            <a:pt x="379026" y="541240"/>
                          </a:cubicBezTo>
                        </a:path>
                      </a:pathLst>
                    </a:custGeom>
                    <a:noFill/>
                    <a:ln w="35456" cap="rnd">
                      <a:solidFill>
                        <a:srgbClr val="67BF75"/>
                      </a:solidFill>
                      <a:prstDash val="solid"/>
                      <a:round/>
                    </a:ln>
                  </p:spPr>
                  <p:txBody>
                    <a:bodyPr rtlCol="0" anchor="ctr"/>
                    <a:lstStyle/>
                    <a:p>
                      <a:endParaRPr lang="en-US"/>
                    </a:p>
                  </p:txBody>
                </p:sp>
              </p:grpSp>
            </p:grpSp>
            <p:sp>
              <p:nvSpPr>
                <p:cNvPr id="240" name="Freeform 239">
                  <a:extLst>
                    <a:ext uri="{FF2B5EF4-FFF2-40B4-BE49-F238E27FC236}">
                      <a16:creationId xmlns:a16="http://schemas.microsoft.com/office/drawing/2014/main" id="{8E9E040E-06FF-CC89-D771-475B39ED1639}"/>
                    </a:ext>
                  </a:extLst>
                </p:cNvPr>
                <p:cNvSpPr/>
                <p:nvPr/>
              </p:nvSpPr>
              <p:spPr>
                <a:xfrm>
                  <a:off x="4644015" y="4130219"/>
                  <a:ext cx="173423" cy="57107"/>
                </a:xfrm>
                <a:custGeom>
                  <a:avLst/>
                  <a:gdLst>
                    <a:gd name="connsiteX0" fmla="*/ 0 w 173423"/>
                    <a:gd name="connsiteY0" fmla="*/ 0 h 57107"/>
                    <a:gd name="connsiteX1" fmla="*/ 50934 w 173423"/>
                    <a:gd name="connsiteY1" fmla="*/ 43633 h 57107"/>
                    <a:gd name="connsiteX2" fmla="*/ 124216 w 173423"/>
                    <a:gd name="connsiteY2" fmla="*/ 43249 h 57107"/>
                    <a:gd name="connsiteX3" fmla="*/ 173423 w 173423"/>
                    <a:gd name="connsiteY3" fmla="*/ 96 h 57107"/>
                  </a:gdLst>
                  <a:ahLst/>
                  <a:cxnLst>
                    <a:cxn ang="0">
                      <a:pos x="connsiteX0" y="connsiteY0"/>
                    </a:cxn>
                    <a:cxn ang="0">
                      <a:pos x="connsiteX1" y="connsiteY1"/>
                    </a:cxn>
                    <a:cxn ang="0">
                      <a:pos x="connsiteX2" y="connsiteY2"/>
                    </a:cxn>
                    <a:cxn ang="0">
                      <a:pos x="connsiteX3" y="connsiteY3"/>
                    </a:cxn>
                  </a:cxnLst>
                  <a:rect l="l" t="t" r="r" b="b"/>
                  <a:pathLst>
                    <a:path w="173423" h="57107">
                      <a:moveTo>
                        <a:pt x="0" y="0"/>
                      </a:moveTo>
                      <a:lnTo>
                        <a:pt x="50934" y="43633"/>
                      </a:lnTo>
                      <a:cubicBezTo>
                        <a:pt x="72036" y="61757"/>
                        <a:pt x="103306" y="61565"/>
                        <a:pt x="124216" y="43249"/>
                      </a:cubicBezTo>
                      <a:lnTo>
                        <a:pt x="173423" y="96"/>
                      </a:lnTo>
                    </a:path>
                  </a:pathLst>
                </a:custGeom>
                <a:noFill/>
                <a:ln w="35456" cap="rnd">
                  <a:solidFill>
                    <a:srgbClr val="67BF75"/>
                  </a:solidFill>
                  <a:prstDash val="solid"/>
                  <a:round/>
                </a:ln>
              </p:spPr>
              <p:txBody>
                <a:bodyPr rtlCol="0" anchor="ctr"/>
                <a:lstStyle/>
                <a:p>
                  <a:endParaRPr lang="en-US"/>
                </a:p>
              </p:txBody>
            </p:sp>
          </p:grpSp>
          <p:grpSp>
            <p:nvGrpSpPr>
              <p:cNvPr id="215" name="Graphic 261">
                <a:extLst>
                  <a:ext uri="{FF2B5EF4-FFF2-40B4-BE49-F238E27FC236}">
                    <a16:creationId xmlns:a16="http://schemas.microsoft.com/office/drawing/2014/main" id="{C444FF51-18CC-BCDD-2699-150E4870182C}"/>
                  </a:ext>
                </a:extLst>
              </p:cNvPr>
              <p:cNvGrpSpPr/>
              <p:nvPr/>
            </p:nvGrpSpPr>
            <p:grpSpPr>
              <a:xfrm>
                <a:off x="5647914" y="3617748"/>
                <a:ext cx="504731" cy="847534"/>
                <a:chOff x="5647914" y="3617748"/>
                <a:chExt cx="504731" cy="847534"/>
              </a:xfrm>
            </p:grpSpPr>
            <p:sp>
              <p:nvSpPr>
                <p:cNvPr id="229" name="Freeform 228">
                  <a:extLst>
                    <a:ext uri="{FF2B5EF4-FFF2-40B4-BE49-F238E27FC236}">
                      <a16:creationId xmlns:a16="http://schemas.microsoft.com/office/drawing/2014/main" id="{0557DDF5-14D3-E949-C1D6-0DECFFF0E89A}"/>
                    </a:ext>
                  </a:extLst>
                </p:cNvPr>
                <p:cNvSpPr/>
                <p:nvPr/>
              </p:nvSpPr>
              <p:spPr>
                <a:xfrm>
                  <a:off x="5647914" y="3623885"/>
                  <a:ext cx="504731" cy="841396"/>
                </a:xfrm>
                <a:custGeom>
                  <a:avLst/>
                  <a:gdLst>
                    <a:gd name="connsiteX0" fmla="*/ 211695 w 504731"/>
                    <a:gd name="connsiteY0" fmla="*/ 2973 h 841396"/>
                    <a:gd name="connsiteX1" fmla="*/ 143592 w 504731"/>
                    <a:gd name="connsiteY1" fmla="*/ 38454 h 841396"/>
                    <a:gd name="connsiteX2" fmla="*/ 100620 w 504731"/>
                    <a:gd name="connsiteY2" fmla="*/ 65114 h 841396"/>
                    <a:gd name="connsiteX3" fmla="*/ 88822 w 504731"/>
                    <a:gd name="connsiteY3" fmla="*/ 125816 h 841396"/>
                    <a:gd name="connsiteX4" fmla="*/ 53332 w 504731"/>
                    <a:gd name="connsiteY4" fmla="*/ 300444 h 841396"/>
                    <a:gd name="connsiteX5" fmla="*/ 59278 w 504731"/>
                    <a:gd name="connsiteY5" fmla="*/ 359612 h 841396"/>
                    <a:gd name="connsiteX6" fmla="*/ 63691 w 504731"/>
                    <a:gd name="connsiteY6" fmla="*/ 455797 h 841396"/>
                    <a:gd name="connsiteX7" fmla="*/ 54770 w 504731"/>
                    <a:gd name="connsiteY7" fmla="*/ 531267 h 841396"/>
                    <a:gd name="connsiteX8" fmla="*/ 34052 w 504731"/>
                    <a:gd name="connsiteY8" fmla="*/ 591970 h 841396"/>
                    <a:gd name="connsiteX9" fmla="*/ 14772 w 504731"/>
                    <a:gd name="connsiteY9" fmla="*/ 648165 h 841396"/>
                    <a:gd name="connsiteX10" fmla="*/ 0 w 504731"/>
                    <a:gd name="connsiteY10" fmla="*/ 756240 h 841396"/>
                    <a:gd name="connsiteX11" fmla="*/ 6619 w 504731"/>
                    <a:gd name="connsiteY11" fmla="*/ 841397 h 841396"/>
                    <a:gd name="connsiteX12" fmla="*/ 504731 w 504731"/>
                    <a:gd name="connsiteY12" fmla="*/ 841397 h 841396"/>
                    <a:gd name="connsiteX13" fmla="*/ 498784 w 504731"/>
                    <a:gd name="connsiteY13" fmla="*/ 599354 h 841396"/>
                    <a:gd name="connsiteX14" fmla="*/ 436628 w 504731"/>
                    <a:gd name="connsiteY14" fmla="*/ 538651 h 841396"/>
                    <a:gd name="connsiteX15" fmla="*/ 452934 w 504731"/>
                    <a:gd name="connsiteY15" fmla="*/ 472099 h 841396"/>
                    <a:gd name="connsiteX16" fmla="*/ 438163 w 504731"/>
                    <a:gd name="connsiteY16" fmla="*/ 226412 h 841396"/>
                    <a:gd name="connsiteX17" fmla="*/ 407084 w 504731"/>
                    <a:gd name="connsiteY17" fmla="*/ 53223 h 841396"/>
                    <a:gd name="connsiteX18" fmla="*/ 368621 w 504731"/>
                    <a:gd name="connsiteY18" fmla="*/ 22152 h 841396"/>
                    <a:gd name="connsiteX19" fmla="*/ 288719 w 504731"/>
                    <a:gd name="connsiteY19" fmla="*/ 0 h 841396"/>
                    <a:gd name="connsiteX20" fmla="*/ 211791 w 504731"/>
                    <a:gd name="connsiteY20" fmla="*/ 2973 h 8413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504731" h="841396">
                      <a:moveTo>
                        <a:pt x="211695" y="2973"/>
                      </a:moveTo>
                      <a:lnTo>
                        <a:pt x="143592" y="38454"/>
                      </a:lnTo>
                      <a:lnTo>
                        <a:pt x="100620" y="65114"/>
                      </a:lnTo>
                      <a:lnTo>
                        <a:pt x="88822" y="125816"/>
                      </a:lnTo>
                      <a:lnTo>
                        <a:pt x="53332" y="300444"/>
                      </a:lnTo>
                      <a:lnTo>
                        <a:pt x="59278" y="359612"/>
                      </a:lnTo>
                      <a:lnTo>
                        <a:pt x="63691" y="455797"/>
                      </a:lnTo>
                      <a:lnTo>
                        <a:pt x="54770" y="531267"/>
                      </a:lnTo>
                      <a:lnTo>
                        <a:pt x="34052" y="591970"/>
                      </a:lnTo>
                      <a:lnTo>
                        <a:pt x="14772" y="648165"/>
                      </a:lnTo>
                      <a:lnTo>
                        <a:pt x="0" y="756240"/>
                      </a:lnTo>
                      <a:lnTo>
                        <a:pt x="6619" y="841397"/>
                      </a:lnTo>
                      <a:lnTo>
                        <a:pt x="504731" y="841397"/>
                      </a:lnTo>
                      <a:lnTo>
                        <a:pt x="498784" y="599354"/>
                      </a:lnTo>
                      <a:lnTo>
                        <a:pt x="436628" y="538651"/>
                      </a:lnTo>
                      <a:lnTo>
                        <a:pt x="452934" y="472099"/>
                      </a:lnTo>
                      <a:cubicBezTo>
                        <a:pt x="452934" y="472099"/>
                        <a:pt x="439601" y="235330"/>
                        <a:pt x="438163" y="226412"/>
                      </a:cubicBezTo>
                      <a:cubicBezTo>
                        <a:pt x="436724" y="217494"/>
                        <a:pt x="407084" y="53223"/>
                        <a:pt x="407084" y="53223"/>
                      </a:cubicBezTo>
                      <a:lnTo>
                        <a:pt x="368621" y="22152"/>
                      </a:lnTo>
                      <a:lnTo>
                        <a:pt x="288719" y="0"/>
                      </a:lnTo>
                      <a:lnTo>
                        <a:pt x="211791" y="2973"/>
                      </a:lnTo>
                      <a:close/>
                    </a:path>
                  </a:pathLst>
                </a:custGeom>
                <a:solidFill>
                  <a:srgbClr val="FFFFFF"/>
                </a:solidFill>
                <a:ln w="9583" cap="flat">
                  <a:solidFill>
                    <a:srgbClr val="67BF75"/>
                  </a:solidFill>
                  <a:prstDash val="solid"/>
                  <a:miter/>
                </a:ln>
              </p:spPr>
              <p:txBody>
                <a:bodyPr rtlCol="0" anchor="ctr"/>
                <a:lstStyle/>
                <a:p>
                  <a:endParaRPr lang="en-US"/>
                </a:p>
              </p:txBody>
            </p:sp>
            <p:grpSp>
              <p:nvGrpSpPr>
                <p:cNvPr id="230" name="Graphic 261">
                  <a:extLst>
                    <a:ext uri="{FF2B5EF4-FFF2-40B4-BE49-F238E27FC236}">
                      <a16:creationId xmlns:a16="http://schemas.microsoft.com/office/drawing/2014/main" id="{8F2B8598-6F3D-7E86-14DB-313D39B17F4E}"/>
                    </a:ext>
                  </a:extLst>
                </p:cNvPr>
                <p:cNvGrpSpPr/>
                <p:nvPr/>
              </p:nvGrpSpPr>
              <p:grpSpPr>
                <a:xfrm>
                  <a:off x="5655971" y="3617748"/>
                  <a:ext cx="496098" cy="847534"/>
                  <a:chOff x="5655971" y="3617748"/>
                  <a:chExt cx="496098" cy="847534"/>
                </a:xfrm>
                <a:noFill/>
              </p:grpSpPr>
              <p:grpSp>
                <p:nvGrpSpPr>
                  <p:cNvPr id="232" name="Graphic 261">
                    <a:extLst>
                      <a:ext uri="{FF2B5EF4-FFF2-40B4-BE49-F238E27FC236}">
                        <a16:creationId xmlns:a16="http://schemas.microsoft.com/office/drawing/2014/main" id="{C738D908-AD3D-8EC0-FF48-12EFBEEB35C0}"/>
                      </a:ext>
                    </a:extLst>
                  </p:cNvPr>
                  <p:cNvGrpSpPr/>
                  <p:nvPr/>
                </p:nvGrpSpPr>
                <p:grpSpPr>
                  <a:xfrm>
                    <a:off x="5655971" y="4034227"/>
                    <a:ext cx="496098" cy="431055"/>
                    <a:chOff x="5655971" y="4034227"/>
                    <a:chExt cx="496098" cy="431055"/>
                  </a:xfrm>
                  <a:noFill/>
                </p:grpSpPr>
                <p:sp>
                  <p:nvSpPr>
                    <p:cNvPr id="236" name="Freeform 235">
                      <a:extLst>
                        <a:ext uri="{FF2B5EF4-FFF2-40B4-BE49-F238E27FC236}">
                          <a16:creationId xmlns:a16="http://schemas.microsoft.com/office/drawing/2014/main" id="{F35107A5-258B-8147-936B-D4153EB2AF11}"/>
                        </a:ext>
                      </a:extLst>
                    </p:cNvPr>
                    <p:cNvSpPr/>
                    <p:nvPr/>
                  </p:nvSpPr>
                  <p:spPr>
                    <a:xfrm>
                      <a:off x="5959079" y="4052064"/>
                      <a:ext cx="192991" cy="413218"/>
                    </a:xfrm>
                    <a:custGeom>
                      <a:avLst/>
                      <a:gdLst>
                        <a:gd name="connsiteX0" fmla="*/ 192991 w 192991"/>
                        <a:gd name="connsiteY0" fmla="*/ 413218 h 413218"/>
                        <a:gd name="connsiteX1" fmla="*/ 192991 w 192991"/>
                        <a:gd name="connsiteY1" fmla="*/ 251441 h 413218"/>
                        <a:gd name="connsiteX2" fmla="*/ 31654 w 192991"/>
                        <a:gd name="connsiteY2" fmla="*/ 78156 h 413218"/>
                        <a:gd name="connsiteX3" fmla="*/ 0 w 192991"/>
                        <a:gd name="connsiteY3" fmla="*/ 0 h 413218"/>
                      </a:gdLst>
                      <a:ahLst/>
                      <a:cxnLst>
                        <a:cxn ang="0">
                          <a:pos x="connsiteX0" y="connsiteY0"/>
                        </a:cxn>
                        <a:cxn ang="0">
                          <a:pos x="connsiteX1" y="connsiteY1"/>
                        </a:cxn>
                        <a:cxn ang="0">
                          <a:pos x="connsiteX2" y="connsiteY2"/>
                        </a:cxn>
                        <a:cxn ang="0">
                          <a:pos x="connsiteX3" y="connsiteY3"/>
                        </a:cxn>
                      </a:cxnLst>
                      <a:rect l="l" t="t" r="r" b="b"/>
                      <a:pathLst>
                        <a:path w="192991" h="413218">
                          <a:moveTo>
                            <a:pt x="192991" y="413218"/>
                          </a:moveTo>
                          <a:lnTo>
                            <a:pt x="192991" y="251441"/>
                          </a:lnTo>
                          <a:cubicBezTo>
                            <a:pt x="192991" y="160627"/>
                            <a:pt x="116159" y="78156"/>
                            <a:pt x="31654" y="78156"/>
                          </a:cubicBezTo>
                          <a:cubicBezTo>
                            <a:pt x="7002" y="36632"/>
                            <a:pt x="0" y="0"/>
                            <a:pt x="0" y="0"/>
                          </a:cubicBezTo>
                        </a:path>
                      </a:pathLst>
                    </a:custGeom>
                    <a:noFill/>
                    <a:ln w="35456" cap="rnd">
                      <a:solidFill>
                        <a:srgbClr val="67BF75"/>
                      </a:solidFill>
                      <a:prstDash val="solid"/>
                      <a:round/>
                    </a:ln>
                  </p:spPr>
                  <p:txBody>
                    <a:bodyPr rtlCol="0" anchor="ctr"/>
                    <a:lstStyle/>
                    <a:p>
                      <a:endParaRPr lang="en-US"/>
                    </a:p>
                  </p:txBody>
                </p:sp>
                <p:sp>
                  <p:nvSpPr>
                    <p:cNvPr id="237" name="Freeform 236">
                      <a:extLst>
                        <a:ext uri="{FF2B5EF4-FFF2-40B4-BE49-F238E27FC236}">
                          <a16:creationId xmlns:a16="http://schemas.microsoft.com/office/drawing/2014/main" id="{1D9573CD-2827-1884-4F0C-6BBDA6A18FCC}"/>
                        </a:ext>
                      </a:extLst>
                    </p:cNvPr>
                    <p:cNvSpPr/>
                    <p:nvPr/>
                  </p:nvSpPr>
                  <p:spPr>
                    <a:xfrm>
                      <a:off x="5655971" y="4034227"/>
                      <a:ext cx="185988" cy="431055"/>
                    </a:xfrm>
                    <a:custGeom>
                      <a:avLst/>
                      <a:gdLst>
                        <a:gd name="connsiteX0" fmla="*/ 0 w 185988"/>
                        <a:gd name="connsiteY0" fmla="*/ 431055 h 431055"/>
                        <a:gd name="connsiteX1" fmla="*/ 0 w 185988"/>
                        <a:gd name="connsiteY1" fmla="*/ 269278 h 431055"/>
                        <a:gd name="connsiteX2" fmla="*/ 161337 w 185988"/>
                        <a:gd name="connsiteY2" fmla="*/ 95993 h 431055"/>
                        <a:gd name="connsiteX3" fmla="*/ 185989 w 185988"/>
                        <a:gd name="connsiteY3" fmla="*/ 0 h 431055"/>
                      </a:gdLst>
                      <a:ahLst/>
                      <a:cxnLst>
                        <a:cxn ang="0">
                          <a:pos x="connsiteX0" y="connsiteY0"/>
                        </a:cxn>
                        <a:cxn ang="0">
                          <a:pos x="connsiteX1" y="connsiteY1"/>
                        </a:cxn>
                        <a:cxn ang="0">
                          <a:pos x="connsiteX2" y="connsiteY2"/>
                        </a:cxn>
                        <a:cxn ang="0">
                          <a:pos x="connsiteX3" y="connsiteY3"/>
                        </a:cxn>
                      </a:cxnLst>
                      <a:rect l="l" t="t" r="r" b="b"/>
                      <a:pathLst>
                        <a:path w="185988" h="431055">
                          <a:moveTo>
                            <a:pt x="0" y="431055"/>
                          </a:moveTo>
                          <a:lnTo>
                            <a:pt x="0" y="269278"/>
                          </a:lnTo>
                          <a:cubicBezTo>
                            <a:pt x="0" y="178464"/>
                            <a:pt x="76832" y="95993"/>
                            <a:pt x="161337" y="95993"/>
                          </a:cubicBezTo>
                          <a:cubicBezTo>
                            <a:pt x="185989" y="54469"/>
                            <a:pt x="185989" y="0"/>
                            <a:pt x="185989" y="0"/>
                          </a:cubicBezTo>
                        </a:path>
                      </a:pathLst>
                    </a:custGeom>
                    <a:noFill/>
                    <a:ln w="35456" cap="rnd">
                      <a:solidFill>
                        <a:srgbClr val="67BF75"/>
                      </a:solidFill>
                      <a:prstDash val="solid"/>
                      <a:round/>
                    </a:ln>
                  </p:spPr>
                  <p:txBody>
                    <a:bodyPr rtlCol="0" anchor="ctr"/>
                    <a:lstStyle/>
                    <a:p>
                      <a:endParaRPr lang="en-US"/>
                    </a:p>
                  </p:txBody>
                </p:sp>
              </p:grpSp>
              <p:grpSp>
                <p:nvGrpSpPr>
                  <p:cNvPr id="233" name="Graphic 261">
                    <a:extLst>
                      <a:ext uri="{FF2B5EF4-FFF2-40B4-BE49-F238E27FC236}">
                        <a16:creationId xmlns:a16="http://schemas.microsoft.com/office/drawing/2014/main" id="{533F48C9-6040-3B7A-6C81-071DDCA986AC}"/>
                      </a:ext>
                    </a:extLst>
                  </p:cNvPr>
                  <p:cNvGrpSpPr/>
                  <p:nvPr/>
                </p:nvGrpSpPr>
                <p:grpSpPr>
                  <a:xfrm>
                    <a:off x="5715396" y="3617748"/>
                    <a:ext cx="381940" cy="541240"/>
                    <a:chOff x="5715396" y="3617748"/>
                    <a:chExt cx="381940" cy="541240"/>
                  </a:xfrm>
                  <a:noFill/>
                </p:grpSpPr>
                <p:sp>
                  <p:nvSpPr>
                    <p:cNvPr id="234" name="Freeform 233">
                      <a:extLst>
                        <a:ext uri="{FF2B5EF4-FFF2-40B4-BE49-F238E27FC236}">
                          <a16:creationId xmlns:a16="http://schemas.microsoft.com/office/drawing/2014/main" id="{CC5910F9-8200-8ECC-8137-138212BC56C9}"/>
                        </a:ext>
                      </a:extLst>
                    </p:cNvPr>
                    <p:cNvSpPr/>
                    <p:nvPr/>
                  </p:nvSpPr>
                  <p:spPr>
                    <a:xfrm>
                      <a:off x="5791315" y="3726782"/>
                      <a:ext cx="239518" cy="321541"/>
                    </a:xfrm>
                    <a:custGeom>
                      <a:avLst/>
                      <a:gdLst>
                        <a:gd name="connsiteX0" fmla="*/ 97263 w 239518"/>
                        <a:gd name="connsiteY0" fmla="*/ 0 h 321541"/>
                        <a:gd name="connsiteX1" fmla="*/ 210736 w 239518"/>
                        <a:gd name="connsiteY1" fmla="*/ 74991 h 321541"/>
                        <a:gd name="connsiteX2" fmla="*/ 239321 w 239518"/>
                        <a:gd name="connsiteY2" fmla="*/ 142119 h 321541"/>
                        <a:gd name="connsiteX3" fmla="*/ 111555 w 239518"/>
                        <a:gd name="connsiteY3" fmla="*/ 321541 h 321541"/>
                        <a:gd name="connsiteX4" fmla="*/ 0 w 239518"/>
                        <a:gd name="connsiteY4" fmla="*/ 136077 h 3215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9518" h="321541">
                          <a:moveTo>
                            <a:pt x="97263" y="0"/>
                          </a:moveTo>
                          <a:cubicBezTo>
                            <a:pt x="97263" y="0"/>
                            <a:pt x="76448" y="72594"/>
                            <a:pt x="210736" y="74991"/>
                          </a:cubicBezTo>
                          <a:cubicBezTo>
                            <a:pt x="210736" y="74991"/>
                            <a:pt x="242294" y="81416"/>
                            <a:pt x="239321" y="142119"/>
                          </a:cubicBezTo>
                          <a:cubicBezTo>
                            <a:pt x="234333" y="244440"/>
                            <a:pt x="183015" y="321541"/>
                            <a:pt x="111555" y="321541"/>
                          </a:cubicBezTo>
                          <a:cubicBezTo>
                            <a:pt x="40094" y="321541"/>
                            <a:pt x="0" y="238495"/>
                            <a:pt x="0" y="136077"/>
                          </a:cubicBezTo>
                        </a:path>
                      </a:pathLst>
                    </a:custGeom>
                    <a:noFill/>
                    <a:ln w="35456" cap="rnd">
                      <a:solidFill>
                        <a:srgbClr val="67BF75"/>
                      </a:solidFill>
                      <a:prstDash val="solid"/>
                      <a:round/>
                    </a:ln>
                  </p:spPr>
                  <p:txBody>
                    <a:bodyPr rtlCol="0" anchor="ctr"/>
                    <a:lstStyle/>
                    <a:p>
                      <a:endParaRPr lang="en-US"/>
                    </a:p>
                  </p:txBody>
                </p:sp>
                <p:sp>
                  <p:nvSpPr>
                    <p:cNvPr id="235" name="Freeform 234">
                      <a:extLst>
                        <a:ext uri="{FF2B5EF4-FFF2-40B4-BE49-F238E27FC236}">
                          <a16:creationId xmlns:a16="http://schemas.microsoft.com/office/drawing/2014/main" id="{F84575C0-2A34-6438-E040-2A9A2B168F90}"/>
                        </a:ext>
                      </a:extLst>
                    </p:cNvPr>
                    <p:cNvSpPr/>
                    <p:nvPr/>
                  </p:nvSpPr>
                  <p:spPr>
                    <a:xfrm>
                      <a:off x="5715396" y="3617748"/>
                      <a:ext cx="381940" cy="541240"/>
                    </a:xfrm>
                    <a:custGeom>
                      <a:avLst/>
                      <a:gdLst>
                        <a:gd name="connsiteX0" fmla="*/ 46 w 381940"/>
                        <a:gd name="connsiteY0" fmla="*/ 536733 h 541240"/>
                        <a:gd name="connsiteX1" fmla="*/ 34482 w 381940"/>
                        <a:gd name="connsiteY1" fmla="*/ 82183 h 541240"/>
                        <a:gd name="connsiteX2" fmla="*/ 174333 w 381940"/>
                        <a:gd name="connsiteY2" fmla="*/ 15439 h 541240"/>
                        <a:gd name="connsiteX3" fmla="*/ 227185 w 381940"/>
                        <a:gd name="connsiteY3" fmla="*/ 0 h 541240"/>
                        <a:gd name="connsiteX4" fmla="*/ 380944 w 381940"/>
                        <a:gd name="connsiteY4" fmla="*/ 214808 h 541240"/>
                        <a:gd name="connsiteX5" fmla="*/ 380465 w 381940"/>
                        <a:gd name="connsiteY5" fmla="*/ 376969 h 541240"/>
                        <a:gd name="connsiteX6" fmla="*/ 379026 w 381940"/>
                        <a:gd name="connsiteY6" fmla="*/ 541240 h 541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1940" h="541240">
                          <a:moveTo>
                            <a:pt x="46" y="536733"/>
                          </a:moveTo>
                          <a:cubicBezTo>
                            <a:pt x="2828" y="355105"/>
                            <a:pt x="-11464" y="169353"/>
                            <a:pt x="34482" y="82183"/>
                          </a:cubicBezTo>
                          <a:cubicBezTo>
                            <a:pt x="83497" y="-10740"/>
                            <a:pt x="174333" y="15439"/>
                            <a:pt x="174333" y="15439"/>
                          </a:cubicBezTo>
                          <a:cubicBezTo>
                            <a:pt x="174333" y="15439"/>
                            <a:pt x="195052" y="0"/>
                            <a:pt x="227185" y="0"/>
                          </a:cubicBezTo>
                          <a:cubicBezTo>
                            <a:pt x="259318" y="0"/>
                            <a:pt x="375093" y="35290"/>
                            <a:pt x="380944" y="214808"/>
                          </a:cubicBezTo>
                          <a:cubicBezTo>
                            <a:pt x="383438" y="292580"/>
                            <a:pt x="380465" y="342926"/>
                            <a:pt x="380465" y="376969"/>
                          </a:cubicBezTo>
                          <a:cubicBezTo>
                            <a:pt x="380465" y="407944"/>
                            <a:pt x="379026" y="515156"/>
                            <a:pt x="379026" y="541240"/>
                          </a:cubicBezTo>
                        </a:path>
                      </a:pathLst>
                    </a:custGeom>
                    <a:noFill/>
                    <a:ln w="35456" cap="rnd">
                      <a:solidFill>
                        <a:srgbClr val="67BF75"/>
                      </a:solidFill>
                      <a:prstDash val="solid"/>
                      <a:round/>
                    </a:ln>
                  </p:spPr>
                  <p:txBody>
                    <a:bodyPr rtlCol="0" anchor="ctr"/>
                    <a:lstStyle/>
                    <a:p>
                      <a:endParaRPr lang="en-US"/>
                    </a:p>
                  </p:txBody>
                </p:sp>
              </p:grpSp>
            </p:grpSp>
            <p:sp>
              <p:nvSpPr>
                <p:cNvPr id="231" name="Freeform 230">
                  <a:extLst>
                    <a:ext uri="{FF2B5EF4-FFF2-40B4-BE49-F238E27FC236}">
                      <a16:creationId xmlns:a16="http://schemas.microsoft.com/office/drawing/2014/main" id="{9186F551-F465-68DD-802B-89C75F0E585E}"/>
                    </a:ext>
                  </a:extLst>
                </p:cNvPr>
                <p:cNvSpPr/>
                <p:nvPr/>
              </p:nvSpPr>
              <p:spPr>
                <a:xfrm>
                  <a:off x="5817309" y="4130219"/>
                  <a:ext cx="173423" cy="57107"/>
                </a:xfrm>
                <a:custGeom>
                  <a:avLst/>
                  <a:gdLst>
                    <a:gd name="connsiteX0" fmla="*/ 0 w 173423"/>
                    <a:gd name="connsiteY0" fmla="*/ 0 h 57107"/>
                    <a:gd name="connsiteX1" fmla="*/ 50934 w 173423"/>
                    <a:gd name="connsiteY1" fmla="*/ 43633 h 57107"/>
                    <a:gd name="connsiteX2" fmla="*/ 124217 w 173423"/>
                    <a:gd name="connsiteY2" fmla="*/ 43249 h 57107"/>
                    <a:gd name="connsiteX3" fmla="*/ 173424 w 173423"/>
                    <a:gd name="connsiteY3" fmla="*/ 96 h 57107"/>
                  </a:gdLst>
                  <a:ahLst/>
                  <a:cxnLst>
                    <a:cxn ang="0">
                      <a:pos x="connsiteX0" y="connsiteY0"/>
                    </a:cxn>
                    <a:cxn ang="0">
                      <a:pos x="connsiteX1" y="connsiteY1"/>
                    </a:cxn>
                    <a:cxn ang="0">
                      <a:pos x="connsiteX2" y="connsiteY2"/>
                    </a:cxn>
                    <a:cxn ang="0">
                      <a:pos x="connsiteX3" y="connsiteY3"/>
                    </a:cxn>
                  </a:cxnLst>
                  <a:rect l="l" t="t" r="r" b="b"/>
                  <a:pathLst>
                    <a:path w="173423" h="57107">
                      <a:moveTo>
                        <a:pt x="0" y="0"/>
                      </a:moveTo>
                      <a:lnTo>
                        <a:pt x="50934" y="43633"/>
                      </a:lnTo>
                      <a:cubicBezTo>
                        <a:pt x="72036" y="61757"/>
                        <a:pt x="103306" y="61565"/>
                        <a:pt x="124217" y="43249"/>
                      </a:cubicBezTo>
                      <a:lnTo>
                        <a:pt x="173424" y="96"/>
                      </a:lnTo>
                    </a:path>
                  </a:pathLst>
                </a:custGeom>
                <a:noFill/>
                <a:ln w="35456" cap="rnd">
                  <a:solidFill>
                    <a:srgbClr val="67BF75"/>
                  </a:solidFill>
                  <a:prstDash val="solid"/>
                  <a:round/>
                </a:ln>
              </p:spPr>
              <p:txBody>
                <a:bodyPr rtlCol="0" anchor="ctr"/>
                <a:lstStyle/>
                <a:p>
                  <a:endParaRPr lang="en-US"/>
                </a:p>
              </p:txBody>
            </p:sp>
          </p:grpSp>
          <p:grpSp>
            <p:nvGrpSpPr>
              <p:cNvPr id="216" name="Graphic 261">
                <a:extLst>
                  <a:ext uri="{FF2B5EF4-FFF2-40B4-BE49-F238E27FC236}">
                    <a16:creationId xmlns:a16="http://schemas.microsoft.com/office/drawing/2014/main" id="{BC5B9272-A86B-F2A0-ED0A-04EEDF40E1F1}"/>
                  </a:ext>
                </a:extLst>
              </p:cNvPr>
              <p:cNvGrpSpPr/>
              <p:nvPr/>
            </p:nvGrpSpPr>
            <p:grpSpPr>
              <a:xfrm>
                <a:off x="5037671" y="3635109"/>
                <a:ext cx="552882" cy="832282"/>
                <a:chOff x="5037671" y="3635109"/>
                <a:chExt cx="552882" cy="832282"/>
              </a:xfrm>
            </p:grpSpPr>
            <p:sp>
              <p:nvSpPr>
                <p:cNvPr id="219" name="Freeform 218">
                  <a:extLst>
                    <a:ext uri="{FF2B5EF4-FFF2-40B4-BE49-F238E27FC236}">
                      <a16:creationId xmlns:a16="http://schemas.microsoft.com/office/drawing/2014/main" id="{D6BE0ED7-6378-B863-152B-B61A1B5CB9E1}"/>
                    </a:ext>
                  </a:extLst>
                </p:cNvPr>
                <p:cNvSpPr/>
                <p:nvPr/>
              </p:nvSpPr>
              <p:spPr>
                <a:xfrm>
                  <a:off x="5037671" y="3635393"/>
                  <a:ext cx="552882" cy="831998"/>
                </a:xfrm>
                <a:custGeom>
                  <a:avLst/>
                  <a:gdLst>
                    <a:gd name="connsiteX0" fmla="*/ 239704 w 552882"/>
                    <a:gd name="connsiteY0" fmla="*/ 0 h 831998"/>
                    <a:gd name="connsiteX1" fmla="*/ 167668 w 552882"/>
                    <a:gd name="connsiteY1" fmla="*/ 25029 h 831998"/>
                    <a:gd name="connsiteX2" fmla="*/ 126998 w 552882"/>
                    <a:gd name="connsiteY2" fmla="*/ 72018 h 831998"/>
                    <a:gd name="connsiteX3" fmla="*/ 91220 w 552882"/>
                    <a:gd name="connsiteY3" fmla="*/ 159956 h 831998"/>
                    <a:gd name="connsiteX4" fmla="*/ 98894 w 552882"/>
                    <a:gd name="connsiteY4" fmla="*/ 289608 h 831998"/>
                    <a:gd name="connsiteX5" fmla="*/ 202199 w 552882"/>
                    <a:gd name="connsiteY5" fmla="*/ 433548 h 831998"/>
                    <a:gd name="connsiteX6" fmla="*/ 186564 w 552882"/>
                    <a:gd name="connsiteY6" fmla="*/ 522732 h 831998"/>
                    <a:gd name="connsiteX7" fmla="*/ 81724 w 552882"/>
                    <a:gd name="connsiteY7" fmla="*/ 571256 h 831998"/>
                    <a:gd name="connsiteX8" fmla="*/ 30886 w 552882"/>
                    <a:gd name="connsiteY8" fmla="*/ 627835 h 831998"/>
                    <a:gd name="connsiteX9" fmla="*/ 9496 w 552882"/>
                    <a:gd name="connsiteY9" fmla="*/ 690264 h 831998"/>
                    <a:gd name="connsiteX10" fmla="*/ 3453 w 552882"/>
                    <a:gd name="connsiteY10" fmla="*/ 716827 h 831998"/>
                    <a:gd name="connsiteX11" fmla="*/ 0 w 552882"/>
                    <a:gd name="connsiteY11" fmla="*/ 831999 h 831998"/>
                    <a:gd name="connsiteX12" fmla="*/ 552883 w 552882"/>
                    <a:gd name="connsiteY12" fmla="*/ 831999 h 831998"/>
                    <a:gd name="connsiteX13" fmla="*/ 515282 w 552882"/>
                    <a:gd name="connsiteY13" fmla="*/ 600984 h 831998"/>
                    <a:gd name="connsiteX14" fmla="*/ 378692 w 552882"/>
                    <a:gd name="connsiteY14" fmla="*/ 524650 h 831998"/>
                    <a:gd name="connsiteX15" fmla="*/ 338310 w 552882"/>
                    <a:gd name="connsiteY15" fmla="*/ 446015 h 831998"/>
                    <a:gd name="connsiteX16" fmla="*/ 460416 w 552882"/>
                    <a:gd name="connsiteY16" fmla="*/ 305239 h 831998"/>
                    <a:gd name="connsiteX17" fmla="*/ 461951 w 552882"/>
                    <a:gd name="connsiteY17" fmla="*/ 144037 h 831998"/>
                    <a:gd name="connsiteX18" fmla="*/ 371210 w 552882"/>
                    <a:gd name="connsiteY18" fmla="*/ 29824 h 831998"/>
                    <a:gd name="connsiteX19" fmla="*/ 305505 w 552882"/>
                    <a:gd name="connsiteY19" fmla="*/ 1630 h 831998"/>
                    <a:gd name="connsiteX20" fmla="*/ 239800 w 552882"/>
                    <a:gd name="connsiteY20" fmla="*/ 96 h 831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552882" h="831998">
                      <a:moveTo>
                        <a:pt x="239704" y="0"/>
                      </a:moveTo>
                      <a:lnTo>
                        <a:pt x="167668" y="25029"/>
                      </a:lnTo>
                      <a:lnTo>
                        <a:pt x="126998" y="72018"/>
                      </a:lnTo>
                      <a:lnTo>
                        <a:pt x="91220" y="159956"/>
                      </a:lnTo>
                      <a:lnTo>
                        <a:pt x="98894" y="289608"/>
                      </a:lnTo>
                      <a:lnTo>
                        <a:pt x="202199" y="433548"/>
                      </a:lnTo>
                      <a:lnTo>
                        <a:pt x="186564" y="522732"/>
                      </a:lnTo>
                      <a:lnTo>
                        <a:pt x="81724" y="571256"/>
                      </a:lnTo>
                      <a:lnTo>
                        <a:pt x="30886" y="627835"/>
                      </a:lnTo>
                      <a:lnTo>
                        <a:pt x="9496" y="690264"/>
                      </a:lnTo>
                      <a:lnTo>
                        <a:pt x="3453" y="716827"/>
                      </a:lnTo>
                      <a:lnTo>
                        <a:pt x="0" y="831999"/>
                      </a:lnTo>
                      <a:lnTo>
                        <a:pt x="552883" y="831999"/>
                      </a:lnTo>
                      <a:lnTo>
                        <a:pt x="515282" y="600984"/>
                      </a:lnTo>
                      <a:lnTo>
                        <a:pt x="378692" y="524650"/>
                      </a:lnTo>
                      <a:lnTo>
                        <a:pt x="338310" y="446015"/>
                      </a:lnTo>
                      <a:cubicBezTo>
                        <a:pt x="338310" y="446015"/>
                        <a:pt x="462143" y="315020"/>
                        <a:pt x="460416" y="305239"/>
                      </a:cubicBezTo>
                      <a:cubicBezTo>
                        <a:pt x="458689" y="295457"/>
                        <a:pt x="461951" y="144037"/>
                        <a:pt x="461951" y="144037"/>
                      </a:cubicBezTo>
                      <a:lnTo>
                        <a:pt x="371210" y="29824"/>
                      </a:lnTo>
                      <a:lnTo>
                        <a:pt x="305505" y="1630"/>
                      </a:lnTo>
                      <a:lnTo>
                        <a:pt x="239800" y="96"/>
                      </a:lnTo>
                      <a:close/>
                    </a:path>
                  </a:pathLst>
                </a:custGeom>
                <a:solidFill>
                  <a:srgbClr val="FFFFFF"/>
                </a:solidFill>
                <a:ln w="9583" cap="flat">
                  <a:solidFill>
                    <a:srgbClr val="67BF75"/>
                  </a:solidFill>
                  <a:prstDash val="solid"/>
                  <a:miter/>
                </a:ln>
              </p:spPr>
              <p:txBody>
                <a:bodyPr rtlCol="0" anchor="ctr"/>
                <a:lstStyle/>
                <a:p>
                  <a:endParaRPr lang="en-US"/>
                </a:p>
              </p:txBody>
            </p:sp>
            <p:grpSp>
              <p:nvGrpSpPr>
                <p:cNvPr id="220" name="Graphic 261">
                  <a:extLst>
                    <a:ext uri="{FF2B5EF4-FFF2-40B4-BE49-F238E27FC236}">
                      <a16:creationId xmlns:a16="http://schemas.microsoft.com/office/drawing/2014/main" id="{03D9677F-0856-CA0F-B7CB-D1DEAAE8DE11}"/>
                    </a:ext>
                  </a:extLst>
                </p:cNvPr>
                <p:cNvGrpSpPr/>
                <p:nvPr/>
              </p:nvGrpSpPr>
              <p:grpSpPr>
                <a:xfrm>
                  <a:off x="5039014" y="3635109"/>
                  <a:ext cx="551252" cy="832186"/>
                  <a:chOff x="5039014" y="3635109"/>
                  <a:chExt cx="551252" cy="832186"/>
                </a:xfrm>
                <a:noFill/>
              </p:grpSpPr>
              <p:grpSp>
                <p:nvGrpSpPr>
                  <p:cNvPr id="222" name="Graphic 261">
                    <a:extLst>
                      <a:ext uri="{FF2B5EF4-FFF2-40B4-BE49-F238E27FC236}">
                        <a16:creationId xmlns:a16="http://schemas.microsoft.com/office/drawing/2014/main" id="{0DD2FA6F-65C0-7661-4B2F-22868454290E}"/>
                      </a:ext>
                    </a:extLst>
                  </p:cNvPr>
                  <p:cNvGrpSpPr/>
                  <p:nvPr/>
                </p:nvGrpSpPr>
                <p:grpSpPr>
                  <a:xfrm>
                    <a:off x="5039014" y="4061557"/>
                    <a:ext cx="551252" cy="405738"/>
                    <a:chOff x="5039014" y="4061557"/>
                    <a:chExt cx="551252" cy="405738"/>
                  </a:xfrm>
                  <a:noFill/>
                </p:grpSpPr>
                <p:sp>
                  <p:nvSpPr>
                    <p:cNvPr id="227" name="Freeform 226">
                      <a:extLst>
                        <a:ext uri="{FF2B5EF4-FFF2-40B4-BE49-F238E27FC236}">
                          <a16:creationId xmlns:a16="http://schemas.microsoft.com/office/drawing/2014/main" id="{7641BC21-A2CE-6AD5-A3C9-BC5F9AC1521B}"/>
                        </a:ext>
                      </a:extLst>
                    </p:cNvPr>
                    <p:cNvSpPr/>
                    <p:nvPr/>
                  </p:nvSpPr>
                  <p:spPr>
                    <a:xfrm>
                      <a:off x="5375981" y="4081312"/>
                      <a:ext cx="214285" cy="385983"/>
                    </a:xfrm>
                    <a:custGeom>
                      <a:avLst/>
                      <a:gdLst>
                        <a:gd name="connsiteX0" fmla="*/ 213806 w 214285"/>
                        <a:gd name="connsiteY0" fmla="*/ 385984 h 385983"/>
                        <a:gd name="connsiteX1" fmla="*/ 214285 w 214285"/>
                        <a:gd name="connsiteY1" fmla="*/ 279155 h 385983"/>
                        <a:gd name="connsiteX2" fmla="*/ 35203 w 214285"/>
                        <a:gd name="connsiteY2" fmla="*/ 86787 h 385983"/>
                        <a:gd name="connsiteX3" fmla="*/ 0 w 214285"/>
                        <a:gd name="connsiteY3" fmla="*/ 0 h 385983"/>
                      </a:gdLst>
                      <a:ahLst/>
                      <a:cxnLst>
                        <a:cxn ang="0">
                          <a:pos x="connsiteX0" y="connsiteY0"/>
                        </a:cxn>
                        <a:cxn ang="0">
                          <a:pos x="connsiteX1" y="connsiteY1"/>
                        </a:cxn>
                        <a:cxn ang="0">
                          <a:pos x="connsiteX2" y="connsiteY2"/>
                        </a:cxn>
                        <a:cxn ang="0">
                          <a:pos x="connsiteX3" y="connsiteY3"/>
                        </a:cxn>
                      </a:cxnLst>
                      <a:rect l="l" t="t" r="r" b="b"/>
                      <a:pathLst>
                        <a:path w="214285" h="385983">
                          <a:moveTo>
                            <a:pt x="213806" y="385984"/>
                          </a:moveTo>
                          <a:lnTo>
                            <a:pt x="214285" y="279155"/>
                          </a:lnTo>
                          <a:cubicBezTo>
                            <a:pt x="214285" y="178368"/>
                            <a:pt x="129012" y="86787"/>
                            <a:pt x="35203" y="86787"/>
                          </a:cubicBezTo>
                          <a:cubicBezTo>
                            <a:pt x="7769" y="40756"/>
                            <a:pt x="0" y="0"/>
                            <a:pt x="0" y="0"/>
                          </a:cubicBezTo>
                        </a:path>
                      </a:pathLst>
                    </a:custGeom>
                    <a:noFill/>
                    <a:ln w="36605" cap="rnd">
                      <a:solidFill>
                        <a:srgbClr val="67BF75"/>
                      </a:solidFill>
                      <a:prstDash val="solid"/>
                      <a:round/>
                    </a:ln>
                  </p:spPr>
                  <p:txBody>
                    <a:bodyPr rtlCol="0" anchor="ctr"/>
                    <a:lstStyle/>
                    <a:p>
                      <a:endParaRPr lang="en-US"/>
                    </a:p>
                  </p:txBody>
                </p:sp>
                <p:sp>
                  <p:nvSpPr>
                    <p:cNvPr id="228" name="Freeform 227">
                      <a:extLst>
                        <a:ext uri="{FF2B5EF4-FFF2-40B4-BE49-F238E27FC236}">
                          <a16:creationId xmlns:a16="http://schemas.microsoft.com/office/drawing/2014/main" id="{611D405C-0A7D-1A12-31CA-8094990D37DA}"/>
                        </a:ext>
                      </a:extLst>
                    </p:cNvPr>
                    <p:cNvSpPr/>
                    <p:nvPr/>
                  </p:nvSpPr>
                  <p:spPr>
                    <a:xfrm>
                      <a:off x="5039014" y="4061557"/>
                      <a:ext cx="206899" cy="405738"/>
                    </a:xfrm>
                    <a:custGeom>
                      <a:avLst/>
                      <a:gdLst>
                        <a:gd name="connsiteX0" fmla="*/ 0 w 206899"/>
                        <a:gd name="connsiteY0" fmla="*/ 405738 h 405738"/>
                        <a:gd name="connsiteX1" fmla="*/ 479 w 206899"/>
                        <a:gd name="connsiteY1" fmla="*/ 298910 h 405738"/>
                        <a:gd name="connsiteX2" fmla="*/ 179562 w 206899"/>
                        <a:gd name="connsiteY2" fmla="*/ 106541 h 405738"/>
                        <a:gd name="connsiteX3" fmla="*/ 206899 w 206899"/>
                        <a:gd name="connsiteY3" fmla="*/ 0 h 405738"/>
                      </a:gdLst>
                      <a:ahLst/>
                      <a:cxnLst>
                        <a:cxn ang="0">
                          <a:pos x="connsiteX0" y="connsiteY0"/>
                        </a:cxn>
                        <a:cxn ang="0">
                          <a:pos x="connsiteX1" y="connsiteY1"/>
                        </a:cxn>
                        <a:cxn ang="0">
                          <a:pos x="connsiteX2" y="connsiteY2"/>
                        </a:cxn>
                        <a:cxn ang="0">
                          <a:pos x="connsiteX3" y="connsiteY3"/>
                        </a:cxn>
                      </a:cxnLst>
                      <a:rect l="l" t="t" r="r" b="b"/>
                      <a:pathLst>
                        <a:path w="206899" h="405738">
                          <a:moveTo>
                            <a:pt x="0" y="405738"/>
                          </a:moveTo>
                          <a:lnTo>
                            <a:pt x="479" y="298910"/>
                          </a:lnTo>
                          <a:cubicBezTo>
                            <a:pt x="479" y="198122"/>
                            <a:pt x="85752" y="106541"/>
                            <a:pt x="179562" y="106541"/>
                          </a:cubicBezTo>
                          <a:cubicBezTo>
                            <a:pt x="206995" y="60511"/>
                            <a:pt x="206899" y="0"/>
                            <a:pt x="206899" y="0"/>
                          </a:cubicBezTo>
                        </a:path>
                      </a:pathLst>
                    </a:custGeom>
                    <a:noFill/>
                    <a:ln w="36605" cap="rnd">
                      <a:solidFill>
                        <a:srgbClr val="67BF75"/>
                      </a:solidFill>
                      <a:prstDash val="solid"/>
                      <a:round/>
                    </a:ln>
                  </p:spPr>
                  <p:txBody>
                    <a:bodyPr rtlCol="0" anchor="ctr"/>
                    <a:lstStyle/>
                    <a:p>
                      <a:endParaRPr lang="en-US"/>
                    </a:p>
                  </p:txBody>
                </p:sp>
              </p:grpSp>
              <p:grpSp>
                <p:nvGrpSpPr>
                  <p:cNvPr id="223" name="Graphic 261">
                    <a:extLst>
                      <a:ext uri="{FF2B5EF4-FFF2-40B4-BE49-F238E27FC236}">
                        <a16:creationId xmlns:a16="http://schemas.microsoft.com/office/drawing/2014/main" id="{4D2A1F6D-C7EB-53B4-F5F1-11FA939CDF0E}"/>
                      </a:ext>
                    </a:extLst>
                  </p:cNvPr>
                  <p:cNvGrpSpPr/>
                  <p:nvPr/>
                </p:nvGrpSpPr>
                <p:grpSpPr>
                  <a:xfrm>
                    <a:off x="5123928" y="3635109"/>
                    <a:ext cx="376874" cy="449367"/>
                    <a:chOff x="5123928" y="3635109"/>
                    <a:chExt cx="376874" cy="449367"/>
                  </a:xfrm>
                  <a:noFill/>
                </p:grpSpPr>
                <p:sp>
                  <p:nvSpPr>
                    <p:cNvPr id="224" name="Freeform 223">
                      <a:extLst>
                        <a:ext uri="{FF2B5EF4-FFF2-40B4-BE49-F238E27FC236}">
                          <a16:creationId xmlns:a16="http://schemas.microsoft.com/office/drawing/2014/main" id="{7C9C4FC5-3C74-9210-E14B-0B01140793B4}"/>
                        </a:ext>
                      </a:extLst>
                    </p:cNvPr>
                    <p:cNvSpPr/>
                    <p:nvPr/>
                  </p:nvSpPr>
                  <p:spPr>
                    <a:xfrm>
                      <a:off x="5179441" y="3968634"/>
                      <a:ext cx="275578" cy="115843"/>
                    </a:xfrm>
                    <a:custGeom>
                      <a:avLst/>
                      <a:gdLst>
                        <a:gd name="connsiteX0" fmla="*/ 0 w 275578"/>
                        <a:gd name="connsiteY0" fmla="*/ 0 h 115843"/>
                        <a:gd name="connsiteX1" fmla="*/ 137837 w 275578"/>
                        <a:gd name="connsiteY1" fmla="*/ 115843 h 115843"/>
                        <a:gd name="connsiteX2" fmla="*/ 275578 w 275578"/>
                        <a:gd name="connsiteY2" fmla="*/ 0 h 115843"/>
                      </a:gdLst>
                      <a:ahLst/>
                      <a:cxnLst>
                        <a:cxn ang="0">
                          <a:pos x="connsiteX0" y="connsiteY0"/>
                        </a:cxn>
                        <a:cxn ang="0">
                          <a:pos x="connsiteX1" y="connsiteY1"/>
                        </a:cxn>
                        <a:cxn ang="0">
                          <a:pos x="connsiteX2" y="connsiteY2"/>
                        </a:cxn>
                      </a:cxnLst>
                      <a:rect l="l" t="t" r="r" b="b"/>
                      <a:pathLst>
                        <a:path w="275578" h="115843">
                          <a:moveTo>
                            <a:pt x="0" y="0"/>
                          </a:moveTo>
                          <a:cubicBezTo>
                            <a:pt x="26570" y="68950"/>
                            <a:pt x="78271" y="115843"/>
                            <a:pt x="137837" y="115843"/>
                          </a:cubicBezTo>
                          <a:cubicBezTo>
                            <a:pt x="197403" y="115843"/>
                            <a:pt x="249008" y="69046"/>
                            <a:pt x="275578" y="0"/>
                          </a:cubicBezTo>
                        </a:path>
                      </a:pathLst>
                    </a:custGeom>
                    <a:noFill/>
                    <a:ln w="36605" cap="rnd">
                      <a:solidFill>
                        <a:srgbClr val="67BF75"/>
                      </a:solidFill>
                      <a:prstDash val="solid"/>
                      <a:round/>
                    </a:ln>
                  </p:spPr>
                  <p:txBody>
                    <a:bodyPr rtlCol="0" anchor="ctr"/>
                    <a:lstStyle/>
                    <a:p>
                      <a:endParaRPr lang="en-US"/>
                    </a:p>
                  </p:txBody>
                </p:sp>
                <p:sp>
                  <p:nvSpPr>
                    <p:cNvPr id="225" name="Freeform 224">
                      <a:extLst>
                        <a:ext uri="{FF2B5EF4-FFF2-40B4-BE49-F238E27FC236}">
                          <a16:creationId xmlns:a16="http://schemas.microsoft.com/office/drawing/2014/main" id="{F6BDFE0E-7758-DC24-9645-46AEC6FC0F38}"/>
                        </a:ext>
                      </a:extLst>
                    </p:cNvPr>
                    <p:cNvSpPr/>
                    <p:nvPr/>
                  </p:nvSpPr>
                  <p:spPr>
                    <a:xfrm>
                      <a:off x="5133418" y="3761881"/>
                      <a:ext cx="365577" cy="207587"/>
                    </a:xfrm>
                    <a:custGeom>
                      <a:avLst/>
                      <a:gdLst>
                        <a:gd name="connsiteX0" fmla="*/ 46023 w 365577"/>
                        <a:gd name="connsiteY0" fmla="*/ 206753 h 207587"/>
                        <a:gd name="connsiteX1" fmla="*/ 4969 w 365577"/>
                        <a:gd name="connsiteY1" fmla="*/ 172039 h 207587"/>
                        <a:gd name="connsiteX2" fmla="*/ 12451 w 365577"/>
                        <a:gd name="connsiteY2" fmla="*/ 107980 h 207587"/>
                        <a:gd name="connsiteX3" fmla="*/ 22714 w 365577"/>
                        <a:gd name="connsiteY3" fmla="*/ 108939 h 207587"/>
                        <a:gd name="connsiteX4" fmla="*/ 46790 w 365577"/>
                        <a:gd name="connsiteY4" fmla="*/ 89184 h 207587"/>
                        <a:gd name="connsiteX5" fmla="*/ 46790 w 365577"/>
                        <a:gd name="connsiteY5" fmla="*/ 89184 h 207587"/>
                        <a:gd name="connsiteX6" fmla="*/ 102232 w 365577"/>
                        <a:gd name="connsiteY6" fmla="*/ 0 h 207587"/>
                        <a:gd name="connsiteX7" fmla="*/ 288412 w 365577"/>
                        <a:gd name="connsiteY7" fmla="*/ 18124 h 207587"/>
                        <a:gd name="connsiteX8" fmla="*/ 288988 w 365577"/>
                        <a:gd name="connsiteY8" fmla="*/ 17933 h 207587"/>
                        <a:gd name="connsiteX9" fmla="*/ 321217 w 365577"/>
                        <a:gd name="connsiteY9" fmla="*/ 108843 h 207587"/>
                        <a:gd name="connsiteX10" fmla="*/ 323423 w 365577"/>
                        <a:gd name="connsiteY10" fmla="*/ 110761 h 207587"/>
                        <a:gd name="connsiteX11" fmla="*/ 347595 w 365577"/>
                        <a:gd name="connsiteY11" fmla="*/ 120350 h 207587"/>
                        <a:gd name="connsiteX12" fmla="*/ 362750 w 365577"/>
                        <a:gd name="connsiteY12" fmla="*/ 171943 h 207587"/>
                        <a:gd name="connsiteX13" fmla="*/ 321697 w 365577"/>
                        <a:gd name="connsiteY13" fmla="*/ 206657 h 2075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65577" h="207587">
                          <a:moveTo>
                            <a:pt x="46023" y="206753"/>
                          </a:moveTo>
                          <a:cubicBezTo>
                            <a:pt x="30483" y="211452"/>
                            <a:pt x="12163" y="195821"/>
                            <a:pt x="4969" y="172039"/>
                          </a:cubicBezTo>
                          <a:cubicBezTo>
                            <a:pt x="-2225" y="148160"/>
                            <a:pt x="-3089" y="112678"/>
                            <a:pt x="12451" y="107980"/>
                          </a:cubicBezTo>
                          <a:lnTo>
                            <a:pt x="22714" y="108939"/>
                          </a:lnTo>
                          <a:cubicBezTo>
                            <a:pt x="34800" y="110089"/>
                            <a:pt x="45543" y="101267"/>
                            <a:pt x="46790" y="89184"/>
                          </a:cubicBezTo>
                          <a:lnTo>
                            <a:pt x="46790" y="89184"/>
                          </a:lnTo>
                          <a:cubicBezTo>
                            <a:pt x="50723" y="52551"/>
                            <a:pt x="71154" y="19755"/>
                            <a:pt x="102232" y="0"/>
                          </a:cubicBezTo>
                          <a:cubicBezTo>
                            <a:pt x="160359" y="27331"/>
                            <a:pt x="226064" y="33660"/>
                            <a:pt x="288412" y="18124"/>
                          </a:cubicBezTo>
                          <a:lnTo>
                            <a:pt x="288988" y="17933"/>
                          </a:lnTo>
                          <a:cubicBezTo>
                            <a:pt x="282849" y="51784"/>
                            <a:pt x="295127" y="86403"/>
                            <a:pt x="321217" y="108843"/>
                          </a:cubicBezTo>
                          <a:lnTo>
                            <a:pt x="323423" y="110761"/>
                          </a:lnTo>
                          <a:lnTo>
                            <a:pt x="347595" y="120350"/>
                          </a:lnTo>
                          <a:cubicBezTo>
                            <a:pt x="363134" y="125049"/>
                            <a:pt x="369848" y="148160"/>
                            <a:pt x="362750" y="171943"/>
                          </a:cubicBezTo>
                          <a:cubicBezTo>
                            <a:pt x="355556" y="195821"/>
                            <a:pt x="337236" y="211356"/>
                            <a:pt x="321697" y="206657"/>
                          </a:cubicBezTo>
                        </a:path>
                      </a:pathLst>
                    </a:custGeom>
                    <a:noFill/>
                    <a:ln w="36605" cap="rnd">
                      <a:solidFill>
                        <a:srgbClr val="67BF75"/>
                      </a:solidFill>
                      <a:prstDash val="solid"/>
                      <a:round/>
                    </a:ln>
                  </p:spPr>
                  <p:txBody>
                    <a:bodyPr rtlCol="0" anchor="ctr"/>
                    <a:lstStyle/>
                    <a:p>
                      <a:endParaRPr lang="en-US"/>
                    </a:p>
                  </p:txBody>
                </p:sp>
                <p:sp>
                  <p:nvSpPr>
                    <p:cNvPr id="226" name="Freeform 225">
                      <a:extLst>
                        <a:ext uri="{FF2B5EF4-FFF2-40B4-BE49-F238E27FC236}">
                          <a16:creationId xmlns:a16="http://schemas.microsoft.com/office/drawing/2014/main" id="{838A475F-3F31-197B-A10E-EB2948D5BEA6}"/>
                        </a:ext>
                      </a:extLst>
                    </p:cNvPr>
                    <p:cNvSpPr/>
                    <p:nvPr/>
                  </p:nvSpPr>
                  <p:spPr>
                    <a:xfrm>
                      <a:off x="5123928" y="3635109"/>
                      <a:ext cx="376874" cy="272342"/>
                    </a:xfrm>
                    <a:custGeom>
                      <a:avLst/>
                      <a:gdLst>
                        <a:gd name="connsiteX0" fmla="*/ 9855 w 376874"/>
                        <a:gd name="connsiteY0" fmla="*/ 272343 h 272342"/>
                        <a:gd name="connsiteX1" fmla="*/ 4867 w 376874"/>
                        <a:gd name="connsiteY1" fmla="*/ 160144 h 272342"/>
                        <a:gd name="connsiteX2" fmla="*/ 139539 w 376874"/>
                        <a:gd name="connsiteY2" fmla="*/ 4791 h 272342"/>
                        <a:gd name="connsiteX3" fmla="*/ 299150 w 376874"/>
                        <a:gd name="connsiteY3" fmla="*/ 49671 h 272342"/>
                        <a:gd name="connsiteX4" fmla="*/ 322458 w 376874"/>
                        <a:gd name="connsiteY4" fmla="*/ 82467 h 272342"/>
                        <a:gd name="connsiteX5" fmla="*/ 326871 w 376874"/>
                        <a:gd name="connsiteY5" fmla="*/ 85248 h 272342"/>
                        <a:gd name="connsiteX6" fmla="*/ 376653 w 376874"/>
                        <a:gd name="connsiteY6" fmla="*/ 191118 h 272342"/>
                        <a:gd name="connsiteX7" fmla="*/ 371473 w 376874"/>
                        <a:gd name="connsiteY7" fmla="*/ 260931 h 2723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76874" h="272342">
                          <a:moveTo>
                            <a:pt x="9855" y="272343"/>
                          </a:moveTo>
                          <a:cubicBezTo>
                            <a:pt x="3236" y="250190"/>
                            <a:pt x="-5684" y="208763"/>
                            <a:pt x="4867" y="160144"/>
                          </a:cubicBezTo>
                          <a:cubicBezTo>
                            <a:pt x="6594" y="152376"/>
                            <a:pt x="34986" y="30779"/>
                            <a:pt x="139539" y="4791"/>
                          </a:cubicBezTo>
                          <a:cubicBezTo>
                            <a:pt x="195364" y="-9114"/>
                            <a:pt x="259535" y="7668"/>
                            <a:pt x="299150" y="49671"/>
                          </a:cubicBezTo>
                          <a:cubicBezTo>
                            <a:pt x="310372" y="61658"/>
                            <a:pt x="317758" y="73549"/>
                            <a:pt x="322458" y="82467"/>
                          </a:cubicBezTo>
                          <a:cubicBezTo>
                            <a:pt x="323322" y="82851"/>
                            <a:pt x="324856" y="83810"/>
                            <a:pt x="326871" y="85248"/>
                          </a:cubicBezTo>
                          <a:cubicBezTo>
                            <a:pt x="360443" y="108743"/>
                            <a:pt x="379147" y="149211"/>
                            <a:pt x="376653" y="191118"/>
                          </a:cubicBezTo>
                          <a:cubicBezTo>
                            <a:pt x="375310" y="213078"/>
                            <a:pt x="371473" y="247314"/>
                            <a:pt x="371473" y="260931"/>
                          </a:cubicBezTo>
                        </a:path>
                      </a:pathLst>
                    </a:custGeom>
                    <a:noFill/>
                    <a:ln w="36605" cap="rnd">
                      <a:solidFill>
                        <a:srgbClr val="67BF75"/>
                      </a:solidFill>
                      <a:prstDash val="solid"/>
                      <a:round/>
                    </a:ln>
                  </p:spPr>
                  <p:txBody>
                    <a:bodyPr rtlCol="0" anchor="ctr"/>
                    <a:lstStyle/>
                    <a:p>
                      <a:endParaRPr lang="en-US"/>
                    </a:p>
                  </p:txBody>
                </p:sp>
              </p:grpSp>
            </p:grpSp>
            <p:sp>
              <p:nvSpPr>
                <p:cNvPr id="221" name="Freeform 220">
                  <a:extLst>
                    <a:ext uri="{FF2B5EF4-FFF2-40B4-BE49-F238E27FC236}">
                      <a16:creationId xmlns:a16="http://schemas.microsoft.com/office/drawing/2014/main" id="{595C8479-1B02-2C33-B720-BA2B04E8A103}"/>
                    </a:ext>
                  </a:extLst>
                </p:cNvPr>
                <p:cNvSpPr/>
                <p:nvPr/>
              </p:nvSpPr>
              <p:spPr>
                <a:xfrm>
                  <a:off x="5218576" y="4168099"/>
                  <a:ext cx="192511" cy="37932"/>
                </a:xfrm>
                <a:custGeom>
                  <a:avLst/>
                  <a:gdLst>
                    <a:gd name="connsiteX0" fmla="*/ 0 w 192511"/>
                    <a:gd name="connsiteY0" fmla="*/ 0 h 37932"/>
                    <a:gd name="connsiteX1" fmla="*/ 192511 w 192511"/>
                    <a:gd name="connsiteY1" fmla="*/ 0 h 37932"/>
                  </a:gdLst>
                  <a:ahLst/>
                  <a:cxnLst>
                    <a:cxn ang="0">
                      <a:pos x="connsiteX0" y="connsiteY0"/>
                    </a:cxn>
                    <a:cxn ang="0">
                      <a:pos x="connsiteX1" y="connsiteY1"/>
                    </a:cxn>
                  </a:cxnLst>
                  <a:rect l="l" t="t" r="r" b="b"/>
                  <a:pathLst>
                    <a:path w="192511" h="37932">
                      <a:moveTo>
                        <a:pt x="0" y="0"/>
                      </a:moveTo>
                      <a:cubicBezTo>
                        <a:pt x="0" y="0"/>
                        <a:pt x="96304" y="85348"/>
                        <a:pt x="192511" y="0"/>
                      </a:cubicBezTo>
                    </a:path>
                  </a:pathLst>
                </a:custGeom>
                <a:noFill/>
                <a:ln w="36605" cap="rnd">
                  <a:solidFill>
                    <a:srgbClr val="67BF75"/>
                  </a:solidFill>
                  <a:prstDash val="solid"/>
                  <a:round/>
                </a:ln>
              </p:spPr>
              <p:txBody>
                <a:bodyPr rtlCol="0" anchor="ctr"/>
                <a:lstStyle/>
                <a:p>
                  <a:endParaRPr lang="en-US"/>
                </a:p>
              </p:txBody>
            </p:sp>
          </p:grpSp>
          <p:sp>
            <p:nvSpPr>
              <p:cNvPr id="217" name="Freeform 216">
                <a:extLst>
                  <a:ext uri="{FF2B5EF4-FFF2-40B4-BE49-F238E27FC236}">
                    <a16:creationId xmlns:a16="http://schemas.microsoft.com/office/drawing/2014/main" id="{463358AE-F95C-FDB7-DD0F-181E648F114A}"/>
                  </a:ext>
                </a:extLst>
              </p:cNvPr>
              <p:cNvSpPr/>
              <p:nvPr/>
            </p:nvSpPr>
            <p:spPr>
              <a:xfrm>
                <a:off x="4372274" y="4465282"/>
                <a:ext cx="2444809" cy="213657"/>
              </a:xfrm>
              <a:custGeom>
                <a:avLst/>
                <a:gdLst>
                  <a:gd name="connsiteX0" fmla="*/ 2398288 w 2444809"/>
                  <a:gd name="connsiteY0" fmla="*/ 0 h 213657"/>
                  <a:gd name="connsiteX1" fmla="*/ 2444809 w 2444809"/>
                  <a:gd name="connsiteY1" fmla="*/ 46510 h 213657"/>
                  <a:gd name="connsiteX2" fmla="*/ 2444809 w 2444809"/>
                  <a:gd name="connsiteY2" fmla="*/ 167148 h 213657"/>
                  <a:gd name="connsiteX3" fmla="*/ 2398288 w 2444809"/>
                  <a:gd name="connsiteY3" fmla="*/ 213658 h 213657"/>
                  <a:gd name="connsiteX4" fmla="*/ 46521 w 2444809"/>
                  <a:gd name="connsiteY4" fmla="*/ 213658 h 213657"/>
                  <a:gd name="connsiteX5" fmla="*/ 0 w 2444809"/>
                  <a:gd name="connsiteY5" fmla="*/ 167148 h 213657"/>
                  <a:gd name="connsiteX6" fmla="*/ 0 w 2444809"/>
                  <a:gd name="connsiteY6" fmla="*/ 46510 h 213657"/>
                  <a:gd name="connsiteX7" fmla="*/ 46521 w 2444809"/>
                  <a:gd name="connsiteY7" fmla="*/ 0 h 2136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444809" h="213657">
                    <a:moveTo>
                      <a:pt x="2398288" y="0"/>
                    </a:moveTo>
                    <a:cubicBezTo>
                      <a:pt x="2423981" y="0"/>
                      <a:pt x="2444809" y="20823"/>
                      <a:pt x="2444809" y="46510"/>
                    </a:cubicBezTo>
                    <a:lnTo>
                      <a:pt x="2444809" y="167148"/>
                    </a:lnTo>
                    <a:cubicBezTo>
                      <a:pt x="2444809" y="192834"/>
                      <a:pt x="2423981" y="213658"/>
                      <a:pt x="2398288" y="213658"/>
                    </a:cubicBezTo>
                    <a:lnTo>
                      <a:pt x="46521" y="213658"/>
                    </a:lnTo>
                    <a:cubicBezTo>
                      <a:pt x="20828" y="213658"/>
                      <a:pt x="0" y="192834"/>
                      <a:pt x="0" y="167148"/>
                    </a:cubicBezTo>
                    <a:lnTo>
                      <a:pt x="0" y="46510"/>
                    </a:lnTo>
                    <a:cubicBezTo>
                      <a:pt x="0" y="20823"/>
                      <a:pt x="20828" y="0"/>
                      <a:pt x="46521" y="0"/>
                    </a:cubicBezTo>
                    <a:close/>
                  </a:path>
                </a:pathLst>
              </a:custGeom>
              <a:solidFill>
                <a:srgbClr val="806C94"/>
              </a:solidFill>
              <a:ln w="9583" cap="flat">
                <a:noFill/>
                <a:prstDash val="solid"/>
                <a:miter/>
              </a:ln>
            </p:spPr>
            <p:txBody>
              <a:bodyPr rtlCol="0" anchor="ctr"/>
              <a:lstStyle/>
              <a:p>
                <a:endParaRPr lang="en-US"/>
              </a:p>
            </p:txBody>
          </p:sp>
          <p:sp>
            <p:nvSpPr>
              <p:cNvPr id="218" name="TextBox 217">
                <a:extLst>
                  <a:ext uri="{FF2B5EF4-FFF2-40B4-BE49-F238E27FC236}">
                    <a16:creationId xmlns:a16="http://schemas.microsoft.com/office/drawing/2014/main" id="{2A87B056-07CB-EDB4-7CFD-DF713104F0C4}"/>
                  </a:ext>
                </a:extLst>
              </p:cNvPr>
              <p:cNvSpPr txBox="1"/>
              <p:nvPr/>
            </p:nvSpPr>
            <p:spPr>
              <a:xfrm>
                <a:off x="5002440" y="4440771"/>
                <a:ext cx="1151890" cy="264366"/>
              </a:xfrm>
              <a:prstGeom prst="rect">
                <a:avLst/>
              </a:prstGeom>
              <a:noFill/>
            </p:spPr>
            <p:txBody>
              <a:bodyPr wrap="none" rtlCol="0">
                <a:spAutoFit/>
              </a:bodyPr>
              <a:lstStyle/>
              <a:p>
                <a:pPr algn="l"/>
                <a:r>
                  <a:rPr lang="en-US" sz="1152" b="1" spc="0" baseline="0">
                    <a:ln/>
                    <a:solidFill>
                      <a:srgbClr val="FFFFFF"/>
                    </a:solidFill>
                    <a:latin typeface="RalewaydT-ExtraBold"/>
                    <a:sym typeface="RalewaydT-ExtraBold"/>
                    <a:rtl val="0"/>
                  </a:rPr>
                  <a:t>500+ Po3 POD</a:t>
                </a:r>
              </a:p>
            </p:txBody>
          </p:sp>
        </p:grpSp>
        <p:grpSp>
          <p:nvGrpSpPr>
            <p:cNvPr id="26" name="Graphic 261">
              <a:extLst>
                <a:ext uri="{FF2B5EF4-FFF2-40B4-BE49-F238E27FC236}">
                  <a16:creationId xmlns:a16="http://schemas.microsoft.com/office/drawing/2014/main" id="{A7AE5E48-8A52-98C4-CCA2-1D61935681BF}"/>
                </a:ext>
              </a:extLst>
            </p:cNvPr>
            <p:cNvGrpSpPr/>
            <p:nvPr/>
          </p:nvGrpSpPr>
          <p:grpSpPr>
            <a:xfrm>
              <a:off x="6215281" y="3635109"/>
              <a:ext cx="552882" cy="832282"/>
              <a:chOff x="6215281" y="3635109"/>
              <a:chExt cx="552882" cy="832282"/>
            </a:xfrm>
          </p:grpSpPr>
          <p:sp>
            <p:nvSpPr>
              <p:cNvPr id="203" name="Freeform 202">
                <a:extLst>
                  <a:ext uri="{FF2B5EF4-FFF2-40B4-BE49-F238E27FC236}">
                    <a16:creationId xmlns:a16="http://schemas.microsoft.com/office/drawing/2014/main" id="{1A0EC2CF-F5BD-EF26-4942-29CF25E95EA2}"/>
                  </a:ext>
                </a:extLst>
              </p:cNvPr>
              <p:cNvSpPr/>
              <p:nvPr/>
            </p:nvSpPr>
            <p:spPr>
              <a:xfrm>
                <a:off x="6215281" y="3635393"/>
                <a:ext cx="552882" cy="831998"/>
              </a:xfrm>
              <a:custGeom>
                <a:avLst/>
                <a:gdLst>
                  <a:gd name="connsiteX0" fmla="*/ 239704 w 552882"/>
                  <a:gd name="connsiteY0" fmla="*/ 0 h 831998"/>
                  <a:gd name="connsiteX1" fmla="*/ 167668 w 552882"/>
                  <a:gd name="connsiteY1" fmla="*/ 25029 h 831998"/>
                  <a:gd name="connsiteX2" fmla="*/ 126998 w 552882"/>
                  <a:gd name="connsiteY2" fmla="*/ 72018 h 831998"/>
                  <a:gd name="connsiteX3" fmla="*/ 91220 w 552882"/>
                  <a:gd name="connsiteY3" fmla="*/ 159956 h 831998"/>
                  <a:gd name="connsiteX4" fmla="*/ 98894 w 552882"/>
                  <a:gd name="connsiteY4" fmla="*/ 289608 h 831998"/>
                  <a:gd name="connsiteX5" fmla="*/ 202199 w 552882"/>
                  <a:gd name="connsiteY5" fmla="*/ 433548 h 831998"/>
                  <a:gd name="connsiteX6" fmla="*/ 186564 w 552882"/>
                  <a:gd name="connsiteY6" fmla="*/ 522732 h 831998"/>
                  <a:gd name="connsiteX7" fmla="*/ 81724 w 552882"/>
                  <a:gd name="connsiteY7" fmla="*/ 571256 h 831998"/>
                  <a:gd name="connsiteX8" fmla="*/ 30886 w 552882"/>
                  <a:gd name="connsiteY8" fmla="*/ 627835 h 831998"/>
                  <a:gd name="connsiteX9" fmla="*/ 9496 w 552882"/>
                  <a:gd name="connsiteY9" fmla="*/ 690264 h 831998"/>
                  <a:gd name="connsiteX10" fmla="*/ 3453 w 552882"/>
                  <a:gd name="connsiteY10" fmla="*/ 716827 h 831998"/>
                  <a:gd name="connsiteX11" fmla="*/ 0 w 552882"/>
                  <a:gd name="connsiteY11" fmla="*/ 831999 h 831998"/>
                  <a:gd name="connsiteX12" fmla="*/ 552883 w 552882"/>
                  <a:gd name="connsiteY12" fmla="*/ 831999 h 831998"/>
                  <a:gd name="connsiteX13" fmla="*/ 515282 w 552882"/>
                  <a:gd name="connsiteY13" fmla="*/ 600984 h 831998"/>
                  <a:gd name="connsiteX14" fmla="*/ 378692 w 552882"/>
                  <a:gd name="connsiteY14" fmla="*/ 524650 h 831998"/>
                  <a:gd name="connsiteX15" fmla="*/ 338310 w 552882"/>
                  <a:gd name="connsiteY15" fmla="*/ 446015 h 831998"/>
                  <a:gd name="connsiteX16" fmla="*/ 460416 w 552882"/>
                  <a:gd name="connsiteY16" fmla="*/ 305239 h 831998"/>
                  <a:gd name="connsiteX17" fmla="*/ 461951 w 552882"/>
                  <a:gd name="connsiteY17" fmla="*/ 144037 h 831998"/>
                  <a:gd name="connsiteX18" fmla="*/ 371210 w 552882"/>
                  <a:gd name="connsiteY18" fmla="*/ 29824 h 831998"/>
                  <a:gd name="connsiteX19" fmla="*/ 305505 w 552882"/>
                  <a:gd name="connsiteY19" fmla="*/ 1630 h 831998"/>
                  <a:gd name="connsiteX20" fmla="*/ 239800 w 552882"/>
                  <a:gd name="connsiteY20" fmla="*/ 96 h 831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552882" h="831998">
                    <a:moveTo>
                      <a:pt x="239704" y="0"/>
                    </a:moveTo>
                    <a:lnTo>
                      <a:pt x="167668" y="25029"/>
                    </a:lnTo>
                    <a:lnTo>
                      <a:pt x="126998" y="72018"/>
                    </a:lnTo>
                    <a:lnTo>
                      <a:pt x="91220" y="159956"/>
                    </a:lnTo>
                    <a:lnTo>
                      <a:pt x="98894" y="289608"/>
                    </a:lnTo>
                    <a:lnTo>
                      <a:pt x="202199" y="433548"/>
                    </a:lnTo>
                    <a:lnTo>
                      <a:pt x="186564" y="522732"/>
                    </a:lnTo>
                    <a:lnTo>
                      <a:pt x="81724" y="571256"/>
                    </a:lnTo>
                    <a:lnTo>
                      <a:pt x="30886" y="627835"/>
                    </a:lnTo>
                    <a:lnTo>
                      <a:pt x="9496" y="690264"/>
                    </a:lnTo>
                    <a:lnTo>
                      <a:pt x="3453" y="716827"/>
                    </a:lnTo>
                    <a:lnTo>
                      <a:pt x="0" y="831999"/>
                    </a:lnTo>
                    <a:lnTo>
                      <a:pt x="552883" y="831999"/>
                    </a:lnTo>
                    <a:lnTo>
                      <a:pt x="515282" y="600984"/>
                    </a:lnTo>
                    <a:lnTo>
                      <a:pt x="378692" y="524650"/>
                    </a:lnTo>
                    <a:lnTo>
                      <a:pt x="338310" y="446015"/>
                    </a:lnTo>
                    <a:cubicBezTo>
                      <a:pt x="338310" y="446015"/>
                      <a:pt x="462143" y="315020"/>
                      <a:pt x="460416" y="305239"/>
                    </a:cubicBezTo>
                    <a:cubicBezTo>
                      <a:pt x="458785" y="295362"/>
                      <a:pt x="461951" y="144037"/>
                      <a:pt x="461951" y="144037"/>
                    </a:cubicBezTo>
                    <a:lnTo>
                      <a:pt x="371210" y="29824"/>
                    </a:lnTo>
                    <a:lnTo>
                      <a:pt x="305505" y="1630"/>
                    </a:lnTo>
                    <a:lnTo>
                      <a:pt x="239800" y="96"/>
                    </a:lnTo>
                    <a:close/>
                  </a:path>
                </a:pathLst>
              </a:custGeom>
              <a:solidFill>
                <a:srgbClr val="FFFFFF"/>
              </a:solidFill>
              <a:ln w="9583" cap="flat">
                <a:solidFill>
                  <a:srgbClr val="67BF75"/>
                </a:solidFill>
                <a:prstDash val="solid"/>
                <a:miter/>
              </a:ln>
            </p:spPr>
            <p:txBody>
              <a:bodyPr rtlCol="0" anchor="ctr"/>
              <a:lstStyle/>
              <a:p>
                <a:endParaRPr lang="en-US"/>
              </a:p>
            </p:txBody>
          </p:sp>
          <p:grpSp>
            <p:nvGrpSpPr>
              <p:cNvPr id="204" name="Graphic 261">
                <a:extLst>
                  <a:ext uri="{FF2B5EF4-FFF2-40B4-BE49-F238E27FC236}">
                    <a16:creationId xmlns:a16="http://schemas.microsoft.com/office/drawing/2014/main" id="{21959E57-DE3E-2CDF-E46D-F3687C983FA6}"/>
                  </a:ext>
                </a:extLst>
              </p:cNvPr>
              <p:cNvGrpSpPr/>
              <p:nvPr/>
            </p:nvGrpSpPr>
            <p:grpSpPr>
              <a:xfrm>
                <a:off x="6216624" y="3635109"/>
                <a:ext cx="551156" cy="832186"/>
                <a:chOff x="6216624" y="3635109"/>
                <a:chExt cx="551156" cy="832186"/>
              </a:xfrm>
              <a:noFill/>
            </p:grpSpPr>
            <p:grpSp>
              <p:nvGrpSpPr>
                <p:cNvPr id="206" name="Graphic 261">
                  <a:extLst>
                    <a:ext uri="{FF2B5EF4-FFF2-40B4-BE49-F238E27FC236}">
                      <a16:creationId xmlns:a16="http://schemas.microsoft.com/office/drawing/2014/main" id="{3A1D44CF-96C4-7C67-C0A3-8346FD5203BD}"/>
                    </a:ext>
                  </a:extLst>
                </p:cNvPr>
                <p:cNvGrpSpPr/>
                <p:nvPr/>
              </p:nvGrpSpPr>
              <p:grpSpPr>
                <a:xfrm>
                  <a:off x="6216624" y="4061557"/>
                  <a:ext cx="551156" cy="405738"/>
                  <a:chOff x="6216624" y="4061557"/>
                  <a:chExt cx="551156" cy="405738"/>
                </a:xfrm>
                <a:noFill/>
              </p:grpSpPr>
              <p:sp>
                <p:nvSpPr>
                  <p:cNvPr id="211" name="Freeform 210">
                    <a:extLst>
                      <a:ext uri="{FF2B5EF4-FFF2-40B4-BE49-F238E27FC236}">
                        <a16:creationId xmlns:a16="http://schemas.microsoft.com/office/drawing/2014/main" id="{54E8D812-0EF3-8180-BE06-5EFEC4BBF8E9}"/>
                      </a:ext>
                    </a:extLst>
                  </p:cNvPr>
                  <p:cNvSpPr/>
                  <p:nvPr/>
                </p:nvSpPr>
                <p:spPr>
                  <a:xfrm>
                    <a:off x="6553495" y="4081312"/>
                    <a:ext cx="214285" cy="385983"/>
                  </a:xfrm>
                  <a:custGeom>
                    <a:avLst/>
                    <a:gdLst>
                      <a:gd name="connsiteX0" fmla="*/ 213806 w 214285"/>
                      <a:gd name="connsiteY0" fmla="*/ 385984 h 385983"/>
                      <a:gd name="connsiteX1" fmla="*/ 214285 w 214285"/>
                      <a:gd name="connsiteY1" fmla="*/ 279155 h 385983"/>
                      <a:gd name="connsiteX2" fmla="*/ 35203 w 214285"/>
                      <a:gd name="connsiteY2" fmla="*/ 86787 h 385983"/>
                      <a:gd name="connsiteX3" fmla="*/ 0 w 214285"/>
                      <a:gd name="connsiteY3" fmla="*/ 0 h 385983"/>
                    </a:gdLst>
                    <a:ahLst/>
                    <a:cxnLst>
                      <a:cxn ang="0">
                        <a:pos x="connsiteX0" y="connsiteY0"/>
                      </a:cxn>
                      <a:cxn ang="0">
                        <a:pos x="connsiteX1" y="connsiteY1"/>
                      </a:cxn>
                      <a:cxn ang="0">
                        <a:pos x="connsiteX2" y="connsiteY2"/>
                      </a:cxn>
                      <a:cxn ang="0">
                        <a:pos x="connsiteX3" y="connsiteY3"/>
                      </a:cxn>
                    </a:cxnLst>
                    <a:rect l="l" t="t" r="r" b="b"/>
                    <a:pathLst>
                      <a:path w="214285" h="385983">
                        <a:moveTo>
                          <a:pt x="213806" y="385984"/>
                        </a:moveTo>
                        <a:lnTo>
                          <a:pt x="214285" y="279155"/>
                        </a:lnTo>
                        <a:cubicBezTo>
                          <a:pt x="214285" y="178368"/>
                          <a:pt x="129013" y="86787"/>
                          <a:pt x="35203" y="86787"/>
                        </a:cubicBezTo>
                        <a:cubicBezTo>
                          <a:pt x="7769" y="40756"/>
                          <a:pt x="0" y="0"/>
                          <a:pt x="0" y="0"/>
                        </a:cubicBezTo>
                      </a:path>
                    </a:pathLst>
                  </a:custGeom>
                  <a:noFill/>
                  <a:ln w="36605" cap="rnd">
                    <a:solidFill>
                      <a:srgbClr val="67BF75"/>
                    </a:solidFill>
                    <a:prstDash val="solid"/>
                    <a:round/>
                  </a:ln>
                </p:spPr>
                <p:txBody>
                  <a:bodyPr rtlCol="0" anchor="ctr"/>
                  <a:lstStyle/>
                  <a:p>
                    <a:endParaRPr lang="en-US"/>
                  </a:p>
                </p:txBody>
              </p:sp>
              <p:sp>
                <p:nvSpPr>
                  <p:cNvPr id="212" name="Freeform 211">
                    <a:extLst>
                      <a:ext uri="{FF2B5EF4-FFF2-40B4-BE49-F238E27FC236}">
                        <a16:creationId xmlns:a16="http://schemas.microsoft.com/office/drawing/2014/main" id="{C72BAA78-3120-6E23-8838-7E4D0B43F261}"/>
                      </a:ext>
                    </a:extLst>
                  </p:cNvPr>
                  <p:cNvSpPr/>
                  <p:nvPr/>
                </p:nvSpPr>
                <p:spPr>
                  <a:xfrm>
                    <a:off x="6216624" y="4061557"/>
                    <a:ext cx="206899" cy="405738"/>
                  </a:xfrm>
                  <a:custGeom>
                    <a:avLst/>
                    <a:gdLst>
                      <a:gd name="connsiteX0" fmla="*/ 0 w 206899"/>
                      <a:gd name="connsiteY0" fmla="*/ 405738 h 405738"/>
                      <a:gd name="connsiteX1" fmla="*/ 480 w 206899"/>
                      <a:gd name="connsiteY1" fmla="*/ 298910 h 405738"/>
                      <a:gd name="connsiteX2" fmla="*/ 179562 w 206899"/>
                      <a:gd name="connsiteY2" fmla="*/ 106541 h 405738"/>
                      <a:gd name="connsiteX3" fmla="*/ 206900 w 206899"/>
                      <a:gd name="connsiteY3" fmla="*/ 0 h 405738"/>
                    </a:gdLst>
                    <a:ahLst/>
                    <a:cxnLst>
                      <a:cxn ang="0">
                        <a:pos x="connsiteX0" y="connsiteY0"/>
                      </a:cxn>
                      <a:cxn ang="0">
                        <a:pos x="connsiteX1" y="connsiteY1"/>
                      </a:cxn>
                      <a:cxn ang="0">
                        <a:pos x="connsiteX2" y="connsiteY2"/>
                      </a:cxn>
                      <a:cxn ang="0">
                        <a:pos x="connsiteX3" y="connsiteY3"/>
                      </a:cxn>
                    </a:cxnLst>
                    <a:rect l="l" t="t" r="r" b="b"/>
                    <a:pathLst>
                      <a:path w="206899" h="405738">
                        <a:moveTo>
                          <a:pt x="0" y="405738"/>
                        </a:moveTo>
                        <a:lnTo>
                          <a:pt x="480" y="298910"/>
                        </a:lnTo>
                        <a:cubicBezTo>
                          <a:pt x="480" y="198122"/>
                          <a:pt x="85753" y="106541"/>
                          <a:pt x="179562" y="106541"/>
                        </a:cubicBezTo>
                        <a:cubicBezTo>
                          <a:pt x="206996" y="60511"/>
                          <a:pt x="206900" y="0"/>
                          <a:pt x="206900" y="0"/>
                        </a:cubicBezTo>
                      </a:path>
                    </a:pathLst>
                  </a:custGeom>
                  <a:noFill/>
                  <a:ln w="36605" cap="rnd">
                    <a:solidFill>
                      <a:srgbClr val="67BF75"/>
                    </a:solidFill>
                    <a:prstDash val="solid"/>
                    <a:round/>
                  </a:ln>
                </p:spPr>
                <p:txBody>
                  <a:bodyPr rtlCol="0" anchor="ctr"/>
                  <a:lstStyle/>
                  <a:p>
                    <a:endParaRPr lang="en-US"/>
                  </a:p>
                </p:txBody>
              </p:sp>
            </p:grpSp>
            <p:grpSp>
              <p:nvGrpSpPr>
                <p:cNvPr id="207" name="Graphic 261">
                  <a:extLst>
                    <a:ext uri="{FF2B5EF4-FFF2-40B4-BE49-F238E27FC236}">
                      <a16:creationId xmlns:a16="http://schemas.microsoft.com/office/drawing/2014/main" id="{3F502AEA-B419-B547-C5E0-2EC55223E253}"/>
                    </a:ext>
                  </a:extLst>
                </p:cNvPr>
                <p:cNvGrpSpPr/>
                <p:nvPr/>
              </p:nvGrpSpPr>
              <p:grpSpPr>
                <a:xfrm>
                  <a:off x="6301538" y="3635109"/>
                  <a:ext cx="376874" cy="449367"/>
                  <a:chOff x="6301538" y="3635109"/>
                  <a:chExt cx="376874" cy="449367"/>
                </a:xfrm>
                <a:noFill/>
              </p:grpSpPr>
              <p:sp>
                <p:nvSpPr>
                  <p:cNvPr id="208" name="Freeform 207">
                    <a:extLst>
                      <a:ext uri="{FF2B5EF4-FFF2-40B4-BE49-F238E27FC236}">
                        <a16:creationId xmlns:a16="http://schemas.microsoft.com/office/drawing/2014/main" id="{2222CB8E-D43A-D5FD-2433-7658C6869FF3}"/>
                      </a:ext>
                    </a:extLst>
                  </p:cNvPr>
                  <p:cNvSpPr/>
                  <p:nvPr/>
                </p:nvSpPr>
                <p:spPr>
                  <a:xfrm>
                    <a:off x="6357051" y="3968634"/>
                    <a:ext cx="275578" cy="115843"/>
                  </a:xfrm>
                  <a:custGeom>
                    <a:avLst/>
                    <a:gdLst>
                      <a:gd name="connsiteX0" fmla="*/ 0 w 275578"/>
                      <a:gd name="connsiteY0" fmla="*/ 0 h 115843"/>
                      <a:gd name="connsiteX1" fmla="*/ 137837 w 275578"/>
                      <a:gd name="connsiteY1" fmla="*/ 115843 h 115843"/>
                      <a:gd name="connsiteX2" fmla="*/ 275578 w 275578"/>
                      <a:gd name="connsiteY2" fmla="*/ 0 h 115843"/>
                    </a:gdLst>
                    <a:ahLst/>
                    <a:cxnLst>
                      <a:cxn ang="0">
                        <a:pos x="connsiteX0" y="connsiteY0"/>
                      </a:cxn>
                      <a:cxn ang="0">
                        <a:pos x="connsiteX1" y="connsiteY1"/>
                      </a:cxn>
                      <a:cxn ang="0">
                        <a:pos x="connsiteX2" y="connsiteY2"/>
                      </a:cxn>
                    </a:cxnLst>
                    <a:rect l="l" t="t" r="r" b="b"/>
                    <a:pathLst>
                      <a:path w="275578" h="115843">
                        <a:moveTo>
                          <a:pt x="0" y="0"/>
                        </a:moveTo>
                        <a:cubicBezTo>
                          <a:pt x="26570" y="68950"/>
                          <a:pt x="78271" y="115843"/>
                          <a:pt x="137837" y="115843"/>
                        </a:cubicBezTo>
                        <a:cubicBezTo>
                          <a:pt x="197403" y="115843"/>
                          <a:pt x="249008" y="69046"/>
                          <a:pt x="275578" y="0"/>
                        </a:cubicBezTo>
                      </a:path>
                    </a:pathLst>
                  </a:custGeom>
                  <a:noFill/>
                  <a:ln w="36605" cap="rnd">
                    <a:solidFill>
                      <a:srgbClr val="67BF75"/>
                    </a:solidFill>
                    <a:prstDash val="solid"/>
                    <a:round/>
                  </a:ln>
                </p:spPr>
                <p:txBody>
                  <a:bodyPr rtlCol="0" anchor="ctr"/>
                  <a:lstStyle/>
                  <a:p>
                    <a:endParaRPr lang="en-US"/>
                  </a:p>
                </p:txBody>
              </p:sp>
              <p:sp>
                <p:nvSpPr>
                  <p:cNvPr id="209" name="Freeform 208">
                    <a:extLst>
                      <a:ext uri="{FF2B5EF4-FFF2-40B4-BE49-F238E27FC236}">
                        <a16:creationId xmlns:a16="http://schemas.microsoft.com/office/drawing/2014/main" id="{FAE9F652-7C55-A964-C98C-CFAC7E2CA895}"/>
                      </a:ext>
                    </a:extLst>
                  </p:cNvPr>
                  <p:cNvSpPr/>
                  <p:nvPr/>
                </p:nvSpPr>
                <p:spPr>
                  <a:xfrm>
                    <a:off x="6311028" y="3761881"/>
                    <a:ext cx="365577" cy="207587"/>
                  </a:xfrm>
                  <a:custGeom>
                    <a:avLst/>
                    <a:gdLst>
                      <a:gd name="connsiteX0" fmla="*/ 46022 w 365577"/>
                      <a:gd name="connsiteY0" fmla="*/ 206753 h 207587"/>
                      <a:gd name="connsiteX1" fmla="*/ 4969 w 365577"/>
                      <a:gd name="connsiteY1" fmla="*/ 172039 h 207587"/>
                      <a:gd name="connsiteX2" fmla="*/ 12450 w 365577"/>
                      <a:gd name="connsiteY2" fmla="*/ 107980 h 207587"/>
                      <a:gd name="connsiteX3" fmla="*/ 22714 w 365577"/>
                      <a:gd name="connsiteY3" fmla="*/ 108939 h 207587"/>
                      <a:gd name="connsiteX4" fmla="*/ 46790 w 365577"/>
                      <a:gd name="connsiteY4" fmla="*/ 89184 h 207587"/>
                      <a:gd name="connsiteX5" fmla="*/ 46790 w 365577"/>
                      <a:gd name="connsiteY5" fmla="*/ 89184 h 207587"/>
                      <a:gd name="connsiteX6" fmla="*/ 102231 w 365577"/>
                      <a:gd name="connsiteY6" fmla="*/ 0 h 207587"/>
                      <a:gd name="connsiteX7" fmla="*/ 288412 w 365577"/>
                      <a:gd name="connsiteY7" fmla="*/ 18124 h 207587"/>
                      <a:gd name="connsiteX8" fmla="*/ 288988 w 365577"/>
                      <a:gd name="connsiteY8" fmla="*/ 17933 h 207587"/>
                      <a:gd name="connsiteX9" fmla="*/ 321217 w 365577"/>
                      <a:gd name="connsiteY9" fmla="*/ 108843 h 207587"/>
                      <a:gd name="connsiteX10" fmla="*/ 323423 w 365577"/>
                      <a:gd name="connsiteY10" fmla="*/ 110761 h 207587"/>
                      <a:gd name="connsiteX11" fmla="*/ 347595 w 365577"/>
                      <a:gd name="connsiteY11" fmla="*/ 120350 h 207587"/>
                      <a:gd name="connsiteX12" fmla="*/ 362750 w 365577"/>
                      <a:gd name="connsiteY12" fmla="*/ 171943 h 207587"/>
                      <a:gd name="connsiteX13" fmla="*/ 321697 w 365577"/>
                      <a:gd name="connsiteY13" fmla="*/ 206657 h 2075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65577" h="207587">
                        <a:moveTo>
                          <a:pt x="46022" y="206753"/>
                        </a:moveTo>
                        <a:cubicBezTo>
                          <a:pt x="30483" y="211452"/>
                          <a:pt x="12163" y="195821"/>
                          <a:pt x="4969" y="172039"/>
                        </a:cubicBezTo>
                        <a:cubicBezTo>
                          <a:pt x="-2225" y="148160"/>
                          <a:pt x="-3089" y="112678"/>
                          <a:pt x="12450" y="107980"/>
                        </a:cubicBezTo>
                        <a:lnTo>
                          <a:pt x="22714" y="108939"/>
                        </a:lnTo>
                        <a:cubicBezTo>
                          <a:pt x="34800" y="110089"/>
                          <a:pt x="45543" y="101267"/>
                          <a:pt x="46790" y="89184"/>
                        </a:cubicBezTo>
                        <a:lnTo>
                          <a:pt x="46790" y="89184"/>
                        </a:lnTo>
                        <a:cubicBezTo>
                          <a:pt x="50722" y="52551"/>
                          <a:pt x="71153" y="19755"/>
                          <a:pt x="102231" y="0"/>
                        </a:cubicBezTo>
                        <a:cubicBezTo>
                          <a:pt x="160359" y="27331"/>
                          <a:pt x="226064" y="33660"/>
                          <a:pt x="288412" y="18124"/>
                        </a:cubicBezTo>
                        <a:lnTo>
                          <a:pt x="288988" y="17933"/>
                        </a:lnTo>
                        <a:cubicBezTo>
                          <a:pt x="282849" y="51784"/>
                          <a:pt x="295127" y="86403"/>
                          <a:pt x="321217" y="108843"/>
                        </a:cubicBezTo>
                        <a:lnTo>
                          <a:pt x="323423" y="110761"/>
                        </a:lnTo>
                        <a:lnTo>
                          <a:pt x="347595" y="120350"/>
                        </a:lnTo>
                        <a:cubicBezTo>
                          <a:pt x="363134" y="125049"/>
                          <a:pt x="369848" y="148160"/>
                          <a:pt x="362750" y="171943"/>
                        </a:cubicBezTo>
                        <a:cubicBezTo>
                          <a:pt x="355556" y="195821"/>
                          <a:pt x="337236" y="211356"/>
                          <a:pt x="321697" y="206657"/>
                        </a:cubicBezTo>
                      </a:path>
                    </a:pathLst>
                  </a:custGeom>
                  <a:noFill/>
                  <a:ln w="36605" cap="rnd">
                    <a:solidFill>
                      <a:srgbClr val="67BF75"/>
                    </a:solidFill>
                    <a:prstDash val="solid"/>
                    <a:round/>
                  </a:ln>
                </p:spPr>
                <p:txBody>
                  <a:bodyPr rtlCol="0" anchor="ctr"/>
                  <a:lstStyle/>
                  <a:p>
                    <a:endParaRPr lang="en-US"/>
                  </a:p>
                </p:txBody>
              </p:sp>
              <p:sp>
                <p:nvSpPr>
                  <p:cNvPr id="210" name="Freeform 209">
                    <a:extLst>
                      <a:ext uri="{FF2B5EF4-FFF2-40B4-BE49-F238E27FC236}">
                        <a16:creationId xmlns:a16="http://schemas.microsoft.com/office/drawing/2014/main" id="{3EC93A7B-1E1D-DAD4-932D-E32A485F6D2F}"/>
                      </a:ext>
                    </a:extLst>
                  </p:cNvPr>
                  <p:cNvSpPr/>
                  <p:nvPr/>
                </p:nvSpPr>
                <p:spPr>
                  <a:xfrm>
                    <a:off x="6301538" y="3635109"/>
                    <a:ext cx="376874" cy="272342"/>
                  </a:xfrm>
                  <a:custGeom>
                    <a:avLst/>
                    <a:gdLst>
                      <a:gd name="connsiteX0" fmla="*/ 9855 w 376874"/>
                      <a:gd name="connsiteY0" fmla="*/ 272343 h 272342"/>
                      <a:gd name="connsiteX1" fmla="*/ 4867 w 376874"/>
                      <a:gd name="connsiteY1" fmla="*/ 160144 h 272342"/>
                      <a:gd name="connsiteX2" fmla="*/ 139539 w 376874"/>
                      <a:gd name="connsiteY2" fmla="*/ 4791 h 272342"/>
                      <a:gd name="connsiteX3" fmla="*/ 299150 w 376874"/>
                      <a:gd name="connsiteY3" fmla="*/ 49671 h 272342"/>
                      <a:gd name="connsiteX4" fmla="*/ 322458 w 376874"/>
                      <a:gd name="connsiteY4" fmla="*/ 82467 h 272342"/>
                      <a:gd name="connsiteX5" fmla="*/ 326870 w 376874"/>
                      <a:gd name="connsiteY5" fmla="*/ 85248 h 272342"/>
                      <a:gd name="connsiteX6" fmla="*/ 376653 w 376874"/>
                      <a:gd name="connsiteY6" fmla="*/ 191118 h 272342"/>
                      <a:gd name="connsiteX7" fmla="*/ 371473 w 376874"/>
                      <a:gd name="connsiteY7" fmla="*/ 260931 h 2723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76874" h="272342">
                        <a:moveTo>
                          <a:pt x="9855" y="272343"/>
                        </a:moveTo>
                        <a:cubicBezTo>
                          <a:pt x="3236" y="250190"/>
                          <a:pt x="-5684" y="208763"/>
                          <a:pt x="4867" y="160144"/>
                        </a:cubicBezTo>
                        <a:cubicBezTo>
                          <a:pt x="6594" y="152376"/>
                          <a:pt x="34986" y="30779"/>
                          <a:pt x="139539" y="4791"/>
                        </a:cubicBezTo>
                        <a:cubicBezTo>
                          <a:pt x="195364" y="-9114"/>
                          <a:pt x="259535" y="7668"/>
                          <a:pt x="299150" y="49671"/>
                        </a:cubicBezTo>
                        <a:cubicBezTo>
                          <a:pt x="310372" y="61658"/>
                          <a:pt x="317758" y="73549"/>
                          <a:pt x="322458" y="82467"/>
                        </a:cubicBezTo>
                        <a:cubicBezTo>
                          <a:pt x="323321" y="82851"/>
                          <a:pt x="324856" y="83810"/>
                          <a:pt x="326870" y="85248"/>
                        </a:cubicBezTo>
                        <a:cubicBezTo>
                          <a:pt x="360442" y="108743"/>
                          <a:pt x="379147" y="149211"/>
                          <a:pt x="376653" y="191118"/>
                        </a:cubicBezTo>
                        <a:cubicBezTo>
                          <a:pt x="375310" y="213078"/>
                          <a:pt x="371473" y="247314"/>
                          <a:pt x="371473" y="260931"/>
                        </a:cubicBezTo>
                      </a:path>
                    </a:pathLst>
                  </a:custGeom>
                  <a:noFill/>
                  <a:ln w="36605" cap="rnd">
                    <a:solidFill>
                      <a:srgbClr val="67BF75"/>
                    </a:solidFill>
                    <a:prstDash val="solid"/>
                    <a:round/>
                  </a:ln>
                </p:spPr>
                <p:txBody>
                  <a:bodyPr rtlCol="0" anchor="ctr"/>
                  <a:lstStyle/>
                  <a:p>
                    <a:endParaRPr lang="en-US"/>
                  </a:p>
                </p:txBody>
              </p:sp>
            </p:grpSp>
          </p:grpSp>
          <p:sp>
            <p:nvSpPr>
              <p:cNvPr id="205" name="Freeform 204">
                <a:extLst>
                  <a:ext uri="{FF2B5EF4-FFF2-40B4-BE49-F238E27FC236}">
                    <a16:creationId xmlns:a16="http://schemas.microsoft.com/office/drawing/2014/main" id="{AA0DB07E-7132-6FC7-A64E-3FC87C6A89BD}"/>
                  </a:ext>
                </a:extLst>
              </p:cNvPr>
              <p:cNvSpPr/>
              <p:nvPr/>
            </p:nvSpPr>
            <p:spPr>
              <a:xfrm>
                <a:off x="6396186" y="4168099"/>
                <a:ext cx="192511" cy="37932"/>
              </a:xfrm>
              <a:custGeom>
                <a:avLst/>
                <a:gdLst>
                  <a:gd name="connsiteX0" fmla="*/ 0 w 192511"/>
                  <a:gd name="connsiteY0" fmla="*/ 0 h 37932"/>
                  <a:gd name="connsiteX1" fmla="*/ 192512 w 192511"/>
                  <a:gd name="connsiteY1" fmla="*/ 0 h 37932"/>
                </a:gdLst>
                <a:ahLst/>
                <a:cxnLst>
                  <a:cxn ang="0">
                    <a:pos x="connsiteX0" y="connsiteY0"/>
                  </a:cxn>
                  <a:cxn ang="0">
                    <a:pos x="connsiteX1" y="connsiteY1"/>
                  </a:cxn>
                </a:cxnLst>
                <a:rect l="l" t="t" r="r" b="b"/>
                <a:pathLst>
                  <a:path w="192511" h="37932">
                    <a:moveTo>
                      <a:pt x="0" y="0"/>
                    </a:moveTo>
                    <a:cubicBezTo>
                      <a:pt x="0" y="0"/>
                      <a:pt x="96304" y="85348"/>
                      <a:pt x="192512" y="0"/>
                    </a:cubicBezTo>
                  </a:path>
                </a:pathLst>
              </a:custGeom>
              <a:noFill/>
              <a:ln w="36605" cap="rnd">
                <a:solidFill>
                  <a:srgbClr val="67BF75"/>
                </a:solidFill>
                <a:prstDash val="solid"/>
                <a:round/>
              </a:ln>
            </p:spPr>
            <p:txBody>
              <a:bodyPr rtlCol="0" anchor="ctr"/>
              <a:lstStyle/>
              <a:p>
                <a:endParaRPr lang="en-US"/>
              </a:p>
            </p:txBody>
          </p:sp>
        </p:grpSp>
        <p:grpSp>
          <p:nvGrpSpPr>
            <p:cNvPr id="27" name="Graphic 261">
              <a:extLst>
                <a:ext uri="{FF2B5EF4-FFF2-40B4-BE49-F238E27FC236}">
                  <a16:creationId xmlns:a16="http://schemas.microsoft.com/office/drawing/2014/main" id="{452DBE46-7A13-FCE1-7435-9E5BE68DAAAD}"/>
                </a:ext>
              </a:extLst>
            </p:cNvPr>
            <p:cNvGrpSpPr/>
            <p:nvPr/>
          </p:nvGrpSpPr>
          <p:grpSpPr>
            <a:xfrm>
              <a:off x="7275101" y="3441011"/>
              <a:ext cx="2174122" cy="1237928"/>
              <a:chOff x="7275101" y="3441011"/>
              <a:chExt cx="2174122" cy="1237928"/>
            </a:xfrm>
          </p:grpSpPr>
          <p:sp>
            <p:nvSpPr>
              <p:cNvPr id="169" name="Freeform 168">
                <a:extLst>
                  <a:ext uri="{FF2B5EF4-FFF2-40B4-BE49-F238E27FC236}">
                    <a16:creationId xmlns:a16="http://schemas.microsoft.com/office/drawing/2014/main" id="{5666F48D-F801-7EB2-0ACE-EFD597BD9398}"/>
                  </a:ext>
                </a:extLst>
              </p:cNvPr>
              <p:cNvSpPr/>
              <p:nvPr/>
            </p:nvSpPr>
            <p:spPr>
              <a:xfrm>
                <a:off x="7275101" y="3441011"/>
                <a:ext cx="2174122" cy="1127360"/>
              </a:xfrm>
              <a:custGeom>
                <a:avLst/>
                <a:gdLst>
                  <a:gd name="connsiteX0" fmla="*/ 2127602 w 2174122"/>
                  <a:gd name="connsiteY0" fmla="*/ 0 h 1127360"/>
                  <a:gd name="connsiteX1" fmla="*/ 2174123 w 2174122"/>
                  <a:gd name="connsiteY1" fmla="*/ 46510 h 1127360"/>
                  <a:gd name="connsiteX2" fmla="*/ 2174123 w 2174122"/>
                  <a:gd name="connsiteY2" fmla="*/ 1080850 h 1127360"/>
                  <a:gd name="connsiteX3" fmla="*/ 2127602 w 2174122"/>
                  <a:gd name="connsiteY3" fmla="*/ 1127360 h 1127360"/>
                  <a:gd name="connsiteX4" fmla="*/ 46522 w 2174122"/>
                  <a:gd name="connsiteY4" fmla="*/ 1127360 h 1127360"/>
                  <a:gd name="connsiteX5" fmla="*/ 0 w 2174122"/>
                  <a:gd name="connsiteY5" fmla="*/ 1080850 h 1127360"/>
                  <a:gd name="connsiteX6" fmla="*/ 0 w 2174122"/>
                  <a:gd name="connsiteY6" fmla="*/ 46510 h 1127360"/>
                  <a:gd name="connsiteX7" fmla="*/ 46522 w 2174122"/>
                  <a:gd name="connsiteY7" fmla="*/ 0 h 11273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74122" h="1127360">
                    <a:moveTo>
                      <a:pt x="2127602" y="0"/>
                    </a:moveTo>
                    <a:cubicBezTo>
                      <a:pt x="2153295" y="0"/>
                      <a:pt x="2174123" y="20823"/>
                      <a:pt x="2174123" y="46510"/>
                    </a:cubicBezTo>
                    <a:lnTo>
                      <a:pt x="2174123" y="1080850"/>
                    </a:lnTo>
                    <a:cubicBezTo>
                      <a:pt x="2174123" y="1106537"/>
                      <a:pt x="2153295" y="1127360"/>
                      <a:pt x="2127602" y="1127360"/>
                    </a:cubicBezTo>
                    <a:lnTo>
                      <a:pt x="46522" y="1127360"/>
                    </a:lnTo>
                    <a:cubicBezTo>
                      <a:pt x="20829" y="1127360"/>
                      <a:pt x="0" y="1106537"/>
                      <a:pt x="0" y="1080850"/>
                    </a:cubicBezTo>
                    <a:lnTo>
                      <a:pt x="0" y="46510"/>
                    </a:lnTo>
                    <a:cubicBezTo>
                      <a:pt x="0" y="20823"/>
                      <a:pt x="20829" y="0"/>
                      <a:pt x="46522" y="0"/>
                    </a:cubicBezTo>
                    <a:close/>
                  </a:path>
                </a:pathLst>
              </a:custGeom>
              <a:solidFill>
                <a:srgbClr val="DCD6E1"/>
              </a:solidFill>
              <a:ln w="34689" cap="flat">
                <a:solidFill>
                  <a:srgbClr val="806C94"/>
                </a:solidFill>
                <a:prstDash val="solid"/>
                <a:miter/>
              </a:ln>
            </p:spPr>
            <p:txBody>
              <a:bodyPr rtlCol="0" anchor="ctr"/>
              <a:lstStyle/>
              <a:p>
                <a:endParaRPr lang="en-US"/>
              </a:p>
            </p:txBody>
          </p:sp>
          <p:grpSp>
            <p:nvGrpSpPr>
              <p:cNvPr id="170" name="Graphic 261">
                <a:extLst>
                  <a:ext uri="{FF2B5EF4-FFF2-40B4-BE49-F238E27FC236}">
                    <a16:creationId xmlns:a16="http://schemas.microsoft.com/office/drawing/2014/main" id="{3FFE6013-89D2-D76D-820C-D0D4FB49A7B8}"/>
                  </a:ext>
                </a:extLst>
              </p:cNvPr>
              <p:cNvGrpSpPr/>
              <p:nvPr/>
            </p:nvGrpSpPr>
            <p:grpSpPr>
              <a:xfrm>
                <a:off x="7547706" y="3617748"/>
                <a:ext cx="504731" cy="847534"/>
                <a:chOff x="7547706" y="3617748"/>
                <a:chExt cx="504731" cy="847534"/>
              </a:xfrm>
            </p:grpSpPr>
            <p:sp>
              <p:nvSpPr>
                <p:cNvPr id="194" name="Freeform 193">
                  <a:extLst>
                    <a:ext uri="{FF2B5EF4-FFF2-40B4-BE49-F238E27FC236}">
                      <a16:creationId xmlns:a16="http://schemas.microsoft.com/office/drawing/2014/main" id="{398A27AB-9DE1-D0D8-D3EE-5DBD8020703E}"/>
                    </a:ext>
                  </a:extLst>
                </p:cNvPr>
                <p:cNvSpPr/>
                <p:nvPr/>
              </p:nvSpPr>
              <p:spPr>
                <a:xfrm>
                  <a:off x="7547706" y="3623885"/>
                  <a:ext cx="504731" cy="841396"/>
                </a:xfrm>
                <a:custGeom>
                  <a:avLst/>
                  <a:gdLst>
                    <a:gd name="connsiteX0" fmla="*/ 211695 w 504731"/>
                    <a:gd name="connsiteY0" fmla="*/ 2973 h 841396"/>
                    <a:gd name="connsiteX1" fmla="*/ 143592 w 504731"/>
                    <a:gd name="connsiteY1" fmla="*/ 38454 h 841396"/>
                    <a:gd name="connsiteX2" fmla="*/ 100620 w 504731"/>
                    <a:gd name="connsiteY2" fmla="*/ 65114 h 841396"/>
                    <a:gd name="connsiteX3" fmla="*/ 88822 w 504731"/>
                    <a:gd name="connsiteY3" fmla="*/ 125816 h 841396"/>
                    <a:gd name="connsiteX4" fmla="*/ 53332 w 504731"/>
                    <a:gd name="connsiteY4" fmla="*/ 300444 h 841396"/>
                    <a:gd name="connsiteX5" fmla="*/ 59278 w 504731"/>
                    <a:gd name="connsiteY5" fmla="*/ 359612 h 841396"/>
                    <a:gd name="connsiteX6" fmla="*/ 63691 w 504731"/>
                    <a:gd name="connsiteY6" fmla="*/ 455797 h 841396"/>
                    <a:gd name="connsiteX7" fmla="*/ 54770 w 504731"/>
                    <a:gd name="connsiteY7" fmla="*/ 531267 h 841396"/>
                    <a:gd name="connsiteX8" fmla="*/ 34051 w 504731"/>
                    <a:gd name="connsiteY8" fmla="*/ 591970 h 841396"/>
                    <a:gd name="connsiteX9" fmla="*/ 14771 w 504731"/>
                    <a:gd name="connsiteY9" fmla="*/ 648165 h 841396"/>
                    <a:gd name="connsiteX10" fmla="*/ 0 w 504731"/>
                    <a:gd name="connsiteY10" fmla="*/ 756240 h 841396"/>
                    <a:gd name="connsiteX11" fmla="*/ 6618 w 504731"/>
                    <a:gd name="connsiteY11" fmla="*/ 841397 h 841396"/>
                    <a:gd name="connsiteX12" fmla="*/ 504731 w 504731"/>
                    <a:gd name="connsiteY12" fmla="*/ 841397 h 841396"/>
                    <a:gd name="connsiteX13" fmla="*/ 498784 w 504731"/>
                    <a:gd name="connsiteY13" fmla="*/ 599354 h 841396"/>
                    <a:gd name="connsiteX14" fmla="*/ 436628 w 504731"/>
                    <a:gd name="connsiteY14" fmla="*/ 538651 h 841396"/>
                    <a:gd name="connsiteX15" fmla="*/ 452934 w 504731"/>
                    <a:gd name="connsiteY15" fmla="*/ 472099 h 841396"/>
                    <a:gd name="connsiteX16" fmla="*/ 438163 w 504731"/>
                    <a:gd name="connsiteY16" fmla="*/ 226412 h 841396"/>
                    <a:gd name="connsiteX17" fmla="*/ 407084 w 504731"/>
                    <a:gd name="connsiteY17" fmla="*/ 53223 h 841396"/>
                    <a:gd name="connsiteX18" fmla="*/ 368621 w 504731"/>
                    <a:gd name="connsiteY18" fmla="*/ 22152 h 841396"/>
                    <a:gd name="connsiteX19" fmla="*/ 288719 w 504731"/>
                    <a:gd name="connsiteY19" fmla="*/ 0 h 841396"/>
                    <a:gd name="connsiteX20" fmla="*/ 211791 w 504731"/>
                    <a:gd name="connsiteY20" fmla="*/ 2973 h 8413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504731" h="841396">
                      <a:moveTo>
                        <a:pt x="211695" y="2973"/>
                      </a:moveTo>
                      <a:lnTo>
                        <a:pt x="143592" y="38454"/>
                      </a:lnTo>
                      <a:lnTo>
                        <a:pt x="100620" y="65114"/>
                      </a:lnTo>
                      <a:lnTo>
                        <a:pt x="88822" y="125816"/>
                      </a:lnTo>
                      <a:lnTo>
                        <a:pt x="53332" y="300444"/>
                      </a:lnTo>
                      <a:lnTo>
                        <a:pt x="59278" y="359612"/>
                      </a:lnTo>
                      <a:lnTo>
                        <a:pt x="63691" y="455797"/>
                      </a:lnTo>
                      <a:lnTo>
                        <a:pt x="54770" y="531267"/>
                      </a:lnTo>
                      <a:lnTo>
                        <a:pt x="34051" y="591970"/>
                      </a:lnTo>
                      <a:lnTo>
                        <a:pt x="14771" y="648165"/>
                      </a:lnTo>
                      <a:lnTo>
                        <a:pt x="0" y="756240"/>
                      </a:lnTo>
                      <a:lnTo>
                        <a:pt x="6618" y="841397"/>
                      </a:lnTo>
                      <a:lnTo>
                        <a:pt x="504731" y="841397"/>
                      </a:lnTo>
                      <a:lnTo>
                        <a:pt x="498784" y="599354"/>
                      </a:lnTo>
                      <a:lnTo>
                        <a:pt x="436628" y="538651"/>
                      </a:lnTo>
                      <a:lnTo>
                        <a:pt x="452934" y="472099"/>
                      </a:lnTo>
                      <a:cubicBezTo>
                        <a:pt x="452934" y="472099"/>
                        <a:pt x="439601" y="235330"/>
                        <a:pt x="438163" y="226412"/>
                      </a:cubicBezTo>
                      <a:cubicBezTo>
                        <a:pt x="436724" y="217494"/>
                        <a:pt x="407084" y="53223"/>
                        <a:pt x="407084" y="53223"/>
                      </a:cubicBezTo>
                      <a:lnTo>
                        <a:pt x="368621" y="22152"/>
                      </a:lnTo>
                      <a:lnTo>
                        <a:pt x="288719" y="0"/>
                      </a:lnTo>
                      <a:lnTo>
                        <a:pt x="211791" y="2973"/>
                      </a:lnTo>
                      <a:close/>
                    </a:path>
                  </a:pathLst>
                </a:custGeom>
                <a:solidFill>
                  <a:srgbClr val="FFFFFF"/>
                </a:solidFill>
                <a:ln w="9583" cap="flat">
                  <a:noFill/>
                  <a:prstDash val="solid"/>
                  <a:miter/>
                </a:ln>
              </p:spPr>
              <p:txBody>
                <a:bodyPr rtlCol="0" anchor="ctr"/>
                <a:lstStyle/>
                <a:p>
                  <a:endParaRPr lang="en-US"/>
                </a:p>
              </p:txBody>
            </p:sp>
            <p:grpSp>
              <p:nvGrpSpPr>
                <p:cNvPr id="195" name="Graphic 261">
                  <a:extLst>
                    <a:ext uri="{FF2B5EF4-FFF2-40B4-BE49-F238E27FC236}">
                      <a16:creationId xmlns:a16="http://schemas.microsoft.com/office/drawing/2014/main" id="{076E0B23-54C4-B7C0-95F0-EC1CBE40510A}"/>
                    </a:ext>
                  </a:extLst>
                </p:cNvPr>
                <p:cNvGrpSpPr/>
                <p:nvPr/>
              </p:nvGrpSpPr>
              <p:grpSpPr>
                <a:xfrm>
                  <a:off x="7555763" y="3617748"/>
                  <a:ext cx="496098" cy="847534"/>
                  <a:chOff x="7555763" y="3617748"/>
                  <a:chExt cx="496098" cy="847534"/>
                </a:xfrm>
                <a:noFill/>
              </p:grpSpPr>
              <p:grpSp>
                <p:nvGrpSpPr>
                  <p:cNvPr id="197" name="Graphic 261">
                    <a:extLst>
                      <a:ext uri="{FF2B5EF4-FFF2-40B4-BE49-F238E27FC236}">
                        <a16:creationId xmlns:a16="http://schemas.microsoft.com/office/drawing/2014/main" id="{F6295166-2245-8802-A2AD-6E747B20DCA6}"/>
                      </a:ext>
                    </a:extLst>
                  </p:cNvPr>
                  <p:cNvGrpSpPr/>
                  <p:nvPr/>
                </p:nvGrpSpPr>
                <p:grpSpPr>
                  <a:xfrm>
                    <a:off x="7555763" y="4034227"/>
                    <a:ext cx="496098" cy="431055"/>
                    <a:chOff x="7555763" y="4034227"/>
                    <a:chExt cx="496098" cy="431055"/>
                  </a:xfrm>
                  <a:noFill/>
                </p:grpSpPr>
                <p:sp>
                  <p:nvSpPr>
                    <p:cNvPr id="201" name="Freeform 200">
                      <a:extLst>
                        <a:ext uri="{FF2B5EF4-FFF2-40B4-BE49-F238E27FC236}">
                          <a16:creationId xmlns:a16="http://schemas.microsoft.com/office/drawing/2014/main" id="{C66F6ED6-603B-FED8-FD25-8FF1DAC4F2B1}"/>
                        </a:ext>
                      </a:extLst>
                    </p:cNvPr>
                    <p:cNvSpPr/>
                    <p:nvPr/>
                  </p:nvSpPr>
                  <p:spPr>
                    <a:xfrm>
                      <a:off x="7858870" y="4052064"/>
                      <a:ext cx="192991" cy="413218"/>
                    </a:xfrm>
                    <a:custGeom>
                      <a:avLst/>
                      <a:gdLst>
                        <a:gd name="connsiteX0" fmla="*/ 192991 w 192991"/>
                        <a:gd name="connsiteY0" fmla="*/ 413218 h 413218"/>
                        <a:gd name="connsiteX1" fmla="*/ 192991 w 192991"/>
                        <a:gd name="connsiteY1" fmla="*/ 251441 h 413218"/>
                        <a:gd name="connsiteX2" fmla="*/ 31654 w 192991"/>
                        <a:gd name="connsiteY2" fmla="*/ 78156 h 413218"/>
                        <a:gd name="connsiteX3" fmla="*/ 0 w 192991"/>
                        <a:gd name="connsiteY3" fmla="*/ 0 h 413218"/>
                      </a:gdLst>
                      <a:ahLst/>
                      <a:cxnLst>
                        <a:cxn ang="0">
                          <a:pos x="connsiteX0" y="connsiteY0"/>
                        </a:cxn>
                        <a:cxn ang="0">
                          <a:pos x="connsiteX1" y="connsiteY1"/>
                        </a:cxn>
                        <a:cxn ang="0">
                          <a:pos x="connsiteX2" y="connsiteY2"/>
                        </a:cxn>
                        <a:cxn ang="0">
                          <a:pos x="connsiteX3" y="connsiteY3"/>
                        </a:cxn>
                      </a:cxnLst>
                      <a:rect l="l" t="t" r="r" b="b"/>
                      <a:pathLst>
                        <a:path w="192991" h="413218">
                          <a:moveTo>
                            <a:pt x="192991" y="413218"/>
                          </a:moveTo>
                          <a:lnTo>
                            <a:pt x="192991" y="251441"/>
                          </a:lnTo>
                          <a:cubicBezTo>
                            <a:pt x="192991" y="160627"/>
                            <a:pt x="116159" y="78156"/>
                            <a:pt x="31654" y="78156"/>
                          </a:cubicBezTo>
                          <a:cubicBezTo>
                            <a:pt x="7002" y="36632"/>
                            <a:pt x="0" y="0"/>
                            <a:pt x="0" y="0"/>
                          </a:cubicBezTo>
                        </a:path>
                      </a:pathLst>
                    </a:custGeom>
                    <a:noFill/>
                    <a:ln w="35456" cap="rnd">
                      <a:solidFill>
                        <a:srgbClr val="67BF75"/>
                      </a:solidFill>
                      <a:prstDash val="solid"/>
                      <a:round/>
                    </a:ln>
                  </p:spPr>
                  <p:txBody>
                    <a:bodyPr rtlCol="0" anchor="ctr"/>
                    <a:lstStyle/>
                    <a:p>
                      <a:endParaRPr lang="en-US"/>
                    </a:p>
                  </p:txBody>
                </p:sp>
                <p:sp>
                  <p:nvSpPr>
                    <p:cNvPr id="202" name="Freeform 201">
                      <a:extLst>
                        <a:ext uri="{FF2B5EF4-FFF2-40B4-BE49-F238E27FC236}">
                          <a16:creationId xmlns:a16="http://schemas.microsoft.com/office/drawing/2014/main" id="{00B20B24-7B18-345A-A0D4-DC94BA9B4A6F}"/>
                        </a:ext>
                      </a:extLst>
                    </p:cNvPr>
                    <p:cNvSpPr/>
                    <p:nvPr/>
                  </p:nvSpPr>
                  <p:spPr>
                    <a:xfrm>
                      <a:off x="7555763" y="4034227"/>
                      <a:ext cx="185988" cy="431055"/>
                    </a:xfrm>
                    <a:custGeom>
                      <a:avLst/>
                      <a:gdLst>
                        <a:gd name="connsiteX0" fmla="*/ 0 w 185988"/>
                        <a:gd name="connsiteY0" fmla="*/ 431055 h 431055"/>
                        <a:gd name="connsiteX1" fmla="*/ 0 w 185988"/>
                        <a:gd name="connsiteY1" fmla="*/ 269278 h 431055"/>
                        <a:gd name="connsiteX2" fmla="*/ 161337 w 185988"/>
                        <a:gd name="connsiteY2" fmla="*/ 95993 h 431055"/>
                        <a:gd name="connsiteX3" fmla="*/ 185989 w 185988"/>
                        <a:gd name="connsiteY3" fmla="*/ 0 h 431055"/>
                      </a:gdLst>
                      <a:ahLst/>
                      <a:cxnLst>
                        <a:cxn ang="0">
                          <a:pos x="connsiteX0" y="connsiteY0"/>
                        </a:cxn>
                        <a:cxn ang="0">
                          <a:pos x="connsiteX1" y="connsiteY1"/>
                        </a:cxn>
                        <a:cxn ang="0">
                          <a:pos x="connsiteX2" y="connsiteY2"/>
                        </a:cxn>
                        <a:cxn ang="0">
                          <a:pos x="connsiteX3" y="connsiteY3"/>
                        </a:cxn>
                      </a:cxnLst>
                      <a:rect l="l" t="t" r="r" b="b"/>
                      <a:pathLst>
                        <a:path w="185988" h="431055">
                          <a:moveTo>
                            <a:pt x="0" y="431055"/>
                          </a:moveTo>
                          <a:lnTo>
                            <a:pt x="0" y="269278"/>
                          </a:lnTo>
                          <a:cubicBezTo>
                            <a:pt x="0" y="178464"/>
                            <a:pt x="76832" y="95993"/>
                            <a:pt x="161337" y="95993"/>
                          </a:cubicBezTo>
                          <a:cubicBezTo>
                            <a:pt x="185989" y="54469"/>
                            <a:pt x="185989" y="0"/>
                            <a:pt x="185989" y="0"/>
                          </a:cubicBezTo>
                        </a:path>
                      </a:pathLst>
                    </a:custGeom>
                    <a:noFill/>
                    <a:ln w="35456" cap="rnd">
                      <a:solidFill>
                        <a:srgbClr val="67BF75"/>
                      </a:solidFill>
                      <a:prstDash val="solid"/>
                      <a:round/>
                    </a:ln>
                  </p:spPr>
                  <p:txBody>
                    <a:bodyPr rtlCol="0" anchor="ctr"/>
                    <a:lstStyle/>
                    <a:p>
                      <a:endParaRPr lang="en-US"/>
                    </a:p>
                  </p:txBody>
                </p:sp>
              </p:grpSp>
              <p:grpSp>
                <p:nvGrpSpPr>
                  <p:cNvPr id="198" name="Graphic 261">
                    <a:extLst>
                      <a:ext uri="{FF2B5EF4-FFF2-40B4-BE49-F238E27FC236}">
                        <a16:creationId xmlns:a16="http://schemas.microsoft.com/office/drawing/2014/main" id="{24824979-0990-4EFD-DB4C-08CB3C0C7E6F}"/>
                      </a:ext>
                    </a:extLst>
                  </p:cNvPr>
                  <p:cNvGrpSpPr/>
                  <p:nvPr/>
                </p:nvGrpSpPr>
                <p:grpSpPr>
                  <a:xfrm>
                    <a:off x="7615187" y="3617748"/>
                    <a:ext cx="381940" cy="541240"/>
                    <a:chOff x="7615187" y="3617748"/>
                    <a:chExt cx="381940" cy="541240"/>
                  </a:xfrm>
                  <a:noFill/>
                </p:grpSpPr>
                <p:sp>
                  <p:nvSpPr>
                    <p:cNvPr id="199" name="Freeform 198">
                      <a:extLst>
                        <a:ext uri="{FF2B5EF4-FFF2-40B4-BE49-F238E27FC236}">
                          <a16:creationId xmlns:a16="http://schemas.microsoft.com/office/drawing/2014/main" id="{BFFC6AD0-A79B-1D94-BBD1-A24E2993B39F}"/>
                        </a:ext>
                      </a:extLst>
                    </p:cNvPr>
                    <p:cNvSpPr/>
                    <p:nvPr/>
                  </p:nvSpPr>
                  <p:spPr>
                    <a:xfrm>
                      <a:off x="7691106" y="3726782"/>
                      <a:ext cx="239518" cy="321541"/>
                    </a:xfrm>
                    <a:custGeom>
                      <a:avLst/>
                      <a:gdLst>
                        <a:gd name="connsiteX0" fmla="*/ 97263 w 239518"/>
                        <a:gd name="connsiteY0" fmla="*/ 0 h 321541"/>
                        <a:gd name="connsiteX1" fmla="*/ 210736 w 239518"/>
                        <a:gd name="connsiteY1" fmla="*/ 74991 h 321541"/>
                        <a:gd name="connsiteX2" fmla="*/ 239321 w 239518"/>
                        <a:gd name="connsiteY2" fmla="*/ 142119 h 321541"/>
                        <a:gd name="connsiteX3" fmla="*/ 111555 w 239518"/>
                        <a:gd name="connsiteY3" fmla="*/ 321541 h 321541"/>
                        <a:gd name="connsiteX4" fmla="*/ 0 w 239518"/>
                        <a:gd name="connsiteY4" fmla="*/ 136077 h 3215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9518" h="321541">
                          <a:moveTo>
                            <a:pt x="97263" y="0"/>
                          </a:moveTo>
                          <a:cubicBezTo>
                            <a:pt x="97263" y="0"/>
                            <a:pt x="76448" y="72594"/>
                            <a:pt x="210736" y="74991"/>
                          </a:cubicBezTo>
                          <a:cubicBezTo>
                            <a:pt x="210736" y="74991"/>
                            <a:pt x="242294" y="81416"/>
                            <a:pt x="239321" y="142119"/>
                          </a:cubicBezTo>
                          <a:cubicBezTo>
                            <a:pt x="234333" y="244440"/>
                            <a:pt x="183016" y="321541"/>
                            <a:pt x="111555" y="321541"/>
                          </a:cubicBezTo>
                          <a:cubicBezTo>
                            <a:pt x="40094" y="321541"/>
                            <a:pt x="0" y="238495"/>
                            <a:pt x="0" y="136077"/>
                          </a:cubicBezTo>
                        </a:path>
                      </a:pathLst>
                    </a:custGeom>
                    <a:noFill/>
                    <a:ln w="35456" cap="rnd">
                      <a:solidFill>
                        <a:srgbClr val="67BF75"/>
                      </a:solidFill>
                      <a:prstDash val="solid"/>
                      <a:round/>
                    </a:ln>
                  </p:spPr>
                  <p:txBody>
                    <a:bodyPr rtlCol="0" anchor="ctr"/>
                    <a:lstStyle/>
                    <a:p>
                      <a:endParaRPr lang="en-US"/>
                    </a:p>
                  </p:txBody>
                </p:sp>
                <p:sp>
                  <p:nvSpPr>
                    <p:cNvPr id="200" name="Freeform 199">
                      <a:extLst>
                        <a:ext uri="{FF2B5EF4-FFF2-40B4-BE49-F238E27FC236}">
                          <a16:creationId xmlns:a16="http://schemas.microsoft.com/office/drawing/2014/main" id="{C913DFD4-35F6-99ED-6989-D3EBD42281F5}"/>
                        </a:ext>
                      </a:extLst>
                    </p:cNvPr>
                    <p:cNvSpPr/>
                    <p:nvPr/>
                  </p:nvSpPr>
                  <p:spPr>
                    <a:xfrm>
                      <a:off x="7615187" y="3617748"/>
                      <a:ext cx="381940" cy="541240"/>
                    </a:xfrm>
                    <a:custGeom>
                      <a:avLst/>
                      <a:gdLst>
                        <a:gd name="connsiteX0" fmla="*/ 46 w 381940"/>
                        <a:gd name="connsiteY0" fmla="*/ 536733 h 541240"/>
                        <a:gd name="connsiteX1" fmla="*/ 34481 w 381940"/>
                        <a:gd name="connsiteY1" fmla="*/ 82183 h 541240"/>
                        <a:gd name="connsiteX2" fmla="*/ 174333 w 381940"/>
                        <a:gd name="connsiteY2" fmla="*/ 15439 h 541240"/>
                        <a:gd name="connsiteX3" fmla="*/ 227185 w 381940"/>
                        <a:gd name="connsiteY3" fmla="*/ 0 h 541240"/>
                        <a:gd name="connsiteX4" fmla="*/ 380945 w 381940"/>
                        <a:gd name="connsiteY4" fmla="*/ 214808 h 541240"/>
                        <a:gd name="connsiteX5" fmla="*/ 380465 w 381940"/>
                        <a:gd name="connsiteY5" fmla="*/ 376969 h 541240"/>
                        <a:gd name="connsiteX6" fmla="*/ 379026 w 381940"/>
                        <a:gd name="connsiteY6" fmla="*/ 541240 h 541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1940" h="541240">
                          <a:moveTo>
                            <a:pt x="46" y="536733"/>
                          </a:moveTo>
                          <a:cubicBezTo>
                            <a:pt x="2828" y="355105"/>
                            <a:pt x="-11464" y="169353"/>
                            <a:pt x="34481" y="82183"/>
                          </a:cubicBezTo>
                          <a:cubicBezTo>
                            <a:pt x="83497" y="-10740"/>
                            <a:pt x="174333" y="15439"/>
                            <a:pt x="174333" y="15439"/>
                          </a:cubicBezTo>
                          <a:cubicBezTo>
                            <a:pt x="174333" y="15439"/>
                            <a:pt x="195052" y="0"/>
                            <a:pt x="227185" y="0"/>
                          </a:cubicBezTo>
                          <a:cubicBezTo>
                            <a:pt x="259318" y="0"/>
                            <a:pt x="375093" y="35290"/>
                            <a:pt x="380945" y="214808"/>
                          </a:cubicBezTo>
                          <a:cubicBezTo>
                            <a:pt x="383438" y="292580"/>
                            <a:pt x="380465" y="342926"/>
                            <a:pt x="380465" y="376969"/>
                          </a:cubicBezTo>
                          <a:cubicBezTo>
                            <a:pt x="380465" y="407944"/>
                            <a:pt x="379026" y="515156"/>
                            <a:pt x="379026" y="541240"/>
                          </a:cubicBezTo>
                        </a:path>
                      </a:pathLst>
                    </a:custGeom>
                    <a:noFill/>
                    <a:ln w="35456" cap="rnd">
                      <a:solidFill>
                        <a:srgbClr val="67BF75"/>
                      </a:solidFill>
                      <a:prstDash val="solid"/>
                      <a:round/>
                    </a:ln>
                  </p:spPr>
                  <p:txBody>
                    <a:bodyPr rtlCol="0" anchor="ctr"/>
                    <a:lstStyle/>
                    <a:p>
                      <a:endParaRPr lang="en-US"/>
                    </a:p>
                  </p:txBody>
                </p:sp>
              </p:grpSp>
            </p:grpSp>
            <p:sp>
              <p:nvSpPr>
                <p:cNvPr id="196" name="Freeform 195">
                  <a:extLst>
                    <a:ext uri="{FF2B5EF4-FFF2-40B4-BE49-F238E27FC236}">
                      <a16:creationId xmlns:a16="http://schemas.microsoft.com/office/drawing/2014/main" id="{93D76C54-2D69-BBE1-1CF9-92B3CCFE2E2A}"/>
                    </a:ext>
                  </a:extLst>
                </p:cNvPr>
                <p:cNvSpPr/>
                <p:nvPr/>
              </p:nvSpPr>
              <p:spPr>
                <a:xfrm>
                  <a:off x="7717101" y="4130219"/>
                  <a:ext cx="173423" cy="57107"/>
                </a:xfrm>
                <a:custGeom>
                  <a:avLst/>
                  <a:gdLst>
                    <a:gd name="connsiteX0" fmla="*/ 0 w 173423"/>
                    <a:gd name="connsiteY0" fmla="*/ 0 h 57107"/>
                    <a:gd name="connsiteX1" fmla="*/ 50934 w 173423"/>
                    <a:gd name="connsiteY1" fmla="*/ 43633 h 57107"/>
                    <a:gd name="connsiteX2" fmla="*/ 124217 w 173423"/>
                    <a:gd name="connsiteY2" fmla="*/ 43249 h 57107"/>
                    <a:gd name="connsiteX3" fmla="*/ 173424 w 173423"/>
                    <a:gd name="connsiteY3" fmla="*/ 96 h 57107"/>
                  </a:gdLst>
                  <a:ahLst/>
                  <a:cxnLst>
                    <a:cxn ang="0">
                      <a:pos x="connsiteX0" y="connsiteY0"/>
                    </a:cxn>
                    <a:cxn ang="0">
                      <a:pos x="connsiteX1" y="connsiteY1"/>
                    </a:cxn>
                    <a:cxn ang="0">
                      <a:pos x="connsiteX2" y="connsiteY2"/>
                    </a:cxn>
                    <a:cxn ang="0">
                      <a:pos x="connsiteX3" y="connsiteY3"/>
                    </a:cxn>
                  </a:cxnLst>
                  <a:rect l="l" t="t" r="r" b="b"/>
                  <a:pathLst>
                    <a:path w="173423" h="57107">
                      <a:moveTo>
                        <a:pt x="0" y="0"/>
                      </a:moveTo>
                      <a:lnTo>
                        <a:pt x="50934" y="43633"/>
                      </a:lnTo>
                      <a:cubicBezTo>
                        <a:pt x="72036" y="61757"/>
                        <a:pt x="103306" y="61565"/>
                        <a:pt x="124217" y="43249"/>
                      </a:cubicBezTo>
                      <a:lnTo>
                        <a:pt x="173424" y="96"/>
                      </a:lnTo>
                    </a:path>
                  </a:pathLst>
                </a:custGeom>
                <a:noFill/>
                <a:ln w="35456" cap="rnd">
                  <a:solidFill>
                    <a:srgbClr val="67BF75"/>
                  </a:solidFill>
                  <a:prstDash val="solid"/>
                  <a:round/>
                </a:ln>
              </p:spPr>
              <p:txBody>
                <a:bodyPr rtlCol="0" anchor="ctr"/>
                <a:lstStyle/>
                <a:p>
                  <a:endParaRPr lang="en-US"/>
                </a:p>
              </p:txBody>
            </p:sp>
          </p:grpSp>
          <p:grpSp>
            <p:nvGrpSpPr>
              <p:cNvPr id="171" name="Graphic 261">
                <a:extLst>
                  <a:ext uri="{FF2B5EF4-FFF2-40B4-BE49-F238E27FC236}">
                    <a16:creationId xmlns:a16="http://schemas.microsoft.com/office/drawing/2014/main" id="{3EB7BDFD-C254-3918-02C0-793BA0EAF6DE}"/>
                  </a:ext>
                </a:extLst>
              </p:cNvPr>
              <p:cNvGrpSpPr/>
              <p:nvPr/>
            </p:nvGrpSpPr>
            <p:grpSpPr>
              <a:xfrm>
                <a:off x="8107687" y="3617748"/>
                <a:ext cx="504731" cy="847534"/>
                <a:chOff x="8107687" y="3617748"/>
                <a:chExt cx="504731" cy="847534"/>
              </a:xfrm>
            </p:grpSpPr>
            <p:sp>
              <p:nvSpPr>
                <p:cNvPr id="185" name="Freeform 184">
                  <a:extLst>
                    <a:ext uri="{FF2B5EF4-FFF2-40B4-BE49-F238E27FC236}">
                      <a16:creationId xmlns:a16="http://schemas.microsoft.com/office/drawing/2014/main" id="{666C7F1A-CB14-81DD-C890-3CD378DDA4D7}"/>
                    </a:ext>
                  </a:extLst>
                </p:cNvPr>
                <p:cNvSpPr/>
                <p:nvPr/>
              </p:nvSpPr>
              <p:spPr>
                <a:xfrm>
                  <a:off x="8107687" y="3623885"/>
                  <a:ext cx="504731" cy="841396"/>
                </a:xfrm>
                <a:custGeom>
                  <a:avLst/>
                  <a:gdLst>
                    <a:gd name="connsiteX0" fmla="*/ 211696 w 504731"/>
                    <a:gd name="connsiteY0" fmla="*/ 2973 h 841396"/>
                    <a:gd name="connsiteX1" fmla="*/ 143592 w 504731"/>
                    <a:gd name="connsiteY1" fmla="*/ 38454 h 841396"/>
                    <a:gd name="connsiteX2" fmla="*/ 100620 w 504731"/>
                    <a:gd name="connsiteY2" fmla="*/ 65114 h 841396"/>
                    <a:gd name="connsiteX3" fmla="*/ 88822 w 504731"/>
                    <a:gd name="connsiteY3" fmla="*/ 125816 h 841396"/>
                    <a:gd name="connsiteX4" fmla="*/ 53332 w 504731"/>
                    <a:gd name="connsiteY4" fmla="*/ 300444 h 841396"/>
                    <a:gd name="connsiteX5" fmla="*/ 59279 w 504731"/>
                    <a:gd name="connsiteY5" fmla="*/ 359612 h 841396"/>
                    <a:gd name="connsiteX6" fmla="*/ 63691 w 504731"/>
                    <a:gd name="connsiteY6" fmla="*/ 455797 h 841396"/>
                    <a:gd name="connsiteX7" fmla="*/ 54771 w 504731"/>
                    <a:gd name="connsiteY7" fmla="*/ 531267 h 841396"/>
                    <a:gd name="connsiteX8" fmla="*/ 34052 w 504731"/>
                    <a:gd name="connsiteY8" fmla="*/ 591970 h 841396"/>
                    <a:gd name="connsiteX9" fmla="*/ 14772 w 504731"/>
                    <a:gd name="connsiteY9" fmla="*/ 648165 h 841396"/>
                    <a:gd name="connsiteX10" fmla="*/ 0 w 504731"/>
                    <a:gd name="connsiteY10" fmla="*/ 756240 h 841396"/>
                    <a:gd name="connsiteX11" fmla="*/ 6619 w 504731"/>
                    <a:gd name="connsiteY11" fmla="*/ 841397 h 841396"/>
                    <a:gd name="connsiteX12" fmla="*/ 504731 w 504731"/>
                    <a:gd name="connsiteY12" fmla="*/ 841397 h 841396"/>
                    <a:gd name="connsiteX13" fmla="*/ 498784 w 504731"/>
                    <a:gd name="connsiteY13" fmla="*/ 599354 h 841396"/>
                    <a:gd name="connsiteX14" fmla="*/ 436628 w 504731"/>
                    <a:gd name="connsiteY14" fmla="*/ 538651 h 841396"/>
                    <a:gd name="connsiteX15" fmla="*/ 452934 w 504731"/>
                    <a:gd name="connsiteY15" fmla="*/ 472099 h 841396"/>
                    <a:gd name="connsiteX16" fmla="*/ 438163 w 504731"/>
                    <a:gd name="connsiteY16" fmla="*/ 226412 h 841396"/>
                    <a:gd name="connsiteX17" fmla="*/ 407085 w 504731"/>
                    <a:gd name="connsiteY17" fmla="*/ 53223 h 841396"/>
                    <a:gd name="connsiteX18" fmla="*/ 368621 w 504731"/>
                    <a:gd name="connsiteY18" fmla="*/ 22152 h 841396"/>
                    <a:gd name="connsiteX19" fmla="*/ 288719 w 504731"/>
                    <a:gd name="connsiteY19" fmla="*/ 0 h 841396"/>
                    <a:gd name="connsiteX20" fmla="*/ 211791 w 504731"/>
                    <a:gd name="connsiteY20" fmla="*/ 2973 h 8413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504731" h="841396">
                      <a:moveTo>
                        <a:pt x="211696" y="2973"/>
                      </a:moveTo>
                      <a:lnTo>
                        <a:pt x="143592" y="38454"/>
                      </a:lnTo>
                      <a:lnTo>
                        <a:pt x="100620" y="65114"/>
                      </a:lnTo>
                      <a:lnTo>
                        <a:pt x="88822" y="125816"/>
                      </a:lnTo>
                      <a:lnTo>
                        <a:pt x="53332" y="300444"/>
                      </a:lnTo>
                      <a:lnTo>
                        <a:pt x="59279" y="359612"/>
                      </a:lnTo>
                      <a:lnTo>
                        <a:pt x="63691" y="455797"/>
                      </a:lnTo>
                      <a:lnTo>
                        <a:pt x="54771" y="531267"/>
                      </a:lnTo>
                      <a:lnTo>
                        <a:pt x="34052" y="591970"/>
                      </a:lnTo>
                      <a:lnTo>
                        <a:pt x="14772" y="648165"/>
                      </a:lnTo>
                      <a:lnTo>
                        <a:pt x="0" y="756240"/>
                      </a:lnTo>
                      <a:lnTo>
                        <a:pt x="6619" y="841397"/>
                      </a:lnTo>
                      <a:lnTo>
                        <a:pt x="504731" y="841397"/>
                      </a:lnTo>
                      <a:lnTo>
                        <a:pt x="498784" y="599354"/>
                      </a:lnTo>
                      <a:lnTo>
                        <a:pt x="436628" y="538651"/>
                      </a:lnTo>
                      <a:lnTo>
                        <a:pt x="452934" y="472099"/>
                      </a:lnTo>
                      <a:cubicBezTo>
                        <a:pt x="452934" y="472099"/>
                        <a:pt x="439601" y="235330"/>
                        <a:pt x="438163" y="226412"/>
                      </a:cubicBezTo>
                      <a:cubicBezTo>
                        <a:pt x="436724" y="217494"/>
                        <a:pt x="407085" y="53223"/>
                        <a:pt x="407085" y="53223"/>
                      </a:cubicBezTo>
                      <a:lnTo>
                        <a:pt x="368621" y="22152"/>
                      </a:lnTo>
                      <a:lnTo>
                        <a:pt x="288719" y="0"/>
                      </a:lnTo>
                      <a:lnTo>
                        <a:pt x="211791" y="2973"/>
                      </a:lnTo>
                      <a:close/>
                    </a:path>
                  </a:pathLst>
                </a:custGeom>
                <a:solidFill>
                  <a:srgbClr val="FFFFFF"/>
                </a:solidFill>
                <a:ln w="9583" cap="flat">
                  <a:solidFill>
                    <a:srgbClr val="67BF75"/>
                  </a:solidFill>
                  <a:prstDash val="solid"/>
                  <a:miter/>
                </a:ln>
              </p:spPr>
              <p:txBody>
                <a:bodyPr rtlCol="0" anchor="ctr"/>
                <a:lstStyle/>
                <a:p>
                  <a:endParaRPr lang="en-US"/>
                </a:p>
              </p:txBody>
            </p:sp>
            <p:grpSp>
              <p:nvGrpSpPr>
                <p:cNvPr id="186" name="Graphic 261">
                  <a:extLst>
                    <a:ext uri="{FF2B5EF4-FFF2-40B4-BE49-F238E27FC236}">
                      <a16:creationId xmlns:a16="http://schemas.microsoft.com/office/drawing/2014/main" id="{B879567A-D638-0408-FEB7-4250FA12CED0}"/>
                    </a:ext>
                  </a:extLst>
                </p:cNvPr>
                <p:cNvGrpSpPr/>
                <p:nvPr/>
              </p:nvGrpSpPr>
              <p:grpSpPr>
                <a:xfrm>
                  <a:off x="8115744" y="3617748"/>
                  <a:ext cx="496098" cy="847534"/>
                  <a:chOff x="8115744" y="3617748"/>
                  <a:chExt cx="496098" cy="847534"/>
                </a:xfrm>
                <a:noFill/>
              </p:grpSpPr>
              <p:grpSp>
                <p:nvGrpSpPr>
                  <p:cNvPr id="188" name="Graphic 261">
                    <a:extLst>
                      <a:ext uri="{FF2B5EF4-FFF2-40B4-BE49-F238E27FC236}">
                        <a16:creationId xmlns:a16="http://schemas.microsoft.com/office/drawing/2014/main" id="{8901C612-C2D8-100F-4787-75D649F0E5E0}"/>
                      </a:ext>
                    </a:extLst>
                  </p:cNvPr>
                  <p:cNvGrpSpPr/>
                  <p:nvPr/>
                </p:nvGrpSpPr>
                <p:grpSpPr>
                  <a:xfrm>
                    <a:off x="8115744" y="4034227"/>
                    <a:ext cx="496098" cy="431055"/>
                    <a:chOff x="8115744" y="4034227"/>
                    <a:chExt cx="496098" cy="431055"/>
                  </a:xfrm>
                  <a:noFill/>
                </p:grpSpPr>
                <p:sp>
                  <p:nvSpPr>
                    <p:cNvPr id="192" name="Freeform 191">
                      <a:extLst>
                        <a:ext uri="{FF2B5EF4-FFF2-40B4-BE49-F238E27FC236}">
                          <a16:creationId xmlns:a16="http://schemas.microsoft.com/office/drawing/2014/main" id="{7D9271C5-1C2B-8AC8-7651-9B9372D4A79A}"/>
                        </a:ext>
                      </a:extLst>
                    </p:cNvPr>
                    <p:cNvSpPr/>
                    <p:nvPr/>
                  </p:nvSpPr>
                  <p:spPr>
                    <a:xfrm>
                      <a:off x="8418852" y="4052064"/>
                      <a:ext cx="192991" cy="413218"/>
                    </a:xfrm>
                    <a:custGeom>
                      <a:avLst/>
                      <a:gdLst>
                        <a:gd name="connsiteX0" fmla="*/ 192991 w 192991"/>
                        <a:gd name="connsiteY0" fmla="*/ 413218 h 413218"/>
                        <a:gd name="connsiteX1" fmla="*/ 192991 w 192991"/>
                        <a:gd name="connsiteY1" fmla="*/ 251441 h 413218"/>
                        <a:gd name="connsiteX2" fmla="*/ 31653 w 192991"/>
                        <a:gd name="connsiteY2" fmla="*/ 78156 h 413218"/>
                        <a:gd name="connsiteX3" fmla="*/ 0 w 192991"/>
                        <a:gd name="connsiteY3" fmla="*/ 0 h 413218"/>
                      </a:gdLst>
                      <a:ahLst/>
                      <a:cxnLst>
                        <a:cxn ang="0">
                          <a:pos x="connsiteX0" y="connsiteY0"/>
                        </a:cxn>
                        <a:cxn ang="0">
                          <a:pos x="connsiteX1" y="connsiteY1"/>
                        </a:cxn>
                        <a:cxn ang="0">
                          <a:pos x="connsiteX2" y="connsiteY2"/>
                        </a:cxn>
                        <a:cxn ang="0">
                          <a:pos x="connsiteX3" y="connsiteY3"/>
                        </a:cxn>
                      </a:cxnLst>
                      <a:rect l="l" t="t" r="r" b="b"/>
                      <a:pathLst>
                        <a:path w="192991" h="413218">
                          <a:moveTo>
                            <a:pt x="192991" y="413218"/>
                          </a:moveTo>
                          <a:lnTo>
                            <a:pt x="192991" y="251441"/>
                          </a:lnTo>
                          <a:cubicBezTo>
                            <a:pt x="192991" y="160627"/>
                            <a:pt x="116159" y="78156"/>
                            <a:pt x="31653" y="78156"/>
                          </a:cubicBezTo>
                          <a:cubicBezTo>
                            <a:pt x="7002" y="36632"/>
                            <a:pt x="0" y="0"/>
                            <a:pt x="0" y="0"/>
                          </a:cubicBezTo>
                        </a:path>
                      </a:pathLst>
                    </a:custGeom>
                    <a:noFill/>
                    <a:ln w="35456" cap="rnd">
                      <a:solidFill>
                        <a:srgbClr val="67BF75"/>
                      </a:solidFill>
                      <a:prstDash val="solid"/>
                      <a:round/>
                    </a:ln>
                  </p:spPr>
                  <p:txBody>
                    <a:bodyPr rtlCol="0" anchor="ctr"/>
                    <a:lstStyle/>
                    <a:p>
                      <a:endParaRPr lang="en-US"/>
                    </a:p>
                  </p:txBody>
                </p:sp>
                <p:sp>
                  <p:nvSpPr>
                    <p:cNvPr id="193" name="Freeform 192">
                      <a:extLst>
                        <a:ext uri="{FF2B5EF4-FFF2-40B4-BE49-F238E27FC236}">
                          <a16:creationId xmlns:a16="http://schemas.microsoft.com/office/drawing/2014/main" id="{140AABBC-C61B-E394-3198-D3DDD4DFD15A}"/>
                        </a:ext>
                      </a:extLst>
                    </p:cNvPr>
                    <p:cNvSpPr/>
                    <p:nvPr/>
                  </p:nvSpPr>
                  <p:spPr>
                    <a:xfrm>
                      <a:off x="8115744" y="4034227"/>
                      <a:ext cx="185989" cy="431055"/>
                    </a:xfrm>
                    <a:custGeom>
                      <a:avLst/>
                      <a:gdLst>
                        <a:gd name="connsiteX0" fmla="*/ 0 w 185989"/>
                        <a:gd name="connsiteY0" fmla="*/ 431055 h 431055"/>
                        <a:gd name="connsiteX1" fmla="*/ 0 w 185989"/>
                        <a:gd name="connsiteY1" fmla="*/ 269278 h 431055"/>
                        <a:gd name="connsiteX2" fmla="*/ 161338 w 185989"/>
                        <a:gd name="connsiteY2" fmla="*/ 95993 h 431055"/>
                        <a:gd name="connsiteX3" fmla="*/ 185989 w 185989"/>
                        <a:gd name="connsiteY3" fmla="*/ 0 h 431055"/>
                      </a:gdLst>
                      <a:ahLst/>
                      <a:cxnLst>
                        <a:cxn ang="0">
                          <a:pos x="connsiteX0" y="connsiteY0"/>
                        </a:cxn>
                        <a:cxn ang="0">
                          <a:pos x="connsiteX1" y="connsiteY1"/>
                        </a:cxn>
                        <a:cxn ang="0">
                          <a:pos x="connsiteX2" y="connsiteY2"/>
                        </a:cxn>
                        <a:cxn ang="0">
                          <a:pos x="connsiteX3" y="connsiteY3"/>
                        </a:cxn>
                      </a:cxnLst>
                      <a:rect l="l" t="t" r="r" b="b"/>
                      <a:pathLst>
                        <a:path w="185989" h="431055">
                          <a:moveTo>
                            <a:pt x="0" y="431055"/>
                          </a:moveTo>
                          <a:lnTo>
                            <a:pt x="0" y="269278"/>
                          </a:lnTo>
                          <a:cubicBezTo>
                            <a:pt x="0" y="178464"/>
                            <a:pt x="76832" y="95993"/>
                            <a:pt x="161338" y="95993"/>
                          </a:cubicBezTo>
                          <a:cubicBezTo>
                            <a:pt x="185989" y="54469"/>
                            <a:pt x="185989" y="0"/>
                            <a:pt x="185989" y="0"/>
                          </a:cubicBezTo>
                        </a:path>
                      </a:pathLst>
                    </a:custGeom>
                    <a:noFill/>
                    <a:ln w="35456" cap="rnd">
                      <a:solidFill>
                        <a:srgbClr val="67BF75"/>
                      </a:solidFill>
                      <a:prstDash val="solid"/>
                      <a:round/>
                    </a:ln>
                  </p:spPr>
                  <p:txBody>
                    <a:bodyPr rtlCol="0" anchor="ctr"/>
                    <a:lstStyle/>
                    <a:p>
                      <a:endParaRPr lang="en-US"/>
                    </a:p>
                  </p:txBody>
                </p:sp>
              </p:grpSp>
              <p:grpSp>
                <p:nvGrpSpPr>
                  <p:cNvPr id="189" name="Graphic 261">
                    <a:extLst>
                      <a:ext uri="{FF2B5EF4-FFF2-40B4-BE49-F238E27FC236}">
                        <a16:creationId xmlns:a16="http://schemas.microsoft.com/office/drawing/2014/main" id="{E95744A0-1C6A-189A-E4FF-5F6F983643BC}"/>
                      </a:ext>
                    </a:extLst>
                  </p:cNvPr>
                  <p:cNvGrpSpPr/>
                  <p:nvPr/>
                </p:nvGrpSpPr>
                <p:grpSpPr>
                  <a:xfrm>
                    <a:off x="8175168" y="3617748"/>
                    <a:ext cx="381941" cy="541240"/>
                    <a:chOff x="8175168" y="3617748"/>
                    <a:chExt cx="381941" cy="541240"/>
                  </a:xfrm>
                  <a:noFill/>
                </p:grpSpPr>
                <p:sp>
                  <p:nvSpPr>
                    <p:cNvPr id="190" name="Freeform 189">
                      <a:extLst>
                        <a:ext uri="{FF2B5EF4-FFF2-40B4-BE49-F238E27FC236}">
                          <a16:creationId xmlns:a16="http://schemas.microsoft.com/office/drawing/2014/main" id="{A6E2450E-60E1-E560-5246-E7A699E51170}"/>
                        </a:ext>
                      </a:extLst>
                    </p:cNvPr>
                    <p:cNvSpPr/>
                    <p:nvPr/>
                  </p:nvSpPr>
                  <p:spPr>
                    <a:xfrm>
                      <a:off x="8251087" y="3726782"/>
                      <a:ext cx="239518" cy="321541"/>
                    </a:xfrm>
                    <a:custGeom>
                      <a:avLst/>
                      <a:gdLst>
                        <a:gd name="connsiteX0" fmla="*/ 97263 w 239518"/>
                        <a:gd name="connsiteY0" fmla="*/ 0 h 321541"/>
                        <a:gd name="connsiteX1" fmla="*/ 210737 w 239518"/>
                        <a:gd name="connsiteY1" fmla="*/ 74991 h 321541"/>
                        <a:gd name="connsiteX2" fmla="*/ 239321 w 239518"/>
                        <a:gd name="connsiteY2" fmla="*/ 142119 h 321541"/>
                        <a:gd name="connsiteX3" fmla="*/ 111555 w 239518"/>
                        <a:gd name="connsiteY3" fmla="*/ 321541 h 321541"/>
                        <a:gd name="connsiteX4" fmla="*/ 0 w 239518"/>
                        <a:gd name="connsiteY4" fmla="*/ 136077 h 3215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9518" h="321541">
                          <a:moveTo>
                            <a:pt x="97263" y="0"/>
                          </a:moveTo>
                          <a:cubicBezTo>
                            <a:pt x="97263" y="0"/>
                            <a:pt x="76449" y="72594"/>
                            <a:pt x="210737" y="74991"/>
                          </a:cubicBezTo>
                          <a:cubicBezTo>
                            <a:pt x="210737" y="74991"/>
                            <a:pt x="242294" y="81416"/>
                            <a:pt x="239321" y="142119"/>
                          </a:cubicBezTo>
                          <a:cubicBezTo>
                            <a:pt x="234333" y="244440"/>
                            <a:pt x="183016" y="321541"/>
                            <a:pt x="111555" y="321541"/>
                          </a:cubicBezTo>
                          <a:cubicBezTo>
                            <a:pt x="40095" y="321541"/>
                            <a:pt x="0" y="238495"/>
                            <a:pt x="0" y="136077"/>
                          </a:cubicBezTo>
                        </a:path>
                      </a:pathLst>
                    </a:custGeom>
                    <a:noFill/>
                    <a:ln w="35456" cap="rnd">
                      <a:solidFill>
                        <a:srgbClr val="67BF75"/>
                      </a:solidFill>
                      <a:prstDash val="solid"/>
                      <a:round/>
                    </a:ln>
                  </p:spPr>
                  <p:txBody>
                    <a:bodyPr rtlCol="0" anchor="ctr"/>
                    <a:lstStyle/>
                    <a:p>
                      <a:endParaRPr lang="en-US"/>
                    </a:p>
                  </p:txBody>
                </p:sp>
                <p:sp>
                  <p:nvSpPr>
                    <p:cNvPr id="191" name="Freeform 190">
                      <a:extLst>
                        <a:ext uri="{FF2B5EF4-FFF2-40B4-BE49-F238E27FC236}">
                          <a16:creationId xmlns:a16="http://schemas.microsoft.com/office/drawing/2014/main" id="{1B37201E-DADC-C938-6323-63E21B4E119D}"/>
                        </a:ext>
                      </a:extLst>
                    </p:cNvPr>
                    <p:cNvSpPr/>
                    <p:nvPr/>
                  </p:nvSpPr>
                  <p:spPr>
                    <a:xfrm>
                      <a:off x="8175168" y="3617748"/>
                      <a:ext cx="381941" cy="541240"/>
                    </a:xfrm>
                    <a:custGeom>
                      <a:avLst/>
                      <a:gdLst>
                        <a:gd name="connsiteX0" fmla="*/ 46 w 381941"/>
                        <a:gd name="connsiteY0" fmla="*/ 536733 h 541240"/>
                        <a:gd name="connsiteX1" fmla="*/ 34481 w 381941"/>
                        <a:gd name="connsiteY1" fmla="*/ 82183 h 541240"/>
                        <a:gd name="connsiteX2" fmla="*/ 174333 w 381941"/>
                        <a:gd name="connsiteY2" fmla="*/ 15439 h 541240"/>
                        <a:gd name="connsiteX3" fmla="*/ 227185 w 381941"/>
                        <a:gd name="connsiteY3" fmla="*/ 0 h 541240"/>
                        <a:gd name="connsiteX4" fmla="*/ 380945 w 381941"/>
                        <a:gd name="connsiteY4" fmla="*/ 214808 h 541240"/>
                        <a:gd name="connsiteX5" fmla="*/ 380465 w 381941"/>
                        <a:gd name="connsiteY5" fmla="*/ 376969 h 541240"/>
                        <a:gd name="connsiteX6" fmla="*/ 379026 w 381941"/>
                        <a:gd name="connsiteY6" fmla="*/ 541240 h 541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1941" h="541240">
                          <a:moveTo>
                            <a:pt x="46" y="536733"/>
                          </a:moveTo>
                          <a:cubicBezTo>
                            <a:pt x="2828" y="355105"/>
                            <a:pt x="-11464" y="169353"/>
                            <a:pt x="34481" y="82183"/>
                          </a:cubicBezTo>
                          <a:cubicBezTo>
                            <a:pt x="83497" y="-10740"/>
                            <a:pt x="174333" y="15439"/>
                            <a:pt x="174333" y="15439"/>
                          </a:cubicBezTo>
                          <a:cubicBezTo>
                            <a:pt x="174333" y="15439"/>
                            <a:pt x="195052" y="0"/>
                            <a:pt x="227185" y="0"/>
                          </a:cubicBezTo>
                          <a:cubicBezTo>
                            <a:pt x="259318" y="0"/>
                            <a:pt x="375093" y="35290"/>
                            <a:pt x="380945" y="214808"/>
                          </a:cubicBezTo>
                          <a:cubicBezTo>
                            <a:pt x="383439" y="292580"/>
                            <a:pt x="380465" y="342926"/>
                            <a:pt x="380465" y="376969"/>
                          </a:cubicBezTo>
                          <a:cubicBezTo>
                            <a:pt x="380465" y="407944"/>
                            <a:pt x="379026" y="515156"/>
                            <a:pt x="379026" y="541240"/>
                          </a:cubicBezTo>
                        </a:path>
                      </a:pathLst>
                    </a:custGeom>
                    <a:noFill/>
                    <a:ln w="35456" cap="rnd">
                      <a:solidFill>
                        <a:srgbClr val="67BF75"/>
                      </a:solidFill>
                      <a:prstDash val="solid"/>
                      <a:round/>
                    </a:ln>
                  </p:spPr>
                  <p:txBody>
                    <a:bodyPr rtlCol="0" anchor="ctr"/>
                    <a:lstStyle/>
                    <a:p>
                      <a:endParaRPr lang="en-US"/>
                    </a:p>
                  </p:txBody>
                </p:sp>
              </p:grpSp>
            </p:grpSp>
            <p:sp>
              <p:nvSpPr>
                <p:cNvPr id="187" name="Freeform 186">
                  <a:extLst>
                    <a:ext uri="{FF2B5EF4-FFF2-40B4-BE49-F238E27FC236}">
                      <a16:creationId xmlns:a16="http://schemas.microsoft.com/office/drawing/2014/main" id="{E2E21B8B-7F9F-EC4D-C576-EE239C2327ED}"/>
                    </a:ext>
                  </a:extLst>
                </p:cNvPr>
                <p:cNvSpPr/>
                <p:nvPr/>
              </p:nvSpPr>
              <p:spPr>
                <a:xfrm>
                  <a:off x="8277082" y="4130219"/>
                  <a:ext cx="173423" cy="57107"/>
                </a:xfrm>
                <a:custGeom>
                  <a:avLst/>
                  <a:gdLst>
                    <a:gd name="connsiteX0" fmla="*/ 0 w 173423"/>
                    <a:gd name="connsiteY0" fmla="*/ 0 h 57107"/>
                    <a:gd name="connsiteX1" fmla="*/ 50934 w 173423"/>
                    <a:gd name="connsiteY1" fmla="*/ 43633 h 57107"/>
                    <a:gd name="connsiteX2" fmla="*/ 124217 w 173423"/>
                    <a:gd name="connsiteY2" fmla="*/ 43249 h 57107"/>
                    <a:gd name="connsiteX3" fmla="*/ 173424 w 173423"/>
                    <a:gd name="connsiteY3" fmla="*/ 96 h 57107"/>
                  </a:gdLst>
                  <a:ahLst/>
                  <a:cxnLst>
                    <a:cxn ang="0">
                      <a:pos x="connsiteX0" y="connsiteY0"/>
                    </a:cxn>
                    <a:cxn ang="0">
                      <a:pos x="connsiteX1" y="connsiteY1"/>
                    </a:cxn>
                    <a:cxn ang="0">
                      <a:pos x="connsiteX2" y="connsiteY2"/>
                    </a:cxn>
                    <a:cxn ang="0">
                      <a:pos x="connsiteX3" y="connsiteY3"/>
                    </a:cxn>
                  </a:cxnLst>
                  <a:rect l="l" t="t" r="r" b="b"/>
                  <a:pathLst>
                    <a:path w="173423" h="57107">
                      <a:moveTo>
                        <a:pt x="0" y="0"/>
                      </a:moveTo>
                      <a:lnTo>
                        <a:pt x="50934" y="43633"/>
                      </a:lnTo>
                      <a:cubicBezTo>
                        <a:pt x="72036" y="61757"/>
                        <a:pt x="103306" y="61565"/>
                        <a:pt x="124217" y="43249"/>
                      </a:cubicBezTo>
                      <a:lnTo>
                        <a:pt x="173424" y="96"/>
                      </a:lnTo>
                    </a:path>
                  </a:pathLst>
                </a:custGeom>
                <a:noFill/>
                <a:ln w="35456" cap="rnd">
                  <a:solidFill>
                    <a:srgbClr val="67BF75"/>
                  </a:solidFill>
                  <a:prstDash val="solid"/>
                  <a:round/>
                </a:ln>
              </p:spPr>
              <p:txBody>
                <a:bodyPr rtlCol="0" anchor="ctr"/>
                <a:lstStyle/>
                <a:p>
                  <a:endParaRPr lang="en-US"/>
                </a:p>
              </p:txBody>
            </p:sp>
          </p:grpSp>
          <p:grpSp>
            <p:nvGrpSpPr>
              <p:cNvPr id="172" name="Graphic 261">
                <a:extLst>
                  <a:ext uri="{FF2B5EF4-FFF2-40B4-BE49-F238E27FC236}">
                    <a16:creationId xmlns:a16="http://schemas.microsoft.com/office/drawing/2014/main" id="{8556A726-BAB4-682A-F26A-B86ABAB4A09E}"/>
                  </a:ext>
                </a:extLst>
              </p:cNvPr>
              <p:cNvGrpSpPr/>
              <p:nvPr/>
            </p:nvGrpSpPr>
            <p:grpSpPr>
              <a:xfrm>
                <a:off x="8674958" y="3635109"/>
                <a:ext cx="552883" cy="832282"/>
                <a:chOff x="8674958" y="3635109"/>
                <a:chExt cx="552883" cy="832282"/>
              </a:xfrm>
            </p:grpSpPr>
            <p:sp>
              <p:nvSpPr>
                <p:cNvPr id="175" name="Freeform 174">
                  <a:extLst>
                    <a:ext uri="{FF2B5EF4-FFF2-40B4-BE49-F238E27FC236}">
                      <a16:creationId xmlns:a16="http://schemas.microsoft.com/office/drawing/2014/main" id="{294305E3-3AE2-876B-F4C6-01AC4FB4CB93}"/>
                    </a:ext>
                  </a:extLst>
                </p:cNvPr>
                <p:cNvSpPr/>
                <p:nvPr/>
              </p:nvSpPr>
              <p:spPr>
                <a:xfrm>
                  <a:off x="8674958" y="3635393"/>
                  <a:ext cx="552883" cy="831998"/>
                </a:xfrm>
                <a:custGeom>
                  <a:avLst/>
                  <a:gdLst>
                    <a:gd name="connsiteX0" fmla="*/ 239705 w 552883"/>
                    <a:gd name="connsiteY0" fmla="*/ 0 h 831998"/>
                    <a:gd name="connsiteX1" fmla="*/ 167669 w 552883"/>
                    <a:gd name="connsiteY1" fmla="*/ 25029 h 831998"/>
                    <a:gd name="connsiteX2" fmla="*/ 126999 w 552883"/>
                    <a:gd name="connsiteY2" fmla="*/ 72018 h 831998"/>
                    <a:gd name="connsiteX3" fmla="*/ 91220 w 552883"/>
                    <a:gd name="connsiteY3" fmla="*/ 159956 h 831998"/>
                    <a:gd name="connsiteX4" fmla="*/ 98894 w 552883"/>
                    <a:gd name="connsiteY4" fmla="*/ 289608 h 831998"/>
                    <a:gd name="connsiteX5" fmla="*/ 202200 w 552883"/>
                    <a:gd name="connsiteY5" fmla="*/ 433548 h 831998"/>
                    <a:gd name="connsiteX6" fmla="*/ 186565 w 552883"/>
                    <a:gd name="connsiteY6" fmla="*/ 522732 h 831998"/>
                    <a:gd name="connsiteX7" fmla="*/ 81724 w 552883"/>
                    <a:gd name="connsiteY7" fmla="*/ 571256 h 831998"/>
                    <a:gd name="connsiteX8" fmla="*/ 30887 w 552883"/>
                    <a:gd name="connsiteY8" fmla="*/ 627835 h 831998"/>
                    <a:gd name="connsiteX9" fmla="*/ 9497 w 552883"/>
                    <a:gd name="connsiteY9" fmla="*/ 690264 h 831998"/>
                    <a:gd name="connsiteX10" fmla="*/ 3454 w 552883"/>
                    <a:gd name="connsiteY10" fmla="*/ 716827 h 831998"/>
                    <a:gd name="connsiteX11" fmla="*/ 0 w 552883"/>
                    <a:gd name="connsiteY11" fmla="*/ 831999 h 831998"/>
                    <a:gd name="connsiteX12" fmla="*/ 552883 w 552883"/>
                    <a:gd name="connsiteY12" fmla="*/ 831999 h 831998"/>
                    <a:gd name="connsiteX13" fmla="*/ 515283 w 552883"/>
                    <a:gd name="connsiteY13" fmla="*/ 600984 h 831998"/>
                    <a:gd name="connsiteX14" fmla="*/ 378693 w 552883"/>
                    <a:gd name="connsiteY14" fmla="*/ 524650 h 831998"/>
                    <a:gd name="connsiteX15" fmla="*/ 338310 w 552883"/>
                    <a:gd name="connsiteY15" fmla="*/ 446015 h 831998"/>
                    <a:gd name="connsiteX16" fmla="*/ 460416 w 552883"/>
                    <a:gd name="connsiteY16" fmla="*/ 305239 h 831998"/>
                    <a:gd name="connsiteX17" fmla="*/ 461951 w 552883"/>
                    <a:gd name="connsiteY17" fmla="*/ 144037 h 831998"/>
                    <a:gd name="connsiteX18" fmla="*/ 371211 w 552883"/>
                    <a:gd name="connsiteY18" fmla="*/ 29824 h 831998"/>
                    <a:gd name="connsiteX19" fmla="*/ 305506 w 552883"/>
                    <a:gd name="connsiteY19" fmla="*/ 1630 h 831998"/>
                    <a:gd name="connsiteX20" fmla="*/ 239800 w 552883"/>
                    <a:gd name="connsiteY20" fmla="*/ 96 h 831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552883" h="831998">
                      <a:moveTo>
                        <a:pt x="239705" y="0"/>
                      </a:moveTo>
                      <a:lnTo>
                        <a:pt x="167669" y="25029"/>
                      </a:lnTo>
                      <a:lnTo>
                        <a:pt x="126999" y="72018"/>
                      </a:lnTo>
                      <a:lnTo>
                        <a:pt x="91220" y="159956"/>
                      </a:lnTo>
                      <a:lnTo>
                        <a:pt x="98894" y="289608"/>
                      </a:lnTo>
                      <a:lnTo>
                        <a:pt x="202200" y="433548"/>
                      </a:lnTo>
                      <a:lnTo>
                        <a:pt x="186565" y="522732"/>
                      </a:lnTo>
                      <a:lnTo>
                        <a:pt x="81724" y="571256"/>
                      </a:lnTo>
                      <a:lnTo>
                        <a:pt x="30887" y="627835"/>
                      </a:lnTo>
                      <a:lnTo>
                        <a:pt x="9497" y="690264"/>
                      </a:lnTo>
                      <a:lnTo>
                        <a:pt x="3454" y="716827"/>
                      </a:lnTo>
                      <a:lnTo>
                        <a:pt x="0" y="831999"/>
                      </a:lnTo>
                      <a:lnTo>
                        <a:pt x="552883" y="831999"/>
                      </a:lnTo>
                      <a:lnTo>
                        <a:pt x="515283" y="600984"/>
                      </a:lnTo>
                      <a:lnTo>
                        <a:pt x="378693" y="524650"/>
                      </a:lnTo>
                      <a:lnTo>
                        <a:pt x="338310" y="446015"/>
                      </a:lnTo>
                      <a:cubicBezTo>
                        <a:pt x="338310" y="446015"/>
                        <a:pt x="462143" y="315020"/>
                        <a:pt x="460416" y="305239"/>
                      </a:cubicBezTo>
                      <a:cubicBezTo>
                        <a:pt x="458786" y="295362"/>
                        <a:pt x="461951" y="144037"/>
                        <a:pt x="461951" y="144037"/>
                      </a:cubicBezTo>
                      <a:lnTo>
                        <a:pt x="371211" y="29824"/>
                      </a:lnTo>
                      <a:lnTo>
                        <a:pt x="305506" y="1630"/>
                      </a:lnTo>
                      <a:lnTo>
                        <a:pt x="239800" y="96"/>
                      </a:lnTo>
                      <a:close/>
                    </a:path>
                  </a:pathLst>
                </a:custGeom>
                <a:solidFill>
                  <a:srgbClr val="FFFFFF"/>
                </a:solidFill>
                <a:ln w="9583" cap="flat">
                  <a:solidFill>
                    <a:srgbClr val="67BF75"/>
                  </a:solidFill>
                  <a:prstDash val="solid"/>
                  <a:miter/>
                </a:ln>
              </p:spPr>
              <p:txBody>
                <a:bodyPr rtlCol="0" anchor="ctr"/>
                <a:lstStyle/>
                <a:p>
                  <a:endParaRPr lang="en-US"/>
                </a:p>
              </p:txBody>
            </p:sp>
            <p:grpSp>
              <p:nvGrpSpPr>
                <p:cNvPr id="176" name="Graphic 261">
                  <a:extLst>
                    <a:ext uri="{FF2B5EF4-FFF2-40B4-BE49-F238E27FC236}">
                      <a16:creationId xmlns:a16="http://schemas.microsoft.com/office/drawing/2014/main" id="{B1837AA0-B304-704E-0447-DC4F71EA6BCB}"/>
                    </a:ext>
                  </a:extLst>
                </p:cNvPr>
                <p:cNvGrpSpPr/>
                <p:nvPr/>
              </p:nvGrpSpPr>
              <p:grpSpPr>
                <a:xfrm>
                  <a:off x="8676301" y="3635109"/>
                  <a:ext cx="551252" cy="832186"/>
                  <a:chOff x="8676301" y="3635109"/>
                  <a:chExt cx="551252" cy="832186"/>
                </a:xfrm>
                <a:noFill/>
              </p:grpSpPr>
              <p:grpSp>
                <p:nvGrpSpPr>
                  <p:cNvPr id="178" name="Graphic 261">
                    <a:extLst>
                      <a:ext uri="{FF2B5EF4-FFF2-40B4-BE49-F238E27FC236}">
                        <a16:creationId xmlns:a16="http://schemas.microsoft.com/office/drawing/2014/main" id="{88E83A90-E17B-35D0-99EF-65BC6218F444}"/>
                      </a:ext>
                    </a:extLst>
                  </p:cNvPr>
                  <p:cNvGrpSpPr/>
                  <p:nvPr/>
                </p:nvGrpSpPr>
                <p:grpSpPr>
                  <a:xfrm>
                    <a:off x="8676301" y="4061557"/>
                    <a:ext cx="551252" cy="405738"/>
                    <a:chOff x="8676301" y="4061557"/>
                    <a:chExt cx="551252" cy="405738"/>
                  </a:xfrm>
                  <a:noFill/>
                </p:grpSpPr>
                <p:sp>
                  <p:nvSpPr>
                    <p:cNvPr id="183" name="Freeform 182">
                      <a:extLst>
                        <a:ext uri="{FF2B5EF4-FFF2-40B4-BE49-F238E27FC236}">
                          <a16:creationId xmlns:a16="http://schemas.microsoft.com/office/drawing/2014/main" id="{E4FF55CC-7CB4-961B-40CE-6937C20F00DC}"/>
                        </a:ext>
                      </a:extLst>
                    </p:cNvPr>
                    <p:cNvSpPr/>
                    <p:nvPr/>
                  </p:nvSpPr>
                  <p:spPr>
                    <a:xfrm>
                      <a:off x="9013268" y="4081312"/>
                      <a:ext cx="214285" cy="385983"/>
                    </a:xfrm>
                    <a:custGeom>
                      <a:avLst/>
                      <a:gdLst>
                        <a:gd name="connsiteX0" fmla="*/ 213806 w 214285"/>
                        <a:gd name="connsiteY0" fmla="*/ 385984 h 385983"/>
                        <a:gd name="connsiteX1" fmla="*/ 214286 w 214285"/>
                        <a:gd name="connsiteY1" fmla="*/ 279155 h 385983"/>
                        <a:gd name="connsiteX2" fmla="*/ 35202 w 214285"/>
                        <a:gd name="connsiteY2" fmla="*/ 86787 h 385983"/>
                        <a:gd name="connsiteX3" fmla="*/ 0 w 214285"/>
                        <a:gd name="connsiteY3" fmla="*/ 0 h 385983"/>
                      </a:gdLst>
                      <a:ahLst/>
                      <a:cxnLst>
                        <a:cxn ang="0">
                          <a:pos x="connsiteX0" y="connsiteY0"/>
                        </a:cxn>
                        <a:cxn ang="0">
                          <a:pos x="connsiteX1" y="connsiteY1"/>
                        </a:cxn>
                        <a:cxn ang="0">
                          <a:pos x="connsiteX2" y="connsiteY2"/>
                        </a:cxn>
                        <a:cxn ang="0">
                          <a:pos x="connsiteX3" y="connsiteY3"/>
                        </a:cxn>
                      </a:cxnLst>
                      <a:rect l="l" t="t" r="r" b="b"/>
                      <a:pathLst>
                        <a:path w="214285" h="385983">
                          <a:moveTo>
                            <a:pt x="213806" y="385984"/>
                          </a:moveTo>
                          <a:lnTo>
                            <a:pt x="214286" y="279155"/>
                          </a:lnTo>
                          <a:cubicBezTo>
                            <a:pt x="214286" y="178368"/>
                            <a:pt x="129013" y="86787"/>
                            <a:pt x="35202" y="86787"/>
                          </a:cubicBezTo>
                          <a:cubicBezTo>
                            <a:pt x="7769" y="40756"/>
                            <a:pt x="0" y="0"/>
                            <a:pt x="0" y="0"/>
                          </a:cubicBezTo>
                        </a:path>
                      </a:pathLst>
                    </a:custGeom>
                    <a:noFill/>
                    <a:ln w="36605" cap="rnd">
                      <a:solidFill>
                        <a:srgbClr val="67BF75"/>
                      </a:solidFill>
                      <a:prstDash val="solid"/>
                      <a:round/>
                    </a:ln>
                  </p:spPr>
                  <p:txBody>
                    <a:bodyPr rtlCol="0" anchor="ctr"/>
                    <a:lstStyle/>
                    <a:p>
                      <a:endParaRPr lang="en-US"/>
                    </a:p>
                  </p:txBody>
                </p:sp>
                <p:sp>
                  <p:nvSpPr>
                    <p:cNvPr id="184" name="Freeform 183">
                      <a:extLst>
                        <a:ext uri="{FF2B5EF4-FFF2-40B4-BE49-F238E27FC236}">
                          <a16:creationId xmlns:a16="http://schemas.microsoft.com/office/drawing/2014/main" id="{0A3FE6B5-A624-541B-F488-94AEF83A9693}"/>
                        </a:ext>
                      </a:extLst>
                    </p:cNvPr>
                    <p:cNvSpPr/>
                    <p:nvPr/>
                  </p:nvSpPr>
                  <p:spPr>
                    <a:xfrm>
                      <a:off x="8676301" y="4061557"/>
                      <a:ext cx="206899" cy="405738"/>
                    </a:xfrm>
                    <a:custGeom>
                      <a:avLst/>
                      <a:gdLst>
                        <a:gd name="connsiteX0" fmla="*/ 0 w 206899"/>
                        <a:gd name="connsiteY0" fmla="*/ 405738 h 405738"/>
                        <a:gd name="connsiteX1" fmla="*/ 479 w 206899"/>
                        <a:gd name="connsiteY1" fmla="*/ 298910 h 405738"/>
                        <a:gd name="connsiteX2" fmla="*/ 179563 w 206899"/>
                        <a:gd name="connsiteY2" fmla="*/ 106541 h 405738"/>
                        <a:gd name="connsiteX3" fmla="*/ 206900 w 206899"/>
                        <a:gd name="connsiteY3" fmla="*/ 0 h 405738"/>
                      </a:gdLst>
                      <a:ahLst/>
                      <a:cxnLst>
                        <a:cxn ang="0">
                          <a:pos x="connsiteX0" y="connsiteY0"/>
                        </a:cxn>
                        <a:cxn ang="0">
                          <a:pos x="connsiteX1" y="connsiteY1"/>
                        </a:cxn>
                        <a:cxn ang="0">
                          <a:pos x="connsiteX2" y="connsiteY2"/>
                        </a:cxn>
                        <a:cxn ang="0">
                          <a:pos x="connsiteX3" y="connsiteY3"/>
                        </a:cxn>
                      </a:cxnLst>
                      <a:rect l="l" t="t" r="r" b="b"/>
                      <a:pathLst>
                        <a:path w="206899" h="405738">
                          <a:moveTo>
                            <a:pt x="0" y="405738"/>
                          </a:moveTo>
                          <a:lnTo>
                            <a:pt x="479" y="298910"/>
                          </a:lnTo>
                          <a:cubicBezTo>
                            <a:pt x="479" y="198122"/>
                            <a:pt x="85753" y="106541"/>
                            <a:pt x="179563" y="106541"/>
                          </a:cubicBezTo>
                          <a:cubicBezTo>
                            <a:pt x="206996" y="60511"/>
                            <a:pt x="206900" y="0"/>
                            <a:pt x="206900" y="0"/>
                          </a:cubicBezTo>
                        </a:path>
                      </a:pathLst>
                    </a:custGeom>
                    <a:noFill/>
                    <a:ln w="36605" cap="rnd">
                      <a:solidFill>
                        <a:srgbClr val="67BF75"/>
                      </a:solidFill>
                      <a:prstDash val="solid"/>
                      <a:round/>
                    </a:ln>
                  </p:spPr>
                  <p:txBody>
                    <a:bodyPr rtlCol="0" anchor="ctr"/>
                    <a:lstStyle/>
                    <a:p>
                      <a:endParaRPr lang="en-US"/>
                    </a:p>
                  </p:txBody>
                </p:sp>
              </p:grpSp>
              <p:grpSp>
                <p:nvGrpSpPr>
                  <p:cNvPr id="179" name="Graphic 261">
                    <a:extLst>
                      <a:ext uri="{FF2B5EF4-FFF2-40B4-BE49-F238E27FC236}">
                        <a16:creationId xmlns:a16="http://schemas.microsoft.com/office/drawing/2014/main" id="{44A660FF-15A0-5B3D-1A1A-335174F47D0F}"/>
                      </a:ext>
                    </a:extLst>
                  </p:cNvPr>
                  <p:cNvGrpSpPr/>
                  <p:nvPr/>
                </p:nvGrpSpPr>
                <p:grpSpPr>
                  <a:xfrm>
                    <a:off x="8761311" y="3635109"/>
                    <a:ext cx="376874" cy="449367"/>
                    <a:chOff x="8761311" y="3635109"/>
                    <a:chExt cx="376874" cy="449367"/>
                  </a:xfrm>
                  <a:noFill/>
                </p:grpSpPr>
                <p:sp>
                  <p:nvSpPr>
                    <p:cNvPr id="180" name="Freeform 179">
                      <a:extLst>
                        <a:ext uri="{FF2B5EF4-FFF2-40B4-BE49-F238E27FC236}">
                          <a16:creationId xmlns:a16="http://schemas.microsoft.com/office/drawing/2014/main" id="{5275F515-5196-8715-9F87-BAE4177917BC}"/>
                        </a:ext>
                      </a:extLst>
                    </p:cNvPr>
                    <p:cNvSpPr/>
                    <p:nvPr/>
                  </p:nvSpPr>
                  <p:spPr>
                    <a:xfrm>
                      <a:off x="8816728" y="3968634"/>
                      <a:ext cx="275578" cy="115843"/>
                    </a:xfrm>
                    <a:custGeom>
                      <a:avLst/>
                      <a:gdLst>
                        <a:gd name="connsiteX0" fmla="*/ 0 w 275578"/>
                        <a:gd name="connsiteY0" fmla="*/ 0 h 115843"/>
                        <a:gd name="connsiteX1" fmla="*/ 137837 w 275578"/>
                        <a:gd name="connsiteY1" fmla="*/ 115843 h 115843"/>
                        <a:gd name="connsiteX2" fmla="*/ 275578 w 275578"/>
                        <a:gd name="connsiteY2" fmla="*/ 0 h 115843"/>
                      </a:gdLst>
                      <a:ahLst/>
                      <a:cxnLst>
                        <a:cxn ang="0">
                          <a:pos x="connsiteX0" y="connsiteY0"/>
                        </a:cxn>
                        <a:cxn ang="0">
                          <a:pos x="connsiteX1" y="connsiteY1"/>
                        </a:cxn>
                        <a:cxn ang="0">
                          <a:pos x="connsiteX2" y="connsiteY2"/>
                        </a:cxn>
                      </a:cxnLst>
                      <a:rect l="l" t="t" r="r" b="b"/>
                      <a:pathLst>
                        <a:path w="275578" h="115843">
                          <a:moveTo>
                            <a:pt x="0" y="0"/>
                          </a:moveTo>
                          <a:cubicBezTo>
                            <a:pt x="26570" y="68950"/>
                            <a:pt x="78270" y="115843"/>
                            <a:pt x="137837" y="115843"/>
                          </a:cubicBezTo>
                          <a:cubicBezTo>
                            <a:pt x="197404" y="115843"/>
                            <a:pt x="249009" y="69046"/>
                            <a:pt x="275578" y="0"/>
                          </a:cubicBezTo>
                        </a:path>
                      </a:pathLst>
                    </a:custGeom>
                    <a:noFill/>
                    <a:ln w="36605" cap="rnd">
                      <a:solidFill>
                        <a:srgbClr val="67BF75"/>
                      </a:solidFill>
                      <a:prstDash val="solid"/>
                      <a:round/>
                    </a:ln>
                  </p:spPr>
                  <p:txBody>
                    <a:bodyPr rtlCol="0" anchor="ctr"/>
                    <a:lstStyle/>
                    <a:p>
                      <a:endParaRPr lang="en-US"/>
                    </a:p>
                  </p:txBody>
                </p:sp>
                <p:sp>
                  <p:nvSpPr>
                    <p:cNvPr id="181" name="Freeform 180">
                      <a:extLst>
                        <a:ext uri="{FF2B5EF4-FFF2-40B4-BE49-F238E27FC236}">
                          <a16:creationId xmlns:a16="http://schemas.microsoft.com/office/drawing/2014/main" id="{BE11975D-293F-AAA5-0993-13C03075905A}"/>
                        </a:ext>
                      </a:extLst>
                    </p:cNvPr>
                    <p:cNvSpPr/>
                    <p:nvPr/>
                  </p:nvSpPr>
                  <p:spPr>
                    <a:xfrm>
                      <a:off x="8770705" y="3761881"/>
                      <a:ext cx="365577" cy="207587"/>
                    </a:xfrm>
                    <a:custGeom>
                      <a:avLst/>
                      <a:gdLst>
                        <a:gd name="connsiteX0" fmla="*/ 46023 w 365577"/>
                        <a:gd name="connsiteY0" fmla="*/ 206753 h 207587"/>
                        <a:gd name="connsiteX1" fmla="*/ 4969 w 365577"/>
                        <a:gd name="connsiteY1" fmla="*/ 172039 h 207587"/>
                        <a:gd name="connsiteX2" fmla="*/ 12451 w 365577"/>
                        <a:gd name="connsiteY2" fmla="*/ 107980 h 207587"/>
                        <a:gd name="connsiteX3" fmla="*/ 22714 w 365577"/>
                        <a:gd name="connsiteY3" fmla="*/ 108939 h 207587"/>
                        <a:gd name="connsiteX4" fmla="*/ 46790 w 365577"/>
                        <a:gd name="connsiteY4" fmla="*/ 89184 h 207587"/>
                        <a:gd name="connsiteX5" fmla="*/ 46790 w 365577"/>
                        <a:gd name="connsiteY5" fmla="*/ 89184 h 207587"/>
                        <a:gd name="connsiteX6" fmla="*/ 102232 w 365577"/>
                        <a:gd name="connsiteY6" fmla="*/ 0 h 207587"/>
                        <a:gd name="connsiteX7" fmla="*/ 288413 w 365577"/>
                        <a:gd name="connsiteY7" fmla="*/ 18124 h 207587"/>
                        <a:gd name="connsiteX8" fmla="*/ 288988 w 365577"/>
                        <a:gd name="connsiteY8" fmla="*/ 17933 h 207587"/>
                        <a:gd name="connsiteX9" fmla="*/ 321217 w 365577"/>
                        <a:gd name="connsiteY9" fmla="*/ 108843 h 207587"/>
                        <a:gd name="connsiteX10" fmla="*/ 323423 w 365577"/>
                        <a:gd name="connsiteY10" fmla="*/ 110761 h 207587"/>
                        <a:gd name="connsiteX11" fmla="*/ 347595 w 365577"/>
                        <a:gd name="connsiteY11" fmla="*/ 120350 h 207587"/>
                        <a:gd name="connsiteX12" fmla="*/ 362751 w 365577"/>
                        <a:gd name="connsiteY12" fmla="*/ 171943 h 207587"/>
                        <a:gd name="connsiteX13" fmla="*/ 321697 w 365577"/>
                        <a:gd name="connsiteY13" fmla="*/ 206657 h 2075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65577" h="207587">
                          <a:moveTo>
                            <a:pt x="46023" y="206753"/>
                          </a:moveTo>
                          <a:cubicBezTo>
                            <a:pt x="30484" y="211452"/>
                            <a:pt x="12163" y="195821"/>
                            <a:pt x="4969" y="172039"/>
                          </a:cubicBezTo>
                          <a:cubicBezTo>
                            <a:pt x="-2225" y="148160"/>
                            <a:pt x="-3088" y="112678"/>
                            <a:pt x="12451" y="107980"/>
                          </a:cubicBezTo>
                          <a:lnTo>
                            <a:pt x="22714" y="108939"/>
                          </a:lnTo>
                          <a:cubicBezTo>
                            <a:pt x="34800" y="110089"/>
                            <a:pt x="45543" y="101267"/>
                            <a:pt x="46790" y="89184"/>
                          </a:cubicBezTo>
                          <a:lnTo>
                            <a:pt x="46790" y="89184"/>
                          </a:lnTo>
                          <a:cubicBezTo>
                            <a:pt x="50723" y="52551"/>
                            <a:pt x="71154" y="19755"/>
                            <a:pt x="102232" y="0"/>
                          </a:cubicBezTo>
                          <a:cubicBezTo>
                            <a:pt x="160359" y="27331"/>
                            <a:pt x="226065" y="33660"/>
                            <a:pt x="288413" y="18124"/>
                          </a:cubicBezTo>
                          <a:lnTo>
                            <a:pt x="288988" y="17933"/>
                          </a:lnTo>
                          <a:cubicBezTo>
                            <a:pt x="282849" y="51784"/>
                            <a:pt x="295127" y="86403"/>
                            <a:pt x="321217" y="108843"/>
                          </a:cubicBezTo>
                          <a:lnTo>
                            <a:pt x="323423" y="110761"/>
                          </a:lnTo>
                          <a:lnTo>
                            <a:pt x="347595" y="120350"/>
                          </a:lnTo>
                          <a:cubicBezTo>
                            <a:pt x="363134" y="125049"/>
                            <a:pt x="369849" y="148160"/>
                            <a:pt x="362751" y="171943"/>
                          </a:cubicBezTo>
                          <a:cubicBezTo>
                            <a:pt x="355557" y="195821"/>
                            <a:pt x="337236" y="211356"/>
                            <a:pt x="321697" y="206657"/>
                          </a:cubicBezTo>
                        </a:path>
                      </a:pathLst>
                    </a:custGeom>
                    <a:noFill/>
                    <a:ln w="36605" cap="rnd">
                      <a:solidFill>
                        <a:srgbClr val="67BF75"/>
                      </a:solidFill>
                      <a:prstDash val="solid"/>
                      <a:round/>
                    </a:ln>
                  </p:spPr>
                  <p:txBody>
                    <a:bodyPr rtlCol="0" anchor="ctr"/>
                    <a:lstStyle/>
                    <a:p>
                      <a:endParaRPr lang="en-US"/>
                    </a:p>
                  </p:txBody>
                </p:sp>
                <p:sp>
                  <p:nvSpPr>
                    <p:cNvPr id="182" name="Freeform 181">
                      <a:extLst>
                        <a:ext uri="{FF2B5EF4-FFF2-40B4-BE49-F238E27FC236}">
                          <a16:creationId xmlns:a16="http://schemas.microsoft.com/office/drawing/2014/main" id="{C8CBE2AD-0379-AD8C-014B-21703256AABE}"/>
                        </a:ext>
                      </a:extLst>
                    </p:cNvPr>
                    <p:cNvSpPr/>
                    <p:nvPr/>
                  </p:nvSpPr>
                  <p:spPr>
                    <a:xfrm>
                      <a:off x="8761311" y="3635109"/>
                      <a:ext cx="376874" cy="272342"/>
                    </a:xfrm>
                    <a:custGeom>
                      <a:avLst/>
                      <a:gdLst>
                        <a:gd name="connsiteX0" fmla="*/ 9855 w 376874"/>
                        <a:gd name="connsiteY0" fmla="*/ 272343 h 272342"/>
                        <a:gd name="connsiteX1" fmla="*/ 4867 w 376874"/>
                        <a:gd name="connsiteY1" fmla="*/ 160144 h 272342"/>
                        <a:gd name="connsiteX2" fmla="*/ 139539 w 376874"/>
                        <a:gd name="connsiteY2" fmla="*/ 4791 h 272342"/>
                        <a:gd name="connsiteX3" fmla="*/ 299149 w 376874"/>
                        <a:gd name="connsiteY3" fmla="*/ 49671 h 272342"/>
                        <a:gd name="connsiteX4" fmla="*/ 322459 w 376874"/>
                        <a:gd name="connsiteY4" fmla="*/ 82467 h 272342"/>
                        <a:gd name="connsiteX5" fmla="*/ 326870 w 376874"/>
                        <a:gd name="connsiteY5" fmla="*/ 85248 h 272342"/>
                        <a:gd name="connsiteX6" fmla="*/ 376653 w 376874"/>
                        <a:gd name="connsiteY6" fmla="*/ 191118 h 272342"/>
                        <a:gd name="connsiteX7" fmla="*/ 371474 w 376874"/>
                        <a:gd name="connsiteY7" fmla="*/ 260931 h 2723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76874" h="272342">
                          <a:moveTo>
                            <a:pt x="9855" y="272343"/>
                          </a:moveTo>
                          <a:cubicBezTo>
                            <a:pt x="3236" y="250190"/>
                            <a:pt x="-5684" y="208763"/>
                            <a:pt x="4867" y="160144"/>
                          </a:cubicBezTo>
                          <a:cubicBezTo>
                            <a:pt x="6593" y="152376"/>
                            <a:pt x="34986" y="30779"/>
                            <a:pt x="139539" y="4791"/>
                          </a:cubicBezTo>
                          <a:cubicBezTo>
                            <a:pt x="195365" y="-9114"/>
                            <a:pt x="259534" y="7668"/>
                            <a:pt x="299149" y="49671"/>
                          </a:cubicBezTo>
                          <a:cubicBezTo>
                            <a:pt x="310373" y="61658"/>
                            <a:pt x="317758" y="73549"/>
                            <a:pt x="322459" y="82467"/>
                          </a:cubicBezTo>
                          <a:cubicBezTo>
                            <a:pt x="323321" y="82851"/>
                            <a:pt x="324857" y="83810"/>
                            <a:pt x="326870" y="85248"/>
                          </a:cubicBezTo>
                          <a:cubicBezTo>
                            <a:pt x="360442" y="108743"/>
                            <a:pt x="379147" y="149211"/>
                            <a:pt x="376653" y="191118"/>
                          </a:cubicBezTo>
                          <a:cubicBezTo>
                            <a:pt x="375310" y="213078"/>
                            <a:pt x="371474" y="247314"/>
                            <a:pt x="371474" y="260931"/>
                          </a:cubicBezTo>
                        </a:path>
                      </a:pathLst>
                    </a:custGeom>
                    <a:noFill/>
                    <a:ln w="36605" cap="rnd">
                      <a:solidFill>
                        <a:srgbClr val="67BF75"/>
                      </a:solidFill>
                      <a:prstDash val="solid"/>
                      <a:round/>
                    </a:ln>
                  </p:spPr>
                  <p:txBody>
                    <a:bodyPr rtlCol="0" anchor="ctr"/>
                    <a:lstStyle/>
                    <a:p>
                      <a:endParaRPr lang="en-US"/>
                    </a:p>
                  </p:txBody>
                </p:sp>
              </p:grpSp>
            </p:grpSp>
            <p:sp>
              <p:nvSpPr>
                <p:cNvPr id="177" name="Freeform 176">
                  <a:extLst>
                    <a:ext uri="{FF2B5EF4-FFF2-40B4-BE49-F238E27FC236}">
                      <a16:creationId xmlns:a16="http://schemas.microsoft.com/office/drawing/2014/main" id="{F76432EA-725B-B8E9-30B4-FC12B0A66E30}"/>
                    </a:ext>
                  </a:extLst>
                </p:cNvPr>
                <p:cNvSpPr/>
                <p:nvPr/>
              </p:nvSpPr>
              <p:spPr>
                <a:xfrm>
                  <a:off x="8855959" y="4168099"/>
                  <a:ext cx="192510" cy="37932"/>
                </a:xfrm>
                <a:custGeom>
                  <a:avLst/>
                  <a:gdLst>
                    <a:gd name="connsiteX0" fmla="*/ 0 w 192510"/>
                    <a:gd name="connsiteY0" fmla="*/ 0 h 37932"/>
                    <a:gd name="connsiteX1" fmla="*/ 192511 w 192510"/>
                    <a:gd name="connsiteY1" fmla="*/ 0 h 37932"/>
                  </a:gdLst>
                  <a:ahLst/>
                  <a:cxnLst>
                    <a:cxn ang="0">
                      <a:pos x="connsiteX0" y="connsiteY0"/>
                    </a:cxn>
                    <a:cxn ang="0">
                      <a:pos x="connsiteX1" y="connsiteY1"/>
                    </a:cxn>
                  </a:cxnLst>
                  <a:rect l="l" t="t" r="r" b="b"/>
                  <a:pathLst>
                    <a:path w="192510" h="37932">
                      <a:moveTo>
                        <a:pt x="0" y="0"/>
                      </a:moveTo>
                      <a:cubicBezTo>
                        <a:pt x="0" y="0"/>
                        <a:pt x="96303" y="85348"/>
                        <a:pt x="192511" y="0"/>
                      </a:cubicBezTo>
                    </a:path>
                  </a:pathLst>
                </a:custGeom>
                <a:noFill/>
                <a:ln w="36605" cap="rnd">
                  <a:solidFill>
                    <a:srgbClr val="67BF75"/>
                  </a:solidFill>
                  <a:prstDash val="solid"/>
                  <a:round/>
                </a:ln>
              </p:spPr>
              <p:txBody>
                <a:bodyPr rtlCol="0" anchor="ctr"/>
                <a:lstStyle/>
                <a:p>
                  <a:endParaRPr lang="en-US"/>
                </a:p>
              </p:txBody>
            </p:sp>
          </p:grpSp>
          <p:sp>
            <p:nvSpPr>
              <p:cNvPr id="173" name="Freeform 172">
                <a:extLst>
                  <a:ext uri="{FF2B5EF4-FFF2-40B4-BE49-F238E27FC236}">
                    <a16:creationId xmlns:a16="http://schemas.microsoft.com/office/drawing/2014/main" id="{F2784546-CD30-C4C3-C195-E25C55895CE7}"/>
                  </a:ext>
                </a:extLst>
              </p:cNvPr>
              <p:cNvSpPr/>
              <p:nvPr/>
            </p:nvSpPr>
            <p:spPr>
              <a:xfrm>
                <a:off x="7408142" y="4465282"/>
                <a:ext cx="1907944" cy="213657"/>
              </a:xfrm>
              <a:custGeom>
                <a:avLst/>
                <a:gdLst>
                  <a:gd name="connsiteX0" fmla="*/ 1861424 w 1907944"/>
                  <a:gd name="connsiteY0" fmla="*/ 0 h 213657"/>
                  <a:gd name="connsiteX1" fmla="*/ 1907945 w 1907944"/>
                  <a:gd name="connsiteY1" fmla="*/ 46510 h 213657"/>
                  <a:gd name="connsiteX2" fmla="*/ 1907945 w 1907944"/>
                  <a:gd name="connsiteY2" fmla="*/ 167148 h 213657"/>
                  <a:gd name="connsiteX3" fmla="*/ 1861424 w 1907944"/>
                  <a:gd name="connsiteY3" fmla="*/ 213658 h 213657"/>
                  <a:gd name="connsiteX4" fmla="*/ 46522 w 1907944"/>
                  <a:gd name="connsiteY4" fmla="*/ 213658 h 213657"/>
                  <a:gd name="connsiteX5" fmla="*/ 0 w 1907944"/>
                  <a:gd name="connsiteY5" fmla="*/ 167148 h 213657"/>
                  <a:gd name="connsiteX6" fmla="*/ 0 w 1907944"/>
                  <a:gd name="connsiteY6" fmla="*/ 46510 h 213657"/>
                  <a:gd name="connsiteX7" fmla="*/ 46522 w 1907944"/>
                  <a:gd name="connsiteY7" fmla="*/ 0 h 2136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07944" h="213657">
                    <a:moveTo>
                      <a:pt x="1861424" y="0"/>
                    </a:moveTo>
                    <a:cubicBezTo>
                      <a:pt x="1887117" y="0"/>
                      <a:pt x="1907945" y="20823"/>
                      <a:pt x="1907945" y="46510"/>
                    </a:cubicBezTo>
                    <a:lnTo>
                      <a:pt x="1907945" y="167148"/>
                    </a:lnTo>
                    <a:cubicBezTo>
                      <a:pt x="1907945" y="192834"/>
                      <a:pt x="1887116" y="213658"/>
                      <a:pt x="1861424" y="213658"/>
                    </a:cubicBezTo>
                    <a:lnTo>
                      <a:pt x="46522" y="213658"/>
                    </a:lnTo>
                    <a:cubicBezTo>
                      <a:pt x="20828" y="213658"/>
                      <a:pt x="0" y="192834"/>
                      <a:pt x="0" y="167148"/>
                    </a:cubicBezTo>
                    <a:lnTo>
                      <a:pt x="0" y="46510"/>
                    </a:lnTo>
                    <a:cubicBezTo>
                      <a:pt x="0" y="20823"/>
                      <a:pt x="20828" y="0"/>
                      <a:pt x="46522" y="0"/>
                    </a:cubicBezTo>
                    <a:close/>
                  </a:path>
                </a:pathLst>
              </a:custGeom>
              <a:solidFill>
                <a:srgbClr val="806C94"/>
              </a:solidFill>
              <a:ln w="9583" cap="flat">
                <a:noFill/>
                <a:prstDash val="solid"/>
                <a:miter/>
              </a:ln>
            </p:spPr>
            <p:txBody>
              <a:bodyPr rtlCol="0" anchor="ctr"/>
              <a:lstStyle/>
              <a:p>
                <a:endParaRPr lang="en-US"/>
              </a:p>
            </p:txBody>
          </p:sp>
          <p:sp>
            <p:nvSpPr>
              <p:cNvPr id="174" name="TextBox 173">
                <a:extLst>
                  <a:ext uri="{FF2B5EF4-FFF2-40B4-BE49-F238E27FC236}">
                    <a16:creationId xmlns:a16="http://schemas.microsoft.com/office/drawing/2014/main" id="{99730A55-408E-E311-4425-D6EEB1BCF3BF}"/>
                  </a:ext>
                </a:extLst>
              </p:cNvPr>
              <p:cNvSpPr txBox="1"/>
              <p:nvPr/>
            </p:nvSpPr>
            <p:spPr>
              <a:xfrm>
                <a:off x="7769924" y="4440771"/>
                <a:ext cx="1151890" cy="264366"/>
              </a:xfrm>
              <a:prstGeom prst="rect">
                <a:avLst/>
              </a:prstGeom>
              <a:noFill/>
            </p:spPr>
            <p:txBody>
              <a:bodyPr wrap="none" rtlCol="0">
                <a:spAutoFit/>
              </a:bodyPr>
              <a:lstStyle/>
              <a:p>
                <a:pPr algn="l"/>
                <a:r>
                  <a:rPr lang="en-US" sz="1152" b="1" spc="0" baseline="0">
                    <a:ln/>
                    <a:solidFill>
                      <a:srgbClr val="FFFFFF"/>
                    </a:solidFill>
                    <a:latin typeface="RalewaydT-ExtraBold"/>
                    <a:sym typeface="RalewaydT-ExtraBold"/>
                    <a:rtl val="0"/>
                  </a:rPr>
                  <a:t>500+ Po3 POD</a:t>
                </a:r>
              </a:p>
            </p:txBody>
          </p:sp>
        </p:grpSp>
        <p:grpSp>
          <p:nvGrpSpPr>
            <p:cNvPr id="28" name="Graphic 261">
              <a:extLst>
                <a:ext uri="{FF2B5EF4-FFF2-40B4-BE49-F238E27FC236}">
                  <a16:creationId xmlns:a16="http://schemas.microsoft.com/office/drawing/2014/main" id="{4C487A32-A822-1EED-FB47-C817BF04910D}"/>
                </a:ext>
              </a:extLst>
            </p:cNvPr>
            <p:cNvGrpSpPr/>
            <p:nvPr/>
          </p:nvGrpSpPr>
          <p:grpSpPr>
            <a:xfrm>
              <a:off x="3324923" y="5460305"/>
              <a:ext cx="7457205" cy="1026285"/>
              <a:chOff x="3324923" y="5460305"/>
              <a:chExt cx="7457205" cy="1026285"/>
            </a:xfrm>
          </p:grpSpPr>
          <p:grpSp>
            <p:nvGrpSpPr>
              <p:cNvPr id="29" name="Graphic 261">
                <a:extLst>
                  <a:ext uri="{FF2B5EF4-FFF2-40B4-BE49-F238E27FC236}">
                    <a16:creationId xmlns:a16="http://schemas.microsoft.com/office/drawing/2014/main" id="{4723DCAA-32E6-6C70-A165-AEEDABCB7827}"/>
                  </a:ext>
                </a:extLst>
              </p:cNvPr>
              <p:cNvGrpSpPr/>
              <p:nvPr/>
            </p:nvGrpSpPr>
            <p:grpSpPr>
              <a:xfrm>
                <a:off x="5891743" y="5460305"/>
                <a:ext cx="2301312" cy="1026285"/>
                <a:chOff x="5891743" y="5460305"/>
                <a:chExt cx="2301312" cy="1026285"/>
              </a:xfrm>
            </p:grpSpPr>
            <p:sp>
              <p:nvSpPr>
                <p:cNvPr id="124" name="Freeform 123">
                  <a:extLst>
                    <a:ext uri="{FF2B5EF4-FFF2-40B4-BE49-F238E27FC236}">
                      <a16:creationId xmlns:a16="http://schemas.microsoft.com/office/drawing/2014/main" id="{D54A3D00-27AA-5651-730C-71F02ADF7553}"/>
                    </a:ext>
                  </a:extLst>
                </p:cNvPr>
                <p:cNvSpPr/>
                <p:nvPr/>
              </p:nvSpPr>
              <p:spPr>
                <a:xfrm>
                  <a:off x="5891743" y="5460305"/>
                  <a:ext cx="2301312" cy="934608"/>
                </a:xfrm>
                <a:custGeom>
                  <a:avLst/>
                  <a:gdLst>
                    <a:gd name="connsiteX0" fmla="*/ 2254792 w 2301312"/>
                    <a:gd name="connsiteY0" fmla="*/ 0 h 934608"/>
                    <a:gd name="connsiteX1" fmla="*/ 2301313 w 2301312"/>
                    <a:gd name="connsiteY1" fmla="*/ 46510 h 934608"/>
                    <a:gd name="connsiteX2" fmla="*/ 2301313 w 2301312"/>
                    <a:gd name="connsiteY2" fmla="*/ 888099 h 934608"/>
                    <a:gd name="connsiteX3" fmla="*/ 2254792 w 2301312"/>
                    <a:gd name="connsiteY3" fmla="*/ 934608 h 934608"/>
                    <a:gd name="connsiteX4" fmla="*/ 46521 w 2301312"/>
                    <a:gd name="connsiteY4" fmla="*/ 934608 h 934608"/>
                    <a:gd name="connsiteX5" fmla="*/ 0 w 2301312"/>
                    <a:gd name="connsiteY5" fmla="*/ 888099 h 934608"/>
                    <a:gd name="connsiteX6" fmla="*/ 0 w 2301312"/>
                    <a:gd name="connsiteY6" fmla="*/ 46510 h 934608"/>
                    <a:gd name="connsiteX7" fmla="*/ 46521 w 2301312"/>
                    <a:gd name="connsiteY7" fmla="*/ 0 h 9346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301312" h="934608">
                      <a:moveTo>
                        <a:pt x="2254792" y="0"/>
                      </a:moveTo>
                      <a:cubicBezTo>
                        <a:pt x="2280485" y="0"/>
                        <a:pt x="2301313" y="20823"/>
                        <a:pt x="2301313" y="46510"/>
                      </a:cubicBezTo>
                      <a:lnTo>
                        <a:pt x="2301313" y="888099"/>
                      </a:lnTo>
                      <a:cubicBezTo>
                        <a:pt x="2301313" y="913785"/>
                        <a:pt x="2280485" y="934608"/>
                        <a:pt x="2254792" y="934608"/>
                      </a:cubicBezTo>
                      <a:lnTo>
                        <a:pt x="46521" y="934608"/>
                      </a:lnTo>
                      <a:cubicBezTo>
                        <a:pt x="20828" y="934608"/>
                        <a:pt x="0" y="913785"/>
                        <a:pt x="0" y="888099"/>
                      </a:cubicBezTo>
                      <a:lnTo>
                        <a:pt x="0" y="46510"/>
                      </a:lnTo>
                      <a:cubicBezTo>
                        <a:pt x="0" y="20823"/>
                        <a:pt x="20828" y="0"/>
                        <a:pt x="46521" y="0"/>
                      </a:cubicBezTo>
                      <a:close/>
                    </a:path>
                  </a:pathLst>
                </a:custGeom>
                <a:solidFill>
                  <a:srgbClr val="DCD6E1"/>
                </a:solidFill>
                <a:ln w="31623" cap="flat">
                  <a:solidFill>
                    <a:srgbClr val="806C94"/>
                  </a:solidFill>
                  <a:prstDash val="solid"/>
                  <a:miter/>
                </a:ln>
              </p:spPr>
              <p:txBody>
                <a:bodyPr rtlCol="0" anchor="ctr"/>
                <a:lstStyle/>
                <a:p>
                  <a:endParaRPr lang="en-US"/>
                </a:p>
              </p:txBody>
            </p:sp>
            <p:grpSp>
              <p:nvGrpSpPr>
                <p:cNvPr id="125" name="Graphic 261">
                  <a:extLst>
                    <a:ext uri="{FF2B5EF4-FFF2-40B4-BE49-F238E27FC236}">
                      <a16:creationId xmlns:a16="http://schemas.microsoft.com/office/drawing/2014/main" id="{271504B7-E25A-628D-BFC5-B0B09B37AB44}"/>
                    </a:ext>
                  </a:extLst>
                </p:cNvPr>
                <p:cNvGrpSpPr/>
                <p:nvPr/>
              </p:nvGrpSpPr>
              <p:grpSpPr>
                <a:xfrm>
                  <a:off x="6116867" y="5606835"/>
                  <a:ext cx="1850968" cy="702730"/>
                  <a:chOff x="6116867" y="5606835"/>
                  <a:chExt cx="1850968" cy="702730"/>
                </a:xfrm>
              </p:grpSpPr>
              <p:grpSp>
                <p:nvGrpSpPr>
                  <p:cNvPr id="128" name="Graphic 261">
                    <a:extLst>
                      <a:ext uri="{FF2B5EF4-FFF2-40B4-BE49-F238E27FC236}">
                        <a16:creationId xmlns:a16="http://schemas.microsoft.com/office/drawing/2014/main" id="{AEB15FBF-7C30-EA19-2DD0-715F449C3339}"/>
                      </a:ext>
                    </a:extLst>
                  </p:cNvPr>
                  <p:cNvGrpSpPr/>
                  <p:nvPr/>
                </p:nvGrpSpPr>
                <p:grpSpPr>
                  <a:xfrm>
                    <a:off x="6116867" y="5606835"/>
                    <a:ext cx="418499" cy="702730"/>
                    <a:chOff x="6116867" y="5606835"/>
                    <a:chExt cx="418499" cy="702730"/>
                  </a:xfrm>
                </p:grpSpPr>
                <p:sp>
                  <p:nvSpPr>
                    <p:cNvPr id="160" name="Freeform 159">
                      <a:extLst>
                        <a:ext uri="{FF2B5EF4-FFF2-40B4-BE49-F238E27FC236}">
                          <a16:creationId xmlns:a16="http://schemas.microsoft.com/office/drawing/2014/main" id="{7A7BCB6C-8E9A-F6BA-4B2B-66CBB65B2D81}"/>
                        </a:ext>
                      </a:extLst>
                    </p:cNvPr>
                    <p:cNvSpPr/>
                    <p:nvPr/>
                  </p:nvSpPr>
                  <p:spPr>
                    <a:xfrm>
                      <a:off x="6116867" y="5611822"/>
                      <a:ext cx="418499" cy="697743"/>
                    </a:xfrm>
                    <a:custGeom>
                      <a:avLst/>
                      <a:gdLst>
                        <a:gd name="connsiteX0" fmla="*/ 175534 w 418499"/>
                        <a:gd name="connsiteY0" fmla="*/ 2589 h 697743"/>
                        <a:gd name="connsiteX1" fmla="*/ 119037 w 418499"/>
                        <a:gd name="connsiteY1" fmla="*/ 32029 h 697743"/>
                        <a:gd name="connsiteX2" fmla="*/ 83451 w 418499"/>
                        <a:gd name="connsiteY2" fmla="*/ 54086 h 697743"/>
                        <a:gd name="connsiteX3" fmla="*/ 73667 w 418499"/>
                        <a:gd name="connsiteY3" fmla="*/ 104431 h 697743"/>
                        <a:gd name="connsiteX4" fmla="*/ 44219 w 418499"/>
                        <a:gd name="connsiteY4" fmla="*/ 249235 h 697743"/>
                        <a:gd name="connsiteX5" fmla="*/ 49111 w 418499"/>
                        <a:gd name="connsiteY5" fmla="*/ 298334 h 697743"/>
                        <a:gd name="connsiteX6" fmla="*/ 52756 w 418499"/>
                        <a:gd name="connsiteY6" fmla="*/ 378120 h 697743"/>
                        <a:gd name="connsiteX7" fmla="*/ 45370 w 418499"/>
                        <a:gd name="connsiteY7" fmla="*/ 440645 h 697743"/>
                        <a:gd name="connsiteX8" fmla="*/ 28201 w 418499"/>
                        <a:gd name="connsiteY8" fmla="*/ 490991 h 697743"/>
                        <a:gd name="connsiteX9" fmla="*/ 12278 w 418499"/>
                        <a:gd name="connsiteY9" fmla="*/ 537596 h 697743"/>
                        <a:gd name="connsiteX10" fmla="*/ 0 w 418499"/>
                        <a:gd name="connsiteY10" fmla="*/ 627164 h 697743"/>
                        <a:gd name="connsiteX11" fmla="*/ 5563 w 418499"/>
                        <a:gd name="connsiteY11" fmla="*/ 697744 h 697743"/>
                        <a:gd name="connsiteX12" fmla="*/ 418499 w 418499"/>
                        <a:gd name="connsiteY12" fmla="*/ 697744 h 697743"/>
                        <a:gd name="connsiteX13" fmla="*/ 413607 w 418499"/>
                        <a:gd name="connsiteY13" fmla="*/ 497032 h 697743"/>
                        <a:gd name="connsiteX14" fmla="*/ 362098 w 418499"/>
                        <a:gd name="connsiteY14" fmla="*/ 446686 h 697743"/>
                        <a:gd name="connsiteX15" fmla="*/ 375623 w 418499"/>
                        <a:gd name="connsiteY15" fmla="*/ 391450 h 697743"/>
                        <a:gd name="connsiteX16" fmla="*/ 363345 w 418499"/>
                        <a:gd name="connsiteY16" fmla="*/ 187765 h 697743"/>
                        <a:gd name="connsiteX17" fmla="*/ 337543 w 418499"/>
                        <a:gd name="connsiteY17" fmla="*/ 44208 h 697743"/>
                        <a:gd name="connsiteX18" fmla="*/ 305601 w 418499"/>
                        <a:gd name="connsiteY18" fmla="*/ 18412 h 697743"/>
                        <a:gd name="connsiteX19" fmla="*/ 239321 w 418499"/>
                        <a:gd name="connsiteY19" fmla="*/ 0 h 697743"/>
                        <a:gd name="connsiteX20" fmla="*/ 175534 w 418499"/>
                        <a:gd name="connsiteY20" fmla="*/ 2493 h 6977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18499" h="697743">
                          <a:moveTo>
                            <a:pt x="175534" y="2589"/>
                          </a:moveTo>
                          <a:lnTo>
                            <a:pt x="119037" y="32029"/>
                          </a:lnTo>
                          <a:lnTo>
                            <a:pt x="83451" y="54086"/>
                          </a:lnTo>
                          <a:lnTo>
                            <a:pt x="73667" y="104431"/>
                          </a:lnTo>
                          <a:lnTo>
                            <a:pt x="44219" y="249235"/>
                          </a:lnTo>
                          <a:lnTo>
                            <a:pt x="49111" y="298334"/>
                          </a:lnTo>
                          <a:lnTo>
                            <a:pt x="52756" y="378120"/>
                          </a:lnTo>
                          <a:lnTo>
                            <a:pt x="45370" y="440645"/>
                          </a:lnTo>
                          <a:lnTo>
                            <a:pt x="28201" y="490991"/>
                          </a:lnTo>
                          <a:lnTo>
                            <a:pt x="12278" y="537596"/>
                          </a:lnTo>
                          <a:lnTo>
                            <a:pt x="0" y="627164"/>
                          </a:lnTo>
                          <a:lnTo>
                            <a:pt x="5563" y="697744"/>
                          </a:lnTo>
                          <a:lnTo>
                            <a:pt x="418499" y="697744"/>
                          </a:lnTo>
                          <a:lnTo>
                            <a:pt x="413607" y="497032"/>
                          </a:lnTo>
                          <a:lnTo>
                            <a:pt x="362098" y="446686"/>
                          </a:lnTo>
                          <a:lnTo>
                            <a:pt x="375623" y="391450"/>
                          </a:lnTo>
                          <a:cubicBezTo>
                            <a:pt x="375623" y="391450"/>
                            <a:pt x="364592" y="195150"/>
                            <a:pt x="363345" y="187765"/>
                          </a:cubicBezTo>
                          <a:cubicBezTo>
                            <a:pt x="362098" y="180381"/>
                            <a:pt x="337543" y="44208"/>
                            <a:pt x="337543" y="44208"/>
                          </a:cubicBezTo>
                          <a:lnTo>
                            <a:pt x="305601" y="18412"/>
                          </a:lnTo>
                          <a:lnTo>
                            <a:pt x="239321" y="0"/>
                          </a:lnTo>
                          <a:lnTo>
                            <a:pt x="175534" y="2493"/>
                          </a:lnTo>
                          <a:close/>
                        </a:path>
                      </a:pathLst>
                    </a:custGeom>
                    <a:solidFill>
                      <a:srgbClr val="FFFFFF"/>
                    </a:solidFill>
                    <a:ln w="9583" cap="flat">
                      <a:noFill/>
                      <a:prstDash val="solid"/>
                      <a:miter/>
                    </a:ln>
                  </p:spPr>
                  <p:txBody>
                    <a:bodyPr rtlCol="0" anchor="ctr"/>
                    <a:lstStyle/>
                    <a:p>
                      <a:endParaRPr lang="en-US"/>
                    </a:p>
                  </p:txBody>
                </p:sp>
                <p:grpSp>
                  <p:nvGrpSpPr>
                    <p:cNvPr id="161" name="Graphic 261">
                      <a:extLst>
                        <a:ext uri="{FF2B5EF4-FFF2-40B4-BE49-F238E27FC236}">
                          <a16:creationId xmlns:a16="http://schemas.microsoft.com/office/drawing/2014/main" id="{1CEB4B32-9368-43FD-BC45-6E7450B3635F}"/>
                        </a:ext>
                      </a:extLst>
                    </p:cNvPr>
                    <p:cNvGrpSpPr/>
                    <p:nvPr/>
                  </p:nvGrpSpPr>
                  <p:grpSpPr>
                    <a:xfrm>
                      <a:off x="6123486" y="5606835"/>
                      <a:ext cx="411305" cy="702634"/>
                      <a:chOff x="6123486" y="5606835"/>
                      <a:chExt cx="411305" cy="702634"/>
                    </a:xfrm>
                    <a:noFill/>
                  </p:grpSpPr>
                  <p:grpSp>
                    <p:nvGrpSpPr>
                      <p:cNvPr id="163" name="Graphic 261">
                        <a:extLst>
                          <a:ext uri="{FF2B5EF4-FFF2-40B4-BE49-F238E27FC236}">
                            <a16:creationId xmlns:a16="http://schemas.microsoft.com/office/drawing/2014/main" id="{5B78828C-C288-70A3-9ADB-2F0ABABD69C9}"/>
                          </a:ext>
                        </a:extLst>
                      </p:cNvPr>
                      <p:cNvGrpSpPr/>
                      <p:nvPr/>
                    </p:nvGrpSpPr>
                    <p:grpSpPr>
                      <a:xfrm>
                        <a:off x="6123486" y="5952063"/>
                        <a:ext cx="411305" cy="357406"/>
                        <a:chOff x="6123486" y="5952063"/>
                        <a:chExt cx="411305" cy="357406"/>
                      </a:xfrm>
                      <a:noFill/>
                    </p:grpSpPr>
                    <p:sp>
                      <p:nvSpPr>
                        <p:cNvPr id="167" name="Freeform 166">
                          <a:extLst>
                            <a:ext uri="{FF2B5EF4-FFF2-40B4-BE49-F238E27FC236}">
                              <a16:creationId xmlns:a16="http://schemas.microsoft.com/office/drawing/2014/main" id="{044E2CD5-C71B-4F93-8D84-B857877A016C}"/>
                            </a:ext>
                          </a:extLst>
                        </p:cNvPr>
                        <p:cNvSpPr/>
                        <p:nvPr/>
                      </p:nvSpPr>
                      <p:spPr>
                        <a:xfrm>
                          <a:off x="6374700" y="5966831"/>
                          <a:ext cx="160090" cy="342638"/>
                        </a:xfrm>
                        <a:custGeom>
                          <a:avLst/>
                          <a:gdLst>
                            <a:gd name="connsiteX0" fmla="*/ 160091 w 160090"/>
                            <a:gd name="connsiteY0" fmla="*/ 342639 h 342638"/>
                            <a:gd name="connsiteX1" fmla="*/ 160091 w 160090"/>
                            <a:gd name="connsiteY1" fmla="*/ 208479 h 342638"/>
                            <a:gd name="connsiteX2" fmla="*/ 26282 w 160090"/>
                            <a:gd name="connsiteY2" fmla="*/ 64826 h 342638"/>
                            <a:gd name="connsiteX3" fmla="*/ 0 w 160090"/>
                            <a:gd name="connsiteY3" fmla="*/ 0 h 342638"/>
                          </a:gdLst>
                          <a:ahLst/>
                          <a:cxnLst>
                            <a:cxn ang="0">
                              <a:pos x="connsiteX0" y="connsiteY0"/>
                            </a:cxn>
                            <a:cxn ang="0">
                              <a:pos x="connsiteX1" y="connsiteY1"/>
                            </a:cxn>
                            <a:cxn ang="0">
                              <a:pos x="connsiteX2" y="connsiteY2"/>
                            </a:cxn>
                            <a:cxn ang="0">
                              <a:pos x="connsiteX3" y="connsiteY3"/>
                            </a:cxn>
                          </a:cxnLst>
                          <a:rect l="l" t="t" r="r" b="b"/>
                          <a:pathLst>
                            <a:path w="160090" h="342638">
                              <a:moveTo>
                                <a:pt x="160091" y="342639"/>
                              </a:moveTo>
                              <a:lnTo>
                                <a:pt x="160091" y="208479"/>
                              </a:lnTo>
                              <a:cubicBezTo>
                                <a:pt x="160091" y="133201"/>
                                <a:pt x="96399" y="64826"/>
                                <a:pt x="26282" y="64826"/>
                              </a:cubicBezTo>
                              <a:cubicBezTo>
                                <a:pt x="5851" y="30399"/>
                                <a:pt x="0" y="0"/>
                                <a:pt x="0" y="0"/>
                              </a:cubicBezTo>
                            </a:path>
                          </a:pathLst>
                        </a:custGeom>
                        <a:noFill/>
                        <a:ln w="29419" cap="rnd">
                          <a:solidFill>
                            <a:srgbClr val="67BF75"/>
                          </a:solidFill>
                          <a:prstDash val="solid"/>
                          <a:round/>
                        </a:ln>
                      </p:spPr>
                      <p:txBody>
                        <a:bodyPr rtlCol="0" anchor="ctr"/>
                        <a:lstStyle/>
                        <a:p>
                          <a:endParaRPr lang="en-US"/>
                        </a:p>
                      </p:txBody>
                    </p:sp>
                    <p:sp>
                      <p:nvSpPr>
                        <p:cNvPr id="168" name="Freeform 167">
                          <a:extLst>
                            <a:ext uri="{FF2B5EF4-FFF2-40B4-BE49-F238E27FC236}">
                              <a16:creationId xmlns:a16="http://schemas.microsoft.com/office/drawing/2014/main" id="{B08FA9A9-2B0B-B88F-85D2-4AF8047EC795}"/>
                            </a:ext>
                          </a:extLst>
                        </p:cNvPr>
                        <p:cNvSpPr/>
                        <p:nvPr/>
                      </p:nvSpPr>
                      <p:spPr>
                        <a:xfrm>
                          <a:off x="6123486" y="5952063"/>
                          <a:ext cx="154239" cy="357406"/>
                        </a:xfrm>
                        <a:custGeom>
                          <a:avLst/>
                          <a:gdLst>
                            <a:gd name="connsiteX0" fmla="*/ 0 w 154239"/>
                            <a:gd name="connsiteY0" fmla="*/ 357406 h 357406"/>
                            <a:gd name="connsiteX1" fmla="*/ 0 w 154239"/>
                            <a:gd name="connsiteY1" fmla="*/ 223247 h 357406"/>
                            <a:gd name="connsiteX2" fmla="*/ 133808 w 154239"/>
                            <a:gd name="connsiteY2" fmla="*/ 79594 h 357406"/>
                            <a:gd name="connsiteX3" fmla="*/ 154239 w 154239"/>
                            <a:gd name="connsiteY3" fmla="*/ 0 h 357406"/>
                          </a:gdLst>
                          <a:ahLst/>
                          <a:cxnLst>
                            <a:cxn ang="0">
                              <a:pos x="connsiteX0" y="connsiteY0"/>
                            </a:cxn>
                            <a:cxn ang="0">
                              <a:pos x="connsiteX1" y="connsiteY1"/>
                            </a:cxn>
                            <a:cxn ang="0">
                              <a:pos x="connsiteX2" y="connsiteY2"/>
                            </a:cxn>
                            <a:cxn ang="0">
                              <a:pos x="connsiteX3" y="connsiteY3"/>
                            </a:cxn>
                          </a:cxnLst>
                          <a:rect l="l" t="t" r="r" b="b"/>
                          <a:pathLst>
                            <a:path w="154239" h="357406">
                              <a:moveTo>
                                <a:pt x="0" y="357406"/>
                              </a:moveTo>
                              <a:lnTo>
                                <a:pt x="0" y="223247"/>
                              </a:lnTo>
                              <a:cubicBezTo>
                                <a:pt x="0" y="147968"/>
                                <a:pt x="63691" y="79594"/>
                                <a:pt x="133808" y="79594"/>
                              </a:cubicBezTo>
                              <a:cubicBezTo>
                                <a:pt x="154239" y="45167"/>
                                <a:pt x="154239" y="0"/>
                                <a:pt x="154239" y="0"/>
                              </a:cubicBezTo>
                            </a:path>
                          </a:pathLst>
                        </a:custGeom>
                        <a:noFill/>
                        <a:ln w="29419" cap="rnd">
                          <a:solidFill>
                            <a:srgbClr val="67BF75"/>
                          </a:solidFill>
                          <a:prstDash val="solid"/>
                          <a:round/>
                        </a:ln>
                      </p:spPr>
                      <p:txBody>
                        <a:bodyPr rtlCol="0" anchor="ctr"/>
                        <a:lstStyle/>
                        <a:p>
                          <a:endParaRPr lang="en-US"/>
                        </a:p>
                      </p:txBody>
                    </p:sp>
                  </p:grpSp>
                  <p:grpSp>
                    <p:nvGrpSpPr>
                      <p:cNvPr id="164" name="Graphic 261">
                        <a:extLst>
                          <a:ext uri="{FF2B5EF4-FFF2-40B4-BE49-F238E27FC236}">
                            <a16:creationId xmlns:a16="http://schemas.microsoft.com/office/drawing/2014/main" id="{BB352E8E-1404-D4FA-5A63-4841678C0677}"/>
                          </a:ext>
                        </a:extLst>
                      </p:cNvPr>
                      <p:cNvGrpSpPr/>
                      <p:nvPr/>
                    </p:nvGrpSpPr>
                    <p:grpSpPr>
                      <a:xfrm>
                        <a:off x="6172739" y="5606835"/>
                        <a:ext cx="316666" cy="448699"/>
                        <a:chOff x="6172739" y="5606835"/>
                        <a:chExt cx="316666" cy="448699"/>
                      </a:xfrm>
                      <a:noFill/>
                    </p:grpSpPr>
                    <p:sp>
                      <p:nvSpPr>
                        <p:cNvPr id="165" name="Freeform 164">
                          <a:extLst>
                            <a:ext uri="{FF2B5EF4-FFF2-40B4-BE49-F238E27FC236}">
                              <a16:creationId xmlns:a16="http://schemas.microsoft.com/office/drawing/2014/main" id="{A605259B-431C-8B14-7383-19166665AED3}"/>
                            </a:ext>
                          </a:extLst>
                        </p:cNvPr>
                        <p:cNvSpPr/>
                        <p:nvPr/>
                      </p:nvSpPr>
                      <p:spPr>
                        <a:xfrm>
                          <a:off x="6235808" y="5697170"/>
                          <a:ext cx="198529" cy="266496"/>
                        </a:xfrm>
                        <a:custGeom>
                          <a:avLst/>
                          <a:gdLst>
                            <a:gd name="connsiteX0" fmla="*/ 80573 w 198529"/>
                            <a:gd name="connsiteY0" fmla="*/ 0 h 266496"/>
                            <a:gd name="connsiteX1" fmla="*/ 174670 w 198529"/>
                            <a:gd name="connsiteY1" fmla="*/ 62141 h 266496"/>
                            <a:gd name="connsiteX2" fmla="*/ 198363 w 198529"/>
                            <a:gd name="connsiteY2" fmla="*/ 117761 h 266496"/>
                            <a:gd name="connsiteX3" fmla="*/ 92467 w 198529"/>
                            <a:gd name="connsiteY3" fmla="*/ 266497 h 266496"/>
                            <a:gd name="connsiteX4" fmla="*/ 0 w 198529"/>
                            <a:gd name="connsiteY4" fmla="*/ 112678 h 2664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8529" h="266496">
                              <a:moveTo>
                                <a:pt x="80573" y="0"/>
                              </a:moveTo>
                              <a:cubicBezTo>
                                <a:pt x="80573" y="0"/>
                                <a:pt x="63307" y="60127"/>
                                <a:pt x="174670" y="62141"/>
                              </a:cubicBezTo>
                              <a:cubicBezTo>
                                <a:pt x="174670" y="62141"/>
                                <a:pt x="200857" y="67415"/>
                                <a:pt x="198363" y="117761"/>
                              </a:cubicBezTo>
                              <a:cubicBezTo>
                                <a:pt x="194238" y="202630"/>
                                <a:pt x="151650" y="266497"/>
                                <a:pt x="92467" y="266497"/>
                              </a:cubicBezTo>
                              <a:cubicBezTo>
                                <a:pt x="33284" y="266497"/>
                                <a:pt x="0" y="197643"/>
                                <a:pt x="0" y="112678"/>
                              </a:cubicBezTo>
                            </a:path>
                          </a:pathLst>
                        </a:custGeom>
                        <a:noFill/>
                        <a:ln w="29419" cap="rnd">
                          <a:solidFill>
                            <a:srgbClr val="67BF75"/>
                          </a:solidFill>
                          <a:prstDash val="solid"/>
                          <a:round/>
                        </a:ln>
                      </p:spPr>
                      <p:txBody>
                        <a:bodyPr rtlCol="0" anchor="ctr"/>
                        <a:lstStyle/>
                        <a:p>
                          <a:endParaRPr lang="en-US"/>
                        </a:p>
                      </p:txBody>
                    </p:sp>
                    <p:sp>
                      <p:nvSpPr>
                        <p:cNvPr id="166" name="Freeform 165">
                          <a:extLst>
                            <a:ext uri="{FF2B5EF4-FFF2-40B4-BE49-F238E27FC236}">
                              <a16:creationId xmlns:a16="http://schemas.microsoft.com/office/drawing/2014/main" id="{20E4DCB2-2912-F761-377C-756F9993DE3F}"/>
                            </a:ext>
                          </a:extLst>
                        </p:cNvPr>
                        <p:cNvSpPr/>
                        <p:nvPr/>
                      </p:nvSpPr>
                      <p:spPr>
                        <a:xfrm>
                          <a:off x="6172739" y="5606835"/>
                          <a:ext cx="316666" cy="448699"/>
                        </a:xfrm>
                        <a:custGeom>
                          <a:avLst/>
                          <a:gdLst>
                            <a:gd name="connsiteX0" fmla="*/ 50 w 316666"/>
                            <a:gd name="connsiteY0" fmla="*/ 444960 h 448699"/>
                            <a:gd name="connsiteX1" fmla="*/ 28634 w 316666"/>
                            <a:gd name="connsiteY1" fmla="*/ 68182 h 448699"/>
                            <a:gd name="connsiteX2" fmla="*/ 144601 w 316666"/>
                            <a:gd name="connsiteY2" fmla="*/ 12850 h 448699"/>
                            <a:gd name="connsiteX3" fmla="*/ 188341 w 316666"/>
                            <a:gd name="connsiteY3" fmla="*/ 0 h 448699"/>
                            <a:gd name="connsiteX4" fmla="*/ 315819 w 316666"/>
                            <a:gd name="connsiteY4" fmla="*/ 178080 h 448699"/>
                            <a:gd name="connsiteX5" fmla="*/ 315435 w 316666"/>
                            <a:gd name="connsiteY5" fmla="*/ 312527 h 448699"/>
                            <a:gd name="connsiteX6" fmla="*/ 314188 w 316666"/>
                            <a:gd name="connsiteY6" fmla="*/ 448700 h 4486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6666" h="448699">
                              <a:moveTo>
                                <a:pt x="50" y="444960"/>
                              </a:moveTo>
                              <a:cubicBezTo>
                                <a:pt x="2352" y="294306"/>
                                <a:pt x="-9542" y="140392"/>
                                <a:pt x="28634" y="68182"/>
                              </a:cubicBezTo>
                              <a:cubicBezTo>
                                <a:pt x="69304" y="-8823"/>
                                <a:pt x="144601" y="12850"/>
                                <a:pt x="144601" y="12850"/>
                              </a:cubicBezTo>
                              <a:cubicBezTo>
                                <a:pt x="144601" y="12850"/>
                                <a:pt x="161771" y="0"/>
                                <a:pt x="188341" y="0"/>
                              </a:cubicBezTo>
                              <a:cubicBezTo>
                                <a:pt x="214911" y="0"/>
                                <a:pt x="310927" y="29248"/>
                                <a:pt x="315819" y="178080"/>
                              </a:cubicBezTo>
                              <a:cubicBezTo>
                                <a:pt x="317929" y="242522"/>
                                <a:pt x="315435" y="284237"/>
                                <a:pt x="315435" y="312527"/>
                              </a:cubicBezTo>
                              <a:cubicBezTo>
                                <a:pt x="315435" y="338227"/>
                                <a:pt x="314188" y="427027"/>
                                <a:pt x="314188" y="448700"/>
                              </a:cubicBezTo>
                            </a:path>
                          </a:pathLst>
                        </a:custGeom>
                        <a:noFill/>
                        <a:ln w="29419" cap="rnd">
                          <a:solidFill>
                            <a:srgbClr val="67BF75"/>
                          </a:solidFill>
                          <a:prstDash val="solid"/>
                          <a:round/>
                        </a:ln>
                      </p:spPr>
                      <p:txBody>
                        <a:bodyPr rtlCol="0" anchor="ctr"/>
                        <a:lstStyle/>
                        <a:p>
                          <a:endParaRPr lang="en-US"/>
                        </a:p>
                      </p:txBody>
                    </p:sp>
                  </p:grpSp>
                </p:grpSp>
                <p:sp>
                  <p:nvSpPr>
                    <p:cNvPr id="162" name="Freeform 161">
                      <a:extLst>
                        <a:ext uri="{FF2B5EF4-FFF2-40B4-BE49-F238E27FC236}">
                          <a16:creationId xmlns:a16="http://schemas.microsoft.com/office/drawing/2014/main" id="{5B820169-BA4C-0F3F-270B-A41A71DF857E}"/>
                        </a:ext>
                      </a:extLst>
                    </p:cNvPr>
                    <p:cNvSpPr/>
                    <p:nvPr/>
                  </p:nvSpPr>
                  <p:spPr>
                    <a:xfrm>
                      <a:off x="6257294" y="6031753"/>
                      <a:ext cx="143688" cy="47289"/>
                    </a:xfrm>
                    <a:custGeom>
                      <a:avLst/>
                      <a:gdLst>
                        <a:gd name="connsiteX0" fmla="*/ 0 w 143688"/>
                        <a:gd name="connsiteY0" fmla="*/ 0 h 47289"/>
                        <a:gd name="connsiteX1" fmla="*/ 42205 w 143688"/>
                        <a:gd name="connsiteY1" fmla="*/ 36153 h 47289"/>
                        <a:gd name="connsiteX2" fmla="*/ 102922 w 143688"/>
                        <a:gd name="connsiteY2" fmla="*/ 35769 h 47289"/>
                        <a:gd name="connsiteX3" fmla="*/ 143688 w 143688"/>
                        <a:gd name="connsiteY3" fmla="*/ 0 h 47289"/>
                      </a:gdLst>
                      <a:ahLst/>
                      <a:cxnLst>
                        <a:cxn ang="0">
                          <a:pos x="connsiteX0" y="connsiteY0"/>
                        </a:cxn>
                        <a:cxn ang="0">
                          <a:pos x="connsiteX1" y="connsiteY1"/>
                        </a:cxn>
                        <a:cxn ang="0">
                          <a:pos x="connsiteX2" y="connsiteY2"/>
                        </a:cxn>
                        <a:cxn ang="0">
                          <a:pos x="connsiteX3" y="connsiteY3"/>
                        </a:cxn>
                      </a:cxnLst>
                      <a:rect l="l" t="t" r="r" b="b"/>
                      <a:pathLst>
                        <a:path w="143688" h="47289">
                          <a:moveTo>
                            <a:pt x="0" y="0"/>
                          </a:moveTo>
                          <a:lnTo>
                            <a:pt x="42205" y="36153"/>
                          </a:lnTo>
                          <a:cubicBezTo>
                            <a:pt x="59758" y="51113"/>
                            <a:pt x="85657" y="51017"/>
                            <a:pt x="102922" y="35769"/>
                          </a:cubicBezTo>
                          <a:lnTo>
                            <a:pt x="143688" y="0"/>
                          </a:lnTo>
                        </a:path>
                      </a:pathLst>
                    </a:custGeom>
                    <a:noFill/>
                    <a:ln w="29419" cap="rnd">
                      <a:solidFill>
                        <a:srgbClr val="67BF75"/>
                      </a:solidFill>
                      <a:prstDash val="solid"/>
                      <a:round/>
                    </a:ln>
                  </p:spPr>
                  <p:txBody>
                    <a:bodyPr rtlCol="0" anchor="ctr"/>
                    <a:lstStyle/>
                    <a:p>
                      <a:endParaRPr lang="en-US"/>
                    </a:p>
                  </p:txBody>
                </p:sp>
              </p:grpSp>
              <p:grpSp>
                <p:nvGrpSpPr>
                  <p:cNvPr id="129" name="Graphic 261">
                    <a:extLst>
                      <a:ext uri="{FF2B5EF4-FFF2-40B4-BE49-F238E27FC236}">
                        <a16:creationId xmlns:a16="http://schemas.microsoft.com/office/drawing/2014/main" id="{94453C0A-B851-D280-B02D-DB8C1706FE00}"/>
                      </a:ext>
                    </a:extLst>
                  </p:cNvPr>
                  <p:cNvGrpSpPr/>
                  <p:nvPr/>
                </p:nvGrpSpPr>
                <p:grpSpPr>
                  <a:xfrm>
                    <a:off x="6581024" y="5606835"/>
                    <a:ext cx="418499" cy="702730"/>
                    <a:chOff x="6581024" y="5606835"/>
                    <a:chExt cx="418499" cy="702730"/>
                  </a:xfrm>
                </p:grpSpPr>
                <p:sp>
                  <p:nvSpPr>
                    <p:cNvPr id="151" name="Freeform 150">
                      <a:extLst>
                        <a:ext uri="{FF2B5EF4-FFF2-40B4-BE49-F238E27FC236}">
                          <a16:creationId xmlns:a16="http://schemas.microsoft.com/office/drawing/2014/main" id="{2560F542-94B1-E7A6-29F0-900EA02CBD3A}"/>
                        </a:ext>
                      </a:extLst>
                    </p:cNvPr>
                    <p:cNvSpPr/>
                    <p:nvPr/>
                  </p:nvSpPr>
                  <p:spPr>
                    <a:xfrm>
                      <a:off x="6581024" y="5611822"/>
                      <a:ext cx="418499" cy="697743"/>
                    </a:xfrm>
                    <a:custGeom>
                      <a:avLst/>
                      <a:gdLst>
                        <a:gd name="connsiteX0" fmla="*/ 175534 w 418499"/>
                        <a:gd name="connsiteY0" fmla="*/ 2589 h 697743"/>
                        <a:gd name="connsiteX1" fmla="*/ 119037 w 418499"/>
                        <a:gd name="connsiteY1" fmla="*/ 32029 h 697743"/>
                        <a:gd name="connsiteX2" fmla="*/ 83451 w 418499"/>
                        <a:gd name="connsiteY2" fmla="*/ 54086 h 697743"/>
                        <a:gd name="connsiteX3" fmla="*/ 73667 w 418499"/>
                        <a:gd name="connsiteY3" fmla="*/ 104431 h 697743"/>
                        <a:gd name="connsiteX4" fmla="*/ 44219 w 418499"/>
                        <a:gd name="connsiteY4" fmla="*/ 249235 h 697743"/>
                        <a:gd name="connsiteX5" fmla="*/ 49111 w 418499"/>
                        <a:gd name="connsiteY5" fmla="*/ 298334 h 697743"/>
                        <a:gd name="connsiteX6" fmla="*/ 52756 w 418499"/>
                        <a:gd name="connsiteY6" fmla="*/ 378120 h 697743"/>
                        <a:gd name="connsiteX7" fmla="*/ 45370 w 418499"/>
                        <a:gd name="connsiteY7" fmla="*/ 440645 h 697743"/>
                        <a:gd name="connsiteX8" fmla="*/ 28201 w 418499"/>
                        <a:gd name="connsiteY8" fmla="*/ 490991 h 697743"/>
                        <a:gd name="connsiteX9" fmla="*/ 12278 w 418499"/>
                        <a:gd name="connsiteY9" fmla="*/ 537596 h 697743"/>
                        <a:gd name="connsiteX10" fmla="*/ 0 w 418499"/>
                        <a:gd name="connsiteY10" fmla="*/ 627164 h 697743"/>
                        <a:gd name="connsiteX11" fmla="*/ 5564 w 418499"/>
                        <a:gd name="connsiteY11" fmla="*/ 697744 h 697743"/>
                        <a:gd name="connsiteX12" fmla="*/ 418499 w 418499"/>
                        <a:gd name="connsiteY12" fmla="*/ 697744 h 697743"/>
                        <a:gd name="connsiteX13" fmla="*/ 413607 w 418499"/>
                        <a:gd name="connsiteY13" fmla="*/ 497032 h 697743"/>
                        <a:gd name="connsiteX14" fmla="*/ 362098 w 418499"/>
                        <a:gd name="connsiteY14" fmla="*/ 446686 h 697743"/>
                        <a:gd name="connsiteX15" fmla="*/ 375623 w 418499"/>
                        <a:gd name="connsiteY15" fmla="*/ 391450 h 697743"/>
                        <a:gd name="connsiteX16" fmla="*/ 363345 w 418499"/>
                        <a:gd name="connsiteY16" fmla="*/ 187765 h 697743"/>
                        <a:gd name="connsiteX17" fmla="*/ 337543 w 418499"/>
                        <a:gd name="connsiteY17" fmla="*/ 44208 h 697743"/>
                        <a:gd name="connsiteX18" fmla="*/ 305601 w 418499"/>
                        <a:gd name="connsiteY18" fmla="*/ 18412 h 697743"/>
                        <a:gd name="connsiteX19" fmla="*/ 239321 w 418499"/>
                        <a:gd name="connsiteY19" fmla="*/ 0 h 697743"/>
                        <a:gd name="connsiteX20" fmla="*/ 175534 w 418499"/>
                        <a:gd name="connsiteY20" fmla="*/ 2493 h 6977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18499" h="697743">
                          <a:moveTo>
                            <a:pt x="175534" y="2589"/>
                          </a:moveTo>
                          <a:lnTo>
                            <a:pt x="119037" y="32029"/>
                          </a:lnTo>
                          <a:lnTo>
                            <a:pt x="83451" y="54086"/>
                          </a:lnTo>
                          <a:lnTo>
                            <a:pt x="73667" y="104431"/>
                          </a:lnTo>
                          <a:lnTo>
                            <a:pt x="44219" y="249235"/>
                          </a:lnTo>
                          <a:lnTo>
                            <a:pt x="49111" y="298334"/>
                          </a:lnTo>
                          <a:lnTo>
                            <a:pt x="52756" y="378120"/>
                          </a:lnTo>
                          <a:lnTo>
                            <a:pt x="45370" y="440645"/>
                          </a:lnTo>
                          <a:lnTo>
                            <a:pt x="28201" y="490991"/>
                          </a:lnTo>
                          <a:lnTo>
                            <a:pt x="12278" y="537596"/>
                          </a:lnTo>
                          <a:lnTo>
                            <a:pt x="0" y="627164"/>
                          </a:lnTo>
                          <a:lnTo>
                            <a:pt x="5564" y="697744"/>
                          </a:lnTo>
                          <a:lnTo>
                            <a:pt x="418499" y="697744"/>
                          </a:lnTo>
                          <a:lnTo>
                            <a:pt x="413607" y="497032"/>
                          </a:lnTo>
                          <a:lnTo>
                            <a:pt x="362098" y="446686"/>
                          </a:lnTo>
                          <a:lnTo>
                            <a:pt x="375623" y="391450"/>
                          </a:lnTo>
                          <a:cubicBezTo>
                            <a:pt x="375623" y="391450"/>
                            <a:pt x="364592" y="195150"/>
                            <a:pt x="363345" y="187765"/>
                          </a:cubicBezTo>
                          <a:cubicBezTo>
                            <a:pt x="362098" y="180381"/>
                            <a:pt x="337543" y="44208"/>
                            <a:pt x="337543" y="44208"/>
                          </a:cubicBezTo>
                          <a:lnTo>
                            <a:pt x="305601" y="18412"/>
                          </a:lnTo>
                          <a:lnTo>
                            <a:pt x="239321" y="0"/>
                          </a:lnTo>
                          <a:lnTo>
                            <a:pt x="175534" y="2493"/>
                          </a:lnTo>
                          <a:close/>
                        </a:path>
                      </a:pathLst>
                    </a:custGeom>
                    <a:solidFill>
                      <a:srgbClr val="FFFFFF"/>
                    </a:solidFill>
                    <a:ln w="9583" cap="flat">
                      <a:noFill/>
                      <a:prstDash val="solid"/>
                      <a:miter/>
                    </a:ln>
                  </p:spPr>
                  <p:txBody>
                    <a:bodyPr rtlCol="0" anchor="ctr"/>
                    <a:lstStyle/>
                    <a:p>
                      <a:endParaRPr lang="en-US"/>
                    </a:p>
                  </p:txBody>
                </p:sp>
                <p:grpSp>
                  <p:nvGrpSpPr>
                    <p:cNvPr id="152" name="Graphic 261">
                      <a:extLst>
                        <a:ext uri="{FF2B5EF4-FFF2-40B4-BE49-F238E27FC236}">
                          <a16:creationId xmlns:a16="http://schemas.microsoft.com/office/drawing/2014/main" id="{85B512D7-ED53-04E1-04F7-BE8D9FB9D7FB}"/>
                        </a:ext>
                      </a:extLst>
                    </p:cNvPr>
                    <p:cNvGrpSpPr/>
                    <p:nvPr/>
                  </p:nvGrpSpPr>
                  <p:grpSpPr>
                    <a:xfrm>
                      <a:off x="6587738" y="5606835"/>
                      <a:ext cx="411305" cy="702634"/>
                      <a:chOff x="6587738" y="5606835"/>
                      <a:chExt cx="411305" cy="702634"/>
                    </a:xfrm>
                    <a:noFill/>
                  </p:grpSpPr>
                  <p:grpSp>
                    <p:nvGrpSpPr>
                      <p:cNvPr id="154" name="Graphic 261">
                        <a:extLst>
                          <a:ext uri="{FF2B5EF4-FFF2-40B4-BE49-F238E27FC236}">
                            <a16:creationId xmlns:a16="http://schemas.microsoft.com/office/drawing/2014/main" id="{D4E736AB-6181-9C46-7B33-EC3701EBDD69}"/>
                          </a:ext>
                        </a:extLst>
                      </p:cNvPr>
                      <p:cNvGrpSpPr/>
                      <p:nvPr/>
                    </p:nvGrpSpPr>
                    <p:grpSpPr>
                      <a:xfrm>
                        <a:off x="6587738" y="5952063"/>
                        <a:ext cx="411305" cy="357406"/>
                        <a:chOff x="6587738" y="5952063"/>
                        <a:chExt cx="411305" cy="357406"/>
                      </a:xfrm>
                      <a:noFill/>
                    </p:grpSpPr>
                    <p:sp>
                      <p:nvSpPr>
                        <p:cNvPr id="158" name="Freeform 157">
                          <a:extLst>
                            <a:ext uri="{FF2B5EF4-FFF2-40B4-BE49-F238E27FC236}">
                              <a16:creationId xmlns:a16="http://schemas.microsoft.com/office/drawing/2014/main" id="{7398378B-CE01-CAB4-C81A-B4E300C8889A}"/>
                            </a:ext>
                          </a:extLst>
                        </p:cNvPr>
                        <p:cNvSpPr/>
                        <p:nvPr/>
                      </p:nvSpPr>
                      <p:spPr>
                        <a:xfrm>
                          <a:off x="6838953" y="5966831"/>
                          <a:ext cx="160090" cy="342638"/>
                        </a:xfrm>
                        <a:custGeom>
                          <a:avLst/>
                          <a:gdLst>
                            <a:gd name="connsiteX0" fmla="*/ 160091 w 160090"/>
                            <a:gd name="connsiteY0" fmla="*/ 342639 h 342638"/>
                            <a:gd name="connsiteX1" fmla="*/ 160091 w 160090"/>
                            <a:gd name="connsiteY1" fmla="*/ 208479 h 342638"/>
                            <a:gd name="connsiteX2" fmla="*/ 26282 w 160090"/>
                            <a:gd name="connsiteY2" fmla="*/ 64826 h 342638"/>
                            <a:gd name="connsiteX3" fmla="*/ 0 w 160090"/>
                            <a:gd name="connsiteY3" fmla="*/ 0 h 342638"/>
                          </a:gdLst>
                          <a:ahLst/>
                          <a:cxnLst>
                            <a:cxn ang="0">
                              <a:pos x="connsiteX0" y="connsiteY0"/>
                            </a:cxn>
                            <a:cxn ang="0">
                              <a:pos x="connsiteX1" y="connsiteY1"/>
                            </a:cxn>
                            <a:cxn ang="0">
                              <a:pos x="connsiteX2" y="connsiteY2"/>
                            </a:cxn>
                            <a:cxn ang="0">
                              <a:pos x="connsiteX3" y="connsiteY3"/>
                            </a:cxn>
                          </a:cxnLst>
                          <a:rect l="l" t="t" r="r" b="b"/>
                          <a:pathLst>
                            <a:path w="160090" h="342638">
                              <a:moveTo>
                                <a:pt x="160091" y="342639"/>
                              </a:moveTo>
                              <a:lnTo>
                                <a:pt x="160091" y="208479"/>
                              </a:lnTo>
                              <a:cubicBezTo>
                                <a:pt x="160091" y="133201"/>
                                <a:pt x="96399" y="64826"/>
                                <a:pt x="26282" y="64826"/>
                              </a:cubicBezTo>
                              <a:cubicBezTo>
                                <a:pt x="5851" y="30399"/>
                                <a:pt x="0" y="0"/>
                                <a:pt x="0" y="0"/>
                              </a:cubicBezTo>
                            </a:path>
                          </a:pathLst>
                        </a:custGeom>
                        <a:noFill/>
                        <a:ln w="29419" cap="rnd">
                          <a:solidFill>
                            <a:srgbClr val="67BF75"/>
                          </a:solidFill>
                          <a:prstDash val="solid"/>
                          <a:round/>
                        </a:ln>
                      </p:spPr>
                      <p:txBody>
                        <a:bodyPr rtlCol="0" anchor="ctr"/>
                        <a:lstStyle/>
                        <a:p>
                          <a:endParaRPr lang="en-US"/>
                        </a:p>
                      </p:txBody>
                    </p:sp>
                    <p:sp>
                      <p:nvSpPr>
                        <p:cNvPr id="159" name="Freeform 158">
                          <a:extLst>
                            <a:ext uri="{FF2B5EF4-FFF2-40B4-BE49-F238E27FC236}">
                              <a16:creationId xmlns:a16="http://schemas.microsoft.com/office/drawing/2014/main" id="{8AC2C7AA-3B14-DA4B-0FD6-16287C2F4F5E}"/>
                            </a:ext>
                          </a:extLst>
                        </p:cNvPr>
                        <p:cNvSpPr/>
                        <p:nvPr/>
                      </p:nvSpPr>
                      <p:spPr>
                        <a:xfrm>
                          <a:off x="6587738" y="5952063"/>
                          <a:ext cx="154239" cy="357406"/>
                        </a:xfrm>
                        <a:custGeom>
                          <a:avLst/>
                          <a:gdLst>
                            <a:gd name="connsiteX0" fmla="*/ 0 w 154239"/>
                            <a:gd name="connsiteY0" fmla="*/ 357406 h 357406"/>
                            <a:gd name="connsiteX1" fmla="*/ 0 w 154239"/>
                            <a:gd name="connsiteY1" fmla="*/ 223247 h 357406"/>
                            <a:gd name="connsiteX2" fmla="*/ 133809 w 154239"/>
                            <a:gd name="connsiteY2" fmla="*/ 79594 h 357406"/>
                            <a:gd name="connsiteX3" fmla="*/ 154240 w 154239"/>
                            <a:gd name="connsiteY3" fmla="*/ 0 h 357406"/>
                          </a:gdLst>
                          <a:ahLst/>
                          <a:cxnLst>
                            <a:cxn ang="0">
                              <a:pos x="connsiteX0" y="connsiteY0"/>
                            </a:cxn>
                            <a:cxn ang="0">
                              <a:pos x="connsiteX1" y="connsiteY1"/>
                            </a:cxn>
                            <a:cxn ang="0">
                              <a:pos x="connsiteX2" y="connsiteY2"/>
                            </a:cxn>
                            <a:cxn ang="0">
                              <a:pos x="connsiteX3" y="connsiteY3"/>
                            </a:cxn>
                          </a:cxnLst>
                          <a:rect l="l" t="t" r="r" b="b"/>
                          <a:pathLst>
                            <a:path w="154239" h="357406">
                              <a:moveTo>
                                <a:pt x="0" y="357406"/>
                              </a:moveTo>
                              <a:lnTo>
                                <a:pt x="0" y="223247"/>
                              </a:lnTo>
                              <a:cubicBezTo>
                                <a:pt x="0" y="147968"/>
                                <a:pt x="63691" y="79594"/>
                                <a:pt x="133809" y="79594"/>
                              </a:cubicBezTo>
                              <a:cubicBezTo>
                                <a:pt x="154240" y="45167"/>
                                <a:pt x="154240" y="0"/>
                                <a:pt x="154240" y="0"/>
                              </a:cubicBezTo>
                            </a:path>
                          </a:pathLst>
                        </a:custGeom>
                        <a:noFill/>
                        <a:ln w="29419" cap="rnd">
                          <a:solidFill>
                            <a:srgbClr val="67BF75"/>
                          </a:solidFill>
                          <a:prstDash val="solid"/>
                          <a:round/>
                        </a:ln>
                      </p:spPr>
                      <p:txBody>
                        <a:bodyPr rtlCol="0" anchor="ctr"/>
                        <a:lstStyle/>
                        <a:p>
                          <a:endParaRPr lang="en-US"/>
                        </a:p>
                      </p:txBody>
                    </p:sp>
                  </p:grpSp>
                  <p:grpSp>
                    <p:nvGrpSpPr>
                      <p:cNvPr id="155" name="Graphic 261">
                        <a:extLst>
                          <a:ext uri="{FF2B5EF4-FFF2-40B4-BE49-F238E27FC236}">
                            <a16:creationId xmlns:a16="http://schemas.microsoft.com/office/drawing/2014/main" id="{2082442F-C90E-2B5F-AACF-68F2F6F8403F}"/>
                          </a:ext>
                        </a:extLst>
                      </p:cNvPr>
                      <p:cNvGrpSpPr/>
                      <p:nvPr/>
                    </p:nvGrpSpPr>
                    <p:grpSpPr>
                      <a:xfrm>
                        <a:off x="6636992" y="5606835"/>
                        <a:ext cx="316666" cy="448699"/>
                        <a:chOff x="6636992" y="5606835"/>
                        <a:chExt cx="316666" cy="448699"/>
                      </a:xfrm>
                      <a:noFill/>
                    </p:grpSpPr>
                    <p:sp>
                      <p:nvSpPr>
                        <p:cNvPr id="156" name="Freeform 155">
                          <a:extLst>
                            <a:ext uri="{FF2B5EF4-FFF2-40B4-BE49-F238E27FC236}">
                              <a16:creationId xmlns:a16="http://schemas.microsoft.com/office/drawing/2014/main" id="{73897712-129F-7026-00EE-6F617F676812}"/>
                            </a:ext>
                          </a:extLst>
                        </p:cNvPr>
                        <p:cNvSpPr/>
                        <p:nvPr/>
                      </p:nvSpPr>
                      <p:spPr>
                        <a:xfrm>
                          <a:off x="6700061" y="5697170"/>
                          <a:ext cx="198530" cy="266496"/>
                        </a:xfrm>
                        <a:custGeom>
                          <a:avLst/>
                          <a:gdLst>
                            <a:gd name="connsiteX0" fmla="*/ 80573 w 198530"/>
                            <a:gd name="connsiteY0" fmla="*/ 0 h 266496"/>
                            <a:gd name="connsiteX1" fmla="*/ 174671 w 198530"/>
                            <a:gd name="connsiteY1" fmla="*/ 62141 h 266496"/>
                            <a:gd name="connsiteX2" fmla="*/ 198363 w 198530"/>
                            <a:gd name="connsiteY2" fmla="*/ 117761 h 266496"/>
                            <a:gd name="connsiteX3" fmla="*/ 92467 w 198530"/>
                            <a:gd name="connsiteY3" fmla="*/ 266497 h 266496"/>
                            <a:gd name="connsiteX4" fmla="*/ 0 w 198530"/>
                            <a:gd name="connsiteY4" fmla="*/ 112678 h 2664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8530" h="266496">
                              <a:moveTo>
                                <a:pt x="80573" y="0"/>
                              </a:moveTo>
                              <a:cubicBezTo>
                                <a:pt x="80573" y="0"/>
                                <a:pt x="63307" y="60127"/>
                                <a:pt x="174671" y="62141"/>
                              </a:cubicBezTo>
                              <a:cubicBezTo>
                                <a:pt x="174671" y="62141"/>
                                <a:pt x="200857" y="67415"/>
                                <a:pt x="198363" y="117761"/>
                              </a:cubicBezTo>
                              <a:cubicBezTo>
                                <a:pt x="194238" y="202630"/>
                                <a:pt x="151650" y="266497"/>
                                <a:pt x="92467" y="266497"/>
                              </a:cubicBezTo>
                              <a:cubicBezTo>
                                <a:pt x="33284" y="266497"/>
                                <a:pt x="0" y="197643"/>
                                <a:pt x="0" y="112678"/>
                              </a:cubicBezTo>
                            </a:path>
                          </a:pathLst>
                        </a:custGeom>
                        <a:noFill/>
                        <a:ln w="29419" cap="rnd">
                          <a:solidFill>
                            <a:srgbClr val="67BF75"/>
                          </a:solidFill>
                          <a:prstDash val="solid"/>
                          <a:round/>
                        </a:ln>
                      </p:spPr>
                      <p:txBody>
                        <a:bodyPr rtlCol="0" anchor="ctr"/>
                        <a:lstStyle/>
                        <a:p>
                          <a:endParaRPr lang="en-US"/>
                        </a:p>
                      </p:txBody>
                    </p:sp>
                    <p:sp>
                      <p:nvSpPr>
                        <p:cNvPr id="157" name="Freeform 156">
                          <a:extLst>
                            <a:ext uri="{FF2B5EF4-FFF2-40B4-BE49-F238E27FC236}">
                              <a16:creationId xmlns:a16="http://schemas.microsoft.com/office/drawing/2014/main" id="{B69AB5B0-A0FA-A7CE-9641-AE705B7979E7}"/>
                            </a:ext>
                          </a:extLst>
                        </p:cNvPr>
                        <p:cNvSpPr/>
                        <p:nvPr/>
                      </p:nvSpPr>
                      <p:spPr>
                        <a:xfrm>
                          <a:off x="6636992" y="5606835"/>
                          <a:ext cx="316666" cy="448699"/>
                        </a:xfrm>
                        <a:custGeom>
                          <a:avLst/>
                          <a:gdLst>
                            <a:gd name="connsiteX0" fmla="*/ 50 w 316666"/>
                            <a:gd name="connsiteY0" fmla="*/ 444960 h 448699"/>
                            <a:gd name="connsiteX1" fmla="*/ 28634 w 316666"/>
                            <a:gd name="connsiteY1" fmla="*/ 68182 h 448699"/>
                            <a:gd name="connsiteX2" fmla="*/ 144601 w 316666"/>
                            <a:gd name="connsiteY2" fmla="*/ 12850 h 448699"/>
                            <a:gd name="connsiteX3" fmla="*/ 188341 w 316666"/>
                            <a:gd name="connsiteY3" fmla="*/ 0 h 448699"/>
                            <a:gd name="connsiteX4" fmla="*/ 315818 w 316666"/>
                            <a:gd name="connsiteY4" fmla="*/ 178080 h 448699"/>
                            <a:gd name="connsiteX5" fmla="*/ 315435 w 316666"/>
                            <a:gd name="connsiteY5" fmla="*/ 312527 h 448699"/>
                            <a:gd name="connsiteX6" fmla="*/ 314188 w 316666"/>
                            <a:gd name="connsiteY6" fmla="*/ 448700 h 4486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6666" h="448699">
                              <a:moveTo>
                                <a:pt x="50" y="444960"/>
                              </a:moveTo>
                              <a:cubicBezTo>
                                <a:pt x="2352" y="294306"/>
                                <a:pt x="-9542" y="140392"/>
                                <a:pt x="28634" y="68182"/>
                              </a:cubicBezTo>
                              <a:cubicBezTo>
                                <a:pt x="69304" y="-8823"/>
                                <a:pt x="144601" y="12850"/>
                                <a:pt x="144601" y="12850"/>
                              </a:cubicBezTo>
                              <a:cubicBezTo>
                                <a:pt x="144601" y="12850"/>
                                <a:pt x="161771" y="0"/>
                                <a:pt x="188341" y="0"/>
                              </a:cubicBezTo>
                              <a:cubicBezTo>
                                <a:pt x="214911" y="0"/>
                                <a:pt x="310926" y="29248"/>
                                <a:pt x="315818" y="178080"/>
                              </a:cubicBezTo>
                              <a:cubicBezTo>
                                <a:pt x="317929" y="242522"/>
                                <a:pt x="315435" y="284237"/>
                                <a:pt x="315435" y="312527"/>
                              </a:cubicBezTo>
                              <a:cubicBezTo>
                                <a:pt x="315435" y="338227"/>
                                <a:pt x="314188" y="427027"/>
                                <a:pt x="314188" y="448700"/>
                              </a:cubicBezTo>
                            </a:path>
                          </a:pathLst>
                        </a:custGeom>
                        <a:noFill/>
                        <a:ln w="29419" cap="rnd">
                          <a:solidFill>
                            <a:srgbClr val="67BF75"/>
                          </a:solidFill>
                          <a:prstDash val="solid"/>
                          <a:round/>
                        </a:ln>
                      </p:spPr>
                      <p:txBody>
                        <a:bodyPr rtlCol="0" anchor="ctr"/>
                        <a:lstStyle/>
                        <a:p>
                          <a:endParaRPr lang="en-US"/>
                        </a:p>
                      </p:txBody>
                    </p:sp>
                  </p:grpSp>
                </p:grpSp>
                <p:sp>
                  <p:nvSpPr>
                    <p:cNvPr id="153" name="Freeform 152">
                      <a:extLst>
                        <a:ext uri="{FF2B5EF4-FFF2-40B4-BE49-F238E27FC236}">
                          <a16:creationId xmlns:a16="http://schemas.microsoft.com/office/drawing/2014/main" id="{C0B3485D-F631-D3BA-1ACC-22648F6AD3FC}"/>
                        </a:ext>
                      </a:extLst>
                    </p:cNvPr>
                    <p:cNvSpPr/>
                    <p:nvPr/>
                  </p:nvSpPr>
                  <p:spPr>
                    <a:xfrm>
                      <a:off x="6721451" y="6031753"/>
                      <a:ext cx="143688" cy="47289"/>
                    </a:xfrm>
                    <a:custGeom>
                      <a:avLst/>
                      <a:gdLst>
                        <a:gd name="connsiteX0" fmla="*/ 0 w 143688"/>
                        <a:gd name="connsiteY0" fmla="*/ 0 h 47289"/>
                        <a:gd name="connsiteX1" fmla="*/ 42205 w 143688"/>
                        <a:gd name="connsiteY1" fmla="*/ 36153 h 47289"/>
                        <a:gd name="connsiteX2" fmla="*/ 102922 w 143688"/>
                        <a:gd name="connsiteY2" fmla="*/ 35769 h 47289"/>
                        <a:gd name="connsiteX3" fmla="*/ 143688 w 143688"/>
                        <a:gd name="connsiteY3" fmla="*/ 0 h 47289"/>
                      </a:gdLst>
                      <a:ahLst/>
                      <a:cxnLst>
                        <a:cxn ang="0">
                          <a:pos x="connsiteX0" y="connsiteY0"/>
                        </a:cxn>
                        <a:cxn ang="0">
                          <a:pos x="connsiteX1" y="connsiteY1"/>
                        </a:cxn>
                        <a:cxn ang="0">
                          <a:pos x="connsiteX2" y="connsiteY2"/>
                        </a:cxn>
                        <a:cxn ang="0">
                          <a:pos x="connsiteX3" y="connsiteY3"/>
                        </a:cxn>
                      </a:cxnLst>
                      <a:rect l="l" t="t" r="r" b="b"/>
                      <a:pathLst>
                        <a:path w="143688" h="47289">
                          <a:moveTo>
                            <a:pt x="0" y="0"/>
                          </a:moveTo>
                          <a:lnTo>
                            <a:pt x="42205" y="36153"/>
                          </a:lnTo>
                          <a:cubicBezTo>
                            <a:pt x="59758" y="51113"/>
                            <a:pt x="85657" y="51017"/>
                            <a:pt x="102922" y="35769"/>
                          </a:cubicBezTo>
                          <a:lnTo>
                            <a:pt x="143688" y="0"/>
                          </a:lnTo>
                        </a:path>
                      </a:pathLst>
                    </a:custGeom>
                    <a:noFill/>
                    <a:ln w="29419" cap="rnd">
                      <a:solidFill>
                        <a:srgbClr val="67BF75"/>
                      </a:solidFill>
                      <a:prstDash val="solid"/>
                      <a:round/>
                    </a:ln>
                  </p:spPr>
                  <p:txBody>
                    <a:bodyPr rtlCol="0" anchor="ctr"/>
                    <a:lstStyle/>
                    <a:p>
                      <a:endParaRPr lang="en-US"/>
                    </a:p>
                  </p:txBody>
                </p:sp>
              </p:grpSp>
              <p:grpSp>
                <p:nvGrpSpPr>
                  <p:cNvPr id="130" name="Graphic 261">
                    <a:extLst>
                      <a:ext uri="{FF2B5EF4-FFF2-40B4-BE49-F238E27FC236}">
                        <a16:creationId xmlns:a16="http://schemas.microsoft.com/office/drawing/2014/main" id="{3A3D2A92-09EB-4142-B917-4E26426A3515}"/>
                      </a:ext>
                    </a:extLst>
                  </p:cNvPr>
                  <p:cNvGrpSpPr/>
                  <p:nvPr/>
                </p:nvGrpSpPr>
                <p:grpSpPr>
                  <a:xfrm>
                    <a:off x="7549337" y="5606835"/>
                    <a:ext cx="418499" cy="702730"/>
                    <a:chOff x="7549337" y="5606835"/>
                    <a:chExt cx="418499" cy="702730"/>
                  </a:xfrm>
                </p:grpSpPr>
                <p:sp>
                  <p:nvSpPr>
                    <p:cNvPr id="142" name="Freeform 141">
                      <a:extLst>
                        <a:ext uri="{FF2B5EF4-FFF2-40B4-BE49-F238E27FC236}">
                          <a16:creationId xmlns:a16="http://schemas.microsoft.com/office/drawing/2014/main" id="{0B5F19EC-FE35-E007-E206-1E2989547CF1}"/>
                        </a:ext>
                      </a:extLst>
                    </p:cNvPr>
                    <p:cNvSpPr/>
                    <p:nvPr/>
                  </p:nvSpPr>
                  <p:spPr>
                    <a:xfrm>
                      <a:off x="7549337" y="5611822"/>
                      <a:ext cx="418499" cy="697743"/>
                    </a:xfrm>
                    <a:custGeom>
                      <a:avLst/>
                      <a:gdLst>
                        <a:gd name="connsiteX0" fmla="*/ 175534 w 418499"/>
                        <a:gd name="connsiteY0" fmla="*/ 2589 h 697743"/>
                        <a:gd name="connsiteX1" fmla="*/ 119037 w 418499"/>
                        <a:gd name="connsiteY1" fmla="*/ 32029 h 697743"/>
                        <a:gd name="connsiteX2" fmla="*/ 83451 w 418499"/>
                        <a:gd name="connsiteY2" fmla="*/ 54086 h 697743"/>
                        <a:gd name="connsiteX3" fmla="*/ 73667 w 418499"/>
                        <a:gd name="connsiteY3" fmla="*/ 104431 h 697743"/>
                        <a:gd name="connsiteX4" fmla="*/ 44219 w 418499"/>
                        <a:gd name="connsiteY4" fmla="*/ 249235 h 697743"/>
                        <a:gd name="connsiteX5" fmla="*/ 49111 w 418499"/>
                        <a:gd name="connsiteY5" fmla="*/ 298334 h 697743"/>
                        <a:gd name="connsiteX6" fmla="*/ 52756 w 418499"/>
                        <a:gd name="connsiteY6" fmla="*/ 378120 h 697743"/>
                        <a:gd name="connsiteX7" fmla="*/ 45370 w 418499"/>
                        <a:gd name="connsiteY7" fmla="*/ 440645 h 697743"/>
                        <a:gd name="connsiteX8" fmla="*/ 28201 w 418499"/>
                        <a:gd name="connsiteY8" fmla="*/ 490991 h 697743"/>
                        <a:gd name="connsiteX9" fmla="*/ 12278 w 418499"/>
                        <a:gd name="connsiteY9" fmla="*/ 537596 h 697743"/>
                        <a:gd name="connsiteX10" fmla="*/ 0 w 418499"/>
                        <a:gd name="connsiteY10" fmla="*/ 627164 h 697743"/>
                        <a:gd name="connsiteX11" fmla="*/ 5564 w 418499"/>
                        <a:gd name="connsiteY11" fmla="*/ 697744 h 697743"/>
                        <a:gd name="connsiteX12" fmla="*/ 418499 w 418499"/>
                        <a:gd name="connsiteY12" fmla="*/ 697744 h 697743"/>
                        <a:gd name="connsiteX13" fmla="*/ 413607 w 418499"/>
                        <a:gd name="connsiteY13" fmla="*/ 497032 h 697743"/>
                        <a:gd name="connsiteX14" fmla="*/ 362098 w 418499"/>
                        <a:gd name="connsiteY14" fmla="*/ 446686 h 697743"/>
                        <a:gd name="connsiteX15" fmla="*/ 375623 w 418499"/>
                        <a:gd name="connsiteY15" fmla="*/ 391450 h 697743"/>
                        <a:gd name="connsiteX16" fmla="*/ 363345 w 418499"/>
                        <a:gd name="connsiteY16" fmla="*/ 187765 h 697743"/>
                        <a:gd name="connsiteX17" fmla="*/ 337543 w 418499"/>
                        <a:gd name="connsiteY17" fmla="*/ 44208 h 697743"/>
                        <a:gd name="connsiteX18" fmla="*/ 305601 w 418499"/>
                        <a:gd name="connsiteY18" fmla="*/ 18412 h 697743"/>
                        <a:gd name="connsiteX19" fmla="*/ 239321 w 418499"/>
                        <a:gd name="connsiteY19" fmla="*/ 0 h 697743"/>
                        <a:gd name="connsiteX20" fmla="*/ 175534 w 418499"/>
                        <a:gd name="connsiteY20" fmla="*/ 2493 h 6977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18499" h="697743">
                          <a:moveTo>
                            <a:pt x="175534" y="2589"/>
                          </a:moveTo>
                          <a:lnTo>
                            <a:pt x="119037" y="32029"/>
                          </a:lnTo>
                          <a:lnTo>
                            <a:pt x="83451" y="54086"/>
                          </a:lnTo>
                          <a:lnTo>
                            <a:pt x="73667" y="104431"/>
                          </a:lnTo>
                          <a:lnTo>
                            <a:pt x="44219" y="249235"/>
                          </a:lnTo>
                          <a:lnTo>
                            <a:pt x="49111" y="298334"/>
                          </a:lnTo>
                          <a:lnTo>
                            <a:pt x="52756" y="378120"/>
                          </a:lnTo>
                          <a:lnTo>
                            <a:pt x="45370" y="440645"/>
                          </a:lnTo>
                          <a:lnTo>
                            <a:pt x="28201" y="490991"/>
                          </a:lnTo>
                          <a:lnTo>
                            <a:pt x="12278" y="537596"/>
                          </a:lnTo>
                          <a:lnTo>
                            <a:pt x="0" y="627164"/>
                          </a:lnTo>
                          <a:lnTo>
                            <a:pt x="5564" y="697744"/>
                          </a:lnTo>
                          <a:lnTo>
                            <a:pt x="418499" y="697744"/>
                          </a:lnTo>
                          <a:lnTo>
                            <a:pt x="413607" y="497032"/>
                          </a:lnTo>
                          <a:lnTo>
                            <a:pt x="362098" y="446686"/>
                          </a:lnTo>
                          <a:lnTo>
                            <a:pt x="375623" y="391450"/>
                          </a:lnTo>
                          <a:cubicBezTo>
                            <a:pt x="375623" y="391450"/>
                            <a:pt x="364592" y="195150"/>
                            <a:pt x="363345" y="187765"/>
                          </a:cubicBezTo>
                          <a:cubicBezTo>
                            <a:pt x="362098" y="180381"/>
                            <a:pt x="337543" y="44208"/>
                            <a:pt x="337543" y="44208"/>
                          </a:cubicBezTo>
                          <a:lnTo>
                            <a:pt x="305601" y="18412"/>
                          </a:lnTo>
                          <a:lnTo>
                            <a:pt x="239321" y="0"/>
                          </a:lnTo>
                          <a:lnTo>
                            <a:pt x="175534" y="2493"/>
                          </a:lnTo>
                          <a:close/>
                        </a:path>
                      </a:pathLst>
                    </a:custGeom>
                    <a:solidFill>
                      <a:srgbClr val="FFFFFF"/>
                    </a:solidFill>
                    <a:ln w="9583" cap="flat">
                      <a:noFill/>
                      <a:prstDash val="solid"/>
                      <a:miter/>
                    </a:ln>
                  </p:spPr>
                  <p:txBody>
                    <a:bodyPr rtlCol="0" anchor="ctr"/>
                    <a:lstStyle/>
                    <a:p>
                      <a:endParaRPr lang="en-US"/>
                    </a:p>
                  </p:txBody>
                </p:sp>
                <p:grpSp>
                  <p:nvGrpSpPr>
                    <p:cNvPr id="143" name="Graphic 261">
                      <a:extLst>
                        <a:ext uri="{FF2B5EF4-FFF2-40B4-BE49-F238E27FC236}">
                          <a16:creationId xmlns:a16="http://schemas.microsoft.com/office/drawing/2014/main" id="{103C5B71-70A0-3A0E-14F4-14F667FB1DF3}"/>
                        </a:ext>
                      </a:extLst>
                    </p:cNvPr>
                    <p:cNvGrpSpPr/>
                    <p:nvPr/>
                  </p:nvGrpSpPr>
                  <p:grpSpPr>
                    <a:xfrm>
                      <a:off x="7555955" y="5606835"/>
                      <a:ext cx="411401" cy="702634"/>
                      <a:chOff x="7555955" y="5606835"/>
                      <a:chExt cx="411401" cy="702634"/>
                    </a:xfrm>
                    <a:noFill/>
                  </p:grpSpPr>
                  <p:grpSp>
                    <p:nvGrpSpPr>
                      <p:cNvPr id="145" name="Graphic 261">
                        <a:extLst>
                          <a:ext uri="{FF2B5EF4-FFF2-40B4-BE49-F238E27FC236}">
                            <a16:creationId xmlns:a16="http://schemas.microsoft.com/office/drawing/2014/main" id="{A24ADC55-E523-0384-8177-8832F2471BC8}"/>
                          </a:ext>
                        </a:extLst>
                      </p:cNvPr>
                      <p:cNvGrpSpPr/>
                      <p:nvPr/>
                    </p:nvGrpSpPr>
                    <p:grpSpPr>
                      <a:xfrm>
                        <a:off x="7555955" y="5952063"/>
                        <a:ext cx="411401" cy="357406"/>
                        <a:chOff x="7555955" y="5952063"/>
                        <a:chExt cx="411401" cy="357406"/>
                      </a:xfrm>
                      <a:noFill/>
                    </p:grpSpPr>
                    <p:sp>
                      <p:nvSpPr>
                        <p:cNvPr id="149" name="Freeform 148">
                          <a:extLst>
                            <a:ext uri="{FF2B5EF4-FFF2-40B4-BE49-F238E27FC236}">
                              <a16:creationId xmlns:a16="http://schemas.microsoft.com/office/drawing/2014/main" id="{5BE5FDBB-62CC-6204-F1E3-8FFECAE92EAF}"/>
                            </a:ext>
                          </a:extLst>
                        </p:cNvPr>
                        <p:cNvSpPr/>
                        <p:nvPr/>
                      </p:nvSpPr>
                      <p:spPr>
                        <a:xfrm>
                          <a:off x="7807266" y="5966831"/>
                          <a:ext cx="160090" cy="342638"/>
                        </a:xfrm>
                        <a:custGeom>
                          <a:avLst/>
                          <a:gdLst>
                            <a:gd name="connsiteX0" fmla="*/ 160091 w 160090"/>
                            <a:gd name="connsiteY0" fmla="*/ 342639 h 342638"/>
                            <a:gd name="connsiteX1" fmla="*/ 160091 w 160090"/>
                            <a:gd name="connsiteY1" fmla="*/ 208479 h 342638"/>
                            <a:gd name="connsiteX2" fmla="*/ 26282 w 160090"/>
                            <a:gd name="connsiteY2" fmla="*/ 64826 h 342638"/>
                            <a:gd name="connsiteX3" fmla="*/ 0 w 160090"/>
                            <a:gd name="connsiteY3" fmla="*/ 0 h 342638"/>
                          </a:gdLst>
                          <a:ahLst/>
                          <a:cxnLst>
                            <a:cxn ang="0">
                              <a:pos x="connsiteX0" y="connsiteY0"/>
                            </a:cxn>
                            <a:cxn ang="0">
                              <a:pos x="connsiteX1" y="connsiteY1"/>
                            </a:cxn>
                            <a:cxn ang="0">
                              <a:pos x="connsiteX2" y="connsiteY2"/>
                            </a:cxn>
                            <a:cxn ang="0">
                              <a:pos x="connsiteX3" y="connsiteY3"/>
                            </a:cxn>
                          </a:cxnLst>
                          <a:rect l="l" t="t" r="r" b="b"/>
                          <a:pathLst>
                            <a:path w="160090" h="342638">
                              <a:moveTo>
                                <a:pt x="160091" y="342639"/>
                              </a:moveTo>
                              <a:lnTo>
                                <a:pt x="160091" y="208479"/>
                              </a:lnTo>
                              <a:cubicBezTo>
                                <a:pt x="160091" y="133201"/>
                                <a:pt x="96399" y="64826"/>
                                <a:pt x="26282" y="64826"/>
                              </a:cubicBezTo>
                              <a:cubicBezTo>
                                <a:pt x="5851" y="30399"/>
                                <a:pt x="0" y="0"/>
                                <a:pt x="0" y="0"/>
                              </a:cubicBezTo>
                            </a:path>
                          </a:pathLst>
                        </a:custGeom>
                        <a:noFill/>
                        <a:ln w="29419" cap="rnd">
                          <a:solidFill>
                            <a:srgbClr val="58595B"/>
                          </a:solidFill>
                          <a:prstDash val="solid"/>
                          <a:round/>
                        </a:ln>
                      </p:spPr>
                      <p:txBody>
                        <a:bodyPr rtlCol="0" anchor="ctr"/>
                        <a:lstStyle/>
                        <a:p>
                          <a:endParaRPr lang="en-US"/>
                        </a:p>
                      </p:txBody>
                    </p:sp>
                    <p:sp>
                      <p:nvSpPr>
                        <p:cNvPr id="150" name="Freeform 149">
                          <a:extLst>
                            <a:ext uri="{FF2B5EF4-FFF2-40B4-BE49-F238E27FC236}">
                              <a16:creationId xmlns:a16="http://schemas.microsoft.com/office/drawing/2014/main" id="{376203EF-9E74-80F4-ADF9-7544736526C8}"/>
                            </a:ext>
                          </a:extLst>
                        </p:cNvPr>
                        <p:cNvSpPr/>
                        <p:nvPr/>
                      </p:nvSpPr>
                      <p:spPr>
                        <a:xfrm>
                          <a:off x="7555955" y="5952063"/>
                          <a:ext cx="154239" cy="357406"/>
                        </a:xfrm>
                        <a:custGeom>
                          <a:avLst/>
                          <a:gdLst>
                            <a:gd name="connsiteX0" fmla="*/ 0 w 154239"/>
                            <a:gd name="connsiteY0" fmla="*/ 357406 h 357406"/>
                            <a:gd name="connsiteX1" fmla="*/ 0 w 154239"/>
                            <a:gd name="connsiteY1" fmla="*/ 223247 h 357406"/>
                            <a:gd name="connsiteX2" fmla="*/ 133809 w 154239"/>
                            <a:gd name="connsiteY2" fmla="*/ 79594 h 357406"/>
                            <a:gd name="connsiteX3" fmla="*/ 154239 w 154239"/>
                            <a:gd name="connsiteY3" fmla="*/ 0 h 357406"/>
                          </a:gdLst>
                          <a:ahLst/>
                          <a:cxnLst>
                            <a:cxn ang="0">
                              <a:pos x="connsiteX0" y="connsiteY0"/>
                            </a:cxn>
                            <a:cxn ang="0">
                              <a:pos x="connsiteX1" y="connsiteY1"/>
                            </a:cxn>
                            <a:cxn ang="0">
                              <a:pos x="connsiteX2" y="connsiteY2"/>
                            </a:cxn>
                            <a:cxn ang="0">
                              <a:pos x="connsiteX3" y="connsiteY3"/>
                            </a:cxn>
                          </a:cxnLst>
                          <a:rect l="l" t="t" r="r" b="b"/>
                          <a:pathLst>
                            <a:path w="154239" h="357406">
                              <a:moveTo>
                                <a:pt x="0" y="357406"/>
                              </a:moveTo>
                              <a:lnTo>
                                <a:pt x="0" y="223247"/>
                              </a:lnTo>
                              <a:cubicBezTo>
                                <a:pt x="0" y="147968"/>
                                <a:pt x="63691" y="79594"/>
                                <a:pt x="133809" y="79594"/>
                              </a:cubicBezTo>
                              <a:cubicBezTo>
                                <a:pt x="154239" y="45167"/>
                                <a:pt x="154239" y="0"/>
                                <a:pt x="154239" y="0"/>
                              </a:cubicBezTo>
                            </a:path>
                          </a:pathLst>
                        </a:custGeom>
                        <a:noFill/>
                        <a:ln w="29419" cap="rnd">
                          <a:solidFill>
                            <a:srgbClr val="58595B"/>
                          </a:solidFill>
                          <a:prstDash val="solid"/>
                          <a:round/>
                        </a:ln>
                      </p:spPr>
                      <p:txBody>
                        <a:bodyPr rtlCol="0" anchor="ctr"/>
                        <a:lstStyle/>
                        <a:p>
                          <a:endParaRPr lang="en-US"/>
                        </a:p>
                      </p:txBody>
                    </p:sp>
                  </p:grpSp>
                  <p:grpSp>
                    <p:nvGrpSpPr>
                      <p:cNvPr id="146" name="Graphic 261">
                        <a:extLst>
                          <a:ext uri="{FF2B5EF4-FFF2-40B4-BE49-F238E27FC236}">
                            <a16:creationId xmlns:a16="http://schemas.microsoft.com/office/drawing/2014/main" id="{0E52CCB3-F96A-E227-9FC6-06433828AD87}"/>
                          </a:ext>
                        </a:extLst>
                      </p:cNvPr>
                      <p:cNvGrpSpPr/>
                      <p:nvPr/>
                    </p:nvGrpSpPr>
                    <p:grpSpPr>
                      <a:xfrm>
                        <a:off x="7605208" y="5606835"/>
                        <a:ext cx="316666" cy="448699"/>
                        <a:chOff x="7605208" y="5606835"/>
                        <a:chExt cx="316666" cy="448699"/>
                      </a:xfrm>
                      <a:noFill/>
                    </p:grpSpPr>
                    <p:sp>
                      <p:nvSpPr>
                        <p:cNvPr id="147" name="Freeform 146">
                          <a:extLst>
                            <a:ext uri="{FF2B5EF4-FFF2-40B4-BE49-F238E27FC236}">
                              <a16:creationId xmlns:a16="http://schemas.microsoft.com/office/drawing/2014/main" id="{55CA8EB8-0E56-036E-DCA6-196A995CAB0F}"/>
                            </a:ext>
                          </a:extLst>
                        </p:cNvPr>
                        <p:cNvSpPr/>
                        <p:nvPr/>
                      </p:nvSpPr>
                      <p:spPr>
                        <a:xfrm>
                          <a:off x="7668277" y="5697170"/>
                          <a:ext cx="198530" cy="266496"/>
                        </a:xfrm>
                        <a:custGeom>
                          <a:avLst/>
                          <a:gdLst>
                            <a:gd name="connsiteX0" fmla="*/ 80573 w 198530"/>
                            <a:gd name="connsiteY0" fmla="*/ 0 h 266496"/>
                            <a:gd name="connsiteX1" fmla="*/ 174671 w 198530"/>
                            <a:gd name="connsiteY1" fmla="*/ 62141 h 266496"/>
                            <a:gd name="connsiteX2" fmla="*/ 198363 w 198530"/>
                            <a:gd name="connsiteY2" fmla="*/ 117761 h 266496"/>
                            <a:gd name="connsiteX3" fmla="*/ 92467 w 198530"/>
                            <a:gd name="connsiteY3" fmla="*/ 266497 h 266496"/>
                            <a:gd name="connsiteX4" fmla="*/ 0 w 198530"/>
                            <a:gd name="connsiteY4" fmla="*/ 112678 h 2664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8530" h="266496">
                              <a:moveTo>
                                <a:pt x="80573" y="0"/>
                              </a:moveTo>
                              <a:cubicBezTo>
                                <a:pt x="80573" y="0"/>
                                <a:pt x="63307" y="60127"/>
                                <a:pt x="174671" y="62141"/>
                              </a:cubicBezTo>
                              <a:cubicBezTo>
                                <a:pt x="174671" y="62141"/>
                                <a:pt x="200857" y="67415"/>
                                <a:pt x="198363" y="117761"/>
                              </a:cubicBezTo>
                              <a:cubicBezTo>
                                <a:pt x="194238" y="202630"/>
                                <a:pt x="151650" y="266497"/>
                                <a:pt x="92467" y="266497"/>
                              </a:cubicBezTo>
                              <a:cubicBezTo>
                                <a:pt x="33284" y="266497"/>
                                <a:pt x="0" y="197643"/>
                                <a:pt x="0" y="112678"/>
                              </a:cubicBezTo>
                            </a:path>
                          </a:pathLst>
                        </a:custGeom>
                        <a:noFill/>
                        <a:ln w="29419" cap="rnd">
                          <a:solidFill>
                            <a:srgbClr val="58595B"/>
                          </a:solidFill>
                          <a:prstDash val="solid"/>
                          <a:round/>
                        </a:ln>
                      </p:spPr>
                      <p:txBody>
                        <a:bodyPr rtlCol="0" anchor="ctr"/>
                        <a:lstStyle/>
                        <a:p>
                          <a:endParaRPr lang="en-US"/>
                        </a:p>
                      </p:txBody>
                    </p:sp>
                    <p:sp>
                      <p:nvSpPr>
                        <p:cNvPr id="148" name="Freeform 147">
                          <a:extLst>
                            <a:ext uri="{FF2B5EF4-FFF2-40B4-BE49-F238E27FC236}">
                              <a16:creationId xmlns:a16="http://schemas.microsoft.com/office/drawing/2014/main" id="{3AC67835-3570-9B2F-AF85-B625B26F9D28}"/>
                            </a:ext>
                          </a:extLst>
                        </p:cNvPr>
                        <p:cNvSpPr/>
                        <p:nvPr/>
                      </p:nvSpPr>
                      <p:spPr>
                        <a:xfrm>
                          <a:off x="7605208" y="5606835"/>
                          <a:ext cx="316666" cy="448699"/>
                        </a:xfrm>
                        <a:custGeom>
                          <a:avLst/>
                          <a:gdLst>
                            <a:gd name="connsiteX0" fmla="*/ 50 w 316666"/>
                            <a:gd name="connsiteY0" fmla="*/ 444960 h 448699"/>
                            <a:gd name="connsiteX1" fmla="*/ 28634 w 316666"/>
                            <a:gd name="connsiteY1" fmla="*/ 68182 h 448699"/>
                            <a:gd name="connsiteX2" fmla="*/ 144601 w 316666"/>
                            <a:gd name="connsiteY2" fmla="*/ 12850 h 448699"/>
                            <a:gd name="connsiteX3" fmla="*/ 188341 w 316666"/>
                            <a:gd name="connsiteY3" fmla="*/ 0 h 448699"/>
                            <a:gd name="connsiteX4" fmla="*/ 315818 w 316666"/>
                            <a:gd name="connsiteY4" fmla="*/ 178080 h 448699"/>
                            <a:gd name="connsiteX5" fmla="*/ 315435 w 316666"/>
                            <a:gd name="connsiteY5" fmla="*/ 312527 h 448699"/>
                            <a:gd name="connsiteX6" fmla="*/ 314188 w 316666"/>
                            <a:gd name="connsiteY6" fmla="*/ 448700 h 4486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6666" h="448699">
                              <a:moveTo>
                                <a:pt x="50" y="444960"/>
                              </a:moveTo>
                              <a:cubicBezTo>
                                <a:pt x="2352" y="294306"/>
                                <a:pt x="-9542" y="140392"/>
                                <a:pt x="28634" y="68182"/>
                              </a:cubicBezTo>
                              <a:cubicBezTo>
                                <a:pt x="69304" y="-8823"/>
                                <a:pt x="144601" y="12850"/>
                                <a:pt x="144601" y="12850"/>
                              </a:cubicBezTo>
                              <a:cubicBezTo>
                                <a:pt x="144601" y="12850"/>
                                <a:pt x="161771" y="0"/>
                                <a:pt x="188341" y="0"/>
                              </a:cubicBezTo>
                              <a:cubicBezTo>
                                <a:pt x="214911" y="0"/>
                                <a:pt x="310926" y="29248"/>
                                <a:pt x="315818" y="178080"/>
                              </a:cubicBezTo>
                              <a:cubicBezTo>
                                <a:pt x="317929" y="242522"/>
                                <a:pt x="315435" y="284237"/>
                                <a:pt x="315435" y="312527"/>
                              </a:cubicBezTo>
                              <a:cubicBezTo>
                                <a:pt x="315435" y="338227"/>
                                <a:pt x="314188" y="427027"/>
                                <a:pt x="314188" y="448700"/>
                              </a:cubicBezTo>
                            </a:path>
                          </a:pathLst>
                        </a:custGeom>
                        <a:noFill/>
                        <a:ln w="29419" cap="rnd">
                          <a:solidFill>
                            <a:srgbClr val="58595B"/>
                          </a:solidFill>
                          <a:prstDash val="solid"/>
                          <a:round/>
                        </a:ln>
                      </p:spPr>
                      <p:txBody>
                        <a:bodyPr rtlCol="0" anchor="ctr"/>
                        <a:lstStyle/>
                        <a:p>
                          <a:endParaRPr lang="en-US"/>
                        </a:p>
                      </p:txBody>
                    </p:sp>
                  </p:grpSp>
                </p:grpSp>
                <p:sp>
                  <p:nvSpPr>
                    <p:cNvPr id="144" name="Freeform 143">
                      <a:extLst>
                        <a:ext uri="{FF2B5EF4-FFF2-40B4-BE49-F238E27FC236}">
                          <a16:creationId xmlns:a16="http://schemas.microsoft.com/office/drawing/2014/main" id="{3D2E315B-7039-5D44-C233-399904FF4C4B}"/>
                        </a:ext>
                      </a:extLst>
                    </p:cNvPr>
                    <p:cNvSpPr/>
                    <p:nvPr/>
                  </p:nvSpPr>
                  <p:spPr>
                    <a:xfrm>
                      <a:off x="7689764" y="6031753"/>
                      <a:ext cx="143687" cy="47289"/>
                    </a:xfrm>
                    <a:custGeom>
                      <a:avLst/>
                      <a:gdLst>
                        <a:gd name="connsiteX0" fmla="*/ 0 w 143687"/>
                        <a:gd name="connsiteY0" fmla="*/ 0 h 47289"/>
                        <a:gd name="connsiteX1" fmla="*/ 42205 w 143687"/>
                        <a:gd name="connsiteY1" fmla="*/ 36153 h 47289"/>
                        <a:gd name="connsiteX2" fmla="*/ 102922 w 143687"/>
                        <a:gd name="connsiteY2" fmla="*/ 35769 h 47289"/>
                        <a:gd name="connsiteX3" fmla="*/ 143688 w 143687"/>
                        <a:gd name="connsiteY3" fmla="*/ 0 h 47289"/>
                      </a:gdLst>
                      <a:ahLst/>
                      <a:cxnLst>
                        <a:cxn ang="0">
                          <a:pos x="connsiteX0" y="connsiteY0"/>
                        </a:cxn>
                        <a:cxn ang="0">
                          <a:pos x="connsiteX1" y="connsiteY1"/>
                        </a:cxn>
                        <a:cxn ang="0">
                          <a:pos x="connsiteX2" y="connsiteY2"/>
                        </a:cxn>
                        <a:cxn ang="0">
                          <a:pos x="connsiteX3" y="connsiteY3"/>
                        </a:cxn>
                      </a:cxnLst>
                      <a:rect l="l" t="t" r="r" b="b"/>
                      <a:pathLst>
                        <a:path w="143687" h="47289">
                          <a:moveTo>
                            <a:pt x="0" y="0"/>
                          </a:moveTo>
                          <a:lnTo>
                            <a:pt x="42205" y="36153"/>
                          </a:lnTo>
                          <a:cubicBezTo>
                            <a:pt x="59758" y="51113"/>
                            <a:pt x="85657" y="51017"/>
                            <a:pt x="102922" y="35769"/>
                          </a:cubicBezTo>
                          <a:lnTo>
                            <a:pt x="143688" y="0"/>
                          </a:lnTo>
                        </a:path>
                      </a:pathLst>
                    </a:custGeom>
                    <a:noFill/>
                    <a:ln w="29419" cap="rnd">
                      <a:solidFill>
                        <a:srgbClr val="58595B"/>
                      </a:solidFill>
                      <a:prstDash val="solid"/>
                      <a:round/>
                    </a:ln>
                  </p:spPr>
                  <p:txBody>
                    <a:bodyPr rtlCol="0" anchor="ctr"/>
                    <a:lstStyle/>
                    <a:p>
                      <a:endParaRPr lang="en-US"/>
                    </a:p>
                  </p:txBody>
                </p:sp>
              </p:grpSp>
              <p:grpSp>
                <p:nvGrpSpPr>
                  <p:cNvPr id="131" name="Graphic 261">
                    <a:extLst>
                      <a:ext uri="{FF2B5EF4-FFF2-40B4-BE49-F238E27FC236}">
                        <a16:creationId xmlns:a16="http://schemas.microsoft.com/office/drawing/2014/main" id="{4AA8C9FB-A8E6-6E29-A0EA-B205E66E7115}"/>
                      </a:ext>
                    </a:extLst>
                  </p:cNvPr>
                  <p:cNvGrpSpPr/>
                  <p:nvPr/>
                </p:nvGrpSpPr>
                <p:grpSpPr>
                  <a:xfrm>
                    <a:off x="7045277" y="5618876"/>
                    <a:ext cx="458401" cy="689922"/>
                    <a:chOff x="7045277" y="5618876"/>
                    <a:chExt cx="458401" cy="689922"/>
                  </a:xfrm>
                </p:grpSpPr>
                <p:sp>
                  <p:nvSpPr>
                    <p:cNvPr id="132" name="Freeform 131">
                      <a:extLst>
                        <a:ext uri="{FF2B5EF4-FFF2-40B4-BE49-F238E27FC236}">
                          <a16:creationId xmlns:a16="http://schemas.microsoft.com/office/drawing/2014/main" id="{BB1C0A5D-E5C4-124D-A812-60F2F1A2936F}"/>
                        </a:ext>
                      </a:extLst>
                    </p:cNvPr>
                    <p:cNvSpPr/>
                    <p:nvPr/>
                  </p:nvSpPr>
                  <p:spPr>
                    <a:xfrm>
                      <a:off x="7045277" y="5619014"/>
                      <a:ext cx="458401" cy="689784"/>
                    </a:xfrm>
                    <a:custGeom>
                      <a:avLst/>
                      <a:gdLst>
                        <a:gd name="connsiteX0" fmla="*/ 198842 w 458401"/>
                        <a:gd name="connsiteY0" fmla="*/ 96 h 689784"/>
                        <a:gd name="connsiteX1" fmla="*/ 139180 w 458401"/>
                        <a:gd name="connsiteY1" fmla="*/ 20809 h 689784"/>
                        <a:gd name="connsiteX2" fmla="*/ 105416 w 458401"/>
                        <a:gd name="connsiteY2" fmla="*/ 59744 h 689784"/>
                        <a:gd name="connsiteX3" fmla="*/ 75681 w 458401"/>
                        <a:gd name="connsiteY3" fmla="*/ 132625 h 689784"/>
                        <a:gd name="connsiteX4" fmla="*/ 82011 w 458401"/>
                        <a:gd name="connsiteY4" fmla="*/ 240125 h 689784"/>
                        <a:gd name="connsiteX5" fmla="*/ 167668 w 458401"/>
                        <a:gd name="connsiteY5" fmla="*/ 359516 h 689784"/>
                        <a:gd name="connsiteX6" fmla="*/ 154719 w 458401"/>
                        <a:gd name="connsiteY6" fmla="*/ 433453 h 689784"/>
                        <a:gd name="connsiteX7" fmla="*/ 67815 w 458401"/>
                        <a:gd name="connsiteY7" fmla="*/ 473633 h 689784"/>
                        <a:gd name="connsiteX8" fmla="*/ 25610 w 458401"/>
                        <a:gd name="connsiteY8" fmla="*/ 520527 h 689784"/>
                        <a:gd name="connsiteX9" fmla="*/ 7865 w 458401"/>
                        <a:gd name="connsiteY9" fmla="*/ 572311 h 689784"/>
                        <a:gd name="connsiteX10" fmla="*/ 2877 w 458401"/>
                        <a:gd name="connsiteY10" fmla="*/ 594271 h 689784"/>
                        <a:gd name="connsiteX11" fmla="*/ 0 w 458401"/>
                        <a:gd name="connsiteY11" fmla="*/ 689784 h 689784"/>
                        <a:gd name="connsiteX12" fmla="*/ 458402 w 458401"/>
                        <a:gd name="connsiteY12" fmla="*/ 689784 h 689784"/>
                        <a:gd name="connsiteX13" fmla="*/ 427228 w 458401"/>
                        <a:gd name="connsiteY13" fmla="*/ 498279 h 689784"/>
                        <a:gd name="connsiteX14" fmla="*/ 314042 w 458401"/>
                        <a:gd name="connsiteY14" fmla="*/ 434987 h 689784"/>
                        <a:gd name="connsiteX15" fmla="*/ 280566 w 458401"/>
                        <a:gd name="connsiteY15" fmla="*/ 369777 h 689784"/>
                        <a:gd name="connsiteX16" fmla="*/ 381858 w 458401"/>
                        <a:gd name="connsiteY16" fmla="*/ 253071 h 689784"/>
                        <a:gd name="connsiteX17" fmla="*/ 383200 w 458401"/>
                        <a:gd name="connsiteY17" fmla="*/ 119487 h 689784"/>
                        <a:gd name="connsiteX18" fmla="*/ 307903 w 458401"/>
                        <a:gd name="connsiteY18" fmla="*/ 24741 h 689784"/>
                        <a:gd name="connsiteX19" fmla="*/ 253421 w 458401"/>
                        <a:gd name="connsiteY19" fmla="*/ 1342 h 689784"/>
                        <a:gd name="connsiteX20" fmla="*/ 198938 w 458401"/>
                        <a:gd name="connsiteY20" fmla="*/ 0 h 6897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58401" h="689784">
                          <a:moveTo>
                            <a:pt x="198842" y="96"/>
                          </a:moveTo>
                          <a:lnTo>
                            <a:pt x="139180" y="20809"/>
                          </a:lnTo>
                          <a:lnTo>
                            <a:pt x="105416" y="59744"/>
                          </a:lnTo>
                          <a:lnTo>
                            <a:pt x="75681" y="132625"/>
                          </a:lnTo>
                          <a:lnTo>
                            <a:pt x="82011" y="240125"/>
                          </a:lnTo>
                          <a:lnTo>
                            <a:pt x="167668" y="359516"/>
                          </a:lnTo>
                          <a:lnTo>
                            <a:pt x="154719" y="433453"/>
                          </a:lnTo>
                          <a:lnTo>
                            <a:pt x="67815" y="473633"/>
                          </a:lnTo>
                          <a:lnTo>
                            <a:pt x="25610" y="520527"/>
                          </a:lnTo>
                          <a:lnTo>
                            <a:pt x="7865" y="572311"/>
                          </a:lnTo>
                          <a:lnTo>
                            <a:pt x="2877" y="594271"/>
                          </a:lnTo>
                          <a:lnTo>
                            <a:pt x="0" y="689784"/>
                          </a:lnTo>
                          <a:lnTo>
                            <a:pt x="458402" y="689784"/>
                          </a:lnTo>
                          <a:lnTo>
                            <a:pt x="427228" y="498279"/>
                          </a:lnTo>
                          <a:lnTo>
                            <a:pt x="314042" y="434987"/>
                          </a:lnTo>
                          <a:lnTo>
                            <a:pt x="280566" y="369777"/>
                          </a:lnTo>
                          <a:cubicBezTo>
                            <a:pt x="280566" y="369777"/>
                            <a:pt x="383200" y="261222"/>
                            <a:pt x="381858" y="253071"/>
                          </a:cubicBezTo>
                          <a:cubicBezTo>
                            <a:pt x="380515" y="244920"/>
                            <a:pt x="383200" y="119487"/>
                            <a:pt x="383200" y="119487"/>
                          </a:cubicBezTo>
                          <a:lnTo>
                            <a:pt x="307903" y="24741"/>
                          </a:lnTo>
                          <a:lnTo>
                            <a:pt x="253421" y="1342"/>
                          </a:lnTo>
                          <a:lnTo>
                            <a:pt x="198938" y="0"/>
                          </a:lnTo>
                          <a:close/>
                        </a:path>
                      </a:pathLst>
                    </a:custGeom>
                    <a:solidFill>
                      <a:srgbClr val="FFFFFF"/>
                    </a:solidFill>
                    <a:ln w="9583" cap="flat">
                      <a:noFill/>
                      <a:prstDash val="solid"/>
                      <a:miter/>
                    </a:ln>
                  </p:spPr>
                  <p:txBody>
                    <a:bodyPr rtlCol="0" anchor="ctr"/>
                    <a:lstStyle/>
                    <a:p>
                      <a:endParaRPr lang="en-US"/>
                    </a:p>
                  </p:txBody>
                </p:sp>
                <p:grpSp>
                  <p:nvGrpSpPr>
                    <p:cNvPr id="133" name="Graphic 261">
                      <a:extLst>
                        <a:ext uri="{FF2B5EF4-FFF2-40B4-BE49-F238E27FC236}">
                          <a16:creationId xmlns:a16="http://schemas.microsoft.com/office/drawing/2014/main" id="{1BE1976C-2DED-2115-910B-B61A993ECEB3}"/>
                        </a:ext>
                      </a:extLst>
                    </p:cNvPr>
                    <p:cNvGrpSpPr/>
                    <p:nvPr/>
                  </p:nvGrpSpPr>
                  <p:grpSpPr>
                    <a:xfrm>
                      <a:off x="7046524" y="5618876"/>
                      <a:ext cx="456962" cy="689922"/>
                      <a:chOff x="7046524" y="5618876"/>
                      <a:chExt cx="456962" cy="689922"/>
                    </a:xfrm>
                    <a:noFill/>
                  </p:grpSpPr>
                  <p:grpSp>
                    <p:nvGrpSpPr>
                      <p:cNvPr id="135" name="Graphic 261">
                        <a:extLst>
                          <a:ext uri="{FF2B5EF4-FFF2-40B4-BE49-F238E27FC236}">
                            <a16:creationId xmlns:a16="http://schemas.microsoft.com/office/drawing/2014/main" id="{D98D1C88-95D5-003D-E835-D49B874139B5}"/>
                          </a:ext>
                        </a:extLst>
                      </p:cNvPr>
                      <p:cNvGrpSpPr/>
                      <p:nvPr/>
                    </p:nvGrpSpPr>
                    <p:grpSpPr>
                      <a:xfrm>
                        <a:off x="7046524" y="5972393"/>
                        <a:ext cx="456962" cy="336405"/>
                        <a:chOff x="7046524" y="5972393"/>
                        <a:chExt cx="456962" cy="336405"/>
                      </a:xfrm>
                      <a:noFill/>
                    </p:grpSpPr>
                    <p:sp>
                      <p:nvSpPr>
                        <p:cNvPr id="140" name="Freeform 139">
                          <a:extLst>
                            <a:ext uri="{FF2B5EF4-FFF2-40B4-BE49-F238E27FC236}">
                              <a16:creationId xmlns:a16="http://schemas.microsoft.com/office/drawing/2014/main" id="{01FCCED9-F29C-04CD-F9D6-36941B4EAF1E}"/>
                            </a:ext>
                          </a:extLst>
                        </p:cNvPr>
                        <p:cNvSpPr/>
                        <p:nvPr/>
                      </p:nvSpPr>
                      <p:spPr>
                        <a:xfrm>
                          <a:off x="7325843" y="5988791"/>
                          <a:ext cx="177643" cy="320006"/>
                        </a:xfrm>
                        <a:custGeom>
                          <a:avLst/>
                          <a:gdLst>
                            <a:gd name="connsiteX0" fmla="*/ 177260 w 177643"/>
                            <a:gd name="connsiteY0" fmla="*/ 320007 h 320006"/>
                            <a:gd name="connsiteX1" fmla="*/ 177644 w 177643"/>
                            <a:gd name="connsiteY1" fmla="*/ 231399 h 320006"/>
                            <a:gd name="connsiteX2" fmla="*/ 29159 w 177643"/>
                            <a:gd name="connsiteY2" fmla="*/ 71922 h 320006"/>
                            <a:gd name="connsiteX3" fmla="*/ 0 w 177643"/>
                            <a:gd name="connsiteY3" fmla="*/ 0 h 320006"/>
                          </a:gdLst>
                          <a:ahLst/>
                          <a:cxnLst>
                            <a:cxn ang="0">
                              <a:pos x="connsiteX0" y="connsiteY0"/>
                            </a:cxn>
                            <a:cxn ang="0">
                              <a:pos x="connsiteX1" y="connsiteY1"/>
                            </a:cxn>
                            <a:cxn ang="0">
                              <a:pos x="connsiteX2" y="connsiteY2"/>
                            </a:cxn>
                            <a:cxn ang="0">
                              <a:pos x="connsiteX3" y="connsiteY3"/>
                            </a:cxn>
                          </a:cxnLst>
                          <a:rect l="l" t="t" r="r" b="b"/>
                          <a:pathLst>
                            <a:path w="177643" h="320006">
                              <a:moveTo>
                                <a:pt x="177260" y="320007"/>
                              </a:moveTo>
                              <a:lnTo>
                                <a:pt x="177644" y="231399"/>
                              </a:lnTo>
                              <a:cubicBezTo>
                                <a:pt x="177644" y="147873"/>
                                <a:pt x="106951" y="71922"/>
                                <a:pt x="29159" y="71922"/>
                              </a:cubicBezTo>
                              <a:cubicBezTo>
                                <a:pt x="6426" y="33755"/>
                                <a:pt x="0" y="0"/>
                                <a:pt x="0" y="0"/>
                              </a:cubicBezTo>
                            </a:path>
                          </a:pathLst>
                        </a:custGeom>
                        <a:noFill/>
                        <a:ln w="30377" cap="rnd">
                          <a:solidFill>
                            <a:srgbClr val="67BF75"/>
                          </a:solidFill>
                          <a:prstDash val="solid"/>
                          <a:round/>
                        </a:ln>
                      </p:spPr>
                      <p:txBody>
                        <a:bodyPr rtlCol="0" anchor="ctr"/>
                        <a:lstStyle/>
                        <a:p>
                          <a:endParaRPr lang="en-US"/>
                        </a:p>
                      </p:txBody>
                    </p:sp>
                    <p:sp>
                      <p:nvSpPr>
                        <p:cNvPr id="141" name="Freeform 140">
                          <a:extLst>
                            <a:ext uri="{FF2B5EF4-FFF2-40B4-BE49-F238E27FC236}">
                              <a16:creationId xmlns:a16="http://schemas.microsoft.com/office/drawing/2014/main" id="{B1CC32D9-F83D-F476-7739-8534B64856E4}"/>
                            </a:ext>
                          </a:extLst>
                        </p:cNvPr>
                        <p:cNvSpPr/>
                        <p:nvPr/>
                      </p:nvSpPr>
                      <p:spPr>
                        <a:xfrm>
                          <a:off x="7046524" y="5972393"/>
                          <a:ext cx="171600" cy="336405"/>
                        </a:xfrm>
                        <a:custGeom>
                          <a:avLst/>
                          <a:gdLst>
                            <a:gd name="connsiteX0" fmla="*/ 0 w 171600"/>
                            <a:gd name="connsiteY0" fmla="*/ 336405 h 336405"/>
                            <a:gd name="connsiteX1" fmla="*/ 383 w 171600"/>
                            <a:gd name="connsiteY1" fmla="*/ 247797 h 336405"/>
                            <a:gd name="connsiteX2" fmla="*/ 148868 w 171600"/>
                            <a:gd name="connsiteY2" fmla="*/ 88321 h 336405"/>
                            <a:gd name="connsiteX3" fmla="*/ 171601 w 171600"/>
                            <a:gd name="connsiteY3" fmla="*/ 0 h 336405"/>
                          </a:gdLst>
                          <a:ahLst/>
                          <a:cxnLst>
                            <a:cxn ang="0">
                              <a:pos x="connsiteX0" y="connsiteY0"/>
                            </a:cxn>
                            <a:cxn ang="0">
                              <a:pos x="connsiteX1" y="connsiteY1"/>
                            </a:cxn>
                            <a:cxn ang="0">
                              <a:pos x="connsiteX2" y="connsiteY2"/>
                            </a:cxn>
                            <a:cxn ang="0">
                              <a:pos x="connsiteX3" y="connsiteY3"/>
                            </a:cxn>
                          </a:cxnLst>
                          <a:rect l="l" t="t" r="r" b="b"/>
                          <a:pathLst>
                            <a:path w="171600" h="336405">
                              <a:moveTo>
                                <a:pt x="0" y="336405"/>
                              </a:moveTo>
                              <a:lnTo>
                                <a:pt x="383" y="247797"/>
                              </a:lnTo>
                              <a:cubicBezTo>
                                <a:pt x="383" y="164271"/>
                                <a:pt x="71076" y="88321"/>
                                <a:pt x="148868" y="88321"/>
                              </a:cubicBezTo>
                              <a:cubicBezTo>
                                <a:pt x="171601" y="50154"/>
                                <a:pt x="171601" y="0"/>
                                <a:pt x="171601" y="0"/>
                              </a:cubicBezTo>
                            </a:path>
                          </a:pathLst>
                        </a:custGeom>
                        <a:noFill/>
                        <a:ln w="30377" cap="rnd">
                          <a:solidFill>
                            <a:srgbClr val="67BF75"/>
                          </a:solidFill>
                          <a:prstDash val="solid"/>
                          <a:round/>
                        </a:ln>
                      </p:spPr>
                      <p:txBody>
                        <a:bodyPr rtlCol="0" anchor="ctr"/>
                        <a:lstStyle/>
                        <a:p>
                          <a:endParaRPr lang="en-US"/>
                        </a:p>
                      </p:txBody>
                    </p:sp>
                  </p:grpSp>
                  <p:grpSp>
                    <p:nvGrpSpPr>
                      <p:cNvPr id="136" name="Graphic 261">
                        <a:extLst>
                          <a:ext uri="{FF2B5EF4-FFF2-40B4-BE49-F238E27FC236}">
                            <a16:creationId xmlns:a16="http://schemas.microsoft.com/office/drawing/2014/main" id="{FF2AD0D0-B5A0-9E94-C001-A7FDE94A9666}"/>
                          </a:ext>
                        </a:extLst>
                      </p:cNvPr>
                      <p:cNvGrpSpPr/>
                      <p:nvPr/>
                    </p:nvGrpSpPr>
                    <p:grpSpPr>
                      <a:xfrm>
                        <a:off x="7116933" y="5618876"/>
                        <a:ext cx="312310" cy="372504"/>
                        <a:chOff x="7116933" y="5618876"/>
                        <a:chExt cx="312310" cy="372504"/>
                      </a:xfrm>
                      <a:noFill/>
                    </p:grpSpPr>
                    <p:sp>
                      <p:nvSpPr>
                        <p:cNvPr id="137" name="Freeform 136">
                          <a:extLst>
                            <a:ext uri="{FF2B5EF4-FFF2-40B4-BE49-F238E27FC236}">
                              <a16:creationId xmlns:a16="http://schemas.microsoft.com/office/drawing/2014/main" id="{8D7E960F-F65B-2415-E8B6-42455D03EF6F}"/>
                            </a:ext>
                          </a:extLst>
                        </p:cNvPr>
                        <p:cNvSpPr/>
                        <p:nvPr/>
                      </p:nvSpPr>
                      <p:spPr>
                        <a:xfrm>
                          <a:off x="7162971" y="5895388"/>
                          <a:ext cx="228481" cy="95992"/>
                        </a:xfrm>
                        <a:custGeom>
                          <a:avLst/>
                          <a:gdLst>
                            <a:gd name="connsiteX0" fmla="*/ 0 w 228481"/>
                            <a:gd name="connsiteY0" fmla="*/ 0 h 95992"/>
                            <a:gd name="connsiteX1" fmla="*/ 114241 w 228481"/>
                            <a:gd name="connsiteY1" fmla="*/ 95992 h 95992"/>
                            <a:gd name="connsiteX2" fmla="*/ 228482 w 228481"/>
                            <a:gd name="connsiteY2" fmla="*/ 0 h 95992"/>
                          </a:gdLst>
                          <a:ahLst/>
                          <a:cxnLst>
                            <a:cxn ang="0">
                              <a:pos x="connsiteX0" y="connsiteY0"/>
                            </a:cxn>
                            <a:cxn ang="0">
                              <a:pos x="connsiteX1" y="connsiteY1"/>
                            </a:cxn>
                            <a:cxn ang="0">
                              <a:pos x="connsiteX2" y="connsiteY2"/>
                            </a:cxn>
                          </a:cxnLst>
                          <a:rect l="l" t="t" r="r" b="b"/>
                          <a:pathLst>
                            <a:path w="228481" h="95992">
                              <a:moveTo>
                                <a:pt x="0" y="0"/>
                              </a:moveTo>
                              <a:cubicBezTo>
                                <a:pt x="22061" y="57154"/>
                                <a:pt x="64938" y="95992"/>
                                <a:pt x="114241" y="95992"/>
                              </a:cubicBezTo>
                              <a:cubicBezTo>
                                <a:pt x="163544" y="95992"/>
                                <a:pt x="206420" y="57154"/>
                                <a:pt x="228482" y="0"/>
                              </a:cubicBezTo>
                            </a:path>
                          </a:pathLst>
                        </a:custGeom>
                        <a:noFill/>
                        <a:ln w="30377" cap="rnd">
                          <a:solidFill>
                            <a:srgbClr val="67BF75"/>
                          </a:solidFill>
                          <a:prstDash val="solid"/>
                          <a:round/>
                        </a:ln>
                      </p:spPr>
                      <p:txBody>
                        <a:bodyPr rtlCol="0" anchor="ctr"/>
                        <a:lstStyle/>
                        <a:p>
                          <a:endParaRPr lang="en-US"/>
                        </a:p>
                      </p:txBody>
                    </p:sp>
                    <p:sp>
                      <p:nvSpPr>
                        <p:cNvPr id="138" name="Freeform 137">
                          <a:extLst>
                            <a:ext uri="{FF2B5EF4-FFF2-40B4-BE49-F238E27FC236}">
                              <a16:creationId xmlns:a16="http://schemas.microsoft.com/office/drawing/2014/main" id="{1D49C0D7-61ED-5531-65CA-B2735C0DD7D4}"/>
                            </a:ext>
                          </a:extLst>
                        </p:cNvPr>
                        <p:cNvSpPr/>
                        <p:nvPr/>
                      </p:nvSpPr>
                      <p:spPr>
                        <a:xfrm>
                          <a:off x="7124829" y="5724021"/>
                          <a:ext cx="302945" cy="172070"/>
                        </a:xfrm>
                        <a:custGeom>
                          <a:avLst/>
                          <a:gdLst>
                            <a:gd name="connsiteX0" fmla="*/ 38142 w 302945"/>
                            <a:gd name="connsiteY0" fmla="*/ 171367 h 172070"/>
                            <a:gd name="connsiteX1" fmla="*/ 4091 w 302945"/>
                            <a:gd name="connsiteY1" fmla="*/ 142598 h 172070"/>
                            <a:gd name="connsiteX2" fmla="*/ 10325 w 302945"/>
                            <a:gd name="connsiteY2" fmla="*/ 89471 h 172070"/>
                            <a:gd name="connsiteX3" fmla="*/ 18766 w 302945"/>
                            <a:gd name="connsiteY3" fmla="*/ 90238 h 172070"/>
                            <a:gd name="connsiteX4" fmla="*/ 38718 w 302945"/>
                            <a:gd name="connsiteY4" fmla="*/ 73936 h 172070"/>
                            <a:gd name="connsiteX5" fmla="*/ 38718 w 302945"/>
                            <a:gd name="connsiteY5" fmla="*/ 73936 h 172070"/>
                            <a:gd name="connsiteX6" fmla="*/ 84663 w 302945"/>
                            <a:gd name="connsiteY6" fmla="*/ 0 h 172070"/>
                            <a:gd name="connsiteX7" fmla="*/ 238999 w 302945"/>
                            <a:gd name="connsiteY7" fmla="*/ 15056 h 172070"/>
                            <a:gd name="connsiteX8" fmla="*/ 239478 w 302945"/>
                            <a:gd name="connsiteY8" fmla="*/ 15056 h 172070"/>
                            <a:gd name="connsiteX9" fmla="*/ 266144 w 302945"/>
                            <a:gd name="connsiteY9" fmla="*/ 90334 h 172070"/>
                            <a:gd name="connsiteX10" fmla="*/ 267966 w 302945"/>
                            <a:gd name="connsiteY10" fmla="*/ 91869 h 172070"/>
                            <a:gd name="connsiteX11" fmla="*/ 288014 w 302945"/>
                            <a:gd name="connsiteY11" fmla="*/ 99828 h 172070"/>
                            <a:gd name="connsiteX12" fmla="*/ 300579 w 302945"/>
                            <a:gd name="connsiteY12" fmla="*/ 142598 h 172070"/>
                            <a:gd name="connsiteX13" fmla="*/ 266528 w 302945"/>
                            <a:gd name="connsiteY13" fmla="*/ 171367 h 1720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02945" h="172070">
                              <a:moveTo>
                                <a:pt x="38142" y="171367"/>
                              </a:moveTo>
                              <a:cubicBezTo>
                                <a:pt x="25289" y="175203"/>
                                <a:pt x="10038" y="162353"/>
                                <a:pt x="4091" y="142598"/>
                              </a:cubicBezTo>
                              <a:cubicBezTo>
                                <a:pt x="-1857" y="122844"/>
                                <a:pt x="-2528" y="93403"/>
                                <a:pt x="10325" y="89471"/>
                              </a:cubicBezTo>
                              <a:lnTo>
                                <a:pt x="18766" y="90238"/>
                              </a:lnTo>
                              <a:cubicBezTo>
                                <a:pt x="28742" y="91197"/>
                                <a:pt x="37663" y="83910"/>
                                <a:pt x="38718" y="73936"/>
                              </a:cubicBezTo>
                              <a:lnTo>
                                <a:pt x="38718" y="73936"/>
                              </a:lnTo>
                              <a:cubicBezTo>
                                <a:pt x="41979" y="43537"/>
                                <a:pt x="58957" y="16398"/>
                                <a:pt x="84663" y="0"/>
                              </a:cubicBezTo>
                              <a:cubicBezTo>
                                <a:pt x="132815" y="22631"/>
                                <a:pt x="187394" y="27906"/>
                                <a:pt x="238999" y="15056"/>
                              </a:cubicBezTo>
                              <a:lnTo>
                                <a:pt x="239478" y="15056"/>
                              </a:lnTo>
                              <a:cubicBezTo>
                                <a:pt x="234394" y="43057"/>
                                <a:pt x="244562" y="71730"/>
                                <a:pt x="266144" y="90334"/>
                              </a:cubicBezTo>
                              <a:lnTo>
                                <a:pt x="267966" y="91869"/>
                              </a:lnTo>
                              <a:lnTo>
                                <a:pt x="288014" y="99828"/>
                              </a:lnTo>
                              <a:cubicBezTo>
                                <a:pt x="300867" y="103664"/>
                                <a:pt x="306526" y="122844"/>
                                <a:pt x="300579" y="142598"/>
                              </a:cubicBezTo>
                              <a:cubicBezTo>
                                <a:pt x="294632" y="162353"/>
                                <a:pt x="279381" y="175299"/>
                                <a:pt x="266528" y="171367"/>
                              </a:cubicBezTo>
                            </a:path>
                          </a:pathLst>
                        </a:custGeom>
                        <a:noFill/>
                        <a:ln w="30377" cap="rnd">
                          <a:solidFill>
                            <a:srgbClr val="67BF75"/>
                          </a:solidFill>
                          <a:prstDash val="solid"/>
                          <a:round/>
                        </a:ln>
                      </p:spPr>
                      <p:txBody>
                        <a:bodyPr rtlCol="0" anchor="ctr"/>
                        <a:lstStyle/>
                        <a:p>
                          <a:endParaRPr lang="en-US"/>
                        </a:p>
                      </p:txBody>
                    </p:sp>
                    <p:sp>
                      <p:nvSpPr>
                        <p:cNvPr id="139" name="Freeform 138">
                          <a:extLst>
                            <a:ext uri="{FF2B5EF4-FFF2-40B4-BE49-F238E27FC236}">
                              <a16:creationId xmlns:a16="http://schemas.microsoft.com/office/drawing/2014/main" id="{147D1ED9-6321-EF8F-11C8-7852DEFFF791}"/>
                            </a:ext>
                          </a:extLst>
                        </p:cNvPr>
                        <p:cNvSpPr/>
                        <p:nvPr/>
                      </p:nvSpPr>
                      <p:spPr>
                        <a:xfrm>
                          <a:off x="7116933" y="5618876"/>
                          <a:ext cx="312310" cy="225782"/>
                        </a:xfrm>
                        <a:custGeom>
                          <a:avLst/>
                          <a:gdLst>
                            <a:gd name="connsiteX0" fmla="*/ 8150 w 312310"/>
                            <a:gd name="connsiteY0" fmla="*/ 225783 h 225782"/>
                            <a:gd name="connsiteX1" fmla="*/ 4025 w 312310"/>
                            <a:gd name="connsiteY1" fmla="*/ 132763 h 225782"/>
                            <a:gd name="connsiteX2" fmla="*/ 115676 w 312310"/>
                            <a:gd name="connsiteY2" fmla="*/ 3974 h 225782"/>
                            <a:gd name="connsiteX3" fmla="*/ 247950 w 312310"/>
                            <a:gd name="connsiteY3" fmla="*/ 41182 h 225782"/>
                            <a:gd name="connsiteX4" fmla="*/ 267230 w 312310"/>
                            <a:gd name="connsiteY4" fmla="*/ 68321 h 225782"/>
                            <a:gd name="connsiteX5" fmla="*/ 270875 w 312310"/>
                            <a:gd name="connsiteY5" fmla="*/ 70622 h 225782"/>
                            <a:gd name="connsiteX6" fmla="*/ 312120 w 312310"/>
                            <a:gd name="connsiteY6" fmla="*/ 158368 h 225782"/>
                            <a:gd name="connsiteX7" fmla="*/ 307804 w 312310"/>
                            <a:gd name="connsiteY7" fmla="*/ 216289 h 2257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2310" h="225782">
                              <a:moveTo>
                                <a:pt x="8150" y="225783"/>
                              </a:moveTo>
                              <a:cubicBezTo>
                                <a:pt x="2682" y="207371"/>
                                <a:pt x="-4704" y="173040"/>
                                <a:pt x="4025" y="132763"/>
                              </a:cubicBezTo>
                              <a:cubicBezTo>
                                <a:pt x="5464" y="126338"/>
                                <a:pt x="28964" y="25551"/>
                                <a:pt x="115676" y="3974"/>
                              </a:cubicBezTo>
                              <a:cubicBezTo>
                                <a:pt x="161909" y="-7533"/>
                                <a:pt x="215145" y="6275"/>
                                <a:pt x="247950" y="41182"/>
                              </a:cubicBezTo>
                              <a:cubicBezTo>
                                <a:pt x="257254" y="51059"/>
                                <a:pt x="263393" y="61033"/>
                                <a:pt x="267230" y="68321"/>
                              </a:cubicBezTo>
                              <a:cubicBezTo>
                                <a:pt x="267901" y="68608"/>
                                <a:pt x="269148" y="69472"/>
                                <a:pt x="270875" y="70622"/>
                              </a:cubicBezTo>
                              <a:cubicBezTo>
                                <a:pt x="298691" y="90089"/>
                                <a:pt x="314230" y="123653"/>
                                <a:pt x="312120" y="158368"/>
                              </a:cubicBezTo>
                              <a:cubicBezTo>
                                <a:pt x="310969" y="176588"/>
                                <a:pt x="307804" y="204973"/>
                                <a:pt x="307804" y="216289"/>
                              </a:cubicBezTo>
                            </a:path>
                          </a:pathLst>
                        </a:custGeom>
                        <a:noFill/>
                        <a:ln w="30377" cap="rnd">
                          <a:solidFill>
                            <a:srgbClr val="67BF75"/>
                          </a:solidFill>
                          <a:prstDash val="solid"/>
                          <a:round/>
                        </a:ln>
                      </p:spPr>
                      <p:txBody>
                        <a:bodyPr rtlCol="0" anchor="ctr"/>
                        <a:lstStyle/>
                        <a:p>
                          <a:endParaRPr lang="en-US"/>
                        </a:p>
                      </p:txBody>
                    </p:sp>
                  </p:grpSp>
                </p:grpSp>
                <p:sp>
                  <p:nvSpPr>
                    <p:cNvPr id="134" name="Freeform 133">
                      <a:extLst>
                        <a:ext uri="{FF2B5EF4-FFF2-40B4-BE49-F238E27FC236}">
                          <a16:creationId xmlns:a16="http://schemas.microsoft.com/office/drawing/2014/main" id="{DF3E86AC-C0D9-D44F-CAD2-D64950139680}"/>
                        </a:ext>
                      </a:extLst>
                    </p:cNvPr>
                    <p:cNvSpPr/>
                    <p:nvPr/>
                  </p:nvSpPr>
                  <p:spPr>
                    <a:xfrm>
                      <a:off x="7195392" y="6060810"/>
                      <a:ext cx="159610" cy="31454"/>
                    </a:xfrm>
                    <a:custGeom>
                      <a:avLst/>
                      <a:gdLst>
                        <a:gd name="connsiteX0" fmla="*/ 0 w 159610"/>
                        <a:gd name="connsiteY0" fmla="*/ 0 h 31454"/>
                        <a:gd name="connsiteX1" fmla="*/ 159611 w 159610"/>
                        <a:gd name="connsiteY1" fmla="*/ 0 h 31454"/>
                      </a:gdLst>
                      <a:ahLst/>
                      <a:cxnLst>
                        <a:cxn ang="0">
                          <a:pos x="connsiteX0" y="connsiteY0"/>
                        </a:cxn>
                        <a:cxn ang="0">
                          <a:pos x="connsiteX1" y="connsiteY1"/>
                        </a:cxn>
                      </a:cxnLst>
                      <a:rect l="l" t="t" r="r" b="b"/>
                      <a:pathLst>
                        <a:path w="159610" h="31454">
                          <a:moveTo>
                            <a:pt x="0" y="0"/>
                          </a:moveTo>
                          <a:cubicBezTo>
                            <a:pt x="0" y="0"/>
                            <a:pt x="79806" y="70772"/>
                            <a:pt x="159611" y="0"/>
                          </a:cubicBezTo>
                        </a:path>
                      </a:pathLst>
                    </a:custGeom>
                    <a:noFill/>
                    <a:ln w="30377" cap="rnd">
                      <a:solidFill>
                        <a:srgbClr val="67BF75"/>
                      </a:solidFill>
                      <a:prstDash val="solid"/>
                      <a:round/>
                    </a:ln>
                  </p:spPr>
                  <p:txBody>
                    <a:bodyPr rtlCol="0" anchor="ctr"/>
                    <a:lstStyle/>
                    <a:p>
                      <a:endParaRPr lang="en-US"/>
                    </a:p>
                  </p:txBody>
                </p:sp>
              </p:grpSp>
            </p:grpSp>
            <p:sp>
              <p:nvSpPr>
                <p:cNvPr id="126" name="Freeform 125">
                  <a:extLst>
                    <a:ext uri="{FF2B5EF4-FFF2-40B4-BE49-F238E27FC236}">
                      <a16:creationId xmlns:a16="http://schemas.microsoft.com/office/drawing/2014/main" id="{B30266FB-E04E-EAAF-9279-61C7FFCA8C28}"/>
                    </a:ext>
                  </a:extLst>
                </p:cNvPr>
                <p:cNvSpPr/>
                <p:nvPr/>
              </p:nvSpPr>
              <p:spPr>
                <a:xfrm>
                  <a:off x="6033513" y="6309469"/>
                  <a:ext cx="2017581" cy="177120"/>
                </a:xfrm>
                <a:custGeom>
                  <a:avLst/>
                  <a:gdLst>
                    <a:gd name="connsiteX0" fmla="*/ 1971060 w 2017581"/>
                    <a:gd name="connsiteY0" fmla="*/ 0 h 177120"/>
                    <a:gd name="connsiteX1" fmla="*/ 2017582 w 2017581"/>
                    <a:gd name="connsiteY1" fmla="*/ 46510 h 177120"/>
                    <a:gd name="connsiteX2" fmla="*/ 2017582 w 2017581"/>
                    <a:gd name="connsiteY2" fmla="*/ 130611 h 177120"/>
                    <a:gd name="connsiteX3" fmla="*/ 1971060 w 2017581"/>
                    <a:gd name="connsiteY3" fmla="*/ 177121 h 177120"/>
                    <a:gd name="connsiteX4" fmla="*/ 46521 w 2017581"/>
                    <a:gd name="connsiteY4" fmla="*/ 177121 h 177120"/>
                    <a:gd name="connsiteX5" fmla="*/ 0 w 2017581"/>
                    <a:gd name="connsiteY5" fmla="*/ 130611 h 177120"/>
                    <a:gd name="connsiteX6" fmla="*/ 0 w 2017581"/>
                    <a:gd name="connsiteY6" fmla="*/ 46510 h 177120"/>
                    <a:gd name="connsiteX7" fmla="*/ 46521 w 2017581"/>
                    <a:gd name="connsiteY7" fmla="*/ 0 h 1771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17581" h="177120">
                      <a:moveTo>
                        <a:pt x="1971060" y="0"/>
                      </a:moveTo>
                      <a:cubicBezTo>
                        <a:pt x="1996753" y="0"/>
                        <a:pt x="2017582" y="20823"/>
                        <a:pt x="2017582" y="46510"/>
                      </a:cubicBezTo>
                      <a:lnTo>
                        <a:pt x="2017582" y="130611"/>
                      </a:lnTo>
                      <a:cubicBezTo>
                        <a:pt x="2017582" y="156298"/>
                        <a:pt x="1996753" y="177121"/>
                        <a:pt x="1971060" y="177121"/>
                      </a:cubicBezTo>
                      <a:lnTo>
                        <a:pt x="46521" y="177121"/>
                      </a:lnTo>
                      <a:cubicBezTo>
                        <a:pt x="20828" y="177121"/>
                        <a:pt x="0" y="156297"/>
                        <a:pt x="0" y="130611"/>
                      </a:cubicBezTo>
                      <a:lnTo>
                        <a:pt x="0" y="46510"/>
                      </a:lnTo>
                      <a:cubicBezTo>
                        <a:pt x="0" y="20823"/>
                        <a:pt x="20828" y="0"/>
                        <a:pt x="46521" y="0"/>
                      </a:cubicBezTo>
                      <a:close/>
                    </a:path>
                  </a:pathLst>
                </a:custGeom>
                <a:solidFill>
                  <a:srgbClr val="806C94"/>
                </a:solidFill>
                <a:ln w="9583" cap="flat">
                  <a:noFill/>
                  <a:prstDash val="solid"/>
                  <a:miter/>
                </a:ln>
              </p:spPr>
              <p:txBody>
                <a:bodyPr rtlCol="0" anchor="ctr"/>
                <a:lstStyle/>
                <a:p>
                  <a:endParaRPr lang="en-US"/>
                </a:p>
              </p:txBody>
            </p:sp>
            <p:sp>
              <p:nvSpPr>
                <p:cNvPr id="127" name="TextBox 126">
                  <a:extLst>
                    <a:ext uri="{FF2B5EF4-FFF2-40B4-BE49-F238E27FC236}">
                      <a16:creationId xmlns:a16="http://schemas.microsoft.com/office/drawing/2014/main" id="{B19377F1-42BF-D5E0-5012-CCB65DF05364}"/>
                    </a:ext>
                  </a:extLst>
                </p:cNvPr>
                <p:cNvSpPr txBox="1"/>
                <p:nvPr/>
              </p:nvSpPr>
              <p:spPr>
                <a:xfrm>
                  <a:off x="6535817" y="6281335"/>
                  <a:ext cx="985972" cy="234757"/>
                </a:xfrm>
                <a:prstGeom prst="rect">
                  <a:avLst/>
                </a:prstGeom>
                <a:noFill/>
              </p:spPr>
              <p:txBody>
                <a:bodyPr wrap="none" rtlCol="0">
                  <a:spAutoFit/>
                </a:bodyPr>
                <a:lstStyle/>
                <a:p>
                  <a:pPr algn="l"/>
                  <a:r>
                    <a:rPr lang="en-US" sz="955" b="1" spc="0" baseline="0">
                      <a:ln/>
                      <a:solidFill>
                        <a:srgbClr val="FFFFFF"/>
                      </a:solidFill>
                      <a:latin typeface="RalewaydT-ExtraBold"/>
                      <a:sym typeface="RalewaydT-ExtraBold"/>
                      <a:rtl val="0"/>
                    </a:rPr>
                    <a:t>500+ Po3 POD</a:t>
                  </a:r>
                </a:p>
              </p:txBody>
            </p:sp>
          </p:grpSp>
          <p:grpSp>
            <p:nvGrpSpPr>
              <p:cNvPr id="30" name="Graphic 261">
                <a:extLst>
                  <a:ext uri="{FF2B5EF4-FFF2-40B4-BE49-F238E27FC236}">
                    <a16:creationId xmlns:a16="http://schemas.microsoft.com/office/drawing/2014/main" id="{CC92E366-EE43-DAA6-8E85-BC931DB0A5C2}"/>
                  </a:ext>
                </a:extLst>
              </p:cNvPr>
              <p:cNvGrpSpPr/>
              <p:nvPr/>
            </p:nvGrpSpPr>
            <p:grpSpPr>
              <a:xfrm>
                <a:off x="3324923" y="5460305"/>
                <a:ext cx="2301312" cy="1026285"/>
                <a:chOff x="3324923" y="5460305"/>
                <a:chExt cx="2301312" cy="1026285"/>
              </a:xfrm>
            </p:grpSpPr>
            <p:sp>
              <p:nvSpPr>
                <p:cNvPr id="79" name="Freeform 78">
                  <a:extLst>
                    <a:ext uri="{FF2B5EF4-FFF2-40B4-BE49-F238E27FC236}">
                      <a16:creationId xmlns:a16="http://schemas.microsoft.com/office/drawing/2014/main" id="{CC310D20-5EDB-C622-2ADA-6161CDBA5D0D}"/>
                    </a:ext>
                  </a:extLst>
                </p:cNvPr>
                <p:cNvSpPr/>
                <p:nvPr/>
              </p:nvSpPr>
              <p:spPr>
                <a:xfrm>
                  <a:off x="3324923" y="5460305"/>
                  <a:ext cx="2301312" cy="934608"/>
                </a:xfrm>
                <a:custGeom>
                  <a:avLst/>
                  <a:gdLst>
                    <a:gd name="connsiteX0" fmla="*/ 2254792 w 2301312"/>
                    <a:gd name="connsiteY0" fmla="*/ 0 h 934608"/>
                    <a:gd name="connsiteX1" fmla="*/ 2301313 w 2301312"/>
                    <a:gd name="connsiteY1" fmla="*/ 46510 h 934608"/>
                    <a:gd name="connsiteX2" fmla="*/ 2301313 w 2301312"/>
                    <a:gd name="connsiteY2" fmla="*/ 888099 h 934608"/>
                    <a:gd name="connsiteX3" fmla="*/ 2254792 w 2301312"/>
                    <a:gd name="connsiteY3" fmla="*/ 934608 h 934608"/>
                    <a:gd name="connsiteX4" fmla="*/ 46521 w 2301312"/>
                    <a:gd name="connsiteY4" fmla="*/ 934608 h 934608"/>
                    <a:gd name="connsiteX5" fmla="*/ 0 w 2301312"/>
                    <a:gd name="connsiteY5" fmla="*/ 888099 h 934608"/>
                    <a:gd name="connsiteX6" fmla="*/ 0 w 2301312"/>
                    <a:gd name="connsiteY6" fmla="*/ 46510 h 934608"/>
                    <a:gd name="connsiteX7" fmla="*/ 46521 w 2301312"/>
                    <a:gd name="connsiteY7" fmla="*/ 0 h 9346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301312" h="934608">
                      <a:moveTo>
                        <a:pt x="2254792" y="0"/>
                      </a:moveTo>
                      <a:cubicBezTo>
                        <a:pt x="2280485" y="0"/>
                        <a:pt x="2301313" y="20823"/>
                        <a:pt x="2301313" y="46510"/>
                      </a:cubicBezTo>
                      <a:lnTo>
                        <a:pt x="2301313" y="888099"/>
                      </a:lnTo>
                      <a:cubicBezTo>
                        <a:pt x="2301313" y="913785"/>
                        <a:pt x="2280485" y="934608"/>
                        <a:pt x="2254792" y="934608"/>
                      </a:cubicBezTo>
                      <a:lnTo>
                        <a:pt x="46521" y="934608"/>
                      </a:lnTo>
                      <a:cubicBezTo>
                        <a:pt x="20828" y="934608"/>
                        <a:pt x="0" y="913785"/>
                        <a:pt x="0" y="888099"/>
                      </a:cubicBezTo>
                      <a:lnTo>
                        <a:pt x="0" y="46510"/>
                      </a:lnTo>
                      <a:cubicBezTo>
                        <a:pt x="0" y="20823"/>
                        <a:pt x="20828" y="0"/>
                        <a:pt x="46521" y="0"/>
                      </a:cubicBezTo>
                      <a:close/>
                    </a:path>
                  </a:pathLst>
                </a:custGeom>
                <a:solidFill>
                  <a:srgbClr val="DCD6E1"/>
                </a:solidFill>
                <a:ln w="31623" cap="flat">
                  <a:solidFill>
                    <a:srgbClr val="806C94"/>
                  </a:solidFill>
                  <a:prstDash val="solid"/>
                  <a:miter/>
                </a:ln>
              </p:spPr>
              <p:txBody>
                <a:bodyPr rtlCol="0" anchor="ctr"/>
                <a:lstStyle/>
                <a:p>
                  <a:endParaRPr lang="en-US"/>
                </a:p>
              </p:txBody>
            </p:sp>
            <p:grpSp>
              <p:nvGrpSpPr>
                <p:cNvPr id="80" name="Graphic 261">
                  <a:extLst>
                    <a:ext uri="{FF2B5EF4-FFF2-40B4-BE49-F238E27FC236}">
                      <a16:creationId xmlns:a16="http://schemas.microsoft.com/office/drawing/2014/main" id="{8D0C1B72-08D4-E31F-8349-302CD004E125}"/>
                    </a:ext>
                  </a:extLst>
                </p:cNvPr>
                <p:cNvGrpSpPr/>
                <p:nvPr/>
              </p:nvGrpSpPr>
              <p:grpSpPr>
                <a:xfrm>
                  <a:off x="3535947" y="5606835"/>
                  <a:ext cx="1879168" cy="702730"/>
                  <a:chOff x="3535947" y="5606835"/>
                  <a:chExt cx="1879168" cy="702730"/>
                </a:xfrm>
              </p:grpSpPr>
              <p:grpSp>
                <p:nvGrpSpPr>
                  <p:cNvPr id="83" name="Graphic 261">
                    <a:extLst>
                      <a:ext uri="{FF2B5EF4-FFF2-40B4-BE49-F238E27FC236}">
                        <a16:creationId xmlns:a16="http://schemas.microsoft.com/office/drawing/2014/main" id="{4A197E26-0C99-A876-94BD-1D06735D57AF}"/>
                      </a:ext>
                    </a:extLst>
                  </p:cNvPr>
                  <p:cNvGrpSpPr/>
                  <p:nvPr/>
                </p:nvGrpSpPr>
                <p:grpSpPr>
                  <a:xfrm>
                    <a:off x="4009504" y="5606835"/>
                    <a:ext cx="418499" cy="702730"/>
                    <a:chOff x="4009504" y="5606835"/>
                    <a:chExt cx="418499" cy="702730"/>
                  </a:xfrm>
                </p:grpSpPr>
                <p:sp>
                  <p:nvSpPr>
                    <p:cNvPr id="115" name="Freeform 114">
                      <a:extLst>
                        <a:ext uri="{FF2B5EF4-FFF2-40B4-BE49-F238E27FC236}">
                          <a16:creationId xmlns:a16="http://schemas.microsoft.com/office/drawing/2014/main" id="{F0DE4ACD-E2E3-6CB4-B363-9C134DDD43FA}"/>
                        </a:ext>
                      </a:extLst>
                    </p:cNvPr>
                    <p:cNvSpPr/>
                    <p:nvPr/>
                  </p:nvSpPr>
                  <p:spPr>
                    <a:xfrm>
                      <a:off x="4009504" y="5611822"/>
                      <a:ext cx="418499" cy="697743"/>
                    </a:xfrm>
                    <a:custGeom>
                      <a:avLst/>
                      <a:gdLst>
                        <a:gd name="connsiteX0" fmla="*/ 175534 w 418499"/>
                        <a:gd name="connsiteY0" fmla="*/ 2589 h 697743"/>
                        <a:gd name="connsiteX1" fmla="*/ 119037 w 418499"/>
                        <a:gd name="connsiteY1" fmla="*/ 32029 h 697743"/>
                        <a:gd name="connsiteX2" fmla="*/ 83450 w 418499"/>
                        <a:gd name="connsiteY2" fmla="*/ 54086 h 697743"/>
                        <a:gd name="connsiteX3" fmla="*/ 73667 w 418499"/>
                        <a:gd name="connsiteY3" fmla="*/ 104431 h 697743"/>
                        <a:gd name="connsiteX4" fmla="*/ 44219 w 418499"/>
                        <a:gd name="connsiteY4" fmla="*/ 249235 h 697743"/>
                        <a:gd name="connsiteX5" fmla="*/ 49111 w 418499"/>
                        <a:gd name="connsiteY5" fmla="*/ 298334 h 697743"/>
                        <a:gd name="connsiteX6" fmla="*/ 52756 w 418499"/>
                        <a:gd name="connsiteY6" fmla="*/ 378120 h 697743"/>
                        <a:gd name="connsiteX7" fmla="*/ 45370 w 418499"/>
                        <a:gd name="connsiteY7" fmla="*/ 440645 h 697743"/>
                        <a:gd name="connsiteX8" fmla="*/ 28201 w 418499"/>
                        <a:gd name="connsiteY8" fmla="*/ 490991 h 697743"/>
                        <a:gd name="connsiteX9" fmla="*/ 12278 w 418499"/>
                        <a:gd name="connsiteY9" fmla="*/ 537596 h 697743"/>
                        <a:gd name="connsiteX10" fmla="*/ 0 w 418499"/>
                        <a:gd name="connsiteY10" fmla="*/ 627164 h 697743"/>
                        <a:gd name="connsiteX11" fmla="*/ 5563 w 418499"/>
                        <a:gd name="connsiteY11" fmla="*/ 697744 h 697743"/>
                        <a:gd name="connsiteX12" fmla="*/ 418499 w 418499"/>
                        <a:gd name="connsiteY12" fmla="*/ 697744 h 697743"/>
                        <a:gd name="connsiteX13" fmla="*/ 413607 w 418499"/>
                        <a:gd name="connsiteY13" fmla="*/ 497032 h 697743"/>
                        <a:gd name="connsiteX14" fmla="*/ 362098 w 418499"/>
                        <a:gd name="connsiteY14" fmla="*/ 446686 h 697743"/>
                        <a:gd name="connsiteX15" fmla="*/ 375623 w 418499"/>
                        <a:gd name="connsiteY15" fmla="*/ 391450 h 697743"/>
                        <a:gd name="connsiteX16" fmla="*/ 363345 w 418499"/>
                        <a:gd name="connsiteY16" fmla="*/ 187765 h 697743"/>
                        <a:gd name="connsiteX17" fmla="*/ 337543 w 418499"/>
                        <a:gd name="connsiteY17" fmla="*/ 44208 h 697743"/>
                        <a:gd name="connsiteX18" fmla="*/ 305601 w 418499"/>
                        <a:gd name="connsiteY18" fmla="*/ 18412 h 697743"/>
                        <a:gd name="connsiteX19" fmla="*/ 239320 w 418499"/>
                        <a:gd name="connsiteY19" fmla="*/ 0 h 697743"/>
                        <a:gd name="connsiteX20" fmla="*/ 175534 w 418499"/>
                        <a:gd name="connsiteY20" fmla="*/ 2493 h 6977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18499" h="697743">
                          <a:moveTo>
                            <a:pt x="175534" y="2589"/>
                          </a:moveTo>
                          <a:lnTo>
                            <a:pt x="119037" y="32029"/>
                          </a:lnTo>
                          <a:lnTo>
                            <a:pt x="83450" y="54086"/>
                          </a:lnTo>
                          <a:lnTo>
                            <a:pt x="73667" y="104431"/>
                          </a:lnTo>
                          <a:lnTo>
                            <a:pt x="44219" y="249235"/>
                          </a:lnTo>
                          <a:lnTo>
                            <a:pt x="49111" y="298334"/>
                          </a:lnTo>
                          <a:lnTo>
                            <a:pt x="52756" y="378120"/>
                          </a:lnTo>
                          <a:lnTo>
                            <a:pt x="45370" y="440645"/>
                          </a:lnTo>
                          <a:lnTo>
                            <a:pt x="28201" y="490991"/>
                          </a:lnTo>
                          <a:lnTo>
                            <a:pt x="12278" y="537596"/>
                          </a:lnTo>
                          <a:lnTo>
                            <a:pt x="0" y="627164"/>
                          </a:lnTo>
                          <a:lnTo>
                            <a:pt x="5563" y="697744"/>
                          </a:lnTo>
                          <a:lnTo>
                            <a:pt x="418499" y="697744"/>
                          </a:lnTo>
                          <a:lnTo>
                            <a:pt x="413607" y="497032"/>
                          </a:lnTo>
                          <a:lnTo>
                            <a:pt x="362098" y="446686"/>
                          </a:lnTo>
                          <a:lnTo>
                            <a:pt x="375623" y="391450"/>
                          </a:lnTo>
                          <a:cubicBezTo>
                            <a:pt x="375623" y="391450"/>
                            <a:pt x="364592" y="195150"/>
                            <a:pt x="363345" y="187765"/>
                          </a:cubicBezTo>
                          <a:cubicBezTo>
                            <a:pt x="362098" y="180381"/>
                            <a:pt x="337543" y="44208"/>
                            <a:pt x="337543" y="44208"/>
                          </a:cubicBezTo>
                          <a:lnTo>
                            <a:pt x="305601" y="18412"/>
                          </a:lnTo>
                          <a:lnTo>
                            <a:pt x="239320" y="0"/>
                          </a:lnTo>
                          <a:lnTo>
                            <a:pt x="175534" y="2493"/>
                          </a:lnTo>
                          <a:close/>
                        </a:path>
                      </a:pathLst>
                    </a:custGeom>
                    <a:solidFill>
                      <a:srgbClr val="FFFFFF"/>
                    </a:solidFill>
                    <a:ln w="9583" cap="flat">
                      <a:noFill/>
                      <a:prstDash val="solid"/>
                      <a:miter/>
                    </a:ln>
                  </p:spPr>
                  <p:txBody>
                    <a:bodyPr rtlCol="0" anchor="ctr"/>
                    <a:lstStyle/>
                    <a:p>
                      <a:endParaRPr lang="en-US"/>
                    </a:p>
                  </p:txBody>
                </p:sp>
                <p:grpSp>
                  <p:nvGrpSpPr>
                    <p:cNvPr id="116" name="Graphic 261">
                      <a:extLst>
                        <a:ext uri="{FF2B5EF4-FFF2-40B4-BE49-F238E27FC236}">
                          <a16:creationId xmlns:a16="http://schemas.microsoft.com/office/drawing/2014/main" id="{9668BE36-27B2-8891-2C2D-BB5F3AF46B4E}"/>
                        </a:ext>
                      </a:extLst>
                    </p:cNvPr>
                    <p:cNvGrpSpPr/>
                    <p:nvPr/>
                  </p:nvGrpSpPr>
                  <p:grpSpPr>
                    <a:xfrm>
                      <a:off x="4016219" y="5606835"/>
                      <a:ext cx="411304" cy="702634"/>
                      <a:chOff x="4016219" y="5606835"/>
                      <a:chExt cx="411304" cy="702634"/>
                    </a:xfrm>
                    <a:noFill/>
                  </p:grpSpPr>
                  <p:grpSp>
                    <p:nvGrpSpPr>
                      <p:cNvPr id="118" name="Graphic 261">
                        <a:extLst>
                          <a:ext uri="{FF2B5EF4-FFF2-40B4-BE49-F238E27FC236}">
                            <a16:creationId xmlns:a16="http://schemas.microsoft.com/office/drawing/2014/main" id="{F43717BA-9F74-B4EF-5DF9-662CA76B5235}"/>
                          </a:ext>
                        </a:extLst>
                      </p:cNvPr>
                      <p:cNvGrpSpPr/>
                      <p:nvPr/>
                    </p:nvGrpSpPr>
                    <p:grpSpPr>
                      <a:xfrm>
                        <a:off x="4016219" y="5952063"/>
                        <a:ext cx="411304" cy="357406"/>
                        <a:chOff x="4016219" y="5952063"/>
                        <a:chExt cx="411304" cy="357406"/>
                      </a:xfrm>
                      <a:noFill/>
                    </p:grpSpPr>
                    <p:sp>
                      <p:nvSpPr>
                        <p:cNvPr id="122" name="Freeform 121">
                          <a:extLst>
                            <a:ext uri="{FF2B5EF4-FFF2-40B4-BE49-F238E27FC236}">
                              <a16:creationId xmlns:a16="http://schemas.microsoft.com/office/drawing/2014/main" id="{5628567F-1922-8187-03D0-8E28436A5DA5}"/>
                            </a:ext>
                          </a:extLst>
                        </p:cNvPr>
                        <p:cNvSpPr/>
                        <p:nvPr/>
                      </p:nvSpPr>
                      <p:spPr>
                        <a:xfrm>
                          <a:off x="4267433" y="5966831"/>
                          <a:ext cx="160090" cy="342638"/>
                        </a:xfrm>
                        <a:custGeom>
                          <a:avLst/>
                          <a:gdLst>
                            <a:gd name="connsiteX0" fmla="*/ 160090 w 160090"/>
                            <a:gd name="connsiteY0" fmla="*/ 342639 h 342638"/>
                            <a:gd name="connsiteX1" fmla="*/ 160090 w 160090"/>
                            <a:gd name="connsiteY1" fmla="*/ 208479 h 342638"/>
                            <a:gd name="connsiteX2" fmla="*/ 26282 w 160090"/>
                            <a:gd name="connsiteY2" fmla="*/ 64826 h 342638"/>
                            <a:gd name="connsiteX3" fmla="*/ 0 w 160090"/>
                            <a:gd name="connsiteY3" fmla="*/ 0 h 342638"/>
                          </a:gdLst>
                          <a:ahLst/>
                          <a:cxnLst>
                            <a:cxn ang="0">
                              <a:pos x="connsiteX0" y="connsiteY0"/>
                            </a:cxn>
                            <a:cxn ang="0">
                              <a:pos x="connsiteX1" y="connsiteY1"/>
                            </a:cxn>
                            <a:cxn ang="0">
                              <a:pos x="connsiteX2" y="connsiteY2"/>
                            </a:cxn>
                            <a:cxn ang="0">
                              <a:pos x="connsiteX3" y="connsiteY3"/>
                            </a:cxn>
                          </a:cxnLst>
                          <a:rect l="l" t="t" r="r" b="b"/>
                          <a:pathLst>
                            <a:path w="160090" h="342638">
                              <a:moveTo>
                                <a:pt x="160090" y="342639"/>
                              </a:moveTo>
                              <a:lnTo>
                                <a:pt x="160090" y="208479"/>
                              </a:lnTo>
                              <a:cubicBezTo>
                                <a:pt x="160090" y="133201"/>
                                <a:pt x="96400" y="64826"/>
                                <a:pt x="26282" y="64826"/>
                              </a:cubicBezTo>
                              <a:cubicBezTo>
                                <a:pt x="5851" y="30399"/>
                                <a:pt x="0" y="0"/>
                                <a:pt x="0" y="0"/>
                              </a:cubicBezTo>
                            </a:path>
                          </a:pathLst>
                        </a:custGeom>
                        <a:noFill/>
                        <a:ln w="29419" cap="rnd">
                          <a:solidFill>
                            <a:srgbClr val="67BF75"/>
                          </a:solidFill>
                          <a:prstDash val="solid"/>
                          <a:round/>
                        </a:ln>
                      </p:spPr>
                      <p:txBody>
                        <a:bodyPr rtlCol="0" anchor="ctr"/>
                        <a:lstStyle/>
                        <a:p>
                          <a:endParaRPr lang="en-US"/>
                        </a:p>
                      </p:txBody>
                    </p:sp>
                    <p:sp>
                      <p:nvSpPr>
                        <p:cNvPr id="123" name="Freeform 122">
                          <a:extLst>
                            <a:ext uri="{FF2B5EF4-FFF2-40B4-BE49-F238E27FC236}">
                              <a16:creationId xmlns:a16="http://schemas.microsoft.com/office/drawing/2014/main" id="{984362E1-19CC-2FA7-D5B5-D3656D1E0A69}"/>
                            </a:ext>
                          </a:extLst>
                        </p:cNvPr>
                        <p:cNvSpPr/>
                        <p:nvPr/>
                      </p:nvSpPr>
                      <p:spPr>
                        <a:xfrm>
                          <a:off x="4016219" y="5952063"/>
                          <a:ext cx="154239" cy="357406"/>
                        </a:xfrm>
                        <a:custGeom>
                          <a:avLst/>
                          <a:gdLst>
                            <a:gd name="connsiteX0" fmla="*/ 0 w 154239"/>
                            <a:gd name="connsiteY0" fmla="*/ 357406 h 357406"/>
                            <a:gd name="connsiteX1" fmla="*/ 0 w 154239"/>
                            <a:gd name="connsiteY1" fmla="*/ 223247 h 357406"/>
                            <a:gd name="connsiteX2" fmla="*/ 133808 w 154239"/>
                            <a:gd name="connsiteY2" fmla="*/ 79594 h 357406"/>
                            <a:gd name="connsiteX3" fmla="*/ 154239 w 154239"/>
                            <a:gd name="connsiteY3" fmla="*/ 0 h 357406"/>
                          </a:gdLst>
                          <a:ahLst/>
                          <a:cxnLst>
                            <a:cxn ang="0">
                              <a:pos x="connsiteX0" y="connsiteY0"/>
                            </a:cxn>
                            <a:cxn ang="0">
                              <a:pos x="connsiteX1" y="connsiteY1"/>
                            </a:cxn>
                            <a:cxn ang="0">
                              <a:pos x="connsiteX2" y="connsiteY2"/>
                            </a:cxn>
                            <a:cxn ang="0">
                              <a:pos x="connsiteX3" y="connsiteY3"/>
                            </a:cxn>
                          </a:cxnLst>
                          <a:rect l="l" t="t" r="r" b="b"/>
                          <a:pathLst>
                            <a:path w="154239" h="357406">
                              <a:moveTo>
                                <a:pt x="0" y="357406"/>
                              </a:moveTo>
                              <a:lnTo>
                                <a:pt x="0" y="223247"/>
                              </a:lnTo>
                              <a:cubicBezTo>
                                <a:pt x="0" y="147968"/>
                                <a:pt x="63691" y="79594"/>
                                <a:pt x="133808" y="79594"/>
                              </a:cubicBezTo>
                              <a:cubicBezTo>
                                <a:pt x="154239" y="45167"/>
                                <a:pt x="154239" y="0"/>
                                <a:pt x="154239" y="0"/>
                              </a:cubicBezTo>
                            </a:path>
                          </a:pathLst>
                        </a:custGeom>
                        <a:noFill/>
                        <a:ln w="29419" cap="rnd">
                          <a:solidFill>
                            <a:srgbClr val="67BF75"/>
                          </a:solidFill>
                          <a:prstDash val="solid"/>
                          <a:round/>
                        </a:ln>
                      </p:spPr>
                      <p:txBody>
                        <a:bodyPr rtlCol="0" anchor="ctr"/>
                        <a:lstStyle/>
                        <a:p>
                          <a:endParaRPr lang="en-US"/>
                        </a:p>
                      </p:txBody>
                    </p:sp>
                  </p:grpSp>
                  <p:grpSp>
                    <p:nvGrpSpPr>
                      <p:cNvPr id="119" name="Graphic 261">
                        <a:extLst>
                          <a:ext uri="{FF2B5EF4-FFF2-40B4-BE49-F238E27FC236}">
                            <a16:creationId xmlns:a16="http://schemas.microsoft.com/office/drawing/2014/main" id="{AD63B3F6-7008-0116-C577-66897B3BCC89}"/>
                          </a:ext>
                        </a:extLst>
                      </p:cNvPr>
                      <p:cNvGrpSpPr/>
                      <p:nvPr/>
                    </p:nvGrpSpPr>
                    <p:grpSpPr>
                      <a:xfrm>
                        <a:off x="4065472" y="5606835"/>
                        <a:ext cx="316666" cy="448699"/>
                        <a:chOff x="4065472" y="5606835"/>
                        <a:chExt cx="316666" cy="448699"/>
                      </a:xfrm>
                      <a:noFill/>
                    </p:grpSpPr>
                    <p:sp>
                      <p:nvSpPr>
                        <p:cNvPr id="120" name="Freeform 119">
                          <a:extLst>
                            <a:ext uri="{FF2B5EF4-FFF2-40B4-BE49-F238E27FC236}">
                              <a16:creationId xmlns:a16="http://schemas.microsoft.com/office/drawing/2014/main" id="{36DB3BF0-3002-F1A7-85A0-068A11F1A159}"/>
                            </a:ext>
                          </a:extLst>
                        </p:cNvPr>
                        <p:cNvSpPr/>
                        <p:nvPr/>
                      </p:nvSpPr>
                      <p:spPr>
                        <a:xfrm>
                          <a:off x="4128541" y="5697170"/>
                          <a:ext cx="198530" cy="266496"/>
                        </a:xfrm>
                        <a:custGeom>
                          <a:avLst/>
                          <a:gdLst>
                            <a:gd name="connsiteX0" fmla="*/ 80573 w 198530"/>
                            <a:gd name="connsiteY0" fmla="*/ 0 h 266496"/>
                            <a:gd name="connsiteX1" fmla="*/ 174670 w 198530"/>
                            <a:gd name="connsiteY1" fmla="*/ 62141 h 266496"/>
                            <a:gd name="connsiteX2" fmla="*/ 198363 w 198530"/>
                            <a:gd name="connsiteY2" fmla="*/ 117761 h 266496"/>
                            <a:gd name="connsiteX3" fmla="*/ 92467 w 198530"/>
                            <a:gd name="connsiteY3" fmla="*/ 266497 h 266496"/>
                            <a:gd name="connsiteX4" fmla="*/ 0 w 198530"/>
                            <a:gd name="connsiteY4" fmla="*/ 112678 h 2664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8530" h="266496">
                              <a:moveTo>
                                <a:pt x="80573" y="0"/>
                              </a:moveTo>
                              <a:cubicBezTo>
                                <a:pt x="80573" y="0"/>
                                <a:pt x="63307" y="60127"/>
                                <a:pt x="174670" y="62141"/>
                              </a:cubicBezTo>
                              <a:cubicBezTo>
                                <a:pt x="174670" y="62141"/>
                                <a:pt x="200857" y="67415"/>
                                <a:pt x="198363" y="117761"/>
                              </a:cubicBezTo>
                              <a:cubicBezTo>
                                <a:pt x="194238" y="202630"/>
                                <a:pt x="151650" y="266497"/>
                                <a:pt x="92467" y="266497"/>
                              </a:cubicBezTo>
                              <a:cubicBezTo>
                                <a:pt x="33284" y="266497"/>
                                <a:pt x="0" y="197643"/>
                                <a:pt x="0" y="112678"/>
                              </a:cubicBezTo>
                            </a:path>
                          </a:pathLst>
                        </a:custGeom>
                        <a:noFill/>
                        <a:ln w="29419" cap="rnd">
                          <a:solidFill>
                            <a:srgbClr val="67BF75"/>
                          </a:solidFill>
                          <a:prstDash val="solid"/>
                          <a:round/>
                        </a:ln>
                      </p:spPr>
                      <p:txBody>
                        <a:bodyPr rtlCol="0" anchor="ctr"/>
                        <a:lstStyle/>
                        <a:p>
                          <a:endParaRPr lang="en-US"/>
                        </a:p>
                      </p:txBody>
                    </p:sp>
                    <p:sp>
                      <p:nvSpPr>
                        <p:cNvPr id="121" name="Freeform 120">
                          <a:extLst>
                            <a:ext uri="{FF2B5EF4-FFF2-40B4-BE49-F238E27FC236}">
                              <a16:creationId xmlns:a16="http://schemas.microsoft.com/office/drawing/2014/main" id="{438FD070-110A-46DB-61A0-C5B23BEDFB43}"/>
                            </a:ext>
                          </a:extLst>
                        </p:cNvPr>
                        <p:cNvSpPr/>
                        <p:nvPr/>
                      </p:nvSpPr>
                      <p:spPr>
                        <a:xfrm>
                          <a:off x="4065472" y="5606835"/>
                          <a:ext cx="316666" cy="448699"/>
                        </a:xfrm>
                        <a:custGeom>
                          <a:avLst/>
                          <a:gdLst>
                            <a:gd name="connsiteX0" fmla="*/ 50 w 316666"/>
                            <a:gd name="connsiteY0" fmla="*/ 444960 h 448699"/>
                            <a:gd name="connsiteX1" fmla="*/ 28634 w 316666"/>
                            <a:gd name="connsiteY1" fmla="*/ 68182 h 448699"/>
                            <a:gd name="connsiteX2" fmla="*/ 144601 w 316666"/>
                            <a:gd name="connsiteY2" fmla="*/ 12850 h 448699"/>
                            <a:gd name="connsiteX3" fmla="*/ 188341 w 316666"/>
                            <a:gd name="connsiteY3" fmla="*/ 0 h 448699"/>
                            <a:gd name="connsiteX4" fmla="*/ 315818 w 316666"/>
                            <a:gd name="connsiteY4" fmla="*/ 178080 h 448699"/>
                            <a:gd name="connsiteX5" fmla="*/ 315435 w 316666"/>
                            <a:gd name="connsiteY5" fmla="*/ 312527 h 448699"/>
                            <a:gd name="connsiteX6" fmla="*/ 314188 w 316666"/>
                            <a:gd name="connsiteY6" fmla="*/ 448700 h 4486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6666" h="448699">
                              <a:moveTo>
                                <a:pt x="50" y="444960"/>
                              </a:moveTo>
                              <a:cubicBezTo>
                                <a:pt x="2352" y="294306"/>
                                <a:pt x="-9542" y="140392"/>
                                <a:pt x="28634" y="68182"/>
                              </a:cubicBezTo>
                              <a:cubicBezTo>
                                <a:pt x="69304" y="-8823"/>
                                <a:pt x="144601" y="12850"/>
                                <a:pt x="144601" y="12850"/>
                              </a:cubicBezTo>
                              <a:cubicBezTo>
                                <a:pt x="144601" y="12850"/>
                                <a:pt x="161771" y="0"/>
                                <a:pt x="188341" y="0"/>
                              </a:cubicBezTo>
                              <a:cubicBezTo>
                                <a:pt x="214911" y="0"/>
                                <a:pt x="310927" y="29248"/>
                                <a:pt x="315818" y="178080"/>
                              </a:cubicBezTo>
                              <a:cubicBezTo>
                                <a:pt x="317929" y="242522"/>
                                <a:pt x="315435" y="284237"/>
                                <a:pt x="315435" y="312527"/>
                              </a:cubicBezTo>
                              <a:cubicBezTo>
                                <a:pt x="315435" y="338227"/>
                                <a:pt x="314188" y="427027"/>
                                <a:pt x="314188" y="448700"/>
                              </a:cubicBezTo>
                            </a:path>
                          </a:pathLst>
                        </a:custGeom>
                        <a:noFill/>
                        <a:ln w="29419" cap="rnd">
                          <a:solidFill>
                            <a:srgbClr val="67BF75"/>
                          </a:solidFill>
                          <a:prstDash val="solid"/>
                          <a:round/>
                        </a:ln>
                      </p:spPr>
                      <p:txBody>
                        <a:bodyPr rtlCol="0" anchor="ctr"/>
                        <a:lstStyle/>
                        <a:p>
                          <a:endParaRPr lang="en-US"/>
                        </a:p>
                      </p:txBody>
                    </p:sp>
                  </p:grpSp>
                </p:grpSp>
                <p:sp>
                  <p:nvSpPr>
                    <p:cNvPr id="117" name="Freeform 116">
                      <a:extLst>
                        <a:ext uri="{FF2B5EF4-FFF2-40B4-BE49-F238E27FC236}">
                          <a16:creationId xmlns:a16="http://schemas.microsoft.com/office/drawing/2014/main" id="{629C50E3-89CF-C614-5D37-18400DED65EC}"/>
                        </a:ext>
                      </a:extLst>
                    </p:cNvPr>
                    <p:cNvSpPr/>
                    <p:nvPr/>
                  </p:nvSpPr>
                  <p:spPr>
                    <a:xfrm>
                      <a:off x="4150027" y="6031753"/>
                      <a:ext cx="143688" cy="47289"/>
                    </a:xfrm>
                    <a:custGeom>
                      <a:avLst/>
                      <a:gdLst>
                        <a:gd name="connsiteX0" fmla="*/ 0 w 143688"/>
                        <a:gd name="connsiteY0" fmla="*/ 0 h 47289"/>
                        <a:gd name="connsiteX1" fmla="*/ 42205 w 143688"/>
                        <a:gd name="connsiteY1" fmla="*/ 36153 h 47289"/>
                        <a:gd name="connsiteX2" fmla="*/ 102922 w 143688"/>
                        <a:gd name="connsiteY2" fmla="*/ 35769 h 47289"/>
                        <a:gd name="connsiteX3" fmla="*/ 143688 w 143688"/>
                        <a:gd name="connsiteY3" fmla="*/ 0 h 47289"/>
                      </a:gdLst>
                      <a:ahLst/>
                      <a:cxnLst>
                        <a:cxn ang="0">
                          <a:pos x="connsiteX0" y="connsiteY0"/>
                        </a:cxn>
                        <a:cxn ang="0">
                          <a:pos x="connsiteX1" y="connsiteY1"/>
                        </a:cxn>
                        <a:cxn ang="0">
                          <a:pos x="connsiteX2" y="connsiteY2"/>
                        </a:cxn>
                        <a:cxn ang="0">
                          <a:pos x="connsiteX3" y="connsiteY3"/>
                        </a:cxn>
                      </a:cxnLst>
                      <a:rect l="l" t="t" r="r" b="b"/>
                      <a:pathLst>
                        <a:path w="143688" h="47289">
                          <a:moveTo>
                            <a:pt x="0" y="0"/>
                          </a:moveTo>
                          <a:lnTo>
                            <a:pt x="42205" y="36153"/>
                          </a:lnTo>
                          <a:cubicBezTo>
                            <a:pt x="59758" y="51113"/>
                            <a:pt x="85657" y="51017"/>
                            <a:pt x="102922" y="35769"/>
                          </a:cubicBezTo>
                          <a:lnTo>
                            <a:pt x="143688" y="0"/>
                          </a:lnTo>
                        </a:path>
                      </a:pathLst>
                    </a:custGeom>
                    <a:noFill/>
                    <a:ln w="29419" cap="rnd">
                      <a:solidFill>
                        <a:srgbClr val="67BF75"/>
                      </a:solidFill>
                      <a:prstDash val="solid"/>
                      <a:round/>
                    </a:ln>
                  </p:spPr>
                  <p:txBody>
                    <a:bodyPr rtlCol="0" anchor="ctr"/>
                    <a:lstStyle/>
                    <a:p>
                      <a:endParaRPr lang="en-US"/>
                    </a:p>
                  </p:txBody>
                </p:sp>
              </p:grpSp>
              <p:grpSp>
                <p:nvGrpSpPr>
                  <p:cNvPr id="84" name="Graphic 261">
                    <a:extLst>
                      <a:ext uri="{FF2B5EF4-FFF2-40B4-BE49-F238E27FC236}">
                        <a16:creationId xmlns:a16="http://schemas.microsoft.com/office/drawing/2014/main" id="{76E69C1A-2D3A-53B8-234C-5FD19D8C45D3}"/>
                      </a:ext>
                    </a:extLst>
                  </p:cNvPr>
                  <p:cNvGrpSpPr/>
                  <p:nvPr/>
                </p:nvGrpSpPr>
                <p:grpSpPr>
                  <a:xfrm>
                    <a:off x="3535947" y="5606835"/>
                    <a:ext cx="418499" cy="702730"/>
                    <a:chOff x="3535947" y="5606835"/>
                    <a:chExt cx="418499" cy="702730"/>
                  </a:xfrm>
                </p:grpSpPr>
                <p:sp>
                  <p:nvSpPr>
                    <p:cNvPr id="106" name="Freeform 105">
                      <a:extLst>
                        <a:ext uri="{FF2B5EF4-FFF2-40B4-BE49-F238E27FC236}">
                          <a16:creationId xmlns:a16="http://schemas.microsoft.com/office/drawing/2014/main" id="{FEFD304E-031C-3B43-F85C-CB077B06035C}"/>
                        </a:ext>
                      </a:extLst>
                    </p:cNvPr>
                    <p:cNvSpPr/>
                    <p:nvPr/>
                  </p:nvSpPr>
                  <p:spPr>
                    <a:xfrm>
                      <a:off x="3535947" y="5611822"/>
                      <a:ext cx="418499" cy="697743"/>
                    </a:xfrm>
                    <a:custGeom>
                      <a:avLst/>
                      <a:gdLst>
                        <a:gd name="connsiteX0" fmla="*/ 175534 w 418499"/>
                        <a:gd name="connsiteY0" fmla="*/ 2589 h 697743"/>
                        <a:gd name="connsiteX1" fmla="*/ 119037 w 418499"/>
                        <a:gd name="connsiteY1" fmla="*/ 32029 h 697743"/>
                        <a:gd name="connsiteX2" fmla="*/ 83450 w 418499"/>
                        <a:gd name="connsiteY2" fmla="*/ 54086 h 697743"/>
                        <a:gd name="connsiteX3" fmla="*/ 73667 w 418499"/>
                        <a:gd name="connsiteY3" fmla="*/ 104431 h 697743"/>
                        <a:gd name="connsiteX4" fmla="*/ 44219 w 418499"/>
                        <a:gd name="connsiteY4" fmla="*/ 249235 h 697743"/>
                        <a:gd name="connsiteX5" fmla="*/ 49111 w 418499"/>
                        <a:gd name="connsiteY5" fmla="*/ 298334 h 697743"/>
                        <a:gd name="connsiteX6" fmla="*/ 52756 w 418499"/>
                        <a:gd name="connsiteY6" fmla="*/ 378120 h 697743"/>
                        <a:gd name="connsiteX7" fmla="*/ 45370 w 418499"/>
                        <a:gd name="connsiteY7" fmla="*/ 440645 h 697743"/>
                        <a:gd name="connsiteX8" fmla="*/ 28200 w 418499"/>
                        <a:gd name="connsiteY8" fmla="*/ 490991 h 697743"/>
                        <a:gd name="connsiteX9" fmla="*/ 12278 w 418499"/>
                        <a:gd name="connsiteY9" fmla="*/ 537596 h 697743"/>
                        <a:gd name="connsiteX10" fmla="*/ 0 w 418499"/>
                        <a:gd name="connsiteY10" fmla="*/ 627164 h 697743"/>
                        <a:gd name="connsiteX11" fmla="*/ 5563 w 418499"/>
                        <a:gd name="connsiteY11" fmla="*/ 697744 h 697743"/>
                        <a:gd name="connsiteX12" fmla="*/ 418499 w 418499"/>
                        <a:gd name="connsiteY12" fmla="*/ 697744 h 697743"/>
                        <a:gd name="connsiteX13" fmla="*/ 413607 w 418499"/>
                        <a:gd name="connsiteY13" fmla="*/ 497032 h 697743"/>
                        <a:gd name="connsiteX14" fmla="*/ 362098 w 418499"/>
                        <a:gd name="connsiteY14" fmla="*/ 446686 h 697743"/>
                        <a:gd name="connsiteX15" fmla="*/ 375623 w 418499"/>
                        <a:gd name="connsiteY15" fmla="*/ 391450 h 697743"/>
                        <a:gd name="connsiteX16" fmla="*/ 363345 w 418499"/>
                        <a:gd name="connsiteY16" fmla="*/ 187765 h 697743"/>
                        <a:gd name="connsiteX17" fmla="*/ 337543 w 418499"/>
                        <a:gd name="connsiteY17" fmla="*/ 44208 h 697743"/>
                        <a:gd name="connsiteX18" fmla="*/ 305601 w 418499"/>
                        <a:gd name="connsiteY18" fmla="*/ 18412 h 697743"/>
                        <a:gd name="connsiteX19" fmla="*/ 239320 w 418499"/>
                        <a:gd name="connsiteY19" fmla="*/ 0 h 697743"/>
                        <a:gd name="connsiteX20" fmla="*/ 175534 w 418499"/>
                        <a:gd name="connsiteY20" fmla="*/ 2493 h 6977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18499" h="697743">
                          <a:moveTo>
                            <a:pt x="175534" y="2589"/>
                          </a:moveTo>
                          <a:lnTo>
                            <a:pt x="119037" y="32029"/>
                          </a:lnTo>
                          <a:lnTo>
                            <a:pt x="83450" y="54086"/>
                          </a:lnTo>
                          <a:lnTo>
                            <a:pt x="73667" y="104431"/>
                          </a:lnTo>
                          <a:lnTo>
                            <a:pt x="44219" y="249235"/>
                          </a:lnTo>
                          <a:lnTo>
                            <a:pt x="49111" y="298334"/>
                          </a:lnTo>
                          <a:lnTo>
                            <a:pt x="52756" y="378120"/>
                          </a:lnTo>
                          <a:lnTo>
                            <a:pt x="45370" y="440645"/>
                          </a:lnTo>
                          <a:lnTo>
                            <a:pt x="28200" y="490991"/>
                          </a:lnTo>
                          <a:lnTo>
                            <a:pt x="12278" y="537596"/>
                          </a:lnTo>
                          <a:lnTo>
                            <a:pt x="0" y="627164"/>
                          </a:lnTo>
                          <a:lnTo>
                            <a:pt x="5563" y="697744"/>
                          </a:lnTo>
                          <a:lnTo>
                            <a:pt x="418499" y="697744"/>
                          </a:lnTo>
                          <a:lnTo>
                            <a:pt x="413607" y="497032"/>
                          </a:lnTo>
                          <a:lnTo>
                            <a:pt x="362098" y="446686"/>
                          </a:lnTo>
                          <a:lnTo>
                            <a:pt x="375623" y="391450"/>
                          </a:lnTo>
                          <a:cubicBezTo>
                            <a:pt x="375623" y="391450"/>
                            <a:pt x="364592" y="195150"/>
                            <a:pt x="363345" y="187765"/>
                          </a:cubicBezTo>
                          <a:cubicBezTo>
                            <a:pt x="362098" y="180381"/>
                            <a:pt x="337543" y="44208"/>
                            <a:pt x="337543" y="44208"/>
                          </a:cubicBezTo>
                          <a:lnTo>
                            <a:pt x="305601" y="18412"/>
                          </a:lnTo>
                          <a:lnTo>
                            <a:pt x="239320" y="0"/>
                          </a:lnTo>
                          <a:lnTo>
                            <a:pt x="175534" y="2493"/>
                          </a:lnTo>
                          <a:close/>
                        </a:path>
                      </a:pathLst>
                    </a:custGeom>
                    <a:solidFill>
                      <a:srgbClr val="FFFFFF"/>
                    </a:solidFill>
                    <a:ln w="9583" cap="flat">
                      <a:noFill/>
                      <a:prstDash val="solid"/>
                      <a:miter/>
                    </a:ln>
                  </p:spPr>
                  <p:txBody>
                    <a:bodyPr rtlCol="0" anchor="ctr"/>
                    <a:lstStyle/>
                    <a:p>
                      <a:endParaRPr lang="en-US"/>
                    </a:p>
                  </p:txBody>
                </p:sp>
                <p:grpSp>
                  <p:nvGrpSpPr>
                    <p:cNvPr id="107" name="Graphic 261">
                      <a:extLst>
                        <a:ext uri="{FF2B5EF4-FFF2-40B4-BE49-F238E27FC236}">
                          <a16:creationId xmlns:a16="http://schemas.microsoft.com/office/drawing/2014/main" id="{9093A35F-2CC4-D07E-EAA4-30866076BC41}"/>
                        </a:ext>
                      </a:extLst>
                    </p:cNvPr>
                    <p:cNvGrpSpPr/>
                    <p:nvPr/>
                  </p:nvGrpSpPr>
                  <p:grpSpPr>
                    <a:xfrm>
                      <a:off x="3542662" y="5606835"/>
                      <a:ext cx="411305" cy="702634"/>
                      <a:chOff x="3542662" y="5606835"/>
                      <a:chExt cx="411305" cy="702634"/>
                    </a:xfrm>
                    <a:noFill/>
                  </p:grpSpPr>
                  <p:grpSp>
                    <p:nvGrpSpPr>
                      <p:cNvPr id="109" name="Graphic 261">
                        <a:extLst>
                          <a:ext uri="{FF2B5EF4-FFF2-40B4-BE49-F238E27FC236}">
                            <a16:creationId xmlns:a16="http://schemas.microsoft.com/office/drawing/2014/main" id="{C5E99A14-097A-20E9-344D-39814C13DC09}"/>
                          </a:ext>
                        </a:extLst>
                      </p:cNvPr>
                      <p:cNvGrpSpPr/>
                      <p:nvPr/>
                    </p:nvGrpSpPr>
                    <p:grpSpPr>
                      <a:xfrm>
                        <a:off x="3542662" y="5952063"/>
                        <a:ext cx="411305" cy="357406"/>
                        <a:chOff x="3542662" y="5952063"/>
                        <a:chExt cx="411305" cy="357406"/>
                      </a:xfrm>
                      <a:noFill/>
                    </p:grpSpPr>
                    <p:sp>
                      <p:nvSpPr>
                        <p:cNvPr id="113" name="Freeform 112">
                          <a:extLst>
                            <a:ext uri="{FF2B5EF4-FFF2-40B4-BE49-F238E27FC236}">
                              <a16:creationId xmlns:a16="http://schemas.microsoft.com/office/drawing/2014/main" id="{927294CA-32F9-BD49-0116-1E7962DBCAE5}"/>
                            </a:ext>
                          </a:extLst>
                        </p:cNvPr>
                        <p:cNvSpPr/>
                        <p:nvPr/>
                      </p:nvSpPr>
                      <p:spPr>
                        <a:xfrm>
                          <a:off x="3793876" y="5966831"/>
                          <a:ext cx="160090" cy="342638"/>
                        </a:xfrm>
                        <a:custGeom>
                          <a:avLst/>
                          <a:gdLst>
                            <a:gd name="connsiteX0" fmla="*/ 160091 w 160090"/>
                            <a:gd name="connsiteY0" fmla="*/ 342639 h 342638"/>
                            <a:gd name="connsiteX1" fmla="*/ 160091 w 160090"/>
                            <a:gd name="connsiteY1" fmla="*/ 208479 h 342638"/>
                            <a:gd name="connsiteX2" fmla="*/ 26282 w 160090"/>
                            <a:gd name="connsiteY2" fmla="*/ 64826 h 342638"/>
                            <a:gd name="connsiteX3" fmla="*/ 0 w 160090"/>
                            <a:gd name="connsiteY3" fmla="*/ 0 h 342638"/>
                          </a:gdLst>
                          <a:ahLst/>
                          <a:cxnLst>
                            <a:cxn ang="0">
                              <a:pos x="connsiteX0" y="connsiteY0"/>
                            </a:cxn>
                            <a:cxn ang="0">
                              <a:pos x="connsiteX1" y="connsiteY1"/>
                            </a:cxn>
                            <a:cxn ang="0">
                              <a:pos x="connsiteX2" y="connsiteY2"/>
                            </a:cxn>
                            <a:cxn ang="0">
                              <a:pos x="connsiteX3" y="connsiteY3"/>
                            </a:cxn>
                          </a:cxnLst>
                          <a:rect l="l" t="t" r="r" b="b"/>
                          <a:pathLst>
                            <a:path w="160090" h="342638">
                              <a:moveTo>
                                <a:pt x="160091" y="342639"/>
                              </a:moveTo>
                              <a:lnTo>
                                <a:pt x="160091" y="208479"/>
                              </a:lnTo>
                              <a:cubicBezTo>
                                <a:pt x="160091" y="133201"/>
                                <a:pt x="96400" y="64826"/>
                                <a:pt x="26282" y="64826"/>
                              </a:cubicBezTo>
                              <a:cubicBezTo>
                                <a:pt x="5851" y="30399"/>
                                <a:pt x="0" y="0"/>
                                <a:pt x="0" y="0"/>
                              </a:cubicBezTo>
                            </a:path>
                          </a:pathLst>
                        </a:custGeom>
                        <a:noFill/>
                        <a:ln w="29419" cap="rnd">
                          <a:solidFill>
                            <a:srgbClr val="67BF75"/>
                          </a:solidFill>
                          <a:prstDash val="solid"/>
                          <a:round/>
                        </a:ln>
                      </p:spPr>
                      <p:txBody>
                        <a:bodyPr rtlCol="0" anchor="ctr"/>
                        <a:lstStyle/>
                        <a:p>
                          <a:endParaRPr lang="en-US"/>
                        </a:p>
                      </p:txBody>
                    </p:sp>
                    <p:sp>
                      <p:nvSpPr>
                        <p:cNvPr id="114" name="Freeform 113">
                          <a:extLst>
                            <a:ext uri="{FF2B5EF4-FFF2-40B4-BE49-F238E27FC236}">
                              <a16:creationId xmlns:a16="http://schemas.microsoft.com/office/drawing/2014/main" id="{91974E32-D630-7A22-9E4F-83B1D2A036C0}"/>
                            </a:ext>
                          </a:extLst>
                        </p:cNvPr>
                        <p:cNvSpPr/>
                        <p:nvPr/>
                      </p:nvSpPr>
                      <p:spPr>
                        <a:xfrm>
                          <a:off x="3542662" y="5952063"/>
                          <a:ext cx="154239" cy="357406"/>
                        </a:xfrm>
                        <a:custGeom>
                          <a:avLst/>
                          <a:gdLst>
                            <a:gd name="connsiteX0" fmla="*/ 0 w 154239"/>
                            <a:gd name="connsiteY0" fmla="*/ 357406 h 357406"/>
                            <a:gd name="connsiteX1" fmla="*/ 0 w 154239"/>
                            <a:gd name="connsiteY1" fmla="*/ 223247 h 357406"/>
                            <a:gd name="connsiteX2" fmla="*/ 133808 w 154239"/>
                            <a:gd name="connsiteY2" fmla="*/ 79594 h 357406"/>
                            <a:gd name="connsiteX3" fmla="*/ 154239 w 154239"/>
                            <a:gd name="connsiteY3" fmla="*/ 0 h 357406"/>
                          </a:gdLst>
                          <a:ahLst/>
                          <a:cxnLst>
                            <a:cxn ang="0">
                              <a:pos x="connsiteX0" y="connsiteY0"/>
                            </a:cxn>
                            <a:cxn ang="0">
                              <a:pos x="connsiteX1" y="connsiteY1"/>
                            </a:cxn>
                            <a:cxn ang="0">
                              <a:pos x="connsiteX2" y="connsiteY2"/>
                            </a:cxn>
                            <a:cxn ang="0">
                              <a:pos x="connsiteX3" y="connsiteY3"/>
                            </a:cxn>
                          </a:cxnLst>
                          <a:rect l="l" t="t" r="r" b="b"/>
                          <a:pathLst>
                            <a:path w="154239" h="357406">
                              <a:moveTo>
                                <a:pt x="0" y="357406"/>
                              </a:moveTo>
                              <a:lnTo>
                                <a:pt x="0" y="223247"/>
                              </a:lnTo>
                              <a:cubicBezTo>
                                <a:pt x="0" y="147968"/>
                                <a:pt x="63691" y="79594"/>
                                <a:pt x="133808" y="79594"/>
                              </a:cubicBezTo>
                              <a:cubicBezTo>
                                <a:pt x="154239" y="45167"/>
                                <a:pt x="154239" y="0"/>
                                <a:pt x="154239" y="0"/>
                              </a:cubicBezTo>
                            </a:path>
                          </a:pathLst>
                        </a:custGeom>
                        <a:noFill/>
                        <a:ln w="29419" cap="rnd">
                          <a:solidFill>
                            <a:srgbClr val="67BF75"/>
                          </a:solidFill>
                          <a:prstDash val="solid"/>
                          <a:round/>
                        </a:ln>
                      </p:spPr>
                      <p:txBody>
                        <a:bodyPr rtlCol="0" anchor="ctr"/>
                        <a:lstStyle/>
                        <a:p>
                          <a:endParaRPr lang="en-US"/>
                        </a:p>
                      </p:txBody>
                    </p:sp>
                  </p:grpSp>
                  <p:grpSp>
                    <p:nvGrpSpPr>
                      <p:cNvPr id="110" name="Graphic 261">
                        <a:extLst>
                          <a:ext uri="{FF2B5EF4-FFF2-40B4-BE49-F238E27FC236}">
                            <a16:creationId xmlns:a16="http://schemas.microsoft.com/office/drawing/2014/main" id="{BF7CBD50-DCF3-5117-45B7-052087DAA7C5}"/>
                          </a:ext>
                        </a:extLst>
                      </p:cNvPr>
                      <p:cNvGrpSpPr/>
                      <p:nvPr/>
                    </p:nvGrpSpPr>
                    <p:grpSpPr>
                      <a:xfrm>
                        <a:off x="3591915" y="5606835"/>
                        <a:ext cx="316666" cy="448699"/>
                        <a:chOff x="3591915" y="5606835"/>
                        <a:chExt cx="316666" cy="448699"/>
                      </a:xfrm>
                      <a:noFill/>
                    </p:grpSpPr>
                    <p:sp>
                      <p:nvSpPr>
                        <p:cNvPr id="111" name="Freeform 110">
                          <a:extLst>
                            <a:ext uri="{FF2B5EF4-FFF2-40B4-BE49-F238E27FC236}">
                              <a16:creationId xmlns:a16="http://schemas.microsoft.com/office/drawing/2014/main" id="{20C46A2C-FAD0-9E19-3275-FECCB177A31D}"/>
                            </a:ext>
                          </a:extLst>
                        </p:cNvPr>
                        <p:cNvSpPr/>
                        <p:nvPr/>
                      </p:nvSpPr>
                      <p:spPr>
                        <a:xfrm>
                          <a:off x="3654888" y="5697170"/>
                          <a:ext cx="198530" cy="266496"/>
                        </a:xfrm>
                        <a:custGeom>
                          <a:avLst/>
                          <a:gdLst>
                            <a:gd name="connsiteX0" fmla="*/ 80573 w 198530"/>
                            <a:gd name="connsiteY0" fmla="*/ 0 h 266496"/>
                            <a:gd name="connsiteX1" fmla="*/ 174670 w 198530"/>
                            <a:gd name="connsiteY1" fmla="*/ 62141 h 266496"/>
                            <a:gd name="connsiteX2" fmla="*/ 198363 w 198530"/>
                            <a:gd name="connsiteY2" fmla="*/ 117761 h 266496"/>
                            <a:gd name="connsiteX3" fmla="*/ 92467 w 198530"/>
                            <a:gd name="connsiteY3" fmla="*/ 266497 h 266496"/>
                            <a:gd name="connsiteX4" fmla="*/ 0 w 198530"/>
                            <a:gd name="connsiteY4" fmla="*/ 112678 h 2664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8530" h="266496">
                              <a:moveTo>
                                <a:pt x="80573" y="0"/>
                              </a:moveTo>
                              <a:cubicBezTo>
                                <a:pt x="80573" y="0"/>
                                <a:pt x="63307" y="60127"/>
                                <a:pt x="174670" y="62141"/>
                              </a:cubicBezTo>
                              <a:cubicBezTo>
                                <a:pt x="174670" y="62141"/>
                                <a:pt x="200857" y="67415"/>
                                <a:pt x="198363" y="117761"/>
                              </a:cubicBezTo>
                              <a:cubicBezTo>
                                <a:pt x="194238" y="202630"/>
                                <a:pt x="151650" y="266497"/>
                                <a:pt x="92467" y="266497"/>
                              </a:cubicBezTo>
                              <a:cubicBezTo>
                                <a:pt x="33284" y="266497"/>
                                <a:pt x="0" y="197643"/>
                                <a:pt x="0" y="112678"/>
                              </a:cubicBezTo>
                            </a:path>
                          </a:pathLst>
                        </a:custGeom>
                        <a:noFill/>
                        <a:ln w="29419" cap="rnd">
                          <a:solidFill>
                            <a:srgbClr val="67BF75"/>
                          </a:solidFill>
                          <a:prstDash val="solid"/>
                          <a:round/>
                        </a:ln>
                      </p:spPr>
                      <p:txBody>
                        <a:bodyPr rtlCol="0" anchor="ctr"/>
                        <a:lstStyle/>
                        <a:p>
                          <a:endParaRPr lang="en-US"/>
                        </a:p>
                      </p:txBody>
                    </p:sp>
                    <p:sp>
                      <p:nvSpPr>
                        <p:cNvPr id="112" name="Freeform 111">
                          <a:extLst>
                            <a:ext uri="{FF2B5EF4-FFF2-40B4-BE49-F238E27FC236}">
                              <a16:creationId xmlns:a16="http://schemas.microsoft.com/office/drawing/2014/main" id="{4FB117B0-5A26-910C-162B-54D08B781FB1}"/>
                            </a:ext>
                          </a:extLst>
                        </p:cNvPr>
                        <p:cNvSpPr/>
                        <p:nvPr/>
                      </p:nvSpPr>
                      <p:spPr>
                        <a:xfrm>
                          <a:off x="3591915" y="5606835"/>
                          <a:ext cx="316666" cy="448699"/>
                        </a:xfrm>
                        <a:custGeom>
                          <a:avLst/>
                          <a:gdLst>
                            <a:gd name="connsiteX0" fmla="*/ 50 w 316666"/>
                            <a:gd name="connsiteY0" fmla="*/ 444960 h 448699"/>
                            <a:gd name="connsiteX1" fmla="*/ 28634 w 316666"/>
                            <a:gd name="connsiteY1" fmla="*/ 68182 h 448699"/>
                            <a:gd name="connsiteX2" fmla="*/ 144601 w 316666"/>
                            <a:gd name="connsiteY2" fmla="*/ 12850 h 448699"/>
                            <a:gd name="connsiteX3" fmla="*/ 188341 w 316666"/>
                            <a:gd name="connsiteY3" fmla="*/ 0 h 448699"/>
                            <a:gd name="connsiteX4" fmla="*/ 315818 w 316666"/>
                            <a:gd name="connsiteY4" fmla="*/ 178080 h 448699"/>
                            <a:gd name="connsiteX5" fmla="*/ 315435 w 316666"/>
                            <a:gd name="connsiteY5" fmla="*/ 312527 h 448699"/>
                            <a:gd name="connsiteX6" fmla="*/ 314188 w 316666"/>
                            <a:gd name="connsiteY6" fmla="*/ 448700 h 4486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6666" h="448699">
                              <a:moveTo>
                                <a:pt x="50" y="444960"/>
                              </a:moveTo>
                              <a:cubicBezTo>
                                <a:pt x="2352" y="294306"/>
                                <a:pt x="-9542" y="140392"/>
                                <a:pt x="28634" y="68182"/>
                              </a:cubicBezTo>
                              <a:cubicBezTo>
                                <a:pt x="69304" y="-8823"/>
                                <a:pt x="144601" y="12850"/>
                                <a:pt x="144601" y="12850"/>
                              </a:cubicBezTo>
                              <a:cubicBezTo>
                                <a:pt x="144601" y="12850"/>
                                <a:pt x="161771" y="0"/>
                                <a:pt x="188341" y="0"/>
                              </a:cubicBezTo>
                              <a:cubicBezTo>
                                <a:pt x="214911" y="0"/>
                                <a:pt x="310927" y="29248"/>
                                <a:pt x="315818" y="178080"/>
                              </a:cubicBezTo>
                              <a:cubicBezTo>
                                <a:pt x="317929" y="242522"/>
                                <a:pt x="315435" y="284237"/>
                                <a:pt x="315435" y="312527"/>
                              </a:cubicBezTo>
                              <a:cubicBezTo>
                                <a:pt x="315435" y="338227"/>
                                <a:pt x="314188" y="427027"/>
                                <a:pt x="314188" y="448700"/>
                              </a:cubicBezTo>
                            </a:path>
                          </a:pathLst>
                        </a:custGeom>
                        <a:noFill/>
                        <a:ln w="29419" cap="rnd">
                          <a:solidFill>
                            <a:srgbClr val="67BF75"/>
                          </a:solidFill>
                          <a:prstDash val="solid"/>
                          <a:round/>
                        </a:ln>
                      </p:spPr>
                      <p:txBody>
                        <a:bodyPr rtlCol="0" anchor="ctr"/>
                        <a:lstStyle/>
                        <a:p>
                          <a:endParaRPr lang="en-US"/>
                        </a:p>
                      </p:txBody>
                    </p:sp>
                  </p:grpSp>
                </p:grpSp>
                <p:sp>
                  <p:nvSpPr>
                    <p:cNvPr id="108" name="Freeform 107">
                      <a:extLst>
                        <a:ext uri="{FF2B5EF4-FFF2-40B4-BE49-F238E27FC236}">
                          <a16:creationId xmlns:a16="http://schemas.microsoft.com/office/drawing/2014/main" id="{C7C6D134-19E3-8DA2-3972-2F9C1386E28B}"/>
                        </a:ext>
                      </a:extLst>
                    </p:cNvPr>
                    <p:cNvSpPr/>
                    <p:nvPr/>
                  </p:nvSpPr>
                  <p:spPr>
                    <a:xfrm>
                      <a:off x="3676374" y="6031753"/>
                      <a:ext cx="143688" cy="47289"/>
                    </a:xfrm>
                    <a:custGeom>
                      <a:avLst/>
                      <a:gdLst>
                        <a:gd name="connsiteX0" fmla="*/ 0 w 143688"/>
                        <a:gd name="connsiteY0" fmla="*/ 0 h 47289"/>
                        <a:gd name="connsiteX1" fmla="*/ 42205 w 143688"/>
                        <a:gd name="connsiteY1" fmla="*/ 36153 h 47289"/>
                        <a:gd name="connsiteX2" fmla="*/ 102922 w 143688"/>
                        <a:gd name="connsiteY2" fmla="*/ 35769 h 47289"/>
                        <a:gd name="connsiteX3" fmla="*/ 143688 w 143688"/>
                        <a:gd name="connsiteY3" fmla="*/ 0 h 47289"/>
                      </a:gdLst>
                      <a:ahLst/>
                      <a:cxnLst>
                        <a:cxn ang="0">
                          <a:pos x="connsiteX0" y="connsiteY0"/>
                        </a:cxn>
                        <a:cxn ang="0">
                          <a:pos x="connsiteX1" y="connsiteY1"/>
                        </a:cxn>
                        <a:cxn ang="0">
                          <a:pos x="connsiteX2" y="connsiteY2"/>
                        </a:cxn>
                        <a:cxn ang="0">
                          <a:pos x="connsiteX3" y="connsiteY3"/>
                        </a:cxn>
                      </a:cxnLst>
                      <a:rect l="l" t="t" r="r" b="b"/>
                      <a:pathLst>
                        <a:path w="143688" h="47289">
                          <a:moveTo>
                            <a:pt x="0" y="0"/>
                          </a:moveTo>
                          <a:lnTo>
                            <a:pt x="42205" y="36153"/>
                          </a:lnTo>
                          <a:cubicBezTo>
                            <a:pt x="59758" y="51113"/>
                            <a:pt x="85657" y="51017"/>
                            <a:pt x="102922" y="35769"/>
                          </a:cubicBezTo>
                          <a:lnTo>
                            <a:pt x="143688" y="0"/>
                          </a:lnTo>
                        </a:path>
                      </a:pathLst>
                    </a:custGeom>
                    <a:noFill/>
                    <a:ln w="29419" cap="rnd">
                      <a:solidFill>
                        <a:srgbClr val="67BF75"/>
                      </a:solidFill>
                      <a:prstDash val="solid"/>
                      <a:round/>
                    </a:ln>
                  </p:spPr>
                  <p:txBody>
                    <a:bodyPr rtlCol="0" anchor="ctr"/>
                    <a:lstStyle/>
                    <a:p>
                      <a:endParaRPr lang="en-US"/>
                    </a:p>
                  </p:txBody>
                </p:sp>
              </p:grpSp>
              <p:grpSp>
                <p:nvGrpSpPr>
                  <p:cNvPr id="85" name="Graphic 261">
                    <a:extLst>
                      <a:ext uri="{FF2B5EF4-FFF2-40B4-BE49-F238E27FC236}">
                        <a16:creationId xmlns:a16="http://schemas.microsoft.com/office/drawing/2014/main" id="{38104360-3062-4C25-5073-D98F8464647C}"/>
                      </a:ext>
                    </a:extLst>
                  </p:cNvPr>
                  <p:cNvGrpSpPr/>
                  <p:nvPr/>
                </p:nvGrpSpPr>
                <p:grpSpPr>
                  <a:xfrm>
                    <a:off x="4483157" y="5606835"/>
                    <a:ext cx="418498" cy="702730"/>
                    <a:chOff x="4483157" y="5606835"/>
                    <a:chExt cx="418498" cy="702730"/>
                  </a:xfrm>
                </p:grpSpPr>
                <p:sp>
                  <p:nvSpPr>
                    <p:cNvPr id="97" name="Freeform 96">
                      <a:extLst>
                        <a:ext uri="{FF2B5EF4-FFF2-40B4-BE49-F238E27FC236}">
                          <a16:creationId xmlns:a16="http://schemas.microsoft.com/office/drawing/2014/main" id="{9BE9CB32-2C03-E47C-F20F-840F98382236}"/>
                        </a:ext>
                      </a:extLst>
                    </p:cNvPr>
                    <p:cNvSpPr/>
                    <p:nvPr/>
                  </p:nvSpPr>
                  <p:spPr>
                    <a:xfrm>
                      <a:off x="4483157" y="5611822"/>
                      <a:ext cx="418498" cy="697743"/>
                    </a:xfrm>
                    <a:custGeom>
                      <a:avLst/>
                      <a:gdLst>
                        <a:gd name="connsiteX0" fmla="*/ 175534 w 418498"/>
                        <a:gd name="connsiteY0" fmla="*/ 2589 h 697743"/>
                        <a:gd name="connsiteX1" fmla="*/ 119037 w 418498"/>
                        <a:gd name="connsiteY1" fmla="*/ 32029 h 697743"/>
                        <a:gd name="connsiteX2" fmla="*/ 83450 w 418498"/>
                        <a:gd name="connsiteY2" fmla="*/ 54086 h 697743"/>
                        <a:gd name="connsiteX3" fmla="*/ 73667 w 418498"/>
                        <a:gd name="connsiteY3" fmla="*/ 104431 h 697743"/>
                        <a:gd name="connsiteX4" fmla="*/ 44219 w 418498"/>
                        <a:gd name="connsiteY4" fmla="*/ 249235 h 697743"/>
                        <a:gd name="connsiteX5" fmla="*/ 49111 w 418498"/>
                        <a:gd name="connsiteY5" fmla="*/ 298334 h 697743"/>
                        <a:gd name="connsiteX6" fmla="*/ 52756 w 418498"/>
                        <a:gd name="connsiteY6" fmla="*/ 378120 h 697743"/>
                        <a:gd name="connsiteX7" fmla="*/ 45370 w 418498"/>
                        <a:gd name="connsiteY7" fmla="*/ 440645 h 697743"/>
                        <a:gd name="connsiteX8" fmla="*/ 28200 w 418498"/>
                        <a:gd name="connsiteY8" fmla="*/ 490991 h 697743"/>
                        <a:gd name="connsiteX9" fmla="*/ 12278 w 418498"/>
                        <a:gd name="connsiteY9" fmla="*/ 537596 h 697743"/>
                        <a:gd name="connsiteX10" fmla="*/ 0 w 418498"/>
                        <a:gd name="connsiteY10" fmla="*/ 627164 h 697743"/>
                        <a:gd name="connsiteX11" fmla="*/ 5563 w 418498"/>
                        <a:gd name="connsiteY11" fmla="*/ 697744 h 697743"/>
                        <a:gd name="connsiteX12" fmla="*/ 418499 w 418498"/>
                        <a:gd name="connsiteY12" fmla="*/ 697744 h 697743"/>
                        <a:gd name="connsiteX13" fmla="*/ 413607 w 418498"/>
                        <a:gd name="connsiteY13" fmla="*/ 497032 h 697743"/>
                        <a:gd name="connsiteX14" fmla="*/ 362098 w 418498"/>
                        <a:gd name="connsiteY14" fmla="*/ 446686 h 697743"/>
                        <a:gd name="connsiteX15" fmla="*/ 375623 w 418498"/>
                        <a:gd name="connsiteY15" fmla="*/ 391450 h 697743"/>
                        <a:gd name="connsiteX16" fmla="*/ 363345 w 418498"/>
                        <a:gd name="connsiteY16" fmla="*/ 187765 h 697743"/>
                        <a:gd name="connsiteX17" fmla="*/ 337542 w 418498"/>
                        <a:gd name="connsiteY17" fmla="*/ 44208 h 697743"/>
                        <a:gd name="connsiteX18" fmla="*/ 305601 w 418498"/>
                        <a:gd name="connsiteY18" fmla="*/ 18412 h 697743"/>
                        <a:gd name="connsiteX19" fmla="*/ 239320 w 418498"/>
                        <a:gd name="connsiteY19" fmla="*/ 0 h 697743"/>
                        <a:gd name="connsiteX20" fmla="*/ 175534 w 418498"/>
                        <a:gd name="connsiteY20" fmla="*/ 2493 h 6977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18498" h="697743">
                          <a:moveTo>
                            <a:pt x="175534" y="2589"/>
                          </a:moveTo>
                          <a:lnTo>
                            <a:pt x="119037" y="32029"/>
                          </a:lnTo>
                          <a:lnTo>
                            <a:pt x="83450" y="54086"/>
                          </a:lnTo>
                          <a:lnTo>
                            <a:pt x="73667" y="104431"/>
                          </a:lnTo>
                          <a:lnTo>
                            <a:pt x="44219" y="249235"/>
                          </a:lnTo>
                          <a:lnTo>
                            <a:pt x="49111" y="298334"/>
                          </a:lnTo>
                          <a:lnTo>
                            <a:pt x="52756" y="378120"/>
                          </a:lnTo>
                          <a:lnTo>
                            <a:pt x="45370" y="440645"/>
                          </a:lnTo>
                          <a:lnTo>
                            <a:pt x="28200" y="490991"/>
                          </a:lnTo>
                          <a:lnTo>
                            <a:pt x="12278" y="537596"/>
                          </a:lnTo>
                          <a:lnTo>
                            <a:pt x="0" y="627164"/>
                          </a:lnTo>
                          <a:lnTo>
                            <a:pt x="5563" y="697744"/>
                          </a:lnTo>
                          <a:lnTo>
                            <a:pt x="418499" y="697744"/>
                          </a:lnTo>
                          <a:lnTo>
                            <a:pt x="413607" y="497032"/>
                          </a:lnTo>
                          <a:lnTo>
                            <a:pt x="362098" y="446686"/>
                          </a:lnTo>
                          <a:lnTo>
                            <a:pt x="375623" y="391450"/>
                          </a:lnTo>
                          <a:cubicBezTo>
                            <a:pt x="375623" y="391450"/>
                            <a:pt x="364592" y="195150"/>
                            <a:pt x="363345" y="187765"/>
                          </a:cubicBezTo>
                          <a:cubicBezTo>
                            <a:pt x="362098" y="180381"/>
                            <a:pt x="337542" y="44208"/>
                            <a:pt x="337542" y="44208"/>
                          </a:cubicBezTo>
                          <a:lnTo>
                            <a:pt x="305601" y="18412"/>
                          </a:lnTo>
                          <a:lnTo>
                            <a:pt x="239320" y="0"/>
                          </a:lnTo>
                          <a:lnTo>
                            <a:pt x="175534" y="2493"/>
                          </a:lnTo>
                          <a:close/>
                        </a:path>
                      </a:pathLst>
                    </a:custGeom>
                    <a:solidFill>
                      <a:srgbClr val="FFFFFF"/>
                    </a:solidFill>
                    <a:ln w="9583" cap="flat">
                      <a:noFill/>
                      <a:prstDash val="solid"/>
                      <a:miter/>
                    </a:ln>
                  </p:spPr>
                  <p:txBody>
                    <a:bodyPr rtlCol="0" anchor="ctr"/>
                    <a:lstStyle/>
                    <a:p>
                      <a:endParaRPr lang="en-US"/>
                    </a:p>
                  </p:txBody>
                </p:sp>
                <p:grpSp>
                  <p:nvGrpSpPr>
                    <p:cNvPr id="98" name="Graphic 261">
                      <a:extLst>
                        <a:ext uri="{FF2B5EF4-FFF2-40B4-BE49-F238E27FC236}">
                          <a16:creationId xmlns:a16="http://schemas.microsoft.com/office/drawing/2014/main" id="{70388E51-33CD-633F-635D-A6B1DB7E0E37}"/>
                        </a:ext>
                      </a:extLst>
                    </p:cNvPr>
                    <p:cNvGrpSpPr/>
                    <p:nvPr/>
                  </p:nvGrpSpPr>
                  <p:grpSpPr>
                    <a:xfrm>
                      <a:off x="4489776" y="5606835"/>
                      <a:ext cx="411305" cy="702634"/>
                      <a:chOff x="4489776" y="5606835"/>
                      <a:chExt cx="411305" cy="702634"/>
                    </a:xfrm>
                    <a:noFill/>
                  </p:grpSpPr>
                  <p:grpSp>
                    <p:nvGrpSpPr>
                      <p:cNvPr id="100" name="Graphic 261">
                        <a:extLst>
                          <a:ext uri="{FF2B5EF4-FFF2-40B4-BE49-F238E27FC236}">
                            <a16:creationId xmlns:a16="http://schemas.microsoft.com/office/drawing/2014/main" id="{3D75C2DE-DC77-3F3D-3F90-B29E422E0EB2}"/>
                          </a:ext>
                        </a:extLst>
                      </p:cNvPr>
                      <p:cNvGrpSpPr/>
                      <p:nvPr/>
                    </p:nvGrpSpPr>
                    <p:grpSpPr>
                      <a:xfrm>
                        <a:off x="4489776" y="5952063"/>
                        <a:ext cx="411305" cy="357406"/>
                        <a:chOff x="4489776" y="5952063"/>
                        <a:chExt cx="411305" cy="357406"/>
                      </a:xfrm>
                      <a:noFill/>
                    </p:grpSpPr>
                    <p:sp>
                      <p:nvSpPr>
                        <p:cNvPr id="104" name="Freeform 103">
                          <a:extLst>
                            <a:ext uri="{FF2B5EF4-FFF2-40B4-BE49-F238E27FC236}">
                              <a16:creationId xmlns:a16="http://schemas.microsoft.com/office/drawing/2014/main" id="{0E66A944-0F0E-949A-4334-3EED5B8436C9}"/>
                            </a:ext>
                          </a:extLst>
                        </p:cNvPr>
                        <p:cNvSpPr/>
                        <p:nvPr/>
                      </p:nvSpPr>
                      <p:spPr>
                        <a:xfrm>
                          <a:off x="4740990" y="5966831"/>
                          <a:ext cx="160090" cy="342638"/>
                        </a:xfrm>
                        <a:custGeom>
                          <a:avLst/>
                          <a:gdLst>
                            <a:gd name="connsiteX0" fmla="*/ 160091 w 160090"/>
                            <a:gd name="connsiteY0" fmla="*/ 342639 h 342638"/>
                            <a:gd name="connsiteX1" fmla="*/ 160091 w 160090"/>
                            <a:gd name="connsiteY1" fmla="*/ 208479 h 342638"/>
                            <a:gd name="connsiteX2" fmla="*/ 26282 w 160090"/>
                            <a:gd name="connsiteY2" fmla="*/ 64826 h 342638"/>
                            <a:gd name="connsiteX3" fmla="*/ 0 w 160090"/>
                            <a:gd name="connsiteY3" fmla="*/ 0 h 342638"/>
                          </a:gdLst>
                          <a:ahLst/>
                          <a:cxnLst>
                            <a:cxn ang="0">
                              <a:pos x="connsiteX0" y="connsiteY0"/>
                            </a:cxn>
                            <a:cxn ang="0">
                              <a:pos x="connsiteX1" y="connsiteY1"/>
                            </a:cxn>
                            <a:cxn ang="0">
                              <a:pos x="connsiteX2" y="connsiteY2"/>
                            </a:cxn>
                            <a:cxn ang="0">
                              <a:pos x="connsiteX3" y="connsiteY3"/>
                            </a:cxn>
                          </a:cxnLst>
                          <a:rect l="l" t="t" r="r" b="b"/>
                          <a:pathLst>
                            <a:path w="160090" h="342638">
                              <a:moveTo>
                                <a:pt x="160091" y="342639"/>
                              </a:moveTo>
                              <a:lnTo>
                                <a:pt x="160091" y="208479"/>
                              </a:lnTo>
                              <a:cubicBezTo>
                                <a:pt x="160091" y="133201"/>
                                <a:pt x="96400" y="64826"/>
                                <a:pt x="26282" y="64826"/>
                              </a:cubicBezTo>
                              <a:cubicBezTo>
                                <a:pt x="5851" y="30399"/>
                                <a:pt x="0" y="0"/>
                                <a:pt x="0" y="0"/>
                              </a:cubicBezTo>
                            </a:path>
                          </a:pathLst>
                        </a:custGeom>
                        <a:noFill/>
                        <a:ln w="29419" cap="rnd">
                          <a:solidFill>
                            <a:srgbClr val="58595B"/>
                          </a:solidFill>
                          <a:prstDash val="solid"/>
                          <a:round/>
                        </a:ln>
                      </p:spPr>
                      <p:txBody>
                        <a:bodyPr rtlCol="0" anchor="ctr"/>
                        <a:lstStyle/>
                        <a:p>
                          <a:endParaRPr lang="en-US"/>
                        </a:p>
                      </p:txBody>
                    </p:sp>
                    <p:sp>
                      <p:nvSpPr>
                        <p:cNvPr id="105" name="Freeform 104">
                          <a:extLst>
                            <a:ext uri="{FF2B5EF4-FFF2-40B4-BE49-F238E27FC236}">
                              <a16:creationId xmlns:a16="http://schemas.microsoft.com/office/drawing/2014/main" id="{D12727D2-7746-206F-4D8E-9C5B0B93CBDB}"/>
                            </a:ext>
                          </a:extLst>
                        </p:cNvPr>
                        <p:cNvSpPr/>
                        <p:nvPr/>
                      </p:nvSpPr>
                      <p:spPr>
                        <a:xfrm>
                          <a:off x="4489776" y="5952063"/>
                          <a:ext cx="154239" cy="357406"/>
                        </a:xfrm>
                        <a:custGeom>
                          <a:avLst/>
                          <a:gdLst>
                            <a:gd name="connsiteX0" fmla="*/ 0 w 154239"/>
                            <a:gd name="connsiteY0" fmla="*/ 357406 h 357406"/>
                            <a:gd name="connsiteX1" fmla="*/ 0 w 154239"/>
                            <a:gd name="connsiteY1" fmla="*/ 223247 h 357406"/>
                            <a:gd name="connsiteX2" fmla="*/ 133808 w 154239"/>
                            <a:gd name="connsiteY2" fmla="*/ 79594 h 357406"/>
                            <a:gd name="connsiteX3" fmla="*/ 154239 w 154239"/>
                            <a:gd name="connsiteY3" fmla="*/ 0 h 357406"/>
                          </a:gdLst>
                          <a:ahLst/>
                          <a:cxnLst>
                            <a:cxn ang="0">
                              <a:pos x="connsiteX0" y="connsiteY0"/>
                            </a:cxn>
                            <a:cxn ang="0">
                              <a:pos x="connsiteX1" y="connsiteY1"/>
                            </a:cxn>
                            <a:cxn ang="0">
                              <a:pos x="connsiteX2" y="connsiteY2"/>
                            </a:cxn>
                            <a:cxn ang="0">
                              <a:pos x="connsiteX3" y="connsiteY3"/>
                            </a:cxn>
                          </a:cxnLst>
                          <a:rect l="l" t="t" r="r" b="b"/>
                          <a:pathLst>
                            <a:path w="154239" h="357406">
                              <a:moveTo>
                                <a:pt x="0" y="357406"/>
                              </a:moveTo>
                              <a:lnTo>
                                <a:pt x="0" y="223247"/>
                              </a:lnTo>
                              <a:cubicBezTo>
                                <a:pt x="0" y="147968"/>
                                <a:pt x="63691" y="79594"/>
                                <a:pt x="133808" y="79594"/>
                              </a:cubicBezTo>
                              <a:cubicBezTo>
                                <a:pt x="154239" y="45167"/>
                                <a:pt x="154239" y="0"/>
                                <a:pt x="154239" y="0"/>
                              </a:cubicBezTo>
                            </a:path>
                          </a:pathLst>
                        </a:custGeom>
                        <a:noFill/>
                        <a:ln w="29419" cap="rnd">
                          <a:solidFill>
                            <a:srgbClr val="58595B"/>
                          </a:solidFill>
                          <a:prstDash val="solid"/>
                          <a:round/>
                        </a:ln>
                      </p:spPr>
                      <p:txBody>
                        <a:bodyPr rtlCol="0" anchor="ctr"/>
                        <a:lstStyle/>
                        <a:p>
                          <a:endParaRPr lang="en-US"/>
                        </a:p>
                      </p:txBody>
                    </p:sp>
                  </p:grpSp>
                  <p:grpSp>
                    <p:nvGrpSpPr>
                      <p:cNvPr id="101" name="Graphic 261">
                        <a:extLst>
                          <a:ext uri="{FF2B5EF4-FFF2-40B4-BE49-F238E27FC236}">
                            <a16:creationId xmlns:a16="http://schemas.microsoft.com/office/drawing/2014/main" id="{7B77D881-8786-72E7-B6E8-ABC7F308B9F4}"/>
                          </a:ext>
                        </a:extLst>
                      </p:cNvPr>
                      <p:cNvGrpSpPr/>
                      <p:nvPr/>
                    </p:nvGrpSpPr>
                    <p:grpSpPr>
                      <a:xfrm>
                        <a:off x="4539029" y="5606835"/>
                        <a:ext cx="316666" cy="448699"/>
                        <a:chOff x="4539029" y="5606835"/>
                        <a:chExt cx="316666" cy="448699"/>
                      </a:xfrm>
                      <a:noFill/>
                    </p:grpSpPr>
                    <p:sp>
                      <p:nvSpPr>
                        <p:cNvPr id="102" name="Freeform 101">
                          <a:extLst>
                            <a:ext uri="{FF2B5EF4-FFF2-40B4-BE49-F238E27FC236}">
                              <a16:creationId xmlns:a16="http://schemas.microsoft.com/office/drawing/2014/main" id="{2C52E4A5-1AF8-FCA5-FF44-052D79DD13B7}"/>
                            </a:ext>
                          </a:extLst>
                        </p:cNvPr>
                        <p:cNvSpPr/>
                        <p:nvPr/>
                      </p:nvSpPr>
                      <p:spPr>
                        <a:xfrm>
                          <a:off x="4602098" y="5697170"/>
                          <a:ext cx="198529" cy="266496"/>
                        </a:xfrm>
                        <a:custGeom>
                          <a:avLst/>
                          <a:gdLst>
                            <a:gd name="connsiteX0" fmla="*/ 80573 w 198529"/>
                            <a:gd name="connsiteY0" fmla="*/ 0 h 266496"/>
                            <a:gd name="connsiteX1" fmla="*/ 174670 w 198529"/>
                            <a:gd name="connsiteY1" fmla="*/ 62141 h 266496"/>
                            <a:gd name="connsiteX2" fmla="*/ 198363 w 198529"/>
                            <a:gd name="connsiteY2" fmla="*/ 117761 h 266496"/>
                            <a:gd name="connsiteX3" fmla="*/ 92467 w 198529"/>
                            <a:gd name="connsiteY3" fmla="*/ 266497 h 266496"/>
                            <a:gd name="connsiteX4" fmla="*/ 0 w 198529"/>
                            <a:gd name="connsiteY4" fmla="*/ 112678 h 2664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8529" h="266496">
                              <a:moveTo>
                                <a:pt x="80573" y="0"/>
                              </a:moveTo>
                              <a:cubicBezTo>
                                <a:pt x="80573" y="0"/>
                                <a:pt x="63307" y="60127"/>
                                <a:pt x="174670" y="62141"/>
                              </a:cubicBezTo>
                              <a:cubicBezTo>
                                <a:pt x="174670" y="62141"/>
                                <a:pt x="200857" y="67415"/>
                                <a:pt x="198363" y="117761"/>
                              </a:cubicBezTo>
                              <a:cubicBezTo>
                                <a:pt x="194238" y="202630"/>
                                <a:pt x="151650" y="266497"/>
                                <a:pt x="92467" y="266497"/>
                              </a:cubicBezTo>
                              <a:cubicBezTo>
                                <a:pt x="33284" y="266497"/>
                                <a:pt x="0" y="197643"/>
                                <a:pt x="0" y="112678"/>
                              </a:cubicBezTo>
                            </a:path>
                          </a:pathLst>
                        </a:custGeom>
                        <a:noFill/>
                        <a:ln w="29419" cap="rnd">
                          <a:solidFill>
                            <a:srgbClr val="58595B"/>
                          </a:solidFill>
                          <a:prstDash val="solid"/>
                          <a:round/>
                        </a:ln>
                      </p:spPr>
                      <p:txBody>
                        <a:bodyPr rtlCol="0" anchor="ctr"/>
                        <a:lstStyle/>
                        <a:p>
                          <a:endParaRPr lang="en-US"/>
                        </a:p>
                      </p:txBody>
                    </p:sp>
                    <p:sp>
                      <p:nvSpPr>
                        <p:cNvPr id="103" name="Freeform 102">
                          <a:extLst>
                            <a:ext uri="{FF2B5EF4-FFF2-40B4-BE49-F238E27FC236}">
                              <a16:creationId xmlns:a16="http://schemas.microsoft.com/office/drawing/2014/main" id="{B2536B33-8F36-06AC-37C5-08C099EA7A9F}"/>
                            </a:ext>
                          </a:extLst>
                        </p:cNvPr>
                        <p:cNvSpPr/>
                        <p:nvPr/>
                      </p:nvSpPr>
                      <p:spPr>
                        <a:xfrm>
                          <a:off x="4539029" y="5606835"/>
                          <a:ext cx="316666" cy="448699"/>
                        </a:xfrm>
                        <a:custGeom>
                          <a:avLst/>
                          <a:gdLst>
                            <a:gd name="connsiteX0" fmla="*/ 50 w 316666"/>
                            <a:gd name="connsiteY0" fmla="*/ 444960 h 448699"/>
                            <a:gd name="connsiteX1" fmla="*/ 28634 w 316666"/>
                            <a:gd name="connsiteY1" fmla="*/ 68182 h 448699"/>
                            <a:gd name="connsiteX2" fmla="*/ 144601 w 316666"/>
                            <a:gd name="connsiteY2" fmla="*/ 12850 h 448699"/>
                            <a:gd name="connsiteX3" fmla="*/ 188341 w 316666"/>
                            <a:gd name="connsiteY3" fmla="*/ 0 h 448699"/>
                            <a:gd name="connsiteX4" fmla="*/ 315818 w 316666"/>
                            <a:gd name="connsiteY4" fmla="*/ 178080 h 448699"/>
                            <a:gd name="connsiteX5" fmla="*/ 315435 w 316666"/>
                            <a:gd name="connsiteY5" fmla="*/ 312527 h 448699"/>
                            <a:gd name="connsiteX6" fmla="*/ 314188 w 316666"/>
                            <a:gd name="connsiteY6" fmla="*/ 448700 h 4486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6666" h="448699">
                              <a:moveTo>
                                <a:pt x="50" y="444960"/>
                              </a:moveTo>
                              <a:cubicBezTo>
                                <a:pt x="2352" y="294306"/>
                                <a:pt x="-9542" y="140392"/>
                                <a:pt x="28634" y="68182"/>
                              </a:cubicBezTo>
                              <a:cubicBezTo>
                                <a:pt x="69304" y="-8823"/>
                                <a:pt x="144601" y="12850"/>
                                <a:pt x="144601" y="12850"/>
                              </a:cubicBezTo>
                              <a:cubicBezTo>
                                <a:pt x="144601" y="12850"/>
                                <a:pt x="161771" y="0"/>
                                <a:pt x="188341" y="0"/>
                              </a:cubicBezTo>
                              <a:cubicBezTo>
                                <a:pt x="214911" y="0"/>
                                <a:pt x="310927" y="29248"/>
                                <a:pt x="315818" y="178080"/>
                              </a:cubicBezTo>
                              <a:cubicBezTo>
                                <a:pt x="317929" y="242522"/>
                                <a:pt x="315435" y="284237"/>
                                <a:pt x="315435" y="312527"/>
                              </a:cubicBezTo>
                              <a:cubicBezTo>
                                <a:pt x="315435" y="338227"/>
                                <a:pt x="314188" y="427027"/>
                                <a:pt x="314188" y="448700"/>
                              </a:cubicBezTo>
                            </a:path>
                          </a:pathLst>
                        </a:custGeom>
                        <a:noFill/>
                        <a:ln w="29419" cap="rnd">
                          <a:solidFill>
                            <a:srgbClr val="58595B"/>
                          </a:solidFill>
                          <a:prstDash val="solid"/>
                          <a:round/>
                        </a:ln>
                      </p:spPr>
                      <p:txBody>
                        <a:bodyPr rtlCol="0" anchor="ctr"/>
                        <a:lstStyle/>
                        <a:p>
                          <a:endParaRPr lang="en-US"/>
                        </a:p>
                      </p:txBody>
                    </p:sp>
                  </p:grpSp>
                </p:grpSp>
                <p:sp>
                  <p:nvSpPr>
                    <p:cNvPr id="99" name="Freeform 98">
                      <a:extLst>
                        <a:ext uri="{FF2B5EF4-FFF2-40B4-BE49-F238E27FC236}">
                          <a16:creationId xmlns:a16="http://schemas.microsoft.com/office/drawing/2014/main" id="{0443403F-DDBE-391F-3057-A04929F77D15}"/>
                        </a:ext>
                      </a:extLst>
                    </p:cNvPr>
                    <p:cNvSpPr/>
                    <p:nvPr/>
                  </p:nvSpPr>
                  <p:spPr>
                    <a:xfrm>
                      <a:off x="4623584" y="6031753"/>
                      <a:ext cx="143688" cy="47289"/>
                    </a:xfrm>
                    <a:custGeom>
                      <a:avLst/>
                      <a:gdLst>
                        <a:gd name="connsiteX0" fmla="*/ 0 w 143688"/>
                        <a:gd name="connsiteY0" fmla="*/ 0 h 47289"/>
                        <a:gd name="connsiteX1" fmla="*/ 42205 w 143688"/>
                        <a:gd name="connsiteY1" fmla="*/ 36153 h 47289"/>
                        <a:gd name="connsiteX2" fmla="*/ 102922 w 143688"/>
                        <a:gd name="connsiteY2" fmla="*/ 35769 h 47289"/>
                        <a:gd name="connsiteX3" fmla="*/ 143688 w 143688"/>
                        <a:gd name="connsiteY3" fmla="*/ 0 h 47289"/>
                      </a:gdLst>
                      <a:ahLst/>
                      <a:cxnLst>
                        <a:cxn ang="0">
                          <a:pos x="connsiteX0" y="connsiteY0"/>
                        </a:cxn>
                        <a:cxn ang="0">
                          <a:pos x="connsiteX1" y="connsiteY1"/>
                        </a:cxn>
                        <a:cxn ang="0">
                          <a:pos x="connsiteX2" y="connsiteY2"/>
                        </a:cxn>
                        <a:cxn ang="0">
                          <a:pos x="connsiteX3" y="connsiteY3"/>
                        </a:cxn>
                      </a:cxnLst>
                      <a:rect l="l" t="t" r="r" b="b"/>
                      <a:pathLst>
                        <a:path w="143688" h="47289">
                          <a:moveTo>
                            <a:pt x="0" y="0"/>
                          </a:moveTo>
                          <a:lnTo>
                            <a:pt x="42205" y="36153"/>
                          </a:lnTo>
                          <a:cubicBezTo>
                            <a:pt x="59758" y="51113"/>
                            <a:pt x="85657" y="51017"/>
                            <a:pt x="102922" y="35769"/>
                          </a:cubicBezTo>
                          <a:lnTo>
                            <a:pt x="143688" y="0"/>
                          </a:lnTo>
                        </a:path>
                      </a:pathLst>
                    </a:custGeom>
                    <a:noFill/>
                    <a:ln w="29419" cap="rnd">
                      <a:solidFill>
                        <a:srgbClr val="58595B"/>
                      </a:solidFill>
                      <a:prstDash val="solid"/>
                      <a:round/>
                    </a:ln>
                  </p:spPr>
                  <p:txBody>
                    <a:bodyPr rtlCol="0" anchor="ctr"/>
                    <a:lstStyle/>
                    <a:p>
                      <a:endParaRPr lang="en-US"/>
                    </a:p>
                  </p:txBody>
                </p:sp>
              </p:grpSp>
              <p:grpSp>
                <p:nvGrpSpPr>
                  <p:cNvPr id="86" name="Graphic 261">
                    <a:extLst>
                      <a:ext uri="{FF2B5EF4-FFF2-40B4-BE49-F238E27FC236}">
                        <a16:creationId xmlns:a16="http://schemas.microsoft.com/office/drawing/2014/main" id="{B8D06B41-4A9C-21D0-A9C4-E90C6CD1C71B}"/>
                      </a:ext>
                    </a:extLst>
                  </p:cNvPr>
                  <p:cNvGrpSpPr/>
                  <p:nvPr/>
                </p:nvGrpSpPr>
                <p:grpSpPr>
                  <a:xfrm>
                    <a:off x="4956715" y="5618876"/>
                    <a:ext cx="458401" cy="689922"/>
                    <a:chOff x="4956715" y="5618876"/>
                    <a:chExt cx="458401" cy="689922"/>
                  </a:xfrm>
                </p:grpSpPr>
                <p:sp>
                  <p:nvSpPr>
                    <p:cNvPr id="87" name="Freeform 86">
                      <a:extLst>
                        <a:ext uri="{FF2B5EF4-FFF2-40B4-BE49-F238E27FC236}">
                          <a16:creationId xmlns:a16="http://schemas.microsoft.com/office/drawing/2014/main" id="{F830E4B2-F04C-5ACE-D57F-BA21747D2327}"/>
                        </a:ext>
                      </a:extLst>
                    </p:cNvPr>
                    <p:cNvSpPr/>
                    <p:nvPr/>
                  </p:nvSpPr>
                  <p:spPr>
                    <a:xfrm>
                      <a:off x="4956715" y="5619014"/>
                      <a:ext cx="458401" cy="689784"/>
                    </a:xfrm>
                    <a:custGeom>
                      <a:avLst/>
                      <a:gdLst>
                        <a:gd name="connsiteX0" fmla="*/ 198842 w 458401"/>
                        <a:gd name="connsiteY0" fmla="*/ 96 h 689784"/>
                        <a:gd name="connsiteX1" fmla="*/ 139180 w 458401"/>
                        <a:gd name="connsiteY1" fmla="*/ 20809 h 689784"/>
                        <a:gd name="connsiteX2" fmla="*/ 105416 w 458401"/>
                        <a:gd name="connsiteY2" fmla="*/ 59744 h 689784"/>
                        <a:gd name="connsiteX3" fmla="*/ 75681 w 458401"/>
                        <a:gd name="connsiteY3" fmla="*/ 132625 h 689784"/>
                        <a:gd name="connsiteX4" fmla="*/ 82012 w 458401"/>
                        <a:gd name="connsiteY4" fmla="*/ 240125 h 689784"/>
                        <a:gd name="connsiteX5" fmla="*/ 167668 w 458401"/>
                        <a:gd name="connsiteY5" fmla="*/ 359516 h 689784"/>
                        <a:gd name="connsiteX6" fmla="*/ 154719 w 458401"/>
                        <a:gd name="connsiteY6" fmla="*/ 433453 h 689784"/>
                        <a:gd name="connsiteX7" fmla="*/ 67815 w 458401"/>
                        <a:gd name="connsiteY7" fmla="*/ 473633 h 689784"/>
                        <a:gd name="connsiteX8" fmla="*/ 25611 w 458401"/>
                        <a:gd name="connsiteY8" fmla="*/ 520527 h 689784"/>
                        <a:gd name="connsiteX9" fmla="*/ 7865 w 458401"/>
                        <a:gd name="connsiteY9" fmla="*/ 572311 h 689784"/>
                        <a:gd name="connsiteX10" fmla="*/ 2878 w 458401"/>
                        <a:gd name="connsiteY10" fmla="*/ 594271 h 689784"/>
                        <a:gd name="connsiteX11" fmla="*/ 0 w 458401"/>
                        <a:gd name="connsiteY11" fmla="*/ 689784 h 689784"/>
                        <a:gd name="connsiteX12" fmla="*/ 458402 w 458401"/>
                        <a:gd name="connsiteY12" fmla="*/ 689784 h 689784"/>
                        <a:gd name="connsiteX13" fmla="*/ 427228 w 458401"/>
                        <a:gd name="connsiteY13" fmla="*/ 498279 h 689784"/>
                        <a:gd name="connsiteX14" fmla="*/ 314042 w 458401"/>
                        <a:gd name="connsiteY14" fmla="*/ 434987 h 689784"/>
                        <a:gd name="connsiteX15" fmla="*/ 280566 w 458401"/>
                        <a:gd name="connsiteY15" fmla="*/ 369777 h 689784"/>
                        <a:gd name="connsiteX16" fmla="*/ 381858 w 458401"/>
                        <a:gd name="connsiteY16" fmla="*/ 253071 h 689784"/>
                        <a:gd name="connsiteX17" fmla="*/ 383200 w 458401"/>
                        <a:gd name="connsiteY17" fmla="*/ 119487 h 689784"/>
                        <a:gd name="connsiteX18" fmla="*/ 307903 w 458401"/>
                        <a:gd name="connsiteY18" fmla="*/ 24741 h 689784"/>
                        <a:gd name="connsiteX19" fmla="*/ 253421 w 458401"/>
                        <a:gd name="connsiteY19" fmla="*/ 1342 h 689784"/>
                        <a:gd name="connsiteX20" fmla="*/ 198938 w 458401"/>
                        <a:gd name="connsiteY20" fmla="*/ 0 h 6897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58401" h="689784">
                          <a:moveTo>
                            <a:pt x="198842" y="96"/>
                          </a:moveTo>
                          <a:lnTo>
                            <a:pt x="139180" y="20809"/>
                          </a:lnTo>
                          <a:lnTo>
                            <a:pt x="105416" y="59744"/>
                          </a:lnTo>
                          <a:lnTo>
                            <a:pt x="75681" y="132625"/>
                          </a:lnTo>
                          <a:lnTo>
                            <a:pt x="82012" y="240125"/>
                          </a:lnTo>
                          <a:lnTo>
                            <a:pt x="167668" y="359516"/>
                          </a:lnTo>
                          <a:lnTo>
                            <a:pt x="154719" y="433453"/>
                          </a:lnTo>
                          <a:lnTo>
                            <a:pt x="67815" y="473633"/>
                          </a:lnTo>
                          <a:lnTo>
                            <a:pt x="25611" y="520527"/>
                          </a:lnTo>
                          <a:lnTo>
                            <a:pt x="7865" y="572311"/>
                          </a:lnTo>
                          <a:lnTo>
                            <a:pt x="2878" y="594271"/>
                          </a:lnTo>
                          <a:lnTo>
                            <a:pt x="0" y="689784"/>
                          </a:lnTo>
                          <a:lnTo>
                            <a:pt x="458402" y="689784"/>
                          </a:lnTo>
                          <a:lnTo>
                            <a:pt x="427228" y="498279"/>
                          </a:lnTo>
                          <a:lnTo>
                            <a:pt x="314042" y="434987"/>
                          </a:lnTo>
                          <a:lnTo>
                            <a:pt x="280566" y="369777"/>
                          </a:lnTo>
                          <a:cubicBezTo>
                            <a:pt x="280566" y="369777"/>
                            <a:pt x="383200" y="261222"/>
                            <a:pt x="381858" y="253071"/>
                          </a:cubicBezTo>
                          <a:cubicBezTo>
                            <a:pt x="380515" y="244920"/>
                            <a:pt x="383200" y="119487"/>
                            <a:pt x="383200" y="119487"/>
                          </a:cubicBezTo>
                          <a:lnTo>
                            <a:pt x="307903" y="24741"/>
                          </a:lnTo>
                          <a:lnTo>
                            <a:pt x="253421" y="1342"/>
                          </a:lnTo>
                          <a:lnTo>
                            <a:pt x="198938" y="0"/>
                          </a:lnTo>
                          <a:close/>
                        </a:path>
                      </a:pathLst>
                    </a:custGeom>
                    <a:solidFill>
                      <a:srgbClr val="FFFFFF"/>
                    </a:solidFill>
                    <a:ln w="9583" cap="flat">
                      <a:solidFill>
                        <a:srgbClr val="67BF75"/>
                      </a:solidFill>
                      <a:prstDash val="solid"/>
                      <a:miter/>
                    </a:ln>
                  </p:spPr>
                  <p:txBody>
                    <a:bodyPr rtlCol="0" anchor="ctr"/>
                    <a:lstStyle/>
                    <a:p>
                      <a:endParaRPr lang="en-US"/>
                    </a:p>
                  </p:txBody>
                </p:sp>
                <p:grpSp>
                  <p:nvGrpSpPr>
                    <p:cNvPr id="88" name="Graphic 261">
                      <a:extLst>
                        <a:ext uri="{FF2B5EF4-FFF2-40B4-BE49-F238E27FC236}">
                          <a16:creationId xmlns:a16="http://schemas.microsoft.com/office/drawing/2014/main" id="{41DEF91F-A6DA-9186-DDE0-3136F4C9D6FD}"/>
                        </a:ext>
                      </a:extLst>
                    </p:cNvPr>
                    <p:cNvGrpSpPr/>
                    <p:nvPr/>
                  </p:nvGrpSpPr>
                  <p:grpSpPr>
                    <a:xfrm>
                      <a:off x="4957961" y="5618876"/>
                      <a:ext cx="456962" cy="689922"/>
                      <a:chOff x="4957961" y="5618876"/>
                      <a:chExt cx="456962" cy="689922"/>
                    </a:xfrm>
                    <a:noFill/>
                  </p:grpSpPr>
                  <p:grpSp>
                    <p:nvGrpSpPr>
                      <p:cNvPr id="90" name="Graphic 261">
                        <a:extLst>
                          <a:ext uri="{FF2B5EF4-FFF2-40B4-BE49-F238E27FC236}">
                            <a16:creationId xmlns:a16="http://schemas.microsoft.com/office/drawing/2014/main" id="{433F8524-4FA7-7305-81D1-32550B1E9E49}"/>
                          </a:ext>
                        </a:extLst>
                      </p:cNvPr>
                      <p:cNvGrpSpPr/>
                      <p:nvPr/>
                    </p:nvGrpSpPr>
                    <p:grpSpPr>
                      <a:xfrm>
                        <a:off x="4957961" y="5972393"/>
                        <a:ext cx="456962" cy="336405"/>
                        <a:chOff x="4957961" y="5972393"/>
                        <a:chExt cx="456962" cy="336405"/>
                      </a:xfrm>
                      <a:noFill/>
                    </p:grpSpPr>
                    <p:sp>
                      <p:nvSpPr>
                        <p:cNvPr id="95" name="Freeform 94">
                          <a:extLst>
                            <a:ext uri="{FF2B5EF4-FFF2-40B4-BE49-F238E27FC236}">
                              <a16:creationId xmlns:a16="http://schemas.microsoft.com/office/drawing/2014/main" id="{7E1346EA-F72B-7A3E-DF8C-90CAF11AF81B}"/>
                            </a:ext>
                          </a:extLst>
                        </p:cNvPr>
                        <p:cNvSpPr/>
                        <p:nvPr/>
                      </p:nvSpPr>
                      <p:spPr>
                        <a:xfrm>
                          <a:off x="5237281" y="5988791"/>
                          <a:ext cx="177643" cy="320006"/>
                        </a:xfrm>
                        <a:custGeom>
                          <a:avLst/>
                          <a:gdLst>
                            <a:gd name="connsiteX0" fmla="*/ 177260 w 177643"/>
                            <a:gd name="connsiteY0" fmla="*/ 320007 h 320006"/>
                            <a:gd name="connsiteX1" fmla="*/ 177644 w 177643"/>
                            <a:gd name="connsiteY1" fmla="*/ 231399 h 320006"/>
                            <a:gd name="connsiteX2" fmla="*/ 29160 w 177643"/>
                            <a:gd name="connsiteY2" fmla="*/ 71922 h 320006"/>
                            <a:gd name="connsiteX3" fmla="*/ 0 w 177643"/>
                            <a:gd name="connsiteY3" fmla="*/ 0 h 320006"/>
                          </a:gdLst>
                          <a:ahLst/>
                          <a:cxnLst>
                            <a:cxn ang="0">
                              <a:pos x="connsiteX0" y="connsiteY0"/>
                            </a:cxn>
                            <a:cxn ang="0">
                              <a:pos x="connsiteX1" y="connsiteY1"/>
                            </a:cxn>
                            <a:cxn ang="0">
                              <a:pos x="connsiteX2" y="connsiteY2"/>
                            </a:cxn>
                            <a:cxn ang="0">
                              <a:pos x="connsiteX3" y="connsiteY3"/>
                            </a:cxn>
                          </a:cxnLst>
                          <a:rect l="l" t="t" r="r" b="b"/>
                          <a:pathLst>
                            <a:path w="177643" h="320006">
                              <a:moveTo>
                                <a:pt x="177260" y="320007"/>
                              </a:moveTo>
                              <a:lnTo>
                                <a:pt x="177644" y="231399"/>
                              </a:lnTo>
                              <a:cubicBezTo>
                                <a:pt x="177644" y="147873"/>
                                <a:pt x="106951" y="71922"/>
                                <a:pt x="29160" y="71922"/>
                              </a:cubicBezTo>
                              <a:cubicBezTo>
                                <a:pt x="6427" y="33755"/>
                                <a:pt x="0" y="0"/>
                                <a:pt x="0" y="0"/>
                              </a:cubicBezTo>
                            </a:path>
                          </a:pathLst>
                        </a:custGeom>
                        <a:noFill/>
                        <a:ln w="30377" cap="rnd">
                          <a:solidFill>
                            <a:srgbClr val="67BF75"/>
                          </a:solidFill>
                          <a:prstDash val="solid"/>
                          <a:round/>
                        </a:ln>
                      </p:spPr>
                      <p:txBody>
                        <a:bodyPr rtlCol="0" anchor="ctr"/>
                        <a:lstStyle/>
                        <a:p>
                          <a:endParaRPr lang="en-US"/>
                        </a:p>
                      </p:txBody>
                    </p:sp>
                    <p:sp>
                      <p:nvSpPr>
                        <p:cNvPr id="96" name="Freeform 95">
                          <a:extLst>
                            <a:ext uri="{FF2B5EF4-FFF2-40B4-BE49-F238E27FC236}">
                              <a16:creationId xmlns:a16="http://schemas.microsoft.com/office/drawing/2014/main" id="{40575578-AA3B-E871-A625-C822F3FECA9E}"/>
                            </a:ext>
                          </a:extLst>
                        </p:cNvPr>
                        <p:cNvSpPr/>
                        <p:nvPr/>
                      </p:nvSpPr>
                      <p:spPr>
                        <a:xfrm>
                          <a:off x="4957961" y="5972393"/>
                          <a:ext cx="171600" cy="336405"/>
                        </a:xfrm>
                        <a:custGeom>
                          <a:avLst/>
                          <a:gdLst>
                            <a:gd name="connsiteX0" fmla="*/ 0 w 171600"/>
                            <a:gd name="connsiteY0" fmla="*/ 336405 h 336405"/>
                            <a:gd name="connsiteX1" fmla="*/ 384 w 171600"/>
                            <a:gd name="connsiteY1" fmla="*/ 247797 h 336405"/>
                            <a:gd name="connsiteX2" fmla="*/ 148868 w 171600"/>
                            <a:gd name="connsiteY2" fmla="*/ 88321 h 336405"/>
                            <a:gd name="connsiteX3" fmla="*/ 171601 w 171600"/>
                            <a:gd name="connsiteY3" fmla="*/ 0 h 336405"/>
                          </a:gdLst>
                          <a:ahLst/>
                          <a:cxnLst>
                            <a:cxn ang="0">
                              <a:pos x="connsiteX0" y="connsiteY0"/>
                            </a:cxn>
                            <a:cxn ang="0">
                              <a:pos x="connsiteX1" y="connsiteY1"/>
                            </a:cxn>
                            <a:cxn ang="0">
                              <a:pos x="connsiteX2" y="connsiteY2"/>
                            </a:cxn>
                            <a:cxn ang="0">
                              <a:pos x="connsiteX3" y="connsiteY3"/>
                            </a:cxn>
                          </a:cxnLst>
                          <a:rect l="l" t="t" r="r" b="b"/>
                          <a:pathLst>
                            <a:path w="171600" h="336405">
                              <a:moveTo>
                                <a:pt x="0" y="336405"/>
                              </a:moveTo>
                              <a:lnTo>
                                <a:pt x="384" y="247797"/>
                              </a:lnTo>
                              <a:cubicBezTo>
                                <a:pt x="384" y="164271"/>
                                <a:pt x="71077" y="88321"/>
                                <a:pt x="148868" y="88321"/>
                              </a:cubicBezTo>
                              <a:cubicBezTo>
                                <a:pt x="171601" y="50154"/>
                                <a:pt x="171601" y="0"/>
                                <a:pt x="171601" y="0"/>
                              </a:cubicBezTo>
                            </a:path>
                          </a:pathLst>
                        </a:custGeom>
                        <a:noFill/>
                        <a:ln w="30377" cap="rnd">
                          <a:solidFill>
                            <a:srgbClr val="67BF75"/>
                          </a:solidFill>
                          <a:prstDash val="solid"/>
                          <a:round/>
                        </a:ln>
                      </p:spPr>
                      <p:txBody>
                        <a:bodyPr rtlCol="0" anchor="ctr"/>
                        <a:lstStyle/>
                        <a:p>
                          <a:endParaRPr lang="en-US"/>
                        </a:p>
                      </p:txBody>
                    </p:sp>
                  </p:grpSp>
                  <p:grpSp>
                    <p:nvGrpSpPr>
                      <p:cNvPr id="91" name="Graphic 261">
                        <a:extLst>
                          <a:ext uri="{FF2B5EF4-FFF2-40B4-BE49-F238E27FC236}">
                            <a16:creationId xmlns:a16="http://schemas.microsoft.com/office/drawing/2014/main" id="{D369BC6E-166D-2FA3-A994-6ADB66CF836C}"/>
                          </a:ext>
                        </a:extLst>
                      </p:cNvPr>
                      <p:cNvGrpSpPr/>
                      <p:nvPr/>
                    </p:nvGrpSpPr>
                    <p:grpSpPr>
                      <a:xfrm>
                        <a:off x="5028466" y="5618876"/>
                        <a:ext cx="312310" cy="372504"/>
                        <a:chOff x="5028466" y="5618876"/>
                        <a:chExt cx="312310" cy="372504"/>
                      </a:xfrm>
                      <a:noFill/>
                    </p:grpSpPr>
                    <p:sp>
                      <p:nvSpPr>
                        <p:cNvPr id="92" name="Freeform 91">
                          <a:extLst>
                            <a:ext uri="{FF2B5EF4-FFF2-40B4-BE49-F238E27FC236}">
                              <a16:creationId xmlns:a16="http://schemas.microsoft.com/office/drawing/2014/main" id="{2BC82201-1804-D121-EA5D-425C64A045E2}"/>
                            </a:ext>
                          </a:extLst>
                        </p:cNvPr>
                        <p:cNvSpPr/>
                        <p:nvPr/>
                      </p:nvSpPr>
                      <p:spPr>
                        <a:xfrm>
                          <a:off x="5074408" y="5895388"/>
                          <a:ext cx="228481" cy="95992"/>
                        </a:xfrm>
                        <a:custGeom>
                          <a:avLst/>
                          <a:gdLst>
                            <a:gd name="connsiteX0" fmla="*/ 0 w 228481"/>
                            <a:gd name="connsiteY0" fmla="*/ 0 h 95992"/>
                            <a:gd name="connsiteX1" fmla="*/ 114241 w 228481"/>
                            <a:gd name="connsiteY1" fmla="*/ 95992 h 95992"/>
                            <a:gd name="connsiteX2" fmla="*/ 228482 w 228481"/>
                            <a:gd name="connsiteY2" fmla="*/ 0 h 95992"/>
                          </a:gdLst>
                          <a:ahLst/>
                          <a:cxnLst>
                            <a:cxn ang="0">
                              <a:pos x="connsiteX0" y="connsiteY0"/>
                            </a:cxn>
                            <a:cxn ang="0">
                              <a:pos x="connsiteX1" y="connsiteY1"/>
                            </a:cxn>
                            <a:cxn ang="0">
                              <a:pos x="connsiteX2" y="connsiteY2"/>
                            </a:cxn>
                          </a:cxnLst>
                          <a:rect l="l" t="t" r="r" b="b"/>
                          <a:pathLst>
                            <a:path w="228481" h="95992">
                              <a:moveTo>
                                <a:pt x="0" y="0"/>
                              </a:moveTo>
                              <a:cubicBezTo>
                                <a:pt x="22062" y="57154"/>
                                <a:pt x="64938" y="95992"/>
                                <a:pt x="114241" y="95992"/>
                              </a:cubicBezTo>
                              <a:cubicBezTo>
                                <a:pt x="163544" y="95992"/>
                                <a:pt x="206420" y="57154"/>
                                <a:pt x="228482" y="0"/>
                              </a:cubicBezTo>
                            </a:path>
                          </a:pathLst>
                        </a:custGeom>
                        <a:noFill/>
                        <a:ln w="30377" cap="rnd">
                          <a:solidFill>
                            <a:srgbClr val="67BF75"/>
                          </a:solidFill>
                          <a:prstDash val="solid"/>
                          <a:round/>
                        </a:ln>
                      </p:spPr>
                      <p:txBody>
                        <a:bodyPr rtlCol="0" anchor="ctr"/>
                        <a:lstStyle/>
                        <a:p>
                          <a:endParaRPr lang="en-US"/>
                        </a:p>
                      </p:txBody>
                    </p:sp>
                    <p:sp>
                      <p:nvSpPr>
                        <p:cNvPr id="93" name="Freeform 92">
                          <a:extLst>
                            <a:ext uri="{FF2B5EF4-FFF2-40B4-BE49-F238E27FC236}">
                              <a16:creationId xmlns:a16="http://schemas.microsoft.com/office/drawing/2014/main" id="{956ECDF5-64D1-5DCD-5A55-80E48819C254}"/>
                            </a:ext>
                          </a:extLst>
                        </p:cNvPr>
                        <p:cNvSpPr/>
                        <p:nvPr/>
                      </p:nvSpPr>
                      <p:spPr>
                        <a:xfrm>
                          <a:off x="5036266" y="5724021"/>
                          <a:ext cx="302944" cy="172070"/>
                        </a:xfrm>
                        <a:custGeom>
                          <a:avLst/>
                          <a:gdLst>
                            <a:gd name="connsiteX0" fmla="*/ 38142 w 302944"/>
                            <a:gd name="connsiteY0" fmla="*/ 171367 h 172070"/>
                            <a:gd name="connsiteX1" fmla="*/ 4091 w 302944"/>
                            <a:gd name="connsiteY1" fmla="*/ 142598 h 172070"/>
                            <a:gd name="connsiteX2" fmla="*/ 10325 w 302944"/>
                            <a:gd name="connsiteY2" fmla="*/ 89471 h 172070"/>
                            <a:gd name="connsiteX3" fmla="*/ 18766 w 302944"/>
                            <a:gd name="connsiteY3" fmla="*/ 90238 h 172070"/>
                            <a:gd name="connsiteX4" fmla="*/ 38718 w 302944"/>
                            <a:gd name="connsiteY4" fmla="*/ 73936 h 172070"/>
                            <a:gd name="connsiteX5" fmla="*/ 38718 w 302944"/>
                            <a:gd name="connsiteY5" fmla="*/ 73936 h 172070"/>
                            <a:gd name="connsiteX6" fmla="*/ 84663 w 302944"/>
                            <a:gd name="connsiteY6" fmla="*/ 0 h 172070"/>
                            <a:gd name="connsiteX7" fmla="*/ 238999 w 302944"/>
                            <a:gd name="connsiteY7" fmla="*/ 15056 h 172070"/>
                            <a:gd name="connsiteX8" fmla="*/ 239478 w 302944"/>
                            <a:gd name="connsiteY8" fmla="*/ 15056 h 172070"/>
                            <a:gd name="connsiteX9" fmla="*/ 266144 w 302944"/>
                            <a:gd name="connsiteY9" fmla="*/ 90334 h 172070"/>
                            <a:gd name="connsiteX10" fmla="*/ 267967 w 302944"/>
                            <a:gd name="connsiteY10" fmla="*/ 91869 h 172070"/>
                            <a:gd name="connsiteX11" fmla="*/ 288014 w 302944"/>
                            <a:gd name="connsiteY11" fmla="*/ 99828 h 172070"/>
                            <a:gd name="connsiteX12" fmla="*/ 300579 w 302944"/>
                            <a:gd name="connsiteY12" fmla="*/ 142598 h 172070"/>
                            <a:gd name="connsiteX13" fmla="*/ 266528 w 302944"/>
                            <a:gd name="connsiteY13" fmla="*/ 171367 h 1720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02944" h="172070">
                              <a:moveTo>
                                <a:pt x="38142" y="171367"/>
                              </a:moveTo>
                              <a:cubicBezTo>
                                <a:pt x="25289" y="175203"/>
                                <a:pt x="10038" y="162353"/>
                                <a:pt x="4091" y="142598"/>
                              </a:cubicBezTo>
                              <a:cubicBezTo>
                                <a:pt x="-1857" y="122844"/>
                                <a:pt x="-2528" y="93403"/>
                                <a:pt x="10325" y="89471"/>
                              </a:cubicBezTo>
                              <a:lnTo>
                                <a:pt x="18766" y="90238"/>
                              </a:lnTo>
                              <a:cubicBezTo>
                                <a:pt x="28742" y="91197"/>
                                <a:pt x="37663" y="83910"/>
                                <a:pt x="38718" y="73936"/>
                              </a:cubicBezTo>
                              <a:lnTo>
                                <a:pt x="38718" y="73936"/>
                              </a:lnTo>
                              <a:cubicBezTo>
                                <a:pt x="41979" y="43537"/>
                                <a:pt x="58957" y="16398"/>
                                <a:pt x="84663" y="0"/>
                              </a:cubicBezTo>
                              <a:cubicBezTo>
                                <a:pt x="132815" y="22631"/>
                                <a:pt x="187394" y="27906"/>
                                <a:pt x="238999" y="15056"/>
                              </a:cubicBezTo>
                              <a:lnTo>
                                <a:pt x="239478" y="15056"/>
                              </a:lnTo>
                              <a:cubicBezTo>
                                <a:pt x="234395" y="43057"/>
                                <a:pt x="244562" y="71730"/>
                                <a:pt x="266144" y="90334"/>
                              </a:cubicBezTo>
                              <a:lnTo>
                                <a:pt x="267967" y="91869"/>
                              </a:lnTo>
                              <a:lnTo>
                                <a:pt x="288014" y="99828"/>
                              </a:lnTo>
                              <a:cubicBezTo>
                                <a:pt x="300867" y="103664"/>
                                <a:pt x="306526" y="122844"/>
                                <a:pt x="300579" y="142598"/>
                              </a:cubicBezTo>
                              <a:cubicBezTo>
                                <a:pt x="294632" y="162353"/>
                                <a:pt x="279381" y="175299"/>
                                <a:pt x="266528" y="171367"/>
                              </a:cubicBezTo>
                            </a:path>
                          </a:pathLst>
                        </a:custGeom>
                        <a:noFill/>
                        <a:ln w="30377" cap="rnd">
                          <a:solidFill>
                            <a:srgbClr val="67BF75"/>
                          </a:solidFill>
                          <a:prstDash val="solid"/>
                          <a:round/>
                        </a:ln>
                      </p:spPr>
                      <p:txBody>
                        <a:bodyPr rtlCol="0" anchor="ctr"/>
                        <a:lstStyle/>
                        <a:p>
                          <a:endParaRPr lang="en-US"/>
                        </a:p>
                      </p:txBody>
                    </p:sp>
                    <p:sp>
                      <p:nvSpPr>
                        <p:cNvPr id="94" name="Freeform 93">
                          <a:extLst>
                            <a:ext uri="{FF2B5EF4-FFF2-40B4-BE49-F238E27FC236}">
                              <a16:creationId xmlns:a16="http://schemas.microsoft.com/office/drawing/2014/main" id="{2648BAFB-43F2-9C41-847E-8E6509F4380F}"/>
                            </a:ext>
                          </a:extLst>
                        </p:cNvPr>
                        <p:cNvSpPr/>
                        <p:nvPr/>
                      </p:nvSpPr>
                      <p:spPr>
                        <a:xfrm>
                          <a:off x="5028466" y="5618876"/>
                          <a:ext cx="312310" cy="225782"/>
                        </a:xfrm>
                        <a:custGeom>
                          <a:avLst/>
                          <a:gdLst>
                            <a:gd name="connsiteX0" fmla="*/ 8150 w 312310"/>
                            <a:gd name="connsiteY0" fmla="*/ 225783 h 225782"/>
                            <a:gd name="connsiteX1" fmla="*/ 4025 w 312310"/>
                            <a:gd name="connsiteY1" fmla="*/ 132763 h 225782"/>
                            <a:gd name="connsiteX2" fmla="*/ 115676 w 312310"/>
                            <a:gd name="connsiteY2" fmla="*/ 3974 h 225782"/>
                            <a:gd name="connsiteX3" fmla="*/ 247950 w 312310"/>
                            <a:gd name="connsiteY3" fmla="*/ 41182 h 225782"/>
                            <a:gd name="connsiteX4" fmla="*/ 267230 w 312310"/>
                            <a:gd name="connsiteY4" fmla="*/ 68321 h 225782"/>
                            <a:gd name="connsiteX5" fmla="*/ 270875 w 312310"/>
                            <a:gd name="connsiteY5" fmla="*/ 70622 h 225782"/>
                            <a:gd name="connsiteX6" fmla="*/ 312120 w 312310"/>
                            <a:gd name="connsiteY6" fmla="*/ 158368 h 225782"/>
                            <a:gd name="connsiteX7" fmla="*/ 307804 w 312310"/>
                            <a:gd name="connsiteY7" fmla="*/ 216289 h 2257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2310" h="225782">
                              <a:moveTo>
                                <a:pt x="8150" y="225783"/>
                              </a:moveTo>
                              <a:cubicBezTo>
                                <a:pt x="2682" y="207371"/>
                                <a:pt x="-4704" y="173040"/>
                                <a:pt x="4025" y="132763"/>
                              </a:cubicBezTo>
                              <a:cubicBezTo>
                                <a:pt x="5464" y="126338"/>
                                <a:pt x="28964" y="25551"/>
                                <a:pt x="115676" y="3974"/>
                              </a:cubicBezTo>
                              <a:cubicBezTo>
                                <a:pt x="161910" y="-7533"/>
                                <a:pt x="215145" y="6275"/>
                                <a:pt x="247950" y="41182"/>
                              </a:cubicBezTo>
                              <a:cubicBezTo>
                                <a:pt x="257254" y="51059"/>
                                <a:pt x="263393" y="61033"/>
                                <a:pt x="267230" y="68321"/>
                              </a:cubicBezTo>
                              <a:cubicBezTo>
                                <a:pt x="267901" y="68608"/>
                                <a:pt x="269148" y="69472"/>
                                <a:pt x="270875" y="70622"/>
                              </a:cubicBezTo>
                              <a:cubicBezTo>
                                <a:pt x="298691" y="90089"/>
                                <a:pt x="314230" y="123653"/>
                                <a:pt x="312120" y="158368"/>
                              </a:cubicBezTo>
                              <a:cubicBezTo>
                                <a:pt x="310969" y="176588"/>
                                <a:pt x="307804" y="204973"/>
                                <a:pt x="307804" y="216289"/>
                              </a:cubicBezTo>
                            </a:path>
                          </a:pathLst>
                        </a:custGeom>
                        <a:noFill/>
                        <a:ln w="30377" cap="rnd">
                          <a:solidFill>
                            <a:srgbClr val="67BF75"/>
                          </a:solidFill>
                          <a:prstDash val="solid"/>
                          <a:round/>
                        </a:ln>
                      </p:spPr>
                      <p:txBody>
                        <a:bodyPr rtlCol="0" anchor="ctr"/>
                        <a:lstStyle/>
                        <a:p>
                          <a:endParaRPr lang="en-US"/>
                        </a:p>
                      </p:txBody>
                    </p:sp>
                  </p:grpSp>
                </p:grpSp>
                <p:sp>
                  <p:nvSpPr>
                    <p:cNvPr id="89" name="Freeform 88">
                      <a:extLst>
                        <a:ext uri="{FF2B5EF4-FFF2-40B4-BE49-F238E27FC236}">
                          <a16:creationId xmlns:a16="http://schemas.microsoft.com/office/drawing/2014/main" id="{D6785E02-CF25-FBEE-5A8C-CDFABB4CC5DB}"/>
                        </a:ext>
                      </a:extLst>
                    </p:cNvPr>
                    <p:cNvSpPr/>
                    <p:nvPr/>
                  </p:nvSpPr>
                  <p:spPr>
                    <a:xfrm>
                      <a:off x="5106925" y="6060810"/>
                      <a:ext cx="159611" cy="31454"/>
                    </a:xfrm>
                    <a:custGeom>
                      <a:avLst/>
                      <a:gdLst>
                        <a:gd name="connsiteX0" fmla="*/ 0 w 159611"/>
                        <a:gd name="connsiteY0" fmla="*/ 0 h 31454"/>
                        <a:gd name="connsiteX1" fmla="*/ 159611 w 159611"/>
                        <a:gd name="connsiteY1" fmla="*/ 0 h 31454"/>
                      </a:gdLst>
                      <a:ahLst/>
                      <a:cxnLst>
                        <a:cxn ang="0">
                          <a:pos x="connsiteX0" y="connsiteY0"/>
                        </a:cxn>
                        <a:cxn ang="0">
                          <a:pos x="connsiteX1" y="connsiteY1"/>
                        </a:cxn>
                      </a:cxnLst>
                      <a:rect l="l" t="t" r="r" b="b"/>
                      <a:pathLst>
                        <a:path w="159611" h="31454">
                          <a:moveTo>
                            <a:pt x="0" y="0"/>
                          </a:moveTo>
                          <a:cubicBezTo>
                            <a:pt x="0" y="0"/>
                            <a:pt x="79806" y="70772"/>
                            <a:pt x="159611" y="0"/>
                          </a:cubicBezTo>
                        </a:path>
                      </a:pathLst>
                    </a:custGeom>
                    <a:noFill/>
                    <a:ln w="30377" cap="rnd">
                      <a:solidFill>
                        <a:srgbClr val="67BF75"/>
                      </a:solidFill>
                      <a:prstDash val="solid"/>
                      <a:round/>
                    </a:ln>
                  </p:spPr>
                  <p:txBody>
                    <a:bodyPr rtlCol="0" anchor="ctr"/>
                    <a:lstStyle/>
                    <a:p>
                      <a:endParaRPr lang="en-US"/>
                    </a:p>
                  </p:txBody>
                </p:sp>
              </p:grpSp>
            </p:grpSp>
            <p:sp>
              <p:nvSpPr>
                <p:cNvPr id="81" name="Freeform 80">
                  <a:extLst>
                    <a:ext uri="{FF2B5EF4-FFF2-40B4-BE49-F238E27FC236}">
                      <a16:creationId xmlns:a16="http://schemas.microsoft.com/office/drawing/2014/main" id="{04914F35-E16E-F094-977F-01B194D0C9A4}"/>
                    </a:ext>
                  </a:extLst>
                </p:cNvPr>
                <p:cNvSpPr/>
                <p:nvPr/>
              </p:nvSpPr>
              <p:spPr>
                <a:xfrm>
                  <a:off x="3466789" y="6309469"/>
                  <a:ext cx="2017581" cy="177120"/>
                </a:xfrm>
                <a:custGeom>
                  <a:avLst/>
                  <a:gdLst>
                    <a:gd name="connsiteX0" fmla="*/ 1971060 w 2017581"/>
                    <a:gd name="connsiteY0" fmla="*/ 0 h 177120"/>
                    <a:gd name="connsiteX1" fmla="*/ 2017582 w 2017581"/>
                    <a:gd name="connsiteY1" fmla="*/ 46510 h 177120"/>
                    <a:gd name="connsiteX2" fmla="*/ 2017582 w 2017581"/>
                    <a:gd name="connsiteY2" fmla="*/ 130611 h 177120"/>
                    <a:gd name="connsiteX3" fmla="*/ 1971060 w 2017581"/>
                    <a:gd name="connsiteY3" fmla="*/ 177121 h 177120"/>
                    <a:gd name="connsiteX4" fmla="*/ 46521 w 2017581"/>
                    <a:gd name="connsiteY4" fmla="*/ 177121 h 177120"/>
                    <a:gd name="connsiteX5" fmla="*/ 0 w 2017581"/>
                    <a:gd name="connsiteY5" fmla="*/ 130611 h 177120"/>
                    <a:gd name="connsiteX6" fmla="*/ 0 w 2017581"/>
                    <a:gd name="connsiteY6" fmla="*/ 46510 h 177120"/>
                    <a:gd name="connsiteX7" fmla="*/ 46521 w 2017581"/>
                    <a:gd name="connsiteY7" fmla="*/ 0 h 1771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17581" h="177120">
                      <a:moveTo>
                        <a:pt x="1971060" y="0"/>
                      </a:moveTo>
                      <a:cubicBezTo>
                        <a:pt x="1996753" y="0"/>
                        <a:pt x="2017582" y="20823"/>
                        <a:pt x="2017582" y="46510"/>
                      </a:cubicBezTo>
                      <a:lnTo>
                        <a:pt x="2017582" y="130611"/>
                      </a:lnTo>
                      <a:cubicBezTo>
                        <a:pt x="2017582" y="156298"/>
                        <a:pt x="1996753" y="177121"/>
                        <a:pt x="1971060" y="177121"/>
                      </a:cubicBezTo>
                      <a:lnTo>
                        <a:pt x="46521" y="177121"/>
                      </a:lnTo>
                      <a:cubicBezTo>
                        <a:pt x="20828" y="177121"/>
                        <a:pt x="0" y="156297"/>
                        <a:pt x="0" y="130611"/>
                      </a:cubicBezTo>
                      <a:lnTo>
                        <a:pt x="0" y="46510"/>
                      </a:lnTo>
                      <a:cubicBezTo>
                        <a:pt x="0" y="20823"/>
                        <a:pt x="20828" y="0"/>
                        <a:pt x="46521" y="0"/>
                      </a:cubicBezTo>
                      <a:close/>
                    </a:path>
                  </a:pathLst>
                </a:custGeom>
                <a:solidFill>
                  <a:srgbClr val="806C94"/>
                </a:solidFill>
                <a:ln w="9583" cap="flat">
                  <a:noFill/>
                  <a:prstDash val="solid"/>
                  <a:miter/>
                </a:ln>
              </p:spPr>
              <p:txBody>
                <a:bodyPr rtlCol="0" anchor="ctr"/>
                <a:lstStyle/>
                <a:p>
                  <a:endParaRPr lang="en-US"/>
                </a:p>
              </p:txBody>
            </p:sp>
            <p:sp>
              <p:nvSpPr>
                <p:cNvPr id="82" name="TextBox 81">
                  <a:extLst>
                    <a:ext uri="{FF2B5EF4-FFF2-40B4-BE49-F238E27FC236}">
                      <a16:creationId xmlns:a16="http://schemas.microsoft.com/office/drawing/2014/main" id="{70B97312-0419-FB48-CB29-29652759C94B}"/>
                    </a:ext>
                  </a:extLst>
                </p:cNvPr>
                <p:cNvSpPr txBox="1"/>
                <p:nvPr/>
              </p:nvSpPr>
              <p:spPr>
                <a:xfrm>
                  <a:off x="3968998" y="6281335"/>
                  <a:ext cx="985972" cy="234757"/>
                </a:xfrm>
                <a:prstGeom prst="rect">
                  <a:avLst/>
                </a:prstGeom>
                <a:noFill/>
              </p:spPr>
              <p:txBody>
                <a:bodyPr wrap="none" rtlCol="0">
                  <a:spAutoFit/>
                </a:bodyPr>
                <a:lstStyle/>
                <a:p>
                  <a:pPr algn="l"/>
                  <a:r>
                    <a:rPr lang="en-US" sz="955" b="1" spc="0" baseline="0">
                      <a:ln/>
                      <a:solidFill>
                        <a:srgbClr val="FFFFFF"/>
                      </a:solidFill>
                      <a:latin typeface="RalewaydT-ExtraBold"/>
                      <a:sym typeface="RalewaydT-ExtraBold"/>
                      <a:rtl val="0"/>
                    </a:rPr>
                    <a:t>500+ Po3 POD</a:t>
                  </a:r>
                </a:p>
              </p:txBody>
            </p:sp>
          </p:grpSp>
          <p:grpSp>
            <p:nvGrpSpPr>
              <p:cNvPr id="32" name="Graphic 261">
                <a:extLst>
                  <a:ext uri="{FF2B5EF4-FFF2-40B4-BE49-F238E27FC236}">
                    <a16:creationId xmlns:a16="http://schemas.microsoft.com/office/drawing/2014/main" id="{3449CC9F-4532-4722-7E4F-01D88E74093F}"/>
                  </a:ext>
                </a:extLst>
              </p:cNvPr>
              <p:cNvGrpSpPr/>
              <p:nvPr/>
            </p:nvGrpSpPr>
            <p:grpSpPr>
              <a:xfrm>
                <a:off x="8480816" y="5460305"/>
                <a:ext cx="2301312" cy="1026285"/>
                <a:chOff x="8480816" y="5460305"/>
                <a:chExt cx="2301312" cy="1026285"/>
              </a:xfrm>
            </p:grpSpPr>
            <p:sp>
              <p:nvSpPr>
                <p:cNvPr id="33" name="Freeform 32">
                  <a:extLst>
                    <a:ext uri="{FF2B5EF4-FFF2-40B4-BE49-F238E27FC236}">
                      <a16:creationId xmlns:a16="http://schemas.microsoft.com/office/drawing/2014/main" id="{AAF9BBDE-C0AE-96D9-134A-6E2131B99046}"/>
                    </a:ext>
                  </a:extLst>
                </p:cNvPr>
                <p:cNvSpPr/>
                <p:nvPr/>
              </p:nvSpPr>
              <p:spPr>
                <a:xfrm>
                  <a:off x="8480816" y="5460305"/>
                  <a:ext cx="2301312" cy="934608"/>
                </a:xfrm>
                <a:custGeom>
                  <a:avLst/>
                  <a:gdLst>
                    <a:gd name="connsiteX0" fmla="*/ 2254792 w 2301312"/>
                    <a:gd name="connsiteY0" fmla="*/ 0 h 934608"/>
                    <a:gd name="connsiteX1" fmla="*/ 2301313 w 2301312"/>
                    <a:gd name="connsiteY1" fmla="*/ 46510 h 934608"/>
                    <a:gd name="connsiteX2" fmla="*/ 2301313 w 2301312"/>
                    <a:gd name="connsiteY2" fmla="*/ 888099 h 934608"/>
                    <a:gd name="connsiteX3" fmla="*/ 2254792 w 2301312"/>
                    <a:gd name="connsiteY3" fmla="*/ 934608 h 934608"/>
                    <a:gd name="connsiteX4" fmla="*/ 46521 w 2301312"/>
                    <a:gd name="connsiteY4" fmla="*/ 934608 h 934608"/>
                    <a:gd name="connsiteX5" fmla="*/ 0 w 2301312"/>
                    <a:gd name="connsiteY5" fmla="*/ 888099 h 934608"/>
                    <a:gd name="connsiteX6" fmla="*/ 0 w 2301312"/>
                    <a:gd name="connsiteY6" fmla="*/ 46510 h 934608"/>
                    <a:gd name="connsiteX7" fmla="*/ 46521 w 2301312"/>
                    <a:gd name="connsiteY7" fmla="*/ 0 h 9346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301312" h="934608">
                      <a:moveTo>
                        <a:pt x="2254792" y="0"/>
                      </a:moveTo>
                      <a:cubicBezTo>
                        <a:pt x="2280485" y="0"/>
                        <a:pt x="2301313" y="20823"/>
                        <a:pt x="2301313" y="46510"/>
                      </a:cubicBezTo>
                      <a:lnTo>
                        <a:pt x="2301313" y="888099"/>
                      </a:lnTo>
                      <a:cubicBezTo>
                        <a:pt x="2301313" y="913785"/>
                        <a:pt x="2280484" y="934608"/>
                        <a:pt x="2254792" y="934608"/>
                      </a:cubicBezTo>
                      <a:lnTo>
                        <a:pt x="46521" y="934608"/>
                      </a:lnTo>
                      <a:cubicBezTo>
                        <a:pt x="20828" y="934608"/>
                        <a:pt x="0" y="913785"/>
                        <a:pt x="0" y="888099"/>
                      </a:cubicBezTo>
                      <a:lnTo>
                        <a:pt x="0" y="46510"/>
                      </a:lnTo>
                      <a:cubicBezTo>
                        <a:pt x="0" y="20823"/>
                        <a:pt x="20829" y="0"/>
                        <a:pt x="46521" y="0"/>
                      </a:cubicBezTo>
                      <a:close/>
                    </a:path>
                  </a:pathLst>
                </a:custGeom>
                <a:solidFill>
                  <a:srgbClr val="DCD6E1"/>
                </a:solidFill>
                <a:ln w="31623" cap="flat">
                  <a:solidFill>
                    <a:srgbClr val="806C94"/>
                  </a:solidFill>
                  <a:prstDash val="solid"/>
                  <a:miter/>
                </a:ln>
              </p:spPr>
              <p:txBody>
                <a:bodyPr rtlCol="0" anchor="ctr"/>
                <a:lstStyle/>
                <a:p>
                  <a:endParaRPr lang="en-US"/>
                </a:p>
              </p:txBody>
            </p:sp>
            <p:grpSp>
              <p:nvGrpSpPr>
                <p:cNvPr id="34" name="Graphic 261">
                  <a:extLst>
                    <a:ext uri="{FF2B5EF4-FFF2-40B4-BE49-F238E27FC236}">
                      <a16:creationId xmlns:a16="http://schemas.microsoft.com/office/drawing/2014/main" id="{EF49F3F9-92DC-3650-B25C-C6CD1C539123}"/>
                    </a:ext>
                  </a:extLst>
                </p:cNvPr>
                <p:cNvGrpSpPr/>
                <p:nvPr/>
              </p:nvGrpSpPr>
              <p:grpSpPr>
                <a:xfrm>
                  <a:off x="8637741" y="5606835"/>
                  <a:ext cx="1987462" cy="702730"/>
                  <a:chOff x="8637741" y="5606835"/>
                  <a:chExt cx="1987462" cy="702730"/>
                </a:xfrm>
              </p:grpSpPr>
              <p:grpSp>
                <p:nvGrpSpPr>
                  <p:cNvPr id="37" name="Graphic 261">
                    <a:extLst>
                      <a:ext uri="{FF2B5EF4-FFF2-40B4-BE49-F238E27FC236}">
                        <a16:creationId xmlns:a16="http://schemas.microsoft.com/office/drawing/2014/main" id="{9140014E-CC75-AAB4-053C-603EC481DFB2}"/>
                      </a:ext>
                    </a:extLst>
                  </p:cNvPr>
                  <p:cNvGrpSpPr/>
                  <p:nvPr/>
                </p:nvGrpSpPr>
                <p:grpSpPr>
                  <a:xfrm>
                    <a:off x="9173934" y="5606835"/>
                    <a:ext cx="418499" cy="702730"/>
                    <a:chOff x="9173934" y="5606835"/>
                    <a:chExt cx="418499" cy="702730"/>
                  </a:xfrm>
                </p:grpSpPr>
                <p:sp>
                  <p:nvSpPr>
                    <p:cNvPr id="70" name="Freeform 69">
                      <a:extLst>
                        <a:ext uri="{FF2B5EF4-FFF2-40B4-BE49-F238E27FC236}">
                          <a16:creationId xmlns:a16="http://schemas.microsoft.com/office/drawing/2014/main" id="{5C1E34DC-1F0A-7F8B-400D-3065278D281F}"/>
                        </a:ext>
                      </a:extLst>
                    </p:cNvPr>
                    <p:cNvSpPr/>
                    <p:nvPr/>
                  </p:nvSpPr>
                  <p:spPr>
                    <a:xfrm>
                      <a:off x="9173934" y="5611822"/>
                      <a:ext cx="418499" cy="697743"/>
                    </a:xfrm>
                    <a:custGeom>
                      <a:avLst/>
                      <a:gdLst>
                        <a:gd name="connsiteX0" fmla="*/ 175534 w 418499"/>
                        <a:gd name="connsiteY0" fmla="*/ 2589 h 697743"/>
                        <a:gd name="connsiteX1" fmla="*/ 119037 w 418499"/>
                        <a:gd name="connsiteY1" fmla="*/ 32029 h 697743"/>
                        <a:gd name="connsiteX2" fmla="*/ 83451 w 418499"/>
                        <a:gd name="connsiteY2" fmla="*/ 54086 h 697743"/>
                        <a:gd name="connsiteX3" fmla="*/ 73667 w 418499"/>
                        <a:gd name="connsiteY3" fmla="*/ 104431 h 697743"/>
                        <a:gd name="connsiteX4" fmla="*/ 44219 w 418499"/>
                        <a:gd name="connsiteY4" fmla="*/ 249235 h 697743"/>
                        <a:gd name="connsiteX5" fmla="*/ 49111 w 418499"/>
                        <a:gd name="connsiteY5" fmla="*/ 298334 h 697743"/>
                        <a:gd name="connsiteX6" fmla="*/ 52756 w 418499"/>
                        <a:gd name="connsiteY6" fmla="*/ 378120 h 697743"/>
                        <a:gd name="connsiteX7" fmla="*/ 45370 w 418499"/>
                        <a:gd name="connsiteY7" fmla="*/ 440645 h 697743"/>
                        <a:gd name="connsiteX8" fmla="*/ 28201 w 418499"/>
                        <a:gd name="connsiteY8" fmla="*/ 490991 h 697743"/>
                        <a:gd name="connsiteX9" fmla="*/ 12278 w 418499"/>
                        <a:gd name="connsiteY9" fmla="*/ 537596 h 697743"/>
                        <a:gd name="connsiteX10" fmla="*/ 0 w 418499"/>
                        <a:gd name="connsiteY10" fmla="*/ 627164 h 697743"/>
                        <a:gd name="connsiteX11" fmla="*/ 5564 w 418499"/>
                        <a:gd name="connsiteY11" fmla="*/ 697744 h 697743"/>
                        <a:gd name="connsiteX12" fmla="*/ 418499 w 418499"/>
                        <a:gd name="connsiteY12" fmla="*/ 697744 h 697743"/>
                        <a:gd name="connsiteX13" fmla="*/ 413607 w 418499"/>
                        <a:gd name="connsiteY13" fmla="*/ 497032 h 697743"/>
                        <a:gd name="connsiteX14" fmla="*/ 362098 w 418499"/>
                        <a:gd name="connsiteY14" fmla="*/ 446686 h 697743"/>
                        <a:gd name="connsiteX15" fmla="*/ 375623 w 418499"/>
                        <a:gd name="connsiteY15" fmla="*/ 391450 h 697743"/>
                        <a:gd name="connsiteX16" fmla="*/ 363345 w 418499"/>
                        <a:gd name="connsiteY16" fmla="*/ 187765 h 697743"/>
                        <a:gd name="connsiteX17" fmla="*/ 337543 w 418499"/>
                        <a:gd name="connsiteY17" fmla="*/ 44208 h 697743"/>
                        <a:gd name="connsiteX18" fmla="*/ 305601 w 418499"/>
                        <a:gd name="connsiteY18" fmla="*/ 18412 h 697743"/>
                        <a:gd name="connsiteX19" fmla="*/ 239321 w 418499"/>
                        <a:gd name="connsiteY19" fmla="*/ 0 h 697743"/>
                        <a:gd name="connsiteX20" fmla="*/ 175534 w 418499"/>
                        <a:gd name="connsiteY20" fmla="*/ 2493 h 6977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18499" h="697743">
                          <a:moveTo>
                            <a:pt x="175534" y="2589"/>
                          </a:moveTo>
                          <a:lnTo>
                            <a:pt x="119037" y="32029"/>
                          </a:lnTo>
                          <a:lnTo>
                            <a:pt x="83451" y="54086"/>
                          </a:lnTo>
                          <a:lnTo>
                            <a:pt x="73667" y="104431"/>
                          </a:lnTo>
                          <a:lnTo>
                            <a:pt x="44219" y="249235"/>
                          </a:lnTo>
                          <a:lnTo>
                            <a:pt x="49111" y="298334"/>
                          </a:lnTo>
                          <a:lnTo>
                            <a:pt x="52756" y="378120"/>
                          </a:lnTo>
                          <a:lnTo>
                            <a:pt x="45370" y="440645"/>
                          </a:lnTo>
                          <a:lnTo>
                            <a:pt x="28201" y="490991"/>
                          </a:lnTo>
                          <a:lnTo>
                            <a:pt x="12278" y="537596"/>
                          </a:lnTo>
                          <a:lnTo>
                            <a:pt x="0" y="627164"/>
                          </a:lnTo>
                          <a:lnTo>
                            <a:pt x="5564" y="697744"/>
                          </a:lnTo>
                          <a:lnTo>
                            <a:pt x="418499" y="697744"/>
                          </a:lnTo>
                          <a:lnTo>
                            <a:pt x="413607" y="497032"/>
                          </a:lnTo>
                          <a:lnTo>
                            <a:pt x="362098" y="446686"/>
                          </a:lnTo>
                          <a:lnTo>
                            <a:pt x="375623" y="391450"/>
                          </a:lnTo>
                          <a:cubicBezTo>
                            <a:pt x="375623" y="391450"/>
                            <a:pt x="364592" y="195150"/>
                            <a:pt x="363345" y="187765"/>
                          </a:cubicBezTo>
                          <a:cubicBezTo>
                            <a:pt x="362098" y="180381"/>
                            <a:pt x="337543" y="44208"/>
                            <a:pt x="337543" y="44208"/>
                          </a:cubicBezTo>
                          <a:lnTo>
                            <a:pt x="305601" y="18412"/>
                          </a:lnTo>
                          <a:lnTo>
                            <a:pt x="239321" y="0"/>
                          </a:lnTo>
                          <a:lnTo>
                            <a:pt x="175534" y="2493"/>
                          </a:lnTo>
                          <a:close/>
                        </a:path>
                      </a:pathLst>
                    </a:custGeom>
                    <a:solidFill>
                      <a:srgbClr val="FFFFFF"/>
                    </a:solidFill>
                    <a:ln w="9583" cap="flat">
                      <a:noFill/>
                      <a:prstDash val="solid"/>
                      <a:miter/>
                    </a:ln>
                  </p:spPr>
                  <p:txBody>
                    <a:bodyPr rtlCol="0" anchor="ctr"/>
                    <a:lstStyle/>
                    <a:p>
                      <a:endParaRPr lang="en-US"/>
                    </a:p>
                  </p:txBody>
                </p:sp>
                <p:grpSp>
                  <p:nvGrpSpPr>
                    <p:cNvPr id="71" name="Graphic 261">
                      <a:extLst>
                        <a:ext uri="{FF2B5EF4-FFF2-40B4-BE49-F238E27FC236}">
                          <a16:creationId xmlns:a16="http://schemas.microsoft.com/office/drawing/2014/main" id="{7A7A6381-2F30-197C-B103-56463993AEC6}"/>
                        </a:ext>
                      </a:extLst>
                    </p:cNvPr>
                    <p:cNvGrpSpPr/>
                    <p:nvPr/>
                  </p:nvGrpSpPr>
                  <p:grpSpPr>
                    <a:xfrm>
                      <a:off x="9180648" y="5606835"/>
                      <a:ext cx="411305" cy="702634"/>
                      <a:chOff x="9180648" y="5606835"/>
                      <a:chExt cx="411305" cy="702634"/>
                    </a:xfrm>
                    <a:noFill/>
                  </p:grpSpPr>
                  <p:grpSp>
                    <p:nvGrpSpPr>
                      <p:cNvPr id="73" name="Graphic 261">
                        <a:extLst>
                          <a:ext uri="{FF2B5EF4-FFF2-40B4-BE49-F238E27FC236}">
                            <a16:creationId xmlns:a16="http://schemas.microsoft.com/office/drawing/2014/main" id="{1271F255-BCD8-D62E-7727-7BDE9B02E057}"/>
                          </a:ext>
                        </a:extLst>
                      </p:cNvPr>
                      <p:cNvGrpSpPr/>
                      <p:nvPr/>
                    </p:nvGrpSpPr>
                    <p:grpSpPr>
                      <a:xfrm>
                        <a:off x="9180648" y="5952063"/>
                        <a:ext cx="411305" cy="357406"/>
                        <a:chOff x="9180648" y="5952063"/>
                        <a:chExt cx="411305" cy="357406"/>
                      </a:xfrm>
                      <a:noFill/>
                    </p:grpSpPr>
                    <p:sp>
                      <p:nvSpPr>
                        <p:cNvPr id="77" name="Freeform 76">
                          <a:extLst>
                            <a:ext uri="{FF2B5EF4-FFF2-40B4-BE49-F238E27FC236}">
                              <a16:creationId xmlns:a16="http://schemas.microsoft.com/office/drawing/2014/main" id="{275A6CEE-D46B-BA70-D2AD-A36B3594FC4D}"/>
                            </a:ext>
                          </a:extLst>
                        </p:cNvPr>
                        <p:cNvSpPr/>
                        <p:nvPr/>
                      </p:nvSpPr>
                      <p:spPr>
                        <a:xfrm>
                          <a:off x="9431863" y="5966831"/>
                          <a:ext cx="160090" cy="342638"/>
                        </a:xfrm>
                        <a:custGeom>
                          <a:avLst/>
                          <a:gdLst>
                            <a:gd name="connsiteX0" fmla="*/ 160091 w 160090"/>
                            <a:gd name="connsiteY0" fmla="*/ 342639 h 342638"/>
                            <a:gd name="connsiteX1" fmla="*/ 160091 w 160090"/>
                            <a:gd name="connsiteY1" fmla="*/ 208479 h 342638"/>
                            <a:gd name="connsiteX2" fmla="*/ 26282 w 160090"/>
                            <a:gd name="connsiteY2" fmla="*/ 64826 h 342638"/>
                            <a:gd name="connsiteX3" fmla="*/ 0 w 160090"/>
                            <a:gd name="connsiteY3" fmla="*/ 0 h 342638"/>
                          </a:gdLst>
                          <a:ahLst/>
                          <a:cxnLst>
                            <a:cxn ang="0">
                              <a:pos x="connsiteX0" y="connsiteY0"/>
                            </a:cxn>
                            <a:cxn ang="0">
                              <a:pos x="connsiteX1" y="connsiteY1"/>
                            </a:cxn>
                            <a:cxn ang="0">
                              <a:pos x="connsiteX2" y="connsiteY2"/>
                            </a:cxn>
                            <a:cxn ang="0">
                              <a:pos x="connsiteX3" y="connsiteY3"/>
                            </a:cxn>
                          </a:cxnLst>
                          <a:rect l="l" t="t" r="r" b="b"/>
                          <a:pathLst>
                            <a:path w="160090" h="342638">
                              <a:moveTo>
                                <a:pt x="160091" y="342639"/>
                              </a:moveTo>
                              <a:lnTo>
                                <a:pt x="160091" y="208479"/>
                              </a:lnTo>
                              <a:cubicBezTo>
                                <a:pt x="160091" y="133201"/>
                                <a:pt x="96399" y="64826"/>
                                <a:pt x="26282" y="64826"/>
                              </a:cubicBezTo>
                              <a:cubicBezTo>
                                <a:pt x="5851" y="30399"/>
                                <a:pt x="0" y="0"/>
                                <a:pt x="0" y="0"/>
                              </a:cubicBezTo>
                            </a:path>
                          </a:pathLst>
                        </a:custGeom>
                        <a:noFill/>
                        <a:ln w="29419" cap="rnd">
                          <a:solidFill>
                            <a:srgbClr val="67BF75"/>
                          </a:solidFill>
                          <a:prstDash val="solid"/>
                          <a:round/>
                        </a:ln>
                      </p:spPr>
                      <p:txBody>
                        <a:bodyPr rtlCol="0" anchor="ctr"/>
                        <a:lstStyle/>
                        <a:p>
                          <a:endParaRPr lang="en-US"/>
                        </a:p>
                      </p:txBody>
                    </p:sp>
                    <p:sp>
                      <p:nvSpPr>
                        <p:cNvPr id="78" name="Freeform 77">
                          <a:extLst>
                            <a:ext uri="{FF2B5EF4-FFF2-40B4-BE49-F238E27FC236}">
                              <a16:creationId xmlns:a16="http://schemas.microsoft.com/office/drawing/2014/main" id="{1931D0AB-EAE6-3CC7-F02C-3F4AD81AF081}"/>
                            </a:ext>
                          </a:extLst>
                        </p:cNvPr>
                        <p:cNvSpPr/>
                        <p:nvPr/>
                      </p:nvSpPr>
                      <p:spPr>
                        <a:xfrm>
                          <a:off x="9180648" y="5952063"/>
                          <a:ext cx="154239" cy="357406"/>
                        </a:xfrm>
                        <a:custGeom>
                          <a:avLst/>
                          <a:gdLst>
                            <a:gd name="connsiteX0" fmla="*/ 0 w 154239"/>
                            <a:gd name="connsiteY0" fmla="*/ 357406 h 357406"/>
                            <a:gd name="connsiteX1" fmla="*/ 0 w 154239"/>
                            <a:gd name="connsiteY1" fmla="*/ 223247 h 357406"/>
                            <a:gd name="connsiteX2" fmla="*/ 133809 w 154239"/>
                            <a:gd name="connsiteY2" fmla="*/ 79594 h 357406"/>
                            <a:gd name="connsiteX3" fmla="*/ 154240 w 154239"/>
                            <a:gd name="connsiteY3" fmla="*/ 0 h 357406"/>
                          </a:gdLst>
                          <a:ahLst/>
                          <a:cxnLst>
                            <a:cxn ang="0">
                              <a:pos x="connsiteX0" y="connsiteY0"/>
                            </a:cxn>
                            <a:cxn ang="0">
                              <a:pos x="connsiteX1" y="connsiteY1"/>
                            </a:cxn>
                            <a:cxn ang="0">
                              <a:pos x="connsiteX2" y="connsiteY2"/>
                            </a:cxn>
                            <a:cxn ang="0">
                              <a:pos x="connsiteX3" y="connsiteY3"/>
                            </a:cxn>
                          </a:cxnLst>
                          <a:rect l="l" t="t" r="r" b="b"/>
                          <a:pathLst>
                            <a:path w="154239" h="357406">
                              <a:moveTo>
                                <a:pt x="0" y="357406"/>
                              </a:moveTo>
                              <a:lnTo>
                                <a:pt x="0" y="223247"/>
                              </a:lnTo>
                              <a:cubicBezTo>
                                <a:pt x="0" y="147968"/>
                                <a:pt x="63691" y="79594"/>
                                <a:pt x="133809" y="79594"/>
                              </a:cubicBezTo>
                              <a:cubicBezTo>
                                <a:pt x="154240" y="45167"/>
                                <a:pt x="154240" y="0"/>
                                <a:pt x="154240" y="0"/>
                              </a:cubicBezTo>
                            </a:path>
                          </a:pathLst>
                        </a:custGeom>
                        <a:noFill/>
                        <a:ln w="29419" cap="rnd">
                          <a:solidFill>
                            <a:srgbClr val="67BF75"/>
                          </a:solidFill>
                          <a:prstDash val="solid"/>
                          <a:round/>
                        </a:ln>
                      </p:spPr>
                      <p:txBody>
                        <a:bodyPr rtlCol="0" anchor="ctr"/>
                        <a:lstStyle/>
                        <a:p>
                          <a:endParaRPr lang="en-US"/>
                        </a:p>
                      </p:txBody>
                    </p:sp>
                  </p:grpSp>
                  <p:grpSp>
                    <p:nvGrpSpPr>
                      <p:cNvPr id="74" name="Graphic 261">
                        <a:extLst>
                          <a:ext uri="{FF2B5EF4-FFF2-40B4-BE49-F238E27FC236}">
                            <a16:creationId xmlns:a16="http://schemas.microsoft.com/office/drawing/2014/main" id="{6EEC7F12-8332-D58E-DE9B-B571AB5EE0E4}"/>
                          </a:ext>
                        </a:extLst>
                      </p:cNvPr>
                      <p:cNvGrpSpPr/>
                      <p:nvPr/>
                    </p:nvGrpSpPr>
                    <p:grpSpPr>
                      <a:xfrm>
                        <a:off x="9229901" y="5606835"/>
                        <a:ext cx="316666" cy="448699"/>
                        <a:chOff x="9229901" y="5606835"/>
                        <a:chExt cx="316666" cy="448699"/>
                      </a:xfrm>
                      <a:noFill/>
                    </p:grpSpPr>
                    <p:sp>
                      <p:nvSpPr>
                        <p:cNvPr id="75" name="Freeform 74">
                          <a:extLst>
                            <a:ext uri="{FF2B5EF4-FFF2-40B4-BE49-F238E27FC236}">
                              <a16:creationId xmlns:a16="http://schemas.microsoft.com/office/drawing/2014/main" id="{95246300-18A0-DFE0-4392-E9CEB1C5BD98}"/>
                            </a:ext>
                          </a:extLst>
                        </p:cNvPr>
                        <p:cNvSpPr/>
                        <p:nvPr/>
                      </p:nvSpPr>
                      <p:spPr>
                        <a:xfrm>
                          <a:off x="9292971" y="5697170"/>
                          <a:ext cx="198529" cy="266496"/>
                        </a:xfrm>
                        <a:custGeom>
                          <a:avLst/>
                          <a:gdLst>
                            <a:gd name="connsiteX0" fmla="*/ 80572 w 198529"/>
                            <a:gd name="connsiteY0" fmla="*/ 0 h 266496"/>
                            <a:gd name="connsiteX1" fmla="*/ 174670 w 198529"/>
                            <a:gd name="connsiteY1" fmla="*/ 62141 h 266496"/>
                            <a:gd name="connsiteX2" fmla="*/ 198363 w 198529"/>
                            <a:gd name="connsiteY2" fmla="*/ 117761 h 266496"/>
                            <a:gd name="connsiteX3" fmla="*/ 92466 w 198529"/>
                            <a:gd name="connsiteY3" fmla="*/ 266497 h 266496"/>
                            <a:gd name="connsiteX4" fmla="*/ 0 w 198529"/>
                            <a:gd name="connsiteY4" fmla="*/ 112678 h 2664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8529" h="266496">
                              <a:moveTo>
                                <a:pt x="80572" y="0"/>
                              </a:moveTo>
                              <a:cubicBezTo>
                                <a:pt x="80572" y="0"/>
                                <a:pt x="63307" y="60127"/>
                                <a:pt x="174670" y="62141"/>
                              </a:cubicBezTo>
                              <a:cubicBezTo>
                                <a:pt x="174670" y="62141"/>
                                <a:pt x="200857" y="67415"/>
                                <a:pt x="198363" y="117761"/>
                              </a:cubicBezTo>
                              <a:cubicBezTo>
                                <a:pt x="194238" y="202630"/>
                                <a:pt x="151650" y="266497"/>
                                <a:pt x="92466" y="266497"/>
                              </a:cubicBezTo>
                              <a:cubicBezTo>
                                <a:pt x="33284" y="266497"/>
                                <a:pt x="0" y="197643"/>
                                <a:pt x="0" y="112678"/>
                              </a:cubicBezTo>
                            </a:path>
                          </a:pathLst>
                        </a:custGeom>
                        <a:noFill/>
                        <a:ln w="29419" cap="rnd">
                          <a:solidFill>
                            <a:srgbClr val="67BF75"/>
                          </a:solidFill>
                          <a:prstDash val="solid"/>
                          <a:round/>
                        </a:ln>
                      </p:spPr>
                      <p:txBody>
                        <a:bodyPr rtlCol="0" anchor="ctr"/>
                        <a:lstStyle/>
                        <a:p>
                          <a:endParaRPr lang="en-US"/>
                        </a:p>
                      </p:txBody>
                    </p:sp>
                    <p:sp>
                      <p:nvSpPr>
                        <p:cNvPr id="76" name="Freeform 75">
                          <a:extLst>
                            <a:ext uri="{FF2B5EF4-FFF2-40B4-BE49-F238E27FC236}">
                              <a16:creationId xmlns:a16="http://schemas.microsoft.com/office/drawing/2014/main" id="{7A563E16-969F-8BC9-F5B5-916418929A93}"/>
                            </a:ext>
                          </a:extLst>
                        </p:cNvPr>
                        <p:cNvSpPr/>
                        <p:nvPr/>
                      </p:nvSpPr>
                      <p:spPr>
                        <a:xfrm>
                          <a:off x="9229901" y="5606835"/>
                          <a:ext cx="316666" cy="448699"/>
                        </a:xfrm>
                        <a:custGeom>
                          <a:avLst/>
                          <a:gdLst>
                            <a:gd name="connsiteX0" fmla="*/ 50 w 316666"/>
                            <a:gd name="connsiteY0" fmla="*/ 444960 h 448699"/>
                            <a:gd name="connsiteX1" fmla="*/ 28634 w 316666"/>
                            <a:gd name="connsiteY1" fmla="*/ 68182 h 448699"/>
                            <a:gd name="connsiteX2" fmla="*/ 144601 w 316666"/>
                            <a:gd name="connsiteY2" fmla="*/ 12850 h 448699"/>
                            <a:gd name="connsiteX3" fmla="*/ 188341 w 316666"/>
                            <a:gd name="connsiteY3" fmla="*/ 0 h 448699"/>
                            <a:gd name="connsiteX4" fmla="*/ 315818 w 316666"/>
                            <a:gd name="connsiteY4" fmla="*/ 178080 h 448699"/>
                            <a:gd name="connsiteX5" fmla="*/ 315435 w 316666"/>
                            <a:gd name="connsiteY5" fmla="*/ 312527 h 448699"/>
                            <a:gd name="connsiteX6" fmla="*/ 314188 w 316666"/>
                            <a:gd name="connsiteY6" fmla="*/ 448700 h 4486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6666" h="448699">
                              <a:moveTo>
                                <a:pt x="50" y="444960"/>
                              </a:moveTo>
                              <a:cubicBezTo>
                                <a:pt x="2352" y="294306"/>
                                <a:pt x="-9542" y="140392"/>
                                <a:pt x="28634" y="68182"/>
                              </a:cubicBezTo>
                              <a:cubicBezTo>
                                <a:pt x="69304" y="-8823"/>
                                <a:pt x="144601" y="12850"/>
                                <a:pt x="144601" y="12850"/>
                              </a:cubicBezTo>
                              <a:cubicBezTo>
                                <a:pt x="144601" y="12850"/>
                                <a:pt x="161771" y="0"/>
                                <a:pt x="188341" y="0"/>
                              </a:cubicBezTo>
                              <a:cubicBezTo>
                                <a:pt x="214910" y="0"/>
                                <a:pt x="310926" y="29248"/>
                                <a:pt x="315818" y="178080"/>
                              </a:cubicBezTo>
                              <a:cubicBezTo>
                                <a:pt x="317928" y="242522"/>
                                <a:pt x="315435" y="284237"/>
                                <a:pt x="315435" y="312527"/>
                              </a:cubicBezTo>
                              <a:cubicBezTo>
                                <a:pt x="315435" y="338227"/>
                                <a:pt x="314188" y="427027"/>
                                <a:pt x="314188" y="448700"/>
                              </a:cubicBezTo>
                            </a:path>
                          </a:pathLst>
                        </a:custGeom>
                        <a:noFill/>
                        <a:ln w="29419" cap="rnd">
                          <a:solidFill>
                            <a:srgbClr val="67BF75"/>
                          </a:solidFill>
                          <a:prstDash val="solid"/>
                          <a:round/>
                        </a:ln>
                      </p:spPr>
                      <p:txBody>
                        <a:bodyPr rtlCol="0" anchor="ctr"/>
                        <a:lstStyle/>
                        <a:p>
                          <a:endParaRPr lang="en-US"/>
                        </a:p>
                      </p:txBody>
                    </p:sp>
                  </p:grpSp>
                </p:grpSp>
                <p:sp>
                  <p:nvSpPr>
                    <p:cNvPr id="72" name="Freeform 71">
                      <a:extLst>
                        <a:ext uri="{FF2B5EF4-FFF2-40B4-BE49-F238E27FC236}">
                          <a16:creationId xmlns:a16="http://schemas.microsoft.com/office/drawing/2014/main" id="{32CCEB74-0292-1B6B-1BF5-0AD27D7771B1}"/>
                        </a:ext>
                      </a:extLst>
                    </p:cNvPr>
                    <p:cNvSpPr/>
                    <p:nvPr/>
                  </p:nvSpPr>
                  <p:spPr>
                    <a:xfrm>
                      <a:off x="9314457" y="6031753"/>
                      <a:ext cx="143687" cy="47289"/>
                    </a:xfrm>
                    <a:custGeom>
                      <a:avLst/>
                      <a:gdLst>
                        <a:gd name="connsiteX0" fmla="*/ 0 w 143687"/>
                        <a:gd name="connsiteY0" fmla="*/ 0 h 47289"/>
                        <a:gd name="connsiteX1" fmla="*/ 42204 w 143687"/>
                        <a:gd name="connsiteY1" fmla="*/ 36153 h 47289"/>
                        <a:gd name="connsiteX2" fmla="*/ 102922 w 143687"/>
                        <a:gd name="connsiteY2" fmla="*/ 35769 h 47289"/>
                        <a:gd name="connsiteX3" fmla="*/ 143688 w 143687"/>
                        <a:gd name="connsiteY3" fmla="*/ 0 h 47289"/>
                      </a:gdLst>
                      <a:ahLst/>
                      <a:cxnLst>
                        <a:cxn ang="0">
                          <a:pos x="connsiteX0" y="connsiteY0"/>
                        </a:cxn>
                        <a:cxn ang="0">
                          <a:pos x="connsiteX1" y="connsiteY1"/>
                        </a:cxn>
                        <a:cxn ang="0">
                          <a:pos x="connsiteX2" y="connsiteY2"/>
                        </a:cxn>
                        <a:cxn ang="0">
                          <a:pos x="connsiteX3" y="connsiteY3"/>
                        </a:cxn>
                      </a:cxnLst>
                      <a:rect l="l" t="t" r="r" b="b"/>
                      <a:pathLst>
                        <a:path w="143687" h="47289">
                          <a:moveTo>
                            <a:pt x="0" y="0"/>
                          </a:moveTo>
                          <a:lnTo>
                            <a:pt x="42204" y="36153"/>
                          </a:lnTo>
                          <a:cubicBezTo>
                            <a:pt x="59758" y="51113"/>
                            <a:pt x="85657" y="51017"/>
                            <a:pt x="102922" y="35769"/>
                          </a:cubicBezTo>
                          <a:lnTo>
                            <a:pt x="143688" y="0"/>
                          </a:lnTo>
                        </a:path>
                      </a:pathLst>
                    </a:custGeom>
                    <a:noFill/>
                    <a:ln w="29419" cap="rnd">
                      <a:solidFill>
                        <a:srgbClr val="67BF75"/>
                      </a:solidFill>
                      <a:prstDash val="solid"/>
                      <a:round/>
                    </a:ln>
                  </p:spPr>
                  <p:txBody>
                    <a:bodyPr rtlCol="0" anchor="ctr"/>
                    <a:lstStyle/>
                    <a:p>
                      <a:endParaRPr lang="en-US"/>
                    </a:p>
                  </p:txBody>
                </p:sp>
              </p:grpSp>
              <p:grpSp>
                <p:nvGrpSpPr>
                  <p:cNvPr id="38" name="Graphic 261">
                    <a:extLst>
                      <a:ext uri="{FF2B5EF4-FFF2-40B4-BE49-F238E27FC236}">
                        <a16:creationId xmlns:a16="http://schemas.microsoft.com/office/drawing/2014/main" id="{253247C5-11CA-2F46-6938-6351CEE403DF}"/>
                      </a:ext>
                    </a:extLst>
                  </p:cNvPr>
                  <p:cNvGrpSpPr/>
                  <p:nvPr/>
                </p:nvGrpSpPr>
                <p:grpSpPr>
                  <a:xfrm>
                    <a:off x="9670320" y="5606835"/>
                    <a:ext cx="418499" cy="702730"/>
                    <a:chOff x="9670320" y="5606835"/>
                    <a:chExt cx="418499" cy="702730"/>
                  </a:xfrm>
                </p:grpSpPr>
                <p:sp>
                  <p:nvSpPr>
                    <p:cNvPr id="61" name="Freeform 60">
                      <a:extLst>
                        <a:ext uri="{FF2B5EF4-FFF2-40B4-BE49-F238E27FC236}">
                          <a16:creationId xmlns:a16="http://schemas.microsoft.com/office/drawing/2014/main" id="{B5ED9286-3402-5C63-2CD8-EDE4A164E0F8}"/>
                        </a:ext>
                      </a:extLst>
                    </p:cNvPr>
                    <p:cNvSpPr/>
                    <p:nvPr/>
                  </p:nvSpPr>
                  <p:spPr>
                    <a:xfrm>
                      <a:off x="9670320" y="5611822"/>
                      <a:ext cx="418499" cy="697743"/>
                    </a:xfrm>
                    <a:custGeom>
                      <a:avLst/>
                      <a:gdLst>
                        <a:gd name="connsiteX0" fmla="*/ 175534 w 418499"/>
                        <a:gd name="connsiteY0" fmla="*/ 2589 h 697743"/>
                        <a:gd name="connsiteX1" fmla="*/ 119037 w 418499"/>
                        <a:gd name="connsiteY1" fmla="*/ 32029 h 697743"/>
                        <a:gd name="connsiteX2" fmla="*/ 83451 w 418499"/>
                        <a:gd name="connsiteY2" fmla="*/ 54086 h 697743"/>
                        <a:gd name="connsiteX3" fmla="*/ 73667 w 418499"/>
                        <a:gd name="connsiteY3" fmla="*/ 104431 h 697743"/>
                        <a:gd name="connsiteX4" fmla="*/ 44219 w 418499"/>
                        <a:gd name="connsiteY4" fmla="*/ 249235 h 697743"/>
                        <a:gd name="connsiteX5" fmla="*/ 49111 w 418499"/>
                        <a:gd name="connsiteY5" fmla="*/ 298334 h 697743"/>
                        <a:gd name="connsiteX6" fmla="*/ 52756 w 418499"/>
                        <a:gd name="connsiteY6" fmla="*/ 378120 h 697743"/>
                        <a:gd name="connsiteX7" fmla="*/ 45370 w 418499"/>
                        <a:gd name="connsiteY7" fmla="*/ 440645 h 697743"/>
                        <a:gd name="connsiteX8" fmla="*/ 28201 w 418499"/>
                        <a:gd name="connsiteY8" fmla="*/ 490991 h 697743"/>
                        <a:gd name="connsiteX9" fmla="*/ 12278 w 418499"/>
                        <a:gd name="connsiteY9" fmla="*/ 537596 h 697743"/>
                        <a:gd name="connsiteX10" fmla="*/ 0 w 418499"/>
                        <a:gd name="connsiteY10" fmla="*/ 627164 h 697743"/>
                        <a:gd name="connsiteX11" fmla="*/ 5564 w 418499"/>
                        <a:gd name="connsiteY11" fmla="*/ 697744 h 697743"/>
                        <a:gd name="connsiteX12" fmla="*/ 418499 w 418499"/>
                        <a:gd name="connsiteY12" fmla="*/ 697744 h 697743"/>
                        <a:gd name="connsiteX13" fmla="*/ 413607 w 418499"/>
                        <a:gd name="connsiteY13" fmla="*/ 497032 h 697743"/>
                        <a:gd name="connsiteX14" fmla="*/ 362098 w 418499"/>
                        <a:gd name="connsiteY14" fmla="*/ 446686 h 697743"/>
                        <a:gd name="connsiteX15" fmla="*/ 375623 w 418499"/>
                        <a:gd name="connsiteY15" fmla="*/ 391450 h 697743"/>
                        <a:gd name="connsiteX16" fmla="*/ 363345 w 418499"/>
                        <a:gd name="connsiteY16" fmla="*/ 187765 h 697743"/>
                        <a:gd name="connsiteX17" fmla="*/ 337543 w 418499"/>
                        <a:gd name="connsiteY17" fmla="*/ 44208 h 697743"/>
                        <a:gd name="connsiteX18" fmla="*/ 305601 w 418499"/>
                        <a:gd name="connsiteY18" fmla="*/ 18412 h 697743"/>
                        <a:gd name="connsiteX19" fmla="*/ 239321 w 418499"/>
                        <a:gd name="connsiteY19" fmla="*/ 0 h 697743"/>
                        <a:gd name="connsiteX20" fmla="*/ 175534 w 418499"/>
                        <a:gd name="connsiteY20" fmla="*/ 2493 h 6977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18499" h="697743">
                          <a:moveTo>
                            <a:pt x="175534" y="2589"/>
                          </a:moveTo>
                          <a:lnTo>
                            <a:pt x="119037" y="32029"/>
                          </a:lnTo>
                          <a:lnTo>
                            <a:pt x="83451" y="54086"/>
                          </a:lnTo>
                          <a:lnTo>
                            <a:pt x="73667" y="104431"/>
                          </a:lnTo>
                          <a:lnTo>
                            <a:pt x="44219" y="249235"/>
                          </a:lnTo>
                          <a:lnTo>
                            <a:pt x="49111" y="298334"/>
                          </a:lnTo>
                          <a:lnTo>
                            <a:pt x="52756" y="378120"/>
                          </a:lnTo>
                          <a:lnTo>
                            <a:pt x="45370" y="440645"/>
                          </a:lnTo>
                          <a:lnTo>
                            <a:pt x="28201" y="490991"/>
                          </a:lnTo>
                          <a:lnTo>
                            <a:pt x="12278" y="537596"/>
                          </a:lnTo>
                          <a:lnTo>
                            <a:pt x="0" y="627164"/>
                          </a:lnTo>
                          <a:lnTo>
                            <a:pt x="5564" y="697744"/>
                          </a:lnTo>
                          <a:lnTo>
                            <a:pt x="418499" y="697744"/>
                          </a:lnTo>
                          <a:lnTo>
                            <a:pt x="413607" y="497032"/>
                          </a:lnTo>
                          <a:lnTo>
                            <a:pt x="362098" y="446686"/>
                          </a:lnTo>
                          <a:lnTo>
                            <a:pt x="375623" y="391450"/>
                          </a:lnTo>
                          <a:cubicBezTo>
                            <a:pt x="375623" y="391450"/>
                            <a:pt x="364592" y="195150"/>
                            <a:pt x="363345" y="187765"/>
                          </a:cubicBezTo>
                          <a:cubicBezTo>
                            <a:pt x="362098" y="180381"/>
                            <a:pt x="337543" y="44208"/>
                            <a:pt x="337543" y="44208"/>
                          </a:cubicBezTo>
                          <a:lnTo>
                            <a:pt x="305601" y="18412"/>
                          </a:lnTo>
                          <a:lnTo>
                            <a:pt x="239321" y="0"/>
                          </a:lnTo>
                          <a:lnTo>
                            <a:pt x="175534" y="2493"/>
                          </a:lnTo>
                          <a:close/>
                        </a:path>
                      </a:pathLst>
                    </a:custGeom>
                    <a:solidFill>
                      <a:srgbClr val="FFFFFF"/>
                    </a:solidFill>
                    <a:ln w="9583" cap="flat">
                      <a:noFill/>
                      <a:prstDash val="solid"/>
                      <a:miter/>
                    </a:ln>
                  </p:spPr>
                  <p:txBody>
                    <a:bodyPr rtlCol="0" anchor="ctr"/>
                    <a:lstStyle/>
                    <a:p>
                      <a:endParaRPr lang="en-US"/>
                    </a:p>
                  </p:txBody>
                </p:sp>
                <p:grpSp>
                  <p:nvGrpSpPr>
                    <p:cNvPr id="62" name="Graphic 261">
                      <a:extLst>
                        <a:ext uri="{FF2B5EF4-FFF2-40B4-BE49-F238E27FC236}">
                          <a16:creationId xmlns:a16="http://schemas.microsoft.com/office/drawing/2014/main" id="{B5D7FA8E-2B7A-3335-6758-D308ADF60DC2}"/>
                        </a:ext>
                      </a:extLst>
                    </p:cNvPr>
                    <p:cNvGrpSpPr/>
                    <p:nvPr/>
                  </p:nvGrpSpPr>
                  <p:grpSpPr>
                    <a:xfrm>
                      <a:off x="9677034" y="5606835"/>
                      <a:ext cx="411305" cy="702634"/>
                      <a:chOff x="9677034" y="5606835"/>
                      <a:chExt cx="411305" cy="702634"/>
                    </a:xfrm>
                    <a:noFill/>
                  </p:grpSpPr>
                  <p:grpSp>
                    <p:nvGrpSpPr>
                      <p:cNvPr id="64" name="Graphic 261">
                        <a:extLst>
                          <a:ext uri="{FF2B5EF4-FFF2-40B4-BE49-F238E27FC236}">
                            <a16:creationId xmlns:a16="http://schemas.microsoft.com/office/drawing/2014/main" id="{A84C6C93-0E68-E503-DEB6-25B536F5FBD9}"/>
                          </a:ext>
                        </a:extLst>
                      </p:cNvPr>
                      <p:cNvGrpSpPr/>
                      <p:nvPr/>
                    </p:nvGrpSpPr>
                    <p:grpSpPr>
                      <a:xfrm>
                        <a:off x="9677034" y="5952063"/>
                        <a:ext cx="411305" cy="357406"/>
                        <a:chOff x="9677034" y="5952063"/>
                        <a:chExt cx="411305" cy="357406"/>
                      </a:xfrm>
                      <a:noFill/>
                    </p:grpSpPr>
                    <p:sp>
                      <p:nvSpPr>
                        <p:cNvPr id="68" name="Freeform 67">
                          <a:extLst>
                            <a:ext uri="{FF2B5EF4-FFF2-40B4-BE49-F238E27FC236}">
                              <a16:creationId xmlns:a16="http://schemas.microsoft.com/office/drawing/2014/main" id="{DA404C02-0257-D98C-76B4-1C5FB911D1B4}"/>
                            </a:ext>
                          </a:extLst>
                        </p:cNvPr>
                        <p:cNvSpPr/>
                        <p:nvPr/>
                      </p:nvSpPr>
                      <p:spPr>
                        <a:xfrm>
                          <a:off x="9928249" y="5966831"/>
                          <a:ext cx="160090" cy="342638"/>
                        </a:xfrm>
                        <a:custGeom>
                          <a:avLst/>
                          <a:gdLst>
                            <a:gd name="connsiteX0" fmla="*/ 160091 w 160090"/>
                            <a:gd name="connsiteY0" fmla="*/ 342639 h 342638"/>
                            <a:gd name="connsiteX1" fmla="*/ 160091 w 160090"/>
                            <a:gd name="connsiteY1" fmla="*/ 208479 h 342638"/>
                            <a:gd name="connsiteX2" fmla="*/ 26282 w 160090"/>
                            <a:gd name="connsiteY2" fmla="*/ 64826 h 342638"/>
                            <a:gd name="connsiteX3" fmla="*/ 0 w 160090"/>
                            <a:gd name="connsiteY3" fmla="*/ 0 h 342638"/>
                          </a:gdLst>
                          <a:ahLst/>
                          <a:cxnLst>
                            <a:cxn ang="0">
                              <a:pos x="connsiteX0" y="connsiteY0"/>
                            </a:cxn>
                            <a:cxn ang="0">
                              <a:pos x="connsiteX1" y="connsiteY1"/>
                            </a:cxn>
                            <a:cxn ang="0">
                              <a:pos x="connsiteX2" y="connsiteY2"/>
                            </a:cxn>
                            <a:cxn ang="0">
                              <a:pos x="connsiteX3" y="connsiteY3"/>
                            </a:cxn>
                          </a:cxnLst>
                          <a:rect l="l" t="t" r="r" b="b"/>
                          <a:pathLst>
                            <a:path w="160090" h="342638">
                              <a:moveTo>
                                <a:pt x="160091" y="342639"/>
                              </a:moveTo>
                              <a:lnTo>
                                <a:pt x="160091" y="208479"/>
                              </a:lnTo>
                              <a:cubicBezTo>
                                <a:pt x="160091" y="133201"/>
                                <a:pt x="96399" y="64826"/>
                                <a:pt x="26282" y="64826"/>
                              </a:cubicBezTo>
                              <a:cubicBezTo>
                                <a:pt x="5851" y="30399"/>
                                <a:pt x="0" y="0"/>
                                <a:pt x="0" y="0"/>
                              </a:cubicBezTo>
                            </a:path>
                          </a:pathLst>
                        </a:custGeom>
                        <a:noFill/>
                        <a:ln w="29419" cap="rnd">
                          <a:solidFill>
                            <a:srgbClr val="58595B"/>
                          </a:solidFill>
                          <a:prstDash val="solid"/>
                          <a:round/>
                        </a:ln>
                      </p:spPr>
                      <p:txBody>
                        <a:bodyPr rtlCol="0" anchor="ctr"/>
                        <a:lstStyle/>
                        <a:p>
                          <a:endParaRPr lang="en-US"/>
                        </a:p>
                      </p:txBody>
                    </p:sp>
                    <p:sp>
                      <p:nvSpPr>
                        <p:cNvPr id="69" name="Freeform 68">
                          <a:extLst>
                            <a:ext uri="{FF2B5EF4-FFF2-40B4-BE49-F238E27FC236}">
                              <a16:creationId xmlns:a16="http://schemas.microsoft.com/office/drawing/2014/main" id="{67761814-2E2E-D2F4-51D1-4EAD95C27B75}"/>
                            </a:ext>
                          </a:extLst>
                        </p:cNvPr>
                        <p:cNvSpPr/>
                        <p:nvPr/>
                      </p:nvSpPr>
                      <p:spPr>
                        <a:xfrm>
                          <a:off x="9677034" y="5952063"/>
                          <a:ext cx="154239" cy="357406"/>
                        </a:xfrm>
                        <a:custGeom>
                          <a:avLst/>
                          <a:gdLst>
                            <a:gd name="connsiteX0" fmla="*/ 0 w 154239"/>
                            <a:gd name="connsiteY0" fmla="*/ 357406 h 357406"/>
                            <a:gd name="connsiteX1" fmla="*/ 0 w 154239"/>
                            <a:gd name="connsiteY1" fmla="*/ 223247 h 357406"/>
                            <a:gd name="connsiteX2" fmla="*/ 133809 w 154239"/>
                            <a:gd name="connsiteY2" fmla="*/ 79594 h 357406"/>
                            <a:gd name="connsiteX3" fmla="*/ 154240 w 154239"/>
                            <a:gd name="connsiteY3" fmla="*/ 0 h 357406"/>
                          </a:gdLst>
                          <a:ahLst/>
                          <a:cxnLst>
                            <a:cxn ang="0">
                              <a:pos x="connsiteX0" y="connsiteY0"/>
                            </a:cxn>
                            <a:cxn ang="0">
                              <a:pos x="connsiteX1" y="connsiteY1"/>
                            </a:cxn>
                            <a:cxn ang="0">
                              <a:pos x="connsiteX2" y="connsiteY2"/>
                            </a:cxn>
                            <a:cxn ang="0">
                              <a:pos x="connsiteX3" y="connsiteY3"/>
                            </a:cxn>
                          </a:cxnLst>
                          <a:rect l="l" t="t" r="r" b="b"/>
                          <a:pathLst>
                            <a:path w="154239" h="357406">
                              <a:moveTo>
                                <a:pt x="0" y="357406"/>
                              </a:moveTo>
                              <a:lnTo>
                                <a:pt x="0" y="223247"/>
                              </a:lnTo>
                              <a:cubicBezTo>
                                <a:pt x="0" y="147968"/>
                                <a:pt x="63691" y="79594"/>
                                <a:pt x="133809" y="79594"/>
                              </a:cubicBezTo>
                              <a:cubicBezTo>
                                <a:pt x="154240" y="45167"/>
                                <a:pt x="154240" y="0"/>
                                <a:pt x="154240" y="0"/>
                              </a:cubicBezTo>
                            </a:path>
                          </a:pathLst>
                        </a:custGeom>
                        <a:noFill/>
                        <a:ln w="29419" cap="rnd">
                          <a:solidFill>
                            <a:srgbClr val="58595B"/>
                          </a:solidFill>
                          <a:prstDash val="solid"/>
                          <a:round/>
                        </a:ln>
                      </p:spPr>
                      <p:txBody>
                        <a:bodyPr rtlCol="0" anchor="ctr"/>
                        <a:lstStyle/>
                        <a:p>
                          <a:endParaRPr lang="en-US"/>
                        </a:p>
                      </p:txBody>
                    </p:sp>
                  </p:grpSp>
                  <p:grpSp>
                    <p:nvGrpSpPr>
                      <p:cNvPr id="65" name="Graphic 261">
                        <a:extLst>
                          <a:ext uri="{FF2B5EF4-FFF2-40B4-BE49-F238E27FC236}">
                            <a16:creationId xmlns:a16="http://schemas.microsoft.com/office/drawing/2014/main" id="{E9600BB2-9EA8-1F2D-ACB0-17BF0D5BC640}"/>
                          </a:ext>
                        </a:extLst>
                      </p:cNvPr>
                      <p:cNvGrpSpPr/>
                      <p:nvPr/>
                    </p:nvGrpSpPr>
                    <p:grpSpPr>
                      <a:xfrm>
                        <a:off x="9726288" y="5606835"/>
                        <a:ext cx="316666" cy="448699"/>
                        <a:chOff x="9726288" y="5606835"/>
                        <a:chExt cx="316666" cy="448699"/>
                      </a:xfrm>
                      <a:noFill/>
                    </p:grpSpPr>
                    <p:sp>
                      <p:nvSpPr>
                        <p:cNvPr id="66" name="Freeform 65">
                          <a:extLst>
                            <a:ext uri="{FF2B5EF4-FFF2-40B4-BE49-F238E27FC236}">
                              <a16:creationId xmlns:a16="http://schemas.microsoft.com/office/drawing/2014/main" id="{520EB284-BDD2-8801-BF6E-CB02A8DFCE62}"/>
                            </a:ext>
                          </a:extLst>
                        </p:cNvPr>
                        <p:cNvSpPr/>
                        <p:nvPr/>
                      </p:nvSpPr>
                      <p:spPr>
                        <a:xfrm>
                          <a:off x="9789357" y="5697170"/>
                          <a:ext cx="198529" cy="266496"/>
                        </a:xfrm>
                        <a:custGeom>
                          <a:avLst/>
                          <a:gdLst>
                            <a:gd name="connsiteX0" fmla="*/ 80572 w 198529"/>
                            <a:gd name="connsiteY0" fmla="*/ 0 h 266496"/>
                            <a:gd name="connsiteX1" fmla="*/ 174670 w 198529"/>
                            <a:gd name="connsiteY1" fmla="*/ 62141 h 266496"/>
                            <a:gd name="connsiteX2" fmla="*/ 198363 w 198529"/>
                            <a:gd name="connsiteY2" fmla="*/ 117761 h 266496"/>
                            <a:gd name="connsiteX3" fmla="*/ 92466 w 198529"/>
                            <a:gd name="connsiteY3" fmla="*/ 266497 h 266496"/>
                            <a:gd name="connsiteX4" fmla="*/ 0 w 198529"/>
                            <a:gd name="connsiteY4" fmla="*/ 112678 h 2664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8529" h="266496">
                              <a:moveTo>
                                <a:pt x="80572" y="0"/>
                              </a:moveTo>
                              <a:cubicBezTo>
                                <a:pt x="80572" y="0"/>
                                <a:pt x="63307" y="60127"/>
                                <a:pt x="174670" y="62141"/>
                              </a:cubicBezTo>
                              <a:cubicBezTo>
                                <a:pt x="174670" y="62141"/>
                                <a:pt x="200857" y="67415"/>
                                <a:pt x="198363" y="117761"/>
                              </a:cubicBezTo>
                              <a:cubicBezTo>
                                <a:pt x="194238" y="202630"/>
                                <a:pt x="151650" y="266497"/>
                                <a:pt x="92466" y="266497"/>
                              </a:cubicBezTo>
                              <a:cubicBezTo>
                                <a:pt x="33284" y="266497"/>
                                <a:pt x="0" y="197643"/>
                                <a:pt x="0" y="112678"/>
                              </a:cubicBezTo>
                            </a:path>
                          </a:pathLst>
                        </a:custGeom>
                        <a:noFill/>
                        <a:ln w="29419" cap="rnd">
                          <a:solidFill>
                            <a:srgbClr val="58595B"/>
                          </a:solidFill>
                          <a:prstDash val="solid"/>
                          <a:round/>
                        </a:ln>
                      </p:spPr>
                      <p:txBody>
                        <a:bodyPr rtlCol="0" anchor="ctr"/>
                        <a:lstStyle/>
                        <a:p>
                          <a:endParaRPr lang="en-US"/>
                        </a:p>
                      </p:txBody>
                    </p:sp>
                    <p:sp>
                      <p:nvSpPr>
                        <p:cNvPr id="67" name="Freeform 66">
                          <a:extLst>
                            <a:ext uri="{FF2B5EF4-FFF2-40B4-BE49-F238E27FC236}">
                              <a16:creationId xmlns:a16="http://schemas.microsoft.com/office/drawing/2014/main" id="{7BB00920-B298-6875-471F-C1B0986C1A7A}"/>
                            </a:ext>
                          </a:extLst>
                        </p:cNvPr>
                        <p:cNvSpPr/>
                        <p:nvPr/>
                      </p:nvSpPr>
                      <p:spPr>
                        <a:xfrm>
                          <a:off x="9726288" y="5606835"/>
                          <a:ext cx="316666" cy="448699"/>
                        </a:xfrm>
                        <a:custGeom>
                          <a:avLst/>
                          <a:gdLst>
                            <a:gd name="connsiteX0" fmla="*/ 50 w 316666"/>
                            <a:gd name="connsiteY0" fmla="*/ 444960 h 448699"/>
                            <a:gd name="connsiteX1" fmla="*/ 28634 w 316666"/>
                            <a:gd name="connsiteY1" fmla="*/ 68182 h 448699"/>
                            <a:gd name="connsiteX2" fmla="*/ 144601 w 316666"/>
                            <a:gd name="connsiteY2" fmla="*/ 12850 h 448699"/>
                            <a:gd name="connsiteX3" fmla="*/ 188341 w 316666"/>
                            <a:gd name="connsiteY3" fmla="*/ 0 h 448699"/>
                            <a:gd name="connsiteX4" fmla="*/ 315818 w 316666"/>
                            <a:gd name="connsiteY4" fmla="*/ 178080 h 448699"/>
                            <a:gd name="connsiteX5" fmla="*/ 315435 w 316666"/>
                            <a:gd name="connsiteY5" fmla="*/ 312527 h 448699"/>
                            <a:gd name="connsiteX6" fmla="*/ 314188 w 316666"/>
                            <a:gd name="connsiteY6" fmla="*/ 448700 h 4486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6666" h="448699">
                              <a:moveTo>
                                <a:pt x="50" y="444960"/>
                              </a:moveTo>
                              <a:cubicBezTo>
                                <a:pt x="2352" y="294306"/>
                                <a:pt x="-9542" y="140392"/>
                                <a:pt x="28634" y="68182"/>
                              </a:cubicBezTo>
                              <a:cubicBezTo>
                                <a:pt x="69304" y="-8823"/>
                                <a:pt x="144601" y="12850"/>
                                <a:pt x="144601" y="12850"/>
                              </a:cubicBezTo>
                              <a:cubicBezTo>
                                <a:pt x="144601" y="12850"/>
                                <a:pt x="161771" y="0"/>
                                <a:pt x="188341" y="0"/>
                              </a:cubicBezTo>
                              <a:cubicBezTo>
                                <a:pt x="214910" y="0"/>
                                <a:pt x="310926" y="29248"/>
                                <a:pt x="315818" y="178080"/>
                              </a:cubicBezTo>
                              <a:cubicBezTo>
                                <a:pt x="317928" y="242522"/>
                                <a:pt x="315435" y="284237"/>
                                <a:pt x="315435" y="312527"/>
                              </a:cubicBezTo>
                              <a:cubicBezTo>
                                <a:pt x="315435" y="338227"/>
                                <a:pt x="314188" y="427027"/>
                                <a:pt x="314188" y="448700"/>
                              </a:cubicBezTo>
                            </a:path>
                          </a:pathLst>
                        </a:custGeom>
                        <a:noFill/>
                        <a:ln w="29419" cap="rnd">
                          <a:solidFill>
                            <a:srgbClr val="58595B"/>
                          </a:solidFill>
                          <a:prstDash val="solid"/>
                          <a:round/>
                        </a:ln>
                      </p:spPr>
                      <p:txBody>
                        <a:bodyPr rtlCol="0" anchor="ctr"/>
                        <a:lstStyle/>
                        <a:p>
                          <a:endParaRPr lang="en-US"/>
                        </a:p>
                      </p:txBody>
                    </p:sp>
                  </p:grpSp>
                </p:grpSp>
                <p:sp>
                  <p:nvSpPr>
                    <p:cNvPr id="63" name="Freeform 62">
                      <a:extLst>
                        <a:ext uri="{FF2B5EF4-FFF2-40B4-BE49-F238E27FC236}">
                          <a16:creationId xmlns:a16="http://schemas.microsoft.com/office/drawing/2014/main" id="{BC4E0A0F-2AC7-687C-D697-16C3C6EE934A}"/>
                        </a:ext>
                      </a:extLst>
                    </p:cNvPr>
                    <p:cNvSpPr/>
                    <p:nvPr/>
                  </p:nvSpPr>
                  <p:spPr>
                    <a:xfrm>
                      <a:off x="9810843" y="6031753"/>
                      <a:ext cx="143687" cy="47289"/>
                    </a:xfrm>
                    <a:custGeom>
                      <a:avLst/>
                      <a:gdLst>
                        <a:gd name="connsiteX0" fmla="*/ 0 w 143687"/>
                        <a:gd name="connsiteY0" fmla="*/ 0 h 47289"/>
                        <a:gd name="connsiteX1" fmla="*/ 42204 w 143687"/>
                        <a:gd name="connsiteY1" fmla="*/ 36153 h 47289"/>
                        <a:gd name="connsiteX2" fmla="*/ 102922 w 143687"/>
                        <a:gd name="connsiteY2" fmla="*/ 35769 h 47289"/>
                        <a:gd name="connsiteX3" fmla="*/ 143688 w 143687"/>
                        <a:gd name="connsiteY3" fmla="*/ 0 h 47289"/>
                      </a:gdLst>
                      <a:ahLst/>
                      <a:cxnLst>
                        <a:cxn ang="0">
                          <a:pos x="connsiteX0" y="connsiteY0"/>
                        </a:cxn>
                        <a:cxn ang="0">
                          <a:pos x="connsiteX1" y="connsiteY1"/>
                        </a:cxn>
                        <a:cxn ang="0">
                          <a:pos x="connsiteX2" y="connsiteY2"/>
                        </a:cxn>
                        <a:cxn ang="0">
                          <a:pos x="connsiteX3" y="connsiteY3"/>
                        </a:cxn>
                      </a:cxnLst>
                      <a:rect l="l" t="t" r="r" b="b"/>
                      <a:pathLst>
                        <a:path w="143687" h="47289">
                          <a:moveTo>
                            <a:pt x="0" y="0"/>
                          </a:moveTo>
                          <a:lnTo>
                            <a:pt x="42204" y="36153"/>
                          </a:lnTo>
                          <a:cubicBezTo>
                            <a:pt x="59758" y="51113"/>
                            <a:pt x="85657" y="51017"/>
                            <a:pt x="102922" y="35769"/>
                          </a:cubicBezTo>
                          <a:lnTo>
                            <a:pt x="143688" y="0"/>
                          </a:lnTo>
                        </a:path>
                      </a:pathLst>
                    </a:custGeom>
                    <a:noFill/>
                    <a:ln w="29419" cap="rnd">
                      <a:solidFill>
                        <a:srgbClr val="58595B"/>
                      </a:solidFill>
                      <a:prstDash val="solid"/>
                      <a:round/>
                    </a:ln>
                  </p:spPr>
                  <p:txBody>
                    <a:bodyPr rtlCol="0" anchor="ctr"/>
                    <a:lstStyle/>
                    <a:p>
                      <a:endParaRPr lang="en-US"/>
                    </a:p>
                  </p:txBody>
                </p:sp>
              </p:grpSp>
              <p:grpSp>
                <p:nvGrpSpPr>
                  <p:cNvPr id="39" name="Graphic 261">
                    <a:extLst>
                      <a:ext uri="{FF2B5EF4-FFF2-40B4-BE49-F238E27FC236}">
                        <a16:creationId xmlns:a16="http://schemas.microsoft.com/office/drawing/2014/main" id="{29B52223-58A1-A1DE-C1EF-DD5CA383E183}"/>
                      </a:ext>
                    </a:extLst>
                  </p:cNvPr>
                  <p:cNvGrpSpPr/>
                  <p:nvPr/>
                </p:nvGrpSpPr>
                <p:grpSpPr>
                  <a:xfrm>
                    <a:off x="8637741" y="5618876"/>
                    <a:ext cx="458401" cy="689922"/>
                    <a:chOff x="8637741" y="5618876"/>
                    <a:chExt cx="458401" cy="689922"/>
                  </a:xfrm>
                </p:grpSpPr>
                <p:sp>
                  <p:nvSpPr>
                    <p:cNvPr id="51" name="Freeform 50">
                      <a:extLst>
                        <a:ext uri="{FF2B5EF4-FFF2-40B4-BE49-F238E27FC236}">
                          <a16:creationId xmlns:a16="http://schemas.microsoft.com/office/drawing/2014/main" id="{8CDE7C20-6D91-33F7-8F9F-CBBA23808316}"/>
                        </a:ext>
                      </a:extLst>
                    </p:cNvPr>
                    <p:cNvSpPr/>
                    <p:nvPr/>
                  </p:nvSpPr>
                  <p:spPr>
                    <a:xfrm>
                      <a:off x="8637741" y="5619014"/>
                      <a:ext cx="458401" cy="689784"/>
                    </a:xfrm>
                    <a:custGeom>
                      <a:avLst/>
                      <a:gdLst>
                        <a:gd name="connsiteX0" fmla="*/ 198842 w 458401"/>
                        <a:gd name="connsiteY0" fmla="*/ 96 h 689784"/>
                        <a:gd name="connsiteX1" fmla="*/ 139179 w 458401"/>
                        <a:gd name="connsiteY1" fmla="*/ 20809 h 689784"/>
                        <a:gd name="connsiteX2" fmla="*/ 105416 w 458401"/>
                        <a:gd name="connsiteY2" fmla="*/ 59744 h 689784"/>
                        <a:gd name="connsiteX3" fmla="*/ 75680 w 458401"/>
                        <a:gd name="connsiteY3" fmla="*/ 132625 h 689784"/>
                        <a:gd name="connsiteX4" fmla="*/ 82011 w 458401"/>
                        <a:gd name="connsiteY4" fmla="*/ 240125 h 689784"/>
                        <a:gd name="connsiteX5" fmla="*/ 167668 w 458401"/>
                        <a:gd name="connsiteY5" fmla="*/ 359516 h 689784"/>
                        <a:gd name="connsiteX6" fmla="*/ 154718 w 458401"/>
                        <a:gd name="connsiteY6" fmla="*/ 433453 h 689784"/>
                        <a:gd name="connsiteX7" fmla="*/ 67815 w 458401"/>
                        <a:gd name="connsiteY7" fmla="*/ 473633 h 689784"/>
                        <a:gd name="connsiteX8" fmla="*/ 25610 w 458401"/>
                        <a:gd name="connsiteY8" fmla="*/ 520527 h 689784"/>
                        <a:gd name="connsiteX9" fmla="*/ 7865 w 458401"/>
                        <a:gd name="connsiteY9" fmla="*/ 572311 h 689784"/>
                        <a:gd name="connsiteX10" fmla="*/ 2877 w 458401"/>
                        <a:gd name="connsiteY10" fmla="*/ 594271 h 689784"/>
                        <a:gd name="connsiteX11" fmla="*/ 0 w 458401"/>
                        <a:gd name="connsiteY11" fmla="*/ 689784 h 689784"/>
                        <a:gd name="connsiteX12" fmla="*/ 458402 w 458401"/>
                        <a:gd name="connsiteY12" fmla="*/ 689784 h 689784"/>
                        <a:gd name="connsiteX13" fmla="*/ 427228 w 458401"/>
                        <a:gd name="connsiteY13" fmla="*/ 498279 h 689784"/>
                        <a:gd name="connsiteX14" fmla="*/ 314042 w 458401"/>
                        <a:gd name="connsiteY14" fmla="*/ 434987 h 689784"/>
                        <a:gd name="connsiteX15" fmla="*/ 280566 w 458401"/>
                        <a:gd name="connsiteY15" fmla="*/ 369777 h 689784"/>
                        <a:gd name="connsiteX16" fmla="*/ 381858 w 458401"/>
                        <a:gd name="connsiteY16" fmla="*/ 253071 h 689784"/>
                        <a:gd name="connsiteX17" fmla="*/ 383200 w 458401"/>
                        <a:gd name="connsiteY17" fmla="*/ 119487 h 689784"/>
                        <a:gd name="connsiteX18" fmla="*/ 307903 w 458401"/>
                        <a:gd name="connsiteY18" fmla="*/ 24741 h 689784"/>
                        <a:gd name="connsiteX19" fmla="*/ 253421 w 458401"/>
                        <a:gd name="connsiteY19" fmla="*/ 1342 h 689784"/>
                        <a:gd name="connsiteX20" fmla="*/ 198938 w 458401"/>
                        <a:gd name="connsiteY20" fmla="*/ 0 h 6897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58401" h="689784">
                          <a:moveTo>
                            <a:pt x="198842" y="96"/>
                          </a:moveTo>
                          <a:lnTo>
                            <a:pt x="139179" y="20809"/>
                          </a:lnTo>
                          <a:lnTo>
                            <a:pt x="105416" y="59744"/>
                          </a:lnTo>
                          <a:lnTo>
                            <a:pt x="75680" y="132625"/>
                          </a:lnTo>
                          <a:lnTo>
                            <a:pt x="82011" y="240125"/>
                          </a:lnTo>
                          <a:lnTo>
                            <a:pt x="167668" y="359516"/>
                          </a:lnTo>
                          <a:lnTo>
                            <a:pt x="154718" y="433453"/>
                          </a:lnTo>
                          <a:lnTo>
                            <a:pt x="67815" y="473633"/>
                          </a:lnTo>
                          <a:lnTo>
                            <a:pt x="25610" y="520527"/>
                          </a:lnTo>
                          <a:lnTo>
                            <a:pt x="7865" y="572311"/>
                          </a:lnTo>
                          <a:lnTo>
                            <a:pt x="2877" y="594271"/>
                          </a:lnTo>
                          <a:lnTo>
                            <a:pt x="0" y="689784"/>
                          </a:lnTo>
                          <a:lnTo>
                            <a:pt x="458402" y="689784"/>
                          </a:lnTo>
                          <a:lnTo>
                            <a:pt x="427228" y="498279"/>
                          </a:lnTo>
                          <a:lnTo>
                            <a:pt x="314042" y="434987"/>
                          </a:lnTo>
                          <a:lnTo>
                            <a:pt x="280566" y="369777"/>
                          </a:lnTo>
                          <a:cubicBezTo>
                            <a:pt x="280566" y="369777"/>
                            <a:pt x="383200" y="261222"/>
                            <a:pt x="381858" y="253071"/>
                          </a:cubicBezTo>
                          <a:cubicBezTo>
                            <a:pt x="380515" y="244920"/>
                            <a:pt x="383200" y="119487"/>
                            <a:pt x="383200" y="119487"/>
                          </a:cubicBezTo>
                          <a:lnTo>
                            <a:pt x="307903" y="24741"/>
                          </a:lnTo>
                          <a:lnTo>
                            <a:pt x="253421" y="1342"/>
                          </a:lnTo>
                          <a:lnTo>
                            <a:pt x="198938" y="0"/>
                          </a:lnTo>
                          <a:close/>
                        </a:path>
                      </a:pathLst>
                    </a:custGeom>
                    <a:solidFill>
                      <a:srgbClr val="FFFFFF"/>
                    </a:solidFill>
                    <a:ln w="9583" cap="flat">
                      <a:noFill/>
                      <a:prstDash val="solid"/>
                      <a:miter/>
                    </a:ln>
                  </p:spPr>
                  <p:txBody>
                    <a:bodyPr rtlCol="0" anchor="ctr"/>
                    <a:lstStyle/>
                    <a:p>
                      <a:endParaRPr lang="en-US"/>
                    </a:p>
                  </p:txBody>
                </p:sp>
                <p:grpSp>
                  <p:nvGrpSpPr>
                    <p:cNvPr id="52" name="Graphic 261">
                      <a:extLst>
                        <a:ext uri="{FF2B5EF4-FFF2-40B4-BE49-F238E27FC236}">
                          <a16:creationId xmlns:a16="http://schemas.microsoft.com/office/drawing/2014/main" id="{1D850189-30EE-7CA3-EDA8-53E412AD1F6B}"/>
                        </a:ext>
                      </a:extLst>
                    </p:cNvPr>
                    <p:cNvGrpSpPr/>
                    <p:nvPr/>
                  </p:nvGrpSpPr>
                  <p:grpSpPr>
                    <a:xfrm>
                      <a:off x="8638988" y="5618876"/>
                      <a:ext cx="456963" cy="689922"/>
                      <a:chOff x="8638988" y="5618876"/>
                      <a:chExt cx="456963" cy="689922"/>
                    </a:xfrm>
                    <a:noFill/>
                  </p:grpSpPr>
                  <p:grpSp>
                    <p:nvGrpSpPr>
                      <p:cNvPr id="54" name="Graphic 261">
                        <a:extLst>
                          <a:ext uri="{FF2B5EF4-FFF2-40B4-BE49-F238E27FC236}">
                            <a16:creationId xmlns:a16="http://schemas.microsoft.com/office/drawing/2014/main" id="{A647EF37-FEE8-E43C-CC14-04887F167C54}"/>
                          </a:ext>
                        </a:extLst>
                      </p:cNvPr>
                      <p:cNvGrpSpPr/>
                      <p:nvPr/>
                    </p:nvGrpSpPr>
                    <p:grpSpPr>
                      <a:xfrm>
                        <a:off x="8638988" y="5972393"/>
                        <a:ext cx="456963" cy="336405"/>
                        <a:chOff x="8638988" y="5972393"/>
                        <a:chExt cx="456963" cy="336405"/>
                      </a:xfrm>
                      <a:noFill/>
                    </p:grpSpPr>
                    <p:sp>
                      <p:nvSpPr>
                        <p:cNvPr id="59" name="Freeform 58">
                          <a:extLst>
                            <a:ext uri="{FF2B5EF4-FFF2-40B4-BE49-F238E27FC236}">
                              <a16:creationId xmlns:a16="http://schemas.microsoft.com/office/drawing/2014/main" id="{3C90DD71-8DB0-93AB-0F2A-655C4B97699A}"/>
                            </a:ext>
                          </a:extLst>
                        </p:cNvPr>
                        <p:cNvSpPr/>
                        <p:nvPr/>
                      </p:nvSpPr>
                      <p:spPr>
                        <a:xfrm>
                          <a:off x="8918307" y="5988791"/>
                          <a:ext cx="177643" cy="320006"/>
                        </a:xfrm>
                        <a:custGeom>
                          <a:avLst/>
                          <a:gdLst>
                            <a:gd name="connsiteX0" fmla="*/ 177260 w 177643"/>
                            <a:gd name="connsiteY0" fmla="*/ 320007 h 320006"/>
                            <a:gd name="connsiteX1" fmla="*/ 177643 w 177643"/>
                            <a:gd name="connsiteY1" fmla="*/ 231399 h 320006"/>
                            <a:gd name="connsiteX2" fmla="*/ 29159 w 177643"/>
                            <a:gd name="connsiteY2" fmla="*/ 71922 h 320006"/>
                            <a:gd name="connsiteX3" fmla="*/ 0 w 177643"/>
                            <a:gd name="connsiteY3" fmla="*/ 0 h 320006"/>
                          </a:gdLst>
                          <a:ahLst/>
                          <a:cxnLst>
                            <a:cxn ang="0">
                              <a:pos x="connsiteX0" y="connsiteY0"/>
                            </a:cxn>
                            <a:cxn ang="0">
                              <a:pos x="connsiteX1" y="connsiteY1"/>
                            </a:cxn>
                            <a:cxn ang="0">
                              <a:pos x="connsiteX2" y="connsiteY2"/>
                            </a:cxn>
                            <a:cxn ang="0">
                              <a:pos x="connsiteX3" y="connsiteY3"/>
                            </a:cxn>
                          </a:cxnLst>
                          <a:rect l="l" t="t" r="r" b="b"/>
                          <a:pathLst>
                            <a:path w="177643" h="320006">
                              <a:moveTo>
                                <a:pt x="177260" y="320007"/>
                              </a:moveTo>
                              <a:lnTo>
                                <a:pt x="177643" y="231399"/>
                              </a:lnTo>
                              <a:cubicBezTo>
                                <a:pt x="177643" y="147873"/>
                                <a:pt x="106950" y="71922"/>
                                <a:pt x="29159" y="71922"/>
                              </a:cubicBezTo>
                              <a:cubicBezTo>
                                <a:pt x="6426" y="33755"/>
                                <a:pt x="0" y="0"/>
                                <a:pt x="0" y="0"/>
                              </a:cubicBezTo>
                            </a:path>
                          </a:pathLst>
                        </a:custGeom>
                        <a:noFill/>
                        <a:ln w="30377" cap="rnd">
                          <a:solidFill>
                            <a:srgbClr val="67BF75"/>
                          </a:solidFill>
                          <a:prstDash val="solid"/>
                          <a:round/>
                        </a:ln>
                      </p:spPr>
                      <p:txBody>
                        <a:bodyPr rtlCol="0" anchor="ctr"/>
                        <a:lstStyle/>
                        <a:p>
                          <a:endParaRPr lang="en-US"/>
                        </a:p>
                      </p:txBody>
                    </p:sp>
                    <p:sp>
                      <p:nvSpPr>
                        <p:cNvPr id="60" name="Freeform 59">
                          <a:extLst>
                            <a:ext uri="{FF2B5EF4-FFF2-40B4-BE49-F238E27FC236}">
                              <a16:creationId xmlns:a16="http://schemas.microsoft.com/office/drawing/2014/main" id="{961DB224-A501-834F-3814-C76203F40741}"/>
                            </a:ext>
                          </a:extLst>
                        </p:cNvPr>
                        <p:cNvSpPr/>
                        <p:nvPr/>
                      </p:nvSpPr>
                      <p:spPr>
                        <a:xfrm>
                          <a:off x="8638988" y="5972393"/>
                          <a:ext cx="171601" cy="336405"/>
                        </a:xfrm>
                        <a:custGeom>
                          <a:avLst/>
                          <a:gdLst>
                            <a:gd name="connsiteX0" fmla="*/ 0 w 171601"/>
                            <a:gd name="connsiteY0" fmla="*/ 336405 h 336405"/>
                            <a:gd name="connsiteX1" fmla="*/ 384 w 171601"/>
                            <a:gd name="connsiteY1" fmla="*/ 247797 h 336405"/>
                            <a:gd name="connsiteX2" fmla="*/ 148868 w 171601"/>
                            <a:gd name="connsiteY2" fmla="*/ 88321 h 336405"/>
                            <a:gd name="connsiteX3" fmla="*/ 171601 w 171601"/>
                            <a:gd name="connsiteY3" fmla="*/ 0 h 336405"/>
                          </a:gdLst>
                          <a:ahLst/>
                          <a:cxnLst>
                            <a:cxn ang="0">
                              <a:pos x="connsiteX0" y="connsiteY0"/>
                            </a:cxn>
                            <a:cxn ang="0">
                              <a:pos x="connsiteX1" y="connsiteY1"/>
                            </a:cxn>
                            <a:cxn ang="0">
                              <a:pos x="connsiteX2" y="connsiteY2"/>
                            </a:cxn>
                            <a:cxn ang="0">
                              <a:pos x="connsiteX3" y="connsiteY3"/>
                            </a:cxn>
                          </a:cxnLst>
                          <a:rect l="l" t="t" r="r" b="b"/>
                          <a:pathLst>
                            <a:path w="171601" h="336405">
                              <a:moveTo>
                                <a:pt x="0" y="336405"/>
                              </a:moveTo>
                              <a:lnTo>
                                <a:pt x="384" y="247797"/>
                              </a:lnTo>
                              <a:cubicBezTo>
                                <a:pt x="384" y="164271"/>
                                <a:pt x="71077" y="88321"/>
                                <a:pt x="148868" y="88321"/>
                              </a:cubicBezTo>
                              <a:cubicBezTo>
                                <a:pt x="171601" y="50154"/>
                                <a:pt x="171601" y="0"/>
                                <a:pt x="171601" y="0"/>
                              </a:cubicBezTo>
                            </a:path>
                          </a:pathLst>
                        </a:custGeom>
                        <a:noFill/>
                        <a:ln w="30377" cap="rnd">
                          <a:solidFill>
                            <a:srgbClr val="67BF75"/>
                          </a:solidFill>
                          <a:prstDash val="solid"/>
                          <a:round/>
                        </a:ln>
                      </p:spPr>
                      <p:txBody>
                        <a:bodyPr rtlCol="0" anchor="ctr"/>
                        <a:lstStyle/>
                        <a:p>
                          <a:endParaRPr lang="en-US"/>
                        </a:p>
                      </p:txBody>
                    </p:sp>
                  </p:grpSp>
                  <p:grpSp>
                    <p:nvGrpSpPr>
                      <p:cNvPr id="55" name="Graphic 261">
                        <a:extLst>
                          <a:ext uri="{FF2B5EF4-FFF2-40B4-BE49-F238E27FC236}">
                            <a16:creationId xmlns:a16="http://schemas.microsoft.com/office/drawing/2014/main" id="{0D3B49F6-0D56-9F45-3EA7-039BB2C782E7}"/>
                          </a:ext>
                        </a:extLst>
                      </p:cNvPr>
                      <p:cNvGrpSpPr/>
                      <p:nvPr/>
                    </p:nvGrpSpPr>
                    <p:grpSpPr>
                      <a:xfrm>
                        <a:off x="8709397" y="5618876"/>
                        <a:ext cx="312310" cy="372504"/>
                        <a:chOff x="8709397" y="5618876"/>
                        <a:chExt cx="312310" cy="372504"/>
                      </a:xfrm>
                      <a:noFill/>
                    </p:grpSpPr>
                    <p:sp>
                      <p:nvSpPr>
                        <p:cNvPr id="56" name="Freeform 55">
                          <a:extLst>
                            <a:ext uri="{FF2B5EF4-FFF2-40B4-BE49-F238E27FC236}">
                              <a16:creationId xmlns:a16="http://schemas.microsoft.com/office/drawing/2014/main" id="{CB1D4457-F004-449C-3335-0ADCB0374F84}"/>
                            </a:ext>
                          </a:extLst>
                        </p:cNvPr>
                        <p:cNvSpPr/>
                        <p:nvPr/>
                      </p:nvSpPr>
                      <p:spPr>
                        <a:xfrm>
                          <a:off x="8755435" y="5895388"/>
                          <a:ext cx="228481" cy="95992"/>
                        </a:xfrm>
                        <a:custGeom>
                          <a:avLst/>
                          <a:gdLst>
                            <a:gd name="connsiteX0" fmla="*/ 0 w 228481"/>
                            <a:gd name="connsiteY0" fmla="*/ 0 h 95992"/>
                            <a:gd name="connsiteX1" fmla="*/ 114241 w 228481"/>
                            <a:gd name="connsiteY1" fmla="*/ 95992 h 95992"/>
                            <a:gd name="connsiteX2" fmla="*/ 228482 w 228481"/>
                            <a:gd name="connsiteY2" fmla="*/ 0 h 95992"/>
                          </a:gdLst>
                          <a:ahLst/>
                          <a:cxnLst>
                            <a:cxn ang="0">
                              <a:pos x="connsiteX0" y="connsiteY0"/>
                            </a:cxn>
                            <a:cxn ang="0">
                              <a:pos x="connsiteX1" y="connsiteY1"/>
                            </a:cxn>
                            <a:cxn ang="0">
                              <a:pos x="connsiteX2" y="connsiteY2"/>
                            </a:cxn>
                          </a:cxnLst>
                          <a:rect l="l" t="t" r="r" b="b"/>
                          <a:pathLst>
                            <a:path w="228481" h="95992">
                              <a:moveTo>
                                <a:pt x="0" y="0"/>
                              </a:moveTo>
                              <a:cubicBezTo>
                                <a:pt x="22061" y="57154"/>
                                <a:pt x="64938" y="95992"/>
                                <a:pt x="114241" y="95992"/>
                              </a:cubicBezTo>
                              <a:cubicBezTo>
                                <a:pt x="163544" y="95992"/>
                                <a:pt x="206420" y="57154"/>
                                <a:pt x="228482" y="0"/>
                              </a:cubicBezTo>
                            </a:path>
                          </a:pathLst>
                        </a:custGeom>
                        <a:noFill/>
                        <a:ln w="30377" cap="rnd">
                          <a:solidFill>
                            <a:srgbClr val="67BF75"/>
                          </a:solidFill>
                          <a:prstDash val="solid"/>
                          <a:round/>
                        </a:ln>
                      </p:spPr>
                      <p:txBody>
                        <a:bodyPr rtlCol="0" anchor="ctr"/>
                        <a:lstStyle/>
                        <a:p>
                          <a:endParaRPr lang="en-US"/>
                        </a:p>
                      </p:txBody>
                    </p:sp>
                    <p:sp>
                      <p:nvSpPr>
                        <p:cNvPr id="57" name="Freeform 56">
                          <a:extLst>
                            <a:ext uri="{FF2B5EF4-FFF2-40B4-BE49-F238E27FC236}">
                              <a16:creationId xmlns:a16="http://schemas.microsoft.com/office/drawing/2014/main" id="{91B9CB8D-1353-DC2B-1498-02B5F415CF6A}"/>
                            </a:ext>
                          </a:extLst>
                        </p:cNvPr>
                        <p:cNvSpPr/>
                        <p:nvPr/>
                      </p:nvSpPr>
                      <p:spPr>
                        <a:xfrm>
                          <a:off x="8717293" y="5724021"/>
                          <a:ext cx="302944" cy="172070"/>
                        </a:xfrm>
                        <a:custGeom>
                          <a:avLst/>
                          <a:gdLst>
                            <a:gd name="connsiteX0" fmla="*/ 38142 w 302944"/>
                            <a:gd name="connsiteY0" fmla="*/ 171367 h 172070"/>
                            <a:gd name="connsiteX1" fmla="*/ 4091 w 302944"/>
                            <a:gd name="connsiteY1" fmla="*/ 142598 h 172070"/>
                            <a:gd name="connsiteX2" fmla="*/ 10326 w 302944"/>
                            <a:gd name="connsiteY2" fmla="*/ 89471 h 172070"/>
                            <a:gd name="connsiteX3" fmla="*/ 18767 w 302944"/>
                            <a:gd name="connsiteY3" fmla="*/ 90238 h 172070"/>
                            <a:gd name="connsiteX4" fmla="*/ 38718 w 302944"/>
                            <a:gd name="connsiteY4" fmla="*/ 73936 h 172070"/>
                            <a:gd name="connsiteX5" fmla="*/ 38718 w 302944"/>
                            <a:gd name="connsiteY5" fmla="*/ 73936 h 172070"/>
                            <a:gd name="connsiteX6" fmla="*/ 84664 w 302944"/>
                            <a:gd name="connsiteY6" fmla="*/ 0 h 172070"/>
                            <a:gd name="connsiteX7" fmla="*/ 238999 w 302944"/>
                            <a:gd name="connsiteY7" fmla="*/ 15056 h 172070"/>
                            <a:gd name="connsiteX8" fmla="*/ 239478 w 302944"/>
                            <a:gd name="connsiteY8" fmla="*/ 15056 h 172070"/>
                            <a:gd name="connsiteX9" fmla="*/ 266144 w 302944"/>
                            <a:gd name="connsiteY9" fmla="*/ 90334 h 172070"/>
                            <a:gd name="connsiteX10" fmla="*/ 267967 w 302944"/>
                            <a:gd name="connsiteY10" fmla="*/ 91869 h 172070"/>
                            <a:gd name="connsiteX11" fmla="*/ 288014 w 302944"/>
                            <a:gd name="connsiteY11" fmla="*/ 99828 h 172070"/>
                            <a:gd name="connsiteX12" fmla="*/ 300579 w 302944"/>
                            <a:gd name="connsiteY12" fmla="*/ 142598 h 172070"/>
                            <a:gd name="connsiteX13" fmla="*/ 266528 w 302944"/>
                            <a:gd name="connsiteY13" fmla="*/ 171367 h 1720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02944" h="172070">
                              <a:moveTo>
                                <a:pt x="38142" y="171367"/>
                              </a:moveTo>
                              <a:cubicBezTo>
                                <a:pt x="25289" y="175203"/>
                                <a:pt x="10038" y="162353"/>
                                <a:pt x="4091" y="142598"/>
                              </a:cubicBezTo>
                              <a:cubicBezTo>
                                <a:pt x="-1856" y="122844"/>
                                <a:pt x="-2528" y="93403"/>
                                <a:pt x="10326" y="89471"/>
                              </a:cubicBezTo>
                              <a:lnTo>
                                <a:pt x="18767" y="90238"/>
                              </a:lnTo>
                              <a:cubicBezTo>
                                <a:pt x="28742" y="91197"/>
                                <a:pt x="37663" y="83910"/>
                                <a:pt x="38718" y="73936"/>
                              </a:cubicBezTo>
                              <a:lnTo>
                                <a:pt x="38718" y="73936"/>
                              </a:lnTo>
                              <a:cubicBezTo>
                                <a:pt x="41979" y="43537"/>
                                <a:pt x="58957" y="16398"/>
                                <a:pt x="84664" y="0"/>
                              </a:cubicBezTo>
                              <a:cubicBezTo>
                                <a:pt x="132815" y="22631"/>
                                <a:pt x="187394" y="27906"/>
                                <a:pt x="238999" y="15056"/>
                              </a:cubicBezTo>
                              <a:lnTo>
                                <a:pt x="239478" y="15056"/>
                              </a:lnTo>
                              <a:cubicBezTo>
                                <a:pt x="234395" y="43057"/>
                                <a:pt x="244562" y="71730"/>
                                <a:pt x="266144" y="90334"/>
                              </a:cubicBezTo>
                              <a:lnTo>
                                <a:pt x="267967" y="91869"/>
                              </a:lnTo>
                              <a:lnTo>
                                <a:pt x="288014" y="99828"/>
                              </a:lnTo>
                              <a:cubicBezTo>
                                <a:pt x="300867" y="103664"/>
                                <a:pt x="306527" y="122844"/>
                                <a:pt x="300579" y="142598"/>
                              </a:cubicBezTo>
                              <a:cubicBezTo>
                                <a:pt x="294632" y="162353"/>
                                <a:pt x="279381" y="175299"/>
                                <a:pt x="266528" y="171367"/>
                              </a:cubicBezTo>
                            </a:path>
                          </a:pathLst>
                        </a:custGeom>
                        <a:noFill/>
                        <a:ln w="30377" cap="rnd">
                          <a:solidFill>
                            <a:srgbClr val="67BF75"/>
                          </a:solidFill>
                          <a:prstDash val="solid"/>
                          <a:round/>
                        </a:ln>
                      </p:spPr>
                      <p:txBody>
                        <a:bodyPr rtlCol="0" anchor="ctr"/>
                        <a:lstStyle/>
                        <a:p>
                          <a:endParaRPr lang="en-US"/>
                        </a:p>
                      </p:txBody>
                    </p:sp>
                    <p:sp>
                      <p:nvSpPr>
                        <p:cNvPr id="58" name="Freeform 57">
                          <a:extLst>
                            <a:ext uri="{FF2B5EF4-FFF2-40B4-BE49-F238E27FC236}">
                              <a16:creationId xmlns:a16="http://schemas.microsoft.com/office/drawing/2014/main" id="{364C9891-5021-CF2F-1FCE-A75B6CC01884}"/>
                            </a:ext>
                          </a:extLst>
                        </p:cNvPr>
                        <p:cNvSpPr/>
                        <p:nvPr/>
                      </p:nvSpPr>
                      <p:spPr>
                        <a:xfrm>
                          <a:off x="8709397" y="5618876"/>
                          <a:ext cx="312310" cy="225782"/>
                        </a:xfrm>
                        <a:custGeom>
                          <a:avLst/>
                          <a:gdLst>
                            <a:gd name="connsiteX0" fmla="*/ 8149 w 312310"/>
                            <a:gd name="connsiteY0" fmla="*/ 225783 h 225782"/>
                            <a:gd name="connsiteX1" fmla="*/ 4025 w 312310"/>
                            <a:gd name="connsiteY1" fmla="*/ 132763 h 225782"/>
                            <a:gd name="connsiteX2" fmla="*/ 115676 w 312310"/>
                            <a:gd name="connsiteY2" fmla="*/ 3974 h 225782"/>
                            <a:gd name="connsiteX3" fmla="*/ 247949 w 312310"/>
                            <a:gd name="connsiteY3" fmla="*/ 41182 h 225782"/>
                            <a:gd name="connsiteX4" fmla="*/ 267229 w 312310"/>
                            <a:gd name="connsiteY4" fmla="*/ 68321 h 225782"/>
                            <a:gd name="connsiteX5" fmla="*/ 270874 w 312310"/>
                            <a:gd name="connsiteY5" fmla="*/ 70622 h 225782"/>
                            <a:gd name="connsiteX6" fmla="*/ 312120 w 312310"/>
                            <a:gd name="connsiteY6" fmla="*/ 158368 h 225782"/>
                            <a:gd name="connsiteX7" fmla="*/ 307804 w 312310"/>
                            <a:gd name="connsiteY7" fmla="*/ 216289 h 2257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2310" h="225782">
                              <a:moveTo>
                                <a:pt x="8149" y="225783"/>
                              </a:moveTo>
                              <a:cubicBezTo>
                                <a:pt x="2682" y="207371"/>
                                <a:pt x="-4704" y="173040"/>
                                <a:pt x="4025" y="132763"/>
                              </a:cubicBezTo>
                              <a:cubicBezTo>
                                <a:pt x="5464" y="126338"/>
                                <a:pt x="28964" y="25551"/>
                                <a:pt x="115676" y="3974"/>
                              </a:cubicBezTo>
                              <a:cubicBezTo>
                                <a:pt x="161909" y="-7533"/>
                                <a:pt x="215145" y="6275"/>
                                <a:pt x="247949" y="41182"/>
                              </a:cubicBezTo>
                              <a:cubicBezTo>
                                <a:pt x="257254" y="51059"/>
                                <a:pt x="263393" y="61033"/>
                                <a:pt x="267229" y="68321"/>
                              </a:cubicBezTo>
                              <a:cubicBezTo>
                                <a:pt x="267901" y="68608"/>
                                <a:pt x="269148" y="69472"/>
                                <a:pt x="270874" y="70622"/>
                              </a:cubicBezTo>
                              <a:cubicBezTo>
                                <a:pt x="298691" y="90089"/>
                                <a:pt x="314230" y="123653"/>
                                <a:pt x="312120" y="158368"/>
                              </a:cubicBezTo>
                              <a:cubicBezTo>
                                <a:pt x="310969" y="176588"/>
                                <a:pt x="307804" y="204973"/>
                                <a:pt x="307804" y="216289"/>
                              </a:cubicBezTo>
                            </a:path>
                          </a:pathLst>
                        </a:custGeom>
                        <a:noFill/>
                        <a:ln w="30377" cap="rnd">
                          <a:solidFill>
                            <a:srgbClr val="67BF75"/>
                          </a:solidFill>
                          <a:prstDash val="solid"/>
                          <a:round/>
                        </a:ln>
                      </p:spPr>
                      <p:txBody>
                        <a:bodyPr rtlCol="0" anchor="ctr"/>
                        <a:lstStyle/>
                        <a:p>
                          <a:endParaRPr lang="en-US"/>
                        </a:p>
                      </p:txBody>
                    </p:sp>
                  </p:grpSp>
                </p:grpSp>
                <p:sp>
                  <p:nvSpPr>
                    <p:cNvPr id="53" name="Freeform 52">
                      <a:extLst>
                        <a:ext uri="{FF2B5EF4-FFF2-40B4-BE49-F238E27FC236}">
                          <a16:creationId xmlns:a16="http://schemas.microsoft.com/office/drawing/2014/main" id="{F1651D6B-800B-790A-8653-28D71EB090C9}"/>
                        </a:ext>
                      </a:extLst>
                    </p:cNvPr>
                    <p:cNvSpPr/>
                    <p:nvPr/>
                  </p:nvSpPr>
                  <p:spPr>
                    <a:xfrm>
                      <a:off x="8787856" y="6060810"/>
                      <a:ext cx="159611" cy="31454"/>
                    </a:xfrm>
                    <a:custGeom>
                      <a:avLst/>
                      <a:gdLst>
                        <a:gd name="connsiteX0" fmla="*/ 0 w 159611"/>
                        <a:gd name="connsiteY0" fmla="*/ 0 h 31454"/>
                        <a:gd name="connsiteX1" fmla="*/ 159611 w 159611"/>
                        <a:gd name="connsiteY1" fmla="*/ 0 h 31454"/>
                      </a:gdLst>
                      <a:ahLst/>
                      <a:cxnLst>
                        <a:cxn ang="0">
                          <a:pos x="connsiteX0" y="connsiteY0"/>
                        </a:cxn>
                        <a:cxn ang="0">
                          <a:pos x="connsiteX1" y="connsiteY1"/>
                        </a:cxn>
                      </a:cxnLst>
                      <a:rect l="l" t="t" r="r" b="b"/>
                      <a:pathLst>
                        <a:path w="159611" h="31454">
                          <a:moveTo>
                            <a:pt x="0" y="0"/>
                          </a:moveTo>
                          <a:cubicBezTo>
                            <a:pt x="0" y="0"/>
                            <a:pt x="79806" y="70772"/>
                            <a:pt x="159611" y="0"/>
                          </a:cubicBezTo>
                        </a:path>
                      </a:pathLst>
                    </a:custGeom>
                    <a:noFill/>
                    <a:ln w="30377" cap="rnd">
                      <a:solidFill>
                        <a:srgbClr val="67BF75"/>
                      </a:solidFill>
                      <a:prstDash val="solid"/>
                      <a:round/>
                    </a:ln>
                  </p:spPr>
                  <p:txBody>
                    <a:bodyPr rtlCol="0" anchor="ctr"/>
                    <a:lstStyle/>
                    <a:p>
                      <a:endParaRPr lang="en-US"/>
                    </a:p>
                  </p:txBody>
                </p:sp>
              </p:grpSp>
              <p:grpSp>
                <p:nvGrpSpPr>
                  <p:cNvPr id="40" name="Graphic 261">
                    <a:extLst>
                      <a:ext uri="{FF2B5EF4-FFF2-40B4-BE49-F238E27FC236}">
                        <a16:creationId xmlns:a16="http://schemas.microsoft.com/office/drawing/2014/main" id="{6FE6F07A-F466-CC75-56C3-3A30A37F7C9A}"/>
                      </a:ext>
                    </a:extLst>
                  </p:cNvPr>
                  <p:cNvGrpSpPr/>
                  <p:nvPr/>
                </p:nvGrpSpPr>
                <p:grpSpPr>
                  <a:xfrm>
                    <a:off x="10166802" y="5618876"/>
                    <a:ext cx="458401" cy="689922"/>
                    <a:chOff x="10166802" y="5618876"/>
                    <a:chExt cx="458401" cy="689922"/>
                  </a:xfrm>
                </p:grpSpPr>
                <p:sp>
                  <p:nvSpPr>
                    <p:cNvPr id="41" name="Freeform 40">
                      <a:extLst>
                        <a:ext uri="{FF2B5EF4-FFF2-40B4-BE49-F238E27FC236}">
                          <a16:creationId xmlns:a16="http://schemas.microsoft.com/office/drawing/2014/main" id="{48A30C58-91DE-F8B6-0557-BB87309023D7}"/>
                        </a:ext>
                      </a:extLst>
                    </p:cNvPr>
                    <p:cNvSpPr/>
                    <p:nvPr/>
                  </p:nvSpPr>
                  <p:spPr>
                    <a:xfrm>
                      <a:off x="10166802" y="5619014"/>
                      <a:ext cx="458401" cy="689784"/>
                    </a:xfrm>
                    <a:custGeom>
                      <a:avLst/>
                      <a:gdLst>
                        <a:gd name="connsiteX0" fmla="*/ 198842 w 458401"/>
                        <a:gd name="connsiteY0" fmla="*/ 96 h 689784"/>
                        <a:gd name="connsiteX1" fmla="*/ 139180 w 458401"/>
                        <a:gd name="connsiteY1" fmla="*/ 20809 h 689784"/>
                        <a:gd name="connsiteX2" fmla="*/ 105416 w 458401"/>
                        <a:gd name="connsiteY2" fmla="*/ 59744 h 689784"/>
                        <a:gd name="connsiteX3" fmla="*/ 75681 w 458401"/>
                        <a:gd name="connsiteY3" fmla="*/ 132625 h 689784"/>
                        <a:gd name="connsiteX4" fmla="*/ 82011 w 458401"/>
                        <a:gd name="connsiteY4" fmla="*/ 240125 h 689784"/>
                        <a:gd name="connsiteX5" fmla="*/ 167668 w 458401"/>
                        <a:gd name="connsiteY5" fmla="*/ 359516 h 689784"/>
                        <a:gd name="connsiteX6" fmla="*/ 154719 w 458401"/>
                        <a:gd name="connsiteY6" fmla="*/ 433453 h 689784"/>
                        <a:gd name="connsiteX7" fmla="*/ 67816 w 458401"/>
                        <a:gd name="connsiteY7" fmla="*/ 473633 h 689784"/>
                        <a:gd name="connsiteX8" fmla="*/ 25610 w 458401"/>
                        <a:gd name="connsiteY8" fmla="*/ 520527 h 689784"/>
                        <a:gd name="connsiteX9" fmla="*/ 7866 w 458401"/>
                        <a:gd name="connsiteY9" fmla="*/ 572311 h 689784"/>
                        <a:gd name="connsiteX10" fmla="*/ 2877 w 458401"/>
                        <a:gd name="connsiteY10" fmla="*/ 594271 h 689784"/>
                        <a:gd name="connsiteX11" fmla="*/ 0 w 458401"/>
                        <a:gd name="connsiteY11" fmla="*/ 689784 h 689784"/>
                        <a:gd name="connsiteX12" fmla="*/ 458402 w 458401"/>
                        <a:gd name="connsiteY12" fmla="*/ 689784 h 689784"/>
                        <a:gd name="connsiteX13" fmla="*/ 427228 w 458401"/>
                        <a:gd name="connsiteY13" fmla="*/ 498279 h 689784"/>
                        <a:gd name="connsiteX14" fmla="*/ 314042 w 458401"/>
                        <a:gd name="connsiteY14" fmla="*/ 434987 h 689784"/>
                        <a:gd name="connsiteX15" fmla="*/ 280566 w 458401"/>
                        <a:gd name="connsiteY15" fmla="*/ 369777 h 689784"/>
                        <a:gd name="connsiteX16" fmla="*/ 381858 w 458401"/>
                        <a:gd name="connsiteY16" fmla="*/ 253071 h 689784"/>
                        <a:gd name="connsiteX17" fmla="*/ 383201 w 458401"/>
                        <a:gd name="connsiteY17" fmla="*/ 119487 h 689784"/>
                        <a:gd name="connsiteX18" fmla="*/ 307903 w 458401"/>
                        <a:gd name="connsiteY18" fmla="*/ 24741 h 689784"/>
                        <a:gd name="connsiteX19" fmla="*/ 253421 w 458401"/>
                        <a:gd name="connsiteY19" fmla="*/ 1342 h 689784"/>
                        <a:gd name="connsiteX20" fmla="*/ 198938 w 458401"/>
                        <a:gd name="connsiteY20" fmla="*/ 0 h 6897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58401" h="689784">
                          <a:moveTo>
                            <a:pt x="198842" y="96"/>
                          </a:moveTo>
                          <a:lnTo>
                            <a:pt x="139180" y="20809"/>
                          </a:lnTo>
                          <a:lnTo>
                            <a:pt x="105416" y="59744"/>
                          </a:lnTo>
                          <a:lnTo>
                            <a:pt x="75681" y="132625"/>
                          </a:lnTo>
                          <a:lnTo>
                            <a:pt x="82011" y="240125"/>
                          </a:lnTo>
                          <a:lnTo>
                            <a:pt x="167668" y="359516"/>
                          </a:lnTo>
                          <a:lnTo>
                            <a:pt x="154719" y="433453"/>
                          </a:lnTo>
                          <a:lnTo>
                            <a:pt x="67816" y="473633"/>
                          </a:lnTo>
                          <a:lnTo>
                            <a:pt x="25610" y="520527"/>
                          </a:lnTo>
                          <a:lnTo>
                            <a:pt x="7866" y="572311"/>
                          </a:lnTo>
                          <a:lnTo>
                            <a:pt x="2877" y="594271"/>
                          </a:lnTo>
                          <a:lnTo>
                            <a:pt x="0" y="689784"/>
                          </a:lnTo>
                          <a:lnTo>
                            <a:pt x="458402" y="689784"/>
                          </a:lnTo>
                          <a:lnTo>
                            <a:pt x="427228" y="498279"/>
                          </a:lnTo>
                          <a:lnTo>
                            <a:pt x="314042" y="434987"/>
                          </a:lnTo>
                          <a:lnTo>
                            <a:pt x="280566" y="369777"/>
                          </a:lnTo>
                          <a:cubicBezTo>
                            <a:pt x="280566" y="369777"/>
                            <a:pt x="383201" y="261222"/>
                            <a:pt x="381858" y="253071"/>
                          </a:cubicBezTo>
                          <a:cubicBezTo>
                            <a:pt x="380515" y="244920"/>
                            <a:pt x="383201" y="119487"/>
                            <a:pt x="383201" y="119487"/>
                          </a:cubicBezTo>
                          <a:lnTo>
                            <a:pt x="307903" y="24741"/>
                          </a:lnTo>
                          <a:lnTo>
                            <a:pt x="253421" y="1342"/>
                          </a:lnTo>
                          <a:lnTo>
                            <a:pt x="198938" y="0"/>
                          </a:lnTo>
                          <a:close/>
                        </a:path>
                      </a:pathLst>
                    </a:custGeom>
                    <a:solidFill>
                      <a:srgbClr val="FFFFFF"/>
                    </a:solidFill>
                    <a:ln w="9583" cap="flat">
                      <a:noFill/>
                      <a:prstDash val="solid"/>
                      <a:miter/>
                    </a:ln>
                  </p:spPr>
                  <p:txBody>
                    <a:bodyPr rtlCol="0" anchor="ctr"/>
                    <a:lstStyle/>
                    <a:p>
                      <a:endParaRPr lang="en-US"/>
                    </a:p>
                  </p:txBody>
                </p:sp>
                <p:grpSp>
                  <p:nvGrpSpPr>
                    <p:cNvPr id="42" name="Graphic 261">
                      <a:extLst>
                        <a:ext uri="{FF2B5EF4-FFF2-40B4-BE49-F238E27FC236}">
                          <a16:creationId xmlns:a16="http://schemas.microsoft.com/office/drawing/2014/main" id="{C5939509-35A2-8400-C63A-BE3D4E0E845C}"/>
                        </a:ext>
                      </a:extLst>
                    </p:cNvPr>
                    <p:cNvGrpSpPr/>
                    <p:nvPr/>
                  </p:nvGrpSpPr>
                  <p:grpSpPr>
                    <a:xfrm>
                      <a:off x="10168049" y="5618876"/>
                      <a:ext cx="456963" cy="689922"/>
                      <a:chOff x="10168049" y="5618876"/>
                      <a:chExt cx="456963" cy="689922"/>
                    </a:xfrm>
                    <a:noFill/>
                  </p:grpSpPr>
                  <p:grpSp>
                    <p:nvGrpSpPr>
                      <p:cNvPr id="44" name="Graphic 261">
                        <a:extLst>
                          <a:ext uri="{FF2B5EF4-FFF2-40B4-BE49-F238E27FC236}">
                            <a16:creationId xmlns:a16="http://schemas.microsoft.com/office/drawing/2014/main" id="{236DC48C-9CD8-7629-EF89-F0E59941907D}"/>
                          </a:ext>
                        </a:extLst>
                      </p:cNvPr>
                      <p:cNvGrpSpPr/>
                      <p:nvPr/>
                    </p:nvGrpSpPr>
                    <p:grpSpPr>
                      <a:xfrm>
                        <a:off x="10168049" y="5972393"/>
                        <a:ext cx="456963" cy="336405"/>
                        <a:chOff x="10168049" y="5972393"/>
                        <a:chExt cx="456963" cy="336405"/>
                      </a:xfrm>
                      <a:noFill/>
                    </p:grpSpPr>
                    <p:sp>
                      <p:nvSpPr>
                        <p:cNvPr id="49" name="Freeform 48">
                          <a:extLst>
                            <a:ext uri="{FF2B5EF4-FFF2-40B4-BE49-F238E27FC236}">
                              <a16:creationId xmlns:a16="http://schemas.microsoft.com/office/drawing/2014/main" id="{DCB1DAF9-53E6-B7A1-7CF4-078CF53D25F2}"/>
                            </a:ext>
                          </a:extLst>
                        </p:cNvPr>
                        <p:cNvSpPr/>
                        <p:nvPr/>
                      </p:nvSpPr>
                      <p:spPr>
                        <a:xfrm>
                          <a:off x="10447368" y="5988791"/>
                          <a:ext cx="177644" cy="320006"/>
                        </a:xfrm>
                        <a:custGeom>
                          <a:avLst/>
                          <a:gdLst>
                            <a:gd name="connsiteX0" fmla="*/ 177260 w 177644"/>
                            <a:gd name="connsiteY0" fmla="*/ 320007 h 320006"/>
                            <a:gd name="connsiteX1" fmla="*/ 177644 w 177644"/>
                            <a:gd name="connsiteY1" fmla="*/ 231399 h 320006"/>
                            <a:gd name="connsiteX2" fmla="*/ 29159 w 177644"/>
                            <a:gd name="connsiteY2" fmla="*/ 71922 h 320006"/>
                            <a:gd name="connsiteX3" fmla="*/ 0 w 177644"/>
                            <a:gd name="connsiteY3" fmla="*/ 0 h 320006"/>
                          </a:gdLst>
                          <a:ahLst/>
                          <a:cxnLst>
                            <a:cxn ang="0">
                              <a:pos x="connsiteX0" y="connsiteY0"/>
                            </a:cxn>
                            <a:cxn ang="0">
                              <a:pos x="connsiteX1" y="connsiteY1"/>
                            </a:cxn>
                            <a:cxn ang="0">
                              <a:pos x="connsiteX2" y="connsiteY2"/>
                            </a:cxn>
                            <a:cxn ang="0">
                              <a:pos x="connsiteX3" y="connsiteY3"/>
                            </a:cxn>
                          </a:cxnLst>
                          <a:rect l="l" t="t" r="r" b="b"/>
                          <a:pathLst>
                            <a:path w="177644" h="320006">
                              <a:moveTo>
                                <a:pt x="177260" y="320007"/>
                              </a:moveTo>
                              <a:lnTo>
                                <a:pt x="177644" y="231399"/>
                              </a:lnTo>
                              <a:cubicBezTo>
                                <a:pt x="177644" y="147873"/>
                                <a:pt x="106951" y="71922"/>
                                <a:pt x="29159" y="71922"/>
                              </a:cubicBezTo>
                              <a:cubicBezTo>
                                <a:pt x="6426" y="33755"/>
                                <a:pt x="0" y="0"/>
                                <a:pt x="0" y="0"/>
                              </a:cubicBezTo>
                            </a:path>
                          </a:pathLst>
                        </a:custGeom>
                        <a:noFill/>
                        <a:ln w="30377" cap="rnd">
                          <a:solidFill>
                            <a:srgbClr val="67BF75"/>
                          </a:solidFill>
                          <a:prstDash val="solid"/>
                          <a:round/>
                        </a:ln>
                      </p:spPr>
                      <p:txBody>
                        <a:bodyPr rtlCol="0" anchor="ctr"/>
                        <a:lstStyle/>
                        <a:p>
                          <a:endParaRPr lang="en-US"/>
                        </a:p>
                      </p:txBody>
                    </p:sp>
                    <p:sp>
                      <p:nvSpPr>
                        <p:cNvPr id="50" name="Freeform 49">
                          <a:extLst>
                            <a:ext uri="{FF2B5EF4-FFF2-40B4-BE49-F238E27FC236}">
                              <a16:creationId xmlns:a16="http://schemas.microsoft.com/office/drawing/2014/main" id="{8C4FAD7F-1258-58A0-1AEB-04F22CDA24A7}"/>
                            </a:ext>
                          </a:extLst>
                        </p:cNvPr>
                        <p:cNvSpPr/>
                        <p:nvPr/>
                      </p:nvSpPr>
                      <p:spPr>
                        <a:xfrm>
                          <a:off x="10168049" y="5972393"/>
                          <a:ext cx="171601" cy="336405"/>
                        </a:xfrm>
                        <a:custGeom>
                          <a:avLst/>
                          <a:gdLst>
                            <a:gd name="connsiteX0" fmla="*/ 0 w 171601"/>
                            <a:gd name="connsiteY0" fmla="*/ 336405 h 336405"/>
                            <a:gd name="connsiteX1" fmla="*/ 383 w 171601"/>
                            <a:gd name="connsiteY1" fmla="*/ 247797 h 336405"/>
                            <a:gd name="connsiteX2" fmla="*/ 148868 w 171601"/>
                            <a:gd name="connsiteY2" fmla="*/ 88321 h 336405"/>
                            <a:gd name="connsiteX3" fmla="*/ 171601 w 171601"/>
                            <a:gd name="connsiteY3" fmla="*/ 0 h 336405"/>
                          </a:gdLst>
                          <a:ahLst/>
                          <a:cxnLst>
                            <a:cxn ang="0">
                              <a:pos x="connsiteX0" y="connsiteY0"/>
                            </a:cxn>
                            <a:cxn ang="0">
                              <a:pos x="connsiteX1" y="connsiteY1"/>
                            </a:cxn>
                            <a:cxn ang="0">
                              <a:pos x="connsiteX2" y="connsiteY2"/>
                            </a:cxn>
                            <a:cxn ang="0">
                              <a:pos x="connsiteX3" y="connsiteY3"/>
                            </a:cxn>
                          </a:cxnLst>
                          <a:rect l="l" t="t" r="r" b="b"/>
                          <a:pathLst>
                            <a:path w="171601" h="336405">
                              <a:moveTo>
                                <a:pt x="0" y="336405"/>
                              </a:moveTo>
                              <a:lnTo>
                                <a:pt x="383" y="247797"/>
                              </a:lnTo>
                              <a:cubicBezTo>
                                <a:pt x="383" y="164271"/>
                                <a:pt x="71076" y="88321"/>
                                <a:pt x="148868" y="88321"/>
                              </a:cubicBezTo>
                              <a:cubicBezTo>
                                <a:pt x="171601" y="50154"/>
                                <a:pt x="171601" y="0"/>
                                <a:pt x="171601" y="0"/>
                              </a:cubicBezTo>
                            </a:path>
                          </a:pathLst>
                        </a:custGeom>
                        <a:noFill/>
                        <a:ln w="30377" cap="rnd">
                          <a:solidFill>
                            <a:srgbClr val="67BF75"/>
                          </a:solidFill>
                          <a:prstDash val="solid"/>
                          <a:round/>
                        </a:ln>
                      </p:spPr>
                      <p:txBody>
                        <a:bodyPr rtlCol="0" anchor="ctr"/>
                        <a:lstStyle/>
                        <a:p>
                          <a:endParaRPr lang="en-US"/>
                        </a:p>
                      </p:txBody>
                    </p:sp>
                  </p:grpSp>
                  <p:grpSp>
                    <p:nvGrpSpPr>
                      <p:cNvPr id="45" name="Graphic 261">
                        <a:extLst>
                          <a:ext uri="{FF2B5EF4-FFF2-40B4-BE49-F238E27FC236}">
                            <a16:creationId xmlns:a16="http://schemas.microsoft.com/office/drawing/2014/main" id="{F56EFA6B-1510-829F-53A1-ECDDB6F9AFFE}"/>
                          </a:ext>
                        </a:extLst>
                      </p:cNvPr>
                      <p:cNvGrpSpPr/>
                      <p:nvPr/>
                    </p:nvGrpSpPr>
                    <p:grpSpPr>
                      <a:xfrm>
                        <a:off x="10238458" y="5618876"/>
                        <a:ext cx="312310" cy="372504"/>
                        <a:chOff x="10238458" y="5618876"/>
                        <a:chExt cx="312310" cy="372504"/>
                      </a:xfrm>
                      <a:noFill/>
                    </p:grpSpPr>
                    <p:sp>
                      <p:nvSpPr>
                        <p:cNvPr id="46" name="Freeform 45">
                          <a:extLst>
                            <a:ext uri="{FF2B5EF4-FFF2-40B4-BE49-F238E27FC236}">
                              <a16:creationId xmlns:a16="http://schemas.microsoft.com/office/drawing/2014/main" id="{1C4A4A61-A50F-8BF5-5238-6804191F359E}"/>
                            </a:ext>
                          </a:extLst>
                        </p:cNvPr>
                        <p:cNvSpPr/>
                        <p:nvPr/>
                      </p:nvSpPr>
                      <p:spPr>
                        <a:xfrm>
                          <a:off x="10284496" y="5895388"/>
                          <a:ext cx="228481" cy="95992"/>
                        </a:xfrm>
                        <a:custGeom>
                          <a:avLst/>
                          <a:gdLst>
                            <a:gd name="connsiteX0" fmla="*/ 0 w 228481"/>
                            <a:gd name="connsiteY0" fmla="*/ 0 h 95992"/>
                            <a:gd name="connsiteX1" fmla="*/ 114240 w 228481"/>
                            <a:gd name="connsiteY1" fmla="*/ 95992 h 95992"/>
                            <a:gd name="connsiteX2" fmla="*/ 228482 w 228481"/>
                            <a:gd name="connsiteY2" fmla="*/ 0 h 95992"/>
                          </a:gdLst>
                          <a:ahLst/>
                          <a:cxnLst>
                            <a:cxn ang="0">
                              <a:pos x="connsiteX0" y="connsiteY0"/>
                            </a:cxn>
                            <a:cxn ang="0">
                              <a:pos x="connsiteX1" y="connsiteY1"/>
                            </a:cxn>
                            <a:cxn ang="0">
                              <a:pos x="connsiteX2" y="connsiteY2"/>
                            </a:cxn>
                          </a:cxnLst>
                          <a:rect l="l" t="t" r="r" b="b"/>
                          <a:pathLst>
                            <a:path w="228481" h="95992">
                              <a:moveTo>
                                <a:pt x="0" y="0"/>
                              </a:moveTo>
                              <a:cubicBezTo>
                                <a:pt x="22061" y="57154"/>
                                <a:pt x="64937" y="95992"/>
                                <a:pt x="114240" y="95992"/>
                              </a:cubicBezTo>
                              <a:cubicBezTo>
                                <a:pt x="163544" y="95992"/>
                                <a:pt x="206419" y="57154"/>
                                <a:pt x="228482" y="0"/>
                              </a:cubicBezTo>
                            </a:path>
                          </a:pathLst>
                        </a:custGeom>
                        <a:noFill/>
                        <a:ln w="30377" cap="rnd">
                          <a:solidFill>
                            <a:srgbClr val="67BF75"/>
                          </a:solidFill>
                          <a:prstDash val="solid"/>
                          <a:round/>
                        </a:ln>
                      </p:spPr>
                      <p:txBody>
                        <a:bodyPr rtlCol="0" anchor="ctr"/>
                        <a:lstStyle/>
                        <a:p>
                          <a:endParaRPr lang="en-US"/>
                        </a:p>
                      </p:txBody>
                    </p:sp>
                    <p:sp>
                      <p:nvSpPr>
                        <p:cNvPr id="47" name="Freeform 46">
                          <a:extLst>
                            <a:ext uri="{FF2B5EF4-FFF2-40B4-BE49-F238E27FC236}">
                              <a16:creationId xmlns:a16="http://schemas.microsoft.com/office/drawing/2014/main" id="{73BEB1DE-500D-A422-43FC-F6A09A2713A0}"/>
                            </a:ext>
                          </a:extLst>
                        </p:cNvPr>
                        <p:cNvSpPr/>
                        <p:nvPr/>
                      </p:nvSpPr>
                      <p:spPr>
                        <a:xfrm>
                          <a:off x="10246353" y="5724021"/>
                          <a:ext cx="302945" cy="172070"/>
                        </a:xfrm>
                        <a:custGeom>
                          <a:avLst/>
                          <a:gdLst>
                            <a:gd name="connsiteX0" fmla="*/ 38143 w 302945"/>
                            <a:gd name="connsiteY0" fmla="*/ 171367 h 172070"/>
                            <a:gd name="connsiteX1" fmla="*/ 4091 w 302945"/>
                            <a:gd name="connsiteY1" fmla="*/ 142598 h 172070"/>
                            <a:gd name="connsiteX2" fmla="*/ 10326 w 302945"/>
                            <a:gd name="connsiteY2" fmla="*/ 89471 h 172070"/>
                            <a:gd name="connsiteX3" fmla="*/ 18767 w 302945"/>
                            <a:gd name="connsiteY3" fmla="*/ 90238 h 172070"/>
                            <a:gd name="connsiteX4" fmla="*/ 38718 w 302945"/>
                            <a:gd name="connsiteY4" fmla="*/ 73936 h 172070"/>
                            <a:gd name="connsiteX5" fmla="*/ 38718 w 302945"/>
                            <a:gd name="connsiteY5" fmla="*/ 73936 h 172070"/>
                            <a:gd name="connsiteX6" fmla="*/ 84664 w 302945"/>
                            <a:gd name="connsiteY6" fmla="*/ 0 h 172070"/>
                            <a:gd name="connsiteX7" fmla="*/ 238999 w 302945"/>
                            <a:gd name="connsiteY7" fmla="*/ 15056 h 172070"/>
                            <a:gd name="connsiteX8" fmla="*/ 239479 w 302945"/>
                            <a:gd name="connsiteY8" fmla="*/ 15056 h 172070"/>
                            <a:gd name="connsiteX9" fmla="*/ 266144 w 302945"/>
                            <a:gd name="connsiteY9" fmla="*/ 90334 h 172070"/>
                            <a:gd name="connsiteX10" fmla="*/ 267967 w 302945"/>
                            <a:gd name="connsiteY10" fmla="*/ 91869 h 172070"/>
                            <a:gd name="connsiteX11" fmla="*/ 288014 w 302945"/>
                            <a:gd name="connsiteY11" fmla="*/ 99828 h 172070"/>
                            <a:gd name="connsiteX12" fmla="*/ 300580 w 302945"/>
                            <a:gd name="connsiteY12" fmla="*/ 142598 h 172070"/>
                            <a:gd name="connsiteX13" fmla="*/ 266528 w 302945"/>
                            <a:gd name="connsiteY13" fmla="*/ 171367 h 1720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02945" h="172070">
                              <a:moveTo>
                                <a:pt x="38143" y="171367"/>
                              </a:moveTo>
                              <a:cubicBezTo>
                                <a:pt x="25289" y="175203"/>
                                <a:pt x="10038" y="162353"/>
                                <a:pt x="4091" y="142598"/>
                              </a:cubicBezTo>
                              <a:cubicBezTo>
                                <a:pt x="-1856" y="122844"/>
                                <a:pt x="-2528" y="93403"/>
                                <a:pt x="10326" y="89471"/>
                              </a:cubicBezTo>
                              <a:lnTo>
                                <a:pt x="18767" y="90238"/>
                              </a:lnTo>
                              <a:cubicBezTo>
                                <a:pt x="28742" y="91197"/>
                                <a:pt x="37663" y="83910"/>
                                <a:pt x="38718" y="73936"/>
                              </a:cubicBezTo>
                              <a:lnTo>
                                <a:pt x="38718" y="73936"/>
                              </a:lnTo>
                              <a:cubicBezTo>
                                <a:pt x="41979" y="43537"/>
                                <a:pt x="58957" y="16398"/>
                                <a:pt x="84664" y="0"/>
                              </a:cubicBezTo>
                              <a:cubicBezTo>
                                <a:pt x="132816" y="22631"/>
                                <a:pt x="187394" y="27906"/>
                                <a:pt x="238999" y="15056"/>
                              </a:cubicBezTo>
                              <a:lnTo>
                                <a:pt x="239479" y="15056"/>
                              </a:lnTo>
                              <a:cubicBezTo>
                                <a:pt x="234395" y="43057"/>
                                <a:pt x="244562" y="71730"/>
                                <a:pt x="266144" y="90334"/>
                              </a:cubicBezTo>
                              <a:lnTo>
                                <a:pt x="267967" y="91869"/>
                              </a:lnTo>
                              <a:lnTo>
                                <a:pt x="288014" y="99828"/>
                              </a:lnTo>
                              <a:cubicBezTo>
                                <a:pt x="300867" y="103664"/>
                                <a:pt x="306527" y="122844"/>
                                <a:pt x="300580" y="142598"/>
                              </a:cubicBezTo>
                              <a:cubicBezTo>
                                <a:pt x="294633" y="162353"/>
                                <a:pt x="279381" y="175299"/>
                                <a:pt x="266528" y="171367"/>
                              </a:cubicBezTo>
                            </a:path>
                          </a:pathLst>
                        </a:custGeom>
                        <a:noFill/>
                        <a:ln w="30377" cap="rnd">
                          <a:solidFill>
                            <a:srgbClr val="67BF75"/>
                          </a:solidFill>
                          <a:prstDash val="solid"/>
                          <a:round/>
                        </a:ln>
                      </p:spPr>
                      <p:txBody>
                        <a:bodyPr rtlCol="0" anchor="ctr"/>
                        <a:lstStyle/>
                        <a:p>
                          <a:endParaRPr lang="en-US"/>
                        </a:p>
                      </p:txBody>
                    </p:sp>
                    <p:sp>
                      <p:nvSpPr>
                        <p:cNvPr id="48" name="Freeform 47">
                          <a:extLst>
                            <a:ext uri="{FF2B5EF4-FFF2-40B4-BE49-F238E27FC236}">
                              <a16:creationId xmlns:a16="http://schemas.microsoft.com/office/drawing/2014/main" id="{478B752A-D927-7A95-B28E-7ADB4ABBAE44}"/>
                            </a:ext>
                          </a:extLst>
                        </p:cNvPr>
                        <p:cNvSpPr/>
                        <p:nvPr/>
                      </p:nvSpPr>
                      <p:spPr>
                        <a:xfrm>
                          <a:off x="10238458" y="5618876"/>
                          <a:ext cx="312310" cy="225782"/>
                        </a:xfrm>
                        <a:custGeom>
                          <a:avLst/>
                          <a:gdLst>
                            <a:gd name="connsiteX0" fmla="*/ 8150 w 312310"/>
                            <a:gd name="connsiteY0" fmla="*/ 225783 h 225782"/>
                            <a:gd name="connsiteX1" fmla="*/ 4025 w 312310"/>
                            <a:gd name="connsiteY1" fmla="*/ 132763 h 225782"/>
                            <a:gd name="connsiteX2" fmla="*/ 115676 w 312310"/>
                            <a:gd name="connsiteY2" fmla="*/ 3974 h 225782"/>
                            <a:gd name="connsiteX3" fmla="*/ 247950 w 312310"/>
                            <a:gd name="connsiteY3" fmla="*/ 41182 h 225782"/>
                            <a:gd name="connsiteX4" fmla="*/ 267230 w 312310"/>
                            <a:gd name="connsiteY4" fmla="*/ 68321 h 225782"/>
                            <a:gd name="connsiteX5" fmla="*/ 270875 w 312310"/>
                            <a:gd name="connsiteY5" fmla="*/ 70622 h 225782"/>
                            <a:gd name="connsiteX6" fmla="*/ 312120 w 312310"/>
                            <a:gd name="connsiteY6" fmla="*/ 158368 h 225782"/>
                            <a:gd name="connsiteX7" fmla="*/ 307804 w 312310"/>
                            <a:gd name="connsiteY7" fmla="*/ 216289 h 2257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2310" h="225782">
                              <a:moveTo>
                                <a:pt x="8150" y="225783"/>
                              </a:moveTo>
                              <a:cubicBezTo>
                                <a:pt x="2682" y="207371"/>
                                <a:pt x="-4704" y="173040"/>
                                <a:pt x="4025" y="132763"/>
                              </a:cubicBezTo>
                              <a:cubicBezTo>
                                <a:pt x="5464" y="126338"/>
                                <a:pt x="28964" y="25551"/>
                                <a:pt x="115676" y="3974"/>
                              </a:cubicBezTo>
                              <a:cubicBezTo>
                                <a:pt x="161909" y="-7533"/>
                                <a:pt x="215145" y="6275"/>
                                <a:pt x="247950" y="41182"/>
                              </a:cubicBezTo>
                              <a:cubicBezTo>
                                <a:pt x="257254" y="51059"/>
                                <a:pt x="263393" y="61033"/>
                                <a:pt x="267230" y="68321"/>
                              </a:cubicBezTo>
                              <a:cubicBezTo>
                                <a:pt x="267901" y="68608"/>
                                <a:pt x="269148" y="69472"/>
                                <a:pt x="270875" y="70622"/>
                              </a:cubicBezTo>
                              <a:cubicBezTo>
                                <a:pt x="298691" y="90089"/>
                                <a:pt x="314230" y="123653"/>
                                <a:pt x="312120" y="158368"/>
                              </a:cubicBezTo>
                              <a:cubicBezTo>
                                <a:pt x="310969" y="176588"/>
                                <a:pt x="307804" y="204973"/>
                                <a:pt x="307804" y="216289"/>
                              </a:cubicBezTo>
                            </a:path>
                          </a:pathLst>
                        </a:custGeom>
                        <a:noFill/>
                        <a:ln w="30377" cap="rnd">
                          <a:solidFill>
                            <a:srgbClr val="67BF75"/>
                          </a:solidFill>
                          <a:prstDash val="solid"/>
                          <a:round/>
                        </a:ln>
                      </p:spPr>
                      <p:txBody>
                        <a:bodyPr rtlCol="0" anchor="ctr"/>
                        <a:lstStyle/>
                        <a:p>
                          <a:endParaRPr lang="en-US"/>
                        </a:p>
                      </p:txBody>
                    </p:sp>
                  </p:grpSp>
                </p:grpSp>
                <p:sp>
                  <p:nvSpPr>
                    <p:cNvPr id="43" name="Freeform 42">
                      <a:extLst>
                        <a:ext uri="{FF2B5EF4-FFF2-40B4-BE49-F238E27FC236}">
                          <a16:creationId xmlns:a16="http://schemas.microsoft.com/office/drawing/2014/main" id="{42891936-76F6-90BC-A3D0-DE24D70C4224}"/>
                        </a:ext>
                      </a:extLst>
                    </p:cNvPr>
                    <p:cNvSpPr/>
                    <p:nvPr/>
                  </p:nvSpPr>
                  <p:spPr>
                    <a:xfrm>
                      <a:off x="10316917" y="6060810"/>
                      <a:ext cx="159610" cy="31454"/>
                    </a:xfrm>
                    <a:custGeom>
                      <a:avLst/>
                      <a:gdLst>
                        <a:gd name="connsiteX0" fmla="*/ 0 w 159610"/>
                        <a:gd name="connsiteY0" fmla="*/ 0 h 31454"/>
                        <a:gd name="connsiteX1" fmla="*/ 159610 w 159610"/>
                        <a:gd name="connsiteY1" fmla="*/ 0 h 31454"/>
                      </a:gdLst>
                      <a:ahLst/>
                      <a:cxnLst>
                        <a:cxn ang="0">
                          <a:pos x="connsiteX0" y="connsiteY0"/>
                        </a:cxn>
                        <a:cxn ang="0">
                          <a:pos x="connsiteX1" y="connsiteY1"/>
                        </a:cxn>
                      </a:cxnLst>
                      <a:rect l="l" t="t" r="r" b="b"/>
                      <a:pathLst>
                        <a:path w="159610" h="31454">
                          <a:moveTo>
                            <a:pt x="0" y="0"/>
                          </a:moveTo>
                          <a:cubicBezTo>
                            <a:pt x="0" y="0"/>
                            <a:pt x="79805" y="70772"/>
                            <a:pt x="159610" y="0"/>
                          </a:cubicBezTo>
                        </a:path>
                      </a:pathLst>
                    </a:custGeom>
                    <a:noFill/>
                    <a:ln w="30377" cap="rnd">
                      <a:solidFill>
                        <a:srgbClr val="67BF75"/>
                      </a:solidFill>
                      <a:prstDash val="solid"/>
                      <a:round/>
                    </a:ln>
                  </p:spPr>
                  <p:txBody>
                    <a:bodyPr rtlCol="0" anchor="ctr"/>
                    <a:lstStyle/>
                    <a:p>
                      <a:endParaRPr lang="en-US"/>
                    </a:p>
                  </p:txBody>
                </p:sp>
              </p:grpSp>
            </p:grpSp>
            <p:sp>
              <p:nvSpPr>
                <p:cNvPr id="35" name="Freeform 34">
                  <a:extLst>
                    <a:ext uri="{FF2B5EF4-FFF2-40B4-BE49-F238E27FC236}">
                      <a16:creationId xmlns:a16="http://schemas.microsoft.com/office/drawing/2014/main" id="{E32803B0-10BE-3200-968E-A3879485E30F}"/>
                    </a:ext>
                  </a:extLst>
                </p:cNvPr>
                <p:cNvSpPr/>
                <p:nvPr/>
              </p:nvSpPr>
              <p:spPr>
                <a:xfrm>
                  <a:off x="8622681" y="6309469"/>
                  <a:ext cx="2017581" cy="177120"/>
                </a:xfrm>
                <a:custGeom>
                  <a:avLst/>
                  <a:gdLst>
                    <a:gd name="connsiteX0" fmla="*/ 1971061 w 2017581"/>
                    <a:gd name="connsiteY0" fmla="*/ 0 h 177120"/>
                    <a:gd name="connsiteX1" fmla="*/ 2017581 w 2017581"/>
                    <a:gd name="connsiteY1" fmla="*/ 46510 h 177120"/>
                    <a:gd name="connsiteX2" fmla="*/ 2017581 w 2017581"/>
                    <a:gd name="connsiteY2" fmla="*/ 130611 h 177120"/>
                    <a:gd name="connsiteX3" fmla="*/ 1971061 w 2017581"/>
                    <a:gd name="connsiteY3" fmla="*/ 177121 h 177120"/>
                    <a:gd name="connsiteX4" fmla="*/ 46521 w 2017581"/>
                    <a:gd name="connsiteY4" fmla="*/ 177121 h 177120"/>
                    <a:gd name="connsiteX5" fmla="*/ 0 w 2017581"/>
                    <a:gd name="connsiteY5" fmla="*/ 130611 h 177120"/>
                    <a:gd name="connsiteX6" fmla="*/ 0 w 2017581"/>
                    <a:gd name="connsiteY6" fmla="*/ 46510 h 177120"/>
                    <a:gd name="connsiteX7" fmla="*/ 46521 w 2017581"/>
                    <a:gd name="connsiteY7" fmla="*/ 0 h 1771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17581" h="177120">
                      <a:moveTo>
                        <a:pt x="1971061" y="0"/>
                      </a:moveTo>
                      <a:cubicBezTo>
                        <a:pt x="1996754" y="0"/>
                        <a:pt x="2017581" y="20823"/>
                        <a:pt x="2017581" y="46510"/>
                      </a:cubicBezTo>
                      <a:lnTo>
                        <a:pt x="2017581" y="130611"/>
                      </a:lnTo>
                      <a:cubicBezTo>
                        <a:pt x="2017581" y="156298"/>
                        <a:pt x="1996753" y="177121"/>
                        <a:pt x="1971061" y="177121"/>
                      </a:cubicBezTo>
                      <a:lnTo>
                        <a:pt x="46521" y="177121"/>
                      </a:lnTo>
                      <a:cubicBezTo>
                        <a:pt x="20828" y="177121"/>
                        <a:pt x="0" y="156297"/>
                        <a:pt x="0" y="130611"/>
                      </a:cubicBezTo>
                      <a:lnTo>
                        <a:pt x="0" y="46510"/>
                      </a:lnTo>
                      <a:cubicBezTo>
                        <a:pt x="0" y="20823"/>
                        <a:pt x="20829" y="0"/>
                        <a:pt x="46521" y="0"/>
                      </a:cubicBezTo>
                      <a:close/>
                    </a:path>
                  </a:pathLst>
                </a:custGeom>
                <a:solidFill>
                  <a:srgbClr val="806C94"/>
                </a:solidFill>
                <a:ln w="9583" cap="flat">
                  <a:noFill/>
                  <a:prstDash val="solid"/>
                  <a:miter/>
                </a:ln>
              </p:spPr>
              <p:txBody>
                <a:bodyPr rtlCol="0" anchor="ctr"/>
                <a:lstStyle/>
                <a:p>
                  <a:endParaRPr lang="en-US"/>
                </a:p>
              </p:txBody>
            </p:sp>
            <p:sp>
              <p:nvSpPr>
                <p:cNvPr id="36" name="TextBox 35">
                  <a:extLst>
                    <a:ext uri="{FF2B5EF4-FFF2-40B4-BE49-F238E27FC236}">
                      <a16:creationId xmlns:a16="http://schemas.microsoft.com/office/drawing/2014/main" id="{CF5CF3E1-D27F-1A2B-CA8B-F01A814CEC90}"/>
                    </a:ext>
                  </a:extLst>
                </p:cNvPr>
                <p:cNvSpPr txBox="1"/>
                <p:nvPr/>
              </p:nvSpPr>
              <p:spPr>
                <a:xfrm>
                  <a:off x="9124890" y="6281335"/>
                  <a:ext cx="985972" cy="234757"/>
                </a:xfrm>
                <a:prstGeom prst="rect">
                  <a:avLst/>
                </a:prstGeom>
                <a:noFill/>
              </p:spPr>
              <p:txBody>
                <a:bodyPr wrap="none" rtlCol="0">
                  <a:spAutoFit/>
                </a:bodyPr>
                <a:lstStyle/>
                <a:p>
                  <a:pPr algn="l"/>
                  <a:r>
                    <a:rPr lang="en-US" sz="955" b="1" spc="0" baseline="0">
                      <a:ln/>
                      <a:solidFill>
                        <a:srgbClr val="FFFFFF"/>
                      </a:solidFill>
                      <a:latin typeface="RalewaydT-ExtraBold"/>
                      <a:sym typeface="RalewaydT-ExtraBold"/>
                      <a:rtl val="0"/>
                    </a:rPr>
                    <a:t>500+ Po3 POD</a:t>
                  </a:r>
                </a:p>
              </p:txBody>
            </p:sp>
          </p:grpSp>
        </p:grpSp>
      </p:grpSp>
      <p:sp>
        <p:nvSpPr>
          <p:cNvPr id="4" name="TextBox 3">
            <a:extLst>
              <a:ext uri="{FF2B5EF4-FFF2-40B4-BE49-F238E27FC236}">
                <a16:creationId xmlns:a16="http://schemas.microsoft.com/office/drawing/2014/main" id="{FBF07CBD-97AE-0AC8-2D64-92592236D153}"/>
              </a:ext>
            </a:extLst>
          </p:cNvPr>
          <p:cNvSpPr txBox="1"/>
          <p:nvPr/>
        </p:nvSpPr>
        <p:spPr>
          <a:xfrm>
            <a:off x="492369" y="6559022"/>
            <a:ext cx="10977364" cy="153888"/>
          </a:xfrm>
          <a:prstGeom prst="rect">
            <a:avLst/>
          </a:prstGeom>
          <a:noFill/>
        </p:spPr>
        <p:txBody>
          <a:bodyPr wrap="none" lIns="0" tIns="0" rIns="0" bIns="0">
            <a:spAutoFit/>
          </a:bodyPr>
          <a:lstStyle/>
          <a:p>
            <a:r>
              <a:rPr lang="en-US" sz="1000" dirty="0">
                <a:solidFill>
                  <a:schemeClr val="bg1">
                    <a:lumMod val="65000"/>
                  </a:schemeClr>
                </a:solidFill>
                <a:effectLst/>
                <a:latin typeface="Raleway dT" pitchFamily="2" charset="77"/>
              </a:rPr>
              <a:t>Results vary based on time, effort, and skill. Expenses may be incurred. For more information see the dōTERRA Opportunity and Earnings Disclosure Summary at doterra.com/disclosure.</a:t>
            </a:r>
          </a:p>
        </p:txBody>
      </p:sp>
    </p:spTree>
    <p:extLst>
      <p:ext uri="{BB962C8B-B14F-4D97-AF65-F5344CB8AC3E}">
        <p14:creationId xmlns:p14="http://schemas.microsoft.com/office/powerpoint/2010/main" val="28839741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10" fill="hold" grpId="0" nodeType="withEffect">
                                  <p:stCondLst>
                                    <p:cond delay="10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strVal val="#ppt_h"/>
                                          </p:val>
                                        </p:tav>
                                        <p:tav tm="100000">
                                          <p:val>
                                            <p:strVal val="#ppt_h"/>
                                          </p:val>
                                        </p:tav>
                                      </p:tavLst>
                                    </p:anim>
                                  </p:childTnLst>
                                </p:cTn>
                              </p:par>
                              <p:par>
                                <p:cTn id="9" presetID="10" presetClass="entr" presetSubtype="0"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500"/>
                                        <p:tgtEl>
                                          <p:spTgt spid="3"/>
                                        </p:tgtEl>
                                      </p:cBhvr>
                                    </p:animEffect>
                                  </p:childTnLst>
                                </p:cTn>
                              </p:par>
                              <p:par>
                                <p:cTn id="12" presetID="42" presetClass="path" presetSubtype="0" decel="100000" fill="hold" grpId="1" nodeType="withEffect">
                                  <p:stCondLst>
                                    <p:cond delay="0"/>
                                  </p:stCondLst>
                                  <p:childTnLst>
                                    <p:animMotion origin="layout" path="M 3.75E-6 -4.44444E-6 L -0.01355 0.0345 " pathEditMode="relative" rAng="0" ptsTypes="AA">
                                      <p:cBhvr>
                                        <p:cTn id="13" dur="1000" spd="-100000" fill="hold"/>
                                        <p:tgtEl>
                                          <p:spTgt spid="3"/>
                                        </p:tgtEl>
                                        <p:attrNameLst>
                                          <p:attrName>ppt_x</p:attrName>
                                          <p:attrName>ppt_y</p:attrName>
                                        </p:attrNameLst>
                                      </p:cBhvr>
                                      <p:rCtr x="-677" y="1713"/>
                                    </p:animMotion>
                                  </p:childTnLst>
                                </p:cTn>
                              </p:par>
                              <p:par>
                                <p:cTn id="14" presetID="17" presetClass="entr" presetSubtype="10" fill="hold" grpId="0" nodeType="withEffect">
                                  <p:stCondLst>
                                    <p:cond delay="100"/>
                                  </p:stCondLst>
                                  <p:childTnLst>
                                    <p:set>
                                      <p:cBhvr>
                                        <p:cTn id="15" dur="1" fill="hold">
                                          <p:stCondLst>
                                            <p:cond delay="0"/>
                                          </p:stCondLst>
                                        </p:cTn>
                                        <p:tgtEl>
                                          <p:spTgt spid="15"/>
                                        </p:tgtEl>
                                        <p:attrNameLst>
                                          <p:attrName>style.visibility</p:attrName>
                                        </p:attrNameLst>
                                      </p:cBhvr>
                                      <p:to>
                                        <p:strVal val="visible"/>
                                      </p:to>
                                    </p:set>
                                    <p:anim calcmode="lin" valueType="num">
                                      <p:cBhvr>
                                        <p:cTn id="16" dur="500" fill="hold"/>
                                        <p:tgtEl>
                                          <p:spTgt spid="15"/>
                                        </p:tgtEl>
                                        <p:attrNameLst>
                                          <p:attrName>ppt_w</p:attrName>
                                        </p:attrNameLst>
                                      </p:cBhvr>
                                      <p:tavLst>
                                        <p:tav tm="0">
                                          <p:val>
                                            <p:fltVal val="0"/>
                                          </p:val>
                                        </p:tav>
                                        <p:tav tm="100000">
                                          <p:val>
                                            <p:strVal val="#ppt_w"/>
                                          </p:val>
                                        </p:tav>
                                      </p:tavLst>
                                    </p:anim>
                                    <p:anim calcmode="lin" valueType="num">
                                      <p:cBhvr>
                                        <p:cTn id="17" dur="500" fill="hold"/>
                                        <p:tgtEl>
                                          <p:spTgt spid="15"/>
                                        </p:tgtEl>
                                        <p:attrNameLst>
                                          <p:attrName>ppt_h</p:attrName>
                                        </p:attrNameLst>
                                      </p:cBhvr>
                                      <p:tavLst>
                                        <p:tav tm="0">
                                          <p:val>
                                            <p:strVal val="#ppt_h"/>
                                          </p:val>
                                        </p:tav>
                                        <p:tav tm="100000">
                                          <p:val>
                                            <p:strVal val="#ppt_h"/>
                                          </p:val>
                                        </p:tav>
                                      </p:tavLst>
                                    </p:anim>
                                  </p:childTnLst>
                                </p:cTn>
                              </p:par>
                              <p:par>
                                <p:cTn id="18" presetID="10" presetClass="entr" presetSubtype="0" fill="hold" grpId="0" nodeType="withEffect">
                                  <p:stCondLst>
                                    <p:cond delay="0"/>
                                  </p:stCondLst>
                                  <p:childTnLst>
                                    <p:set>
                                      <p:cBhvr>
                                        <p:cTn id="19" dur="1" fill="hold">
                                          <p:stCondLst>
                                            <p:cond delay="0"/>
                                          </p:stCondLst>
                                        </p:cTn>
                                        <p:tgtEl>
                                          <p:spTgt spid="13"/>
                                        </p:tgtEl>
                                        <p:attrNameLst>
                                          <p:attrName>style.visibility</p:attrName>
                                        </p:attrNameLst>
                                      </p:cBhvr>
                                      <p:to>
                                        <p:strVal val="visible"/>
                                      </p:to>
                                    </p:set>
                                    <p:animEffect transition="in" filter="fade">
                                      <p:cBhvr>
                                        <p:cTn id="20" dur="500"/>
                                        <p:tgtEl>
                                          <p:spTgt spid="13"/>
                                        </p:tgtEl>
                                      </p:cBhvr>
                                    </p:animEffect>
                                  </p:childTnLst>
                                </p:cTn>
                              </p:par>
                              <p:par>
                                <p:cTn id="21" presetID="42" presetClass="path" presetSubtype="0" decel="100000" fill="hold" grpId="1" nodeType="withEffect">
                                  <p:stCondLst>
                                    <p:cond delay="0"/>
                                  </p:stCondLst>
                                  <p:childTnLst>
                                    <p:animMotion origin="layout" path="M 3.75E-6 -4.44444E-6 L -0.01355 0.0345 " pathEditMode="relative" rAng="0" ptsTypes="AA">
                                      <p:cBhvr>
                                        <p:cTn id="22" dur="1000" spd="-100000" fill="hold"/>
                                        <p:tgtEl>
                                          <p:spTgt spid="13"/>
                                        </p:tgtEl>
                                        <p:attrNameLst>
                                          <p:attrName>ppt_x</p:attrName>
                                          <p:attrName>ppt_y</p:attrName>
                                        </p:attrNameLst>
                                      </p:cBhvr>
                                      <p:rCtr x="-677" y="1713"/>
                                    </p:animMotion>
                                  </p:childTnLst>
                                </p:cTn>
                              </p:par>
                              <p:par>
                                <p:cTn id="23" presetID="10" presetClass="entr" presetSubtype="0" fill="hold" nodeType="withEffect">
                                  <p:stCondLst>
                                    <p:cond delay="0"/>
                                  </p:stCondLst>
                                  <p:childTnLst>
                                    <p:set>
                                      <p:cBhvr>
                                        <p:cTn id="24" dur="1" fill="hold">
                                          <p:stCondLst>
                                            <p:cond delay="0"/>
                                          </p:stCondLst>
                                        </p:cTn>
                                        <p:tgtEl>
                                          <p:spTgt spid="20"/>
                                        </p:tgtEl>
                                        <p:attrNameLst>
                                          <p:attrName>style.visibility</p:attrName>
                                        </p:attrNameLst>
                                      </p:cBhvr>
                                      <p:to>
                                        <p:strVal val="visible"/>
                                      </p:to>
                                    </p:set>
                                    <p:animEffect transition="in" filter="fade">
                                      <p:cBhvr>
                                        <p:cTn id="25" dur="500"/>
                                        <p:tgtEl>
                                          <p:spTgt spid="20"/>
                                        </p:tgtEl>
                                      </p:cBhvr>
                                    </p:animEffect>
                                  </p:childTnLst>
                                </p:cTn>
                              </p:par>
                              <p:par>
                                <p:cTn id="26" presetID="42" presetClass="path" presetSubtype="0" decel="100000" fill="hold" nodeType="withEffect">
                                  <p:stCondLst>
                                    <p:cond delay="0"/>
                                  </p:stCondLst>
                                  <p:childTnLst>
                                    <p:animMotion origin="layout" path="M 4.16667E-6 4.44444E-6 L -0.00092 0.04236 " pathEditMode="relative" rAng="0" ptsTypes="AA">
                                      <p:cBhvr>
                                        <p:cTn id="27" dur="1000" spd="-100000" fill="hold"/>
                                        <p:tgtEl>
                                          <p:spTgt spid="20"/>
                                        </p:tgtEl>
                                        <p:attrNameLst>
                                          <p:attrName>ppt_x</p:attrName>
                                          <p:attrName>ppt_y</p:attrName>
                                        </p:attrNameLst>
                                      </p:cBhvr>
                                      <p:rCtr x="-52" y="2106"/>
                                    </p:animMotion>
                                  </p:childTnLst>
                                </p:cTn>
                              </p:par>
                              <p:par>
                                <p:cTn id="28" presetID="10" presetClass="entr" presetSubtype="0" fill="hold" nodeType="withEffect">
                                  <p:stCondLst>
                                    <p:cond delay="200"/>
                                  </p:stCondLst>
                                  <p:childTnLst>
                                    <p:set>
                                      <p:cBhvr>
                                        <p:cTn id="29" dur="1" fill="hold">
                                          <p:stCondLst>
                                            <p:cond delay="0"/>
                                          </p:stCondLst>
                                        </p:cTn>
                                        <p:tgtEl>
                                          <p:spTgt spid="10"/>
                                        </p:tgtEl>
                                        <p:attrNameLst>
                                          <p:attrName>style.visibility</p:attrName>
                                        </p:attrNameLst>
                                      </p:cBhvr>
                                      <p:to>
                                        <p:strVal val="visible"/>
                                      </p:to>
                                    </p:set>
                                    <p:animEffect transition="in" filter="fade">
                                      <p:cBhvr>
                                        <p:cTn id="30" dur="500"/>
                                        <p:tgtEl>
                                          <p:spTgt spid="10"/>
                                        </p:tgtEl>
                                      </p:cBhvr>
                                    </p:animEffect>
                                  </p:childTnLst>
                                </p:cTn>
                              </p:par>
                              <p:par>
                                <p:cTn id="31" presetID="42" presetClass="path" presetSubtype="0" decel="100000" fill="hold" nodeType="withEffect">
                                  <p:stCondLst>
                                    <p:cond delay="200"/>
                                  </p:stCondLst>
                                  <p:childTnLst>
                                    <p:animMotion origin="layout" path="M 2.08333E-6 3.33333E-6 L 0.02864 0.00393 " pathEditMode="relative" rAng="0" ptsTypes="AA">
                                      <p:cBhvr>
                                        <p:cTn id="32" dur="1000" spd="-100000" fill="hold"/>
                                        <p:tgtEl>
                                          <p:spTgt spid="10"/>
                                        </p:tgtEl>
                                        <p:attrNameLst>
                                          <p:attrName>ppt_x</p:attrName>
                                          <p:attrName>ppt_y</p:attrName>
                                        </p:attrNameLst>
                                      </p:cBhvr>
                                      <p:rCtr x="1432" y="185"/>
                                    </p:animMotion>
                                  </p:childTnLst>
                                </p:cTn>
                              </p:par>
                              <p:par>
                                <p:cTn id="33" presetID="10" presetClass="entr" presetSubtype="0" fill="hold" grpId="0" nodeType="withEffect">
                                  <p:stCondLst>
                                    <p:cond delay="400"/>
                                  </p:stCondLst>
                                  <p:childTnLst>
                                    <p:set>
                                      <p:cBhvr>
                                        <p:cTn id="34" dur="1" fill="hold">
                                          <p:stCondLst>
                                            <p:cond delay="0"/>
                                          </p:stCondLst>
                                        </p:cTn>
                                        <p:tgtEl>
                                          <p:spTgt spid="17"/>
                                        </p:tgtEl>
                                        <p:attrNameLst>
                                          <p:attrName>style.visibility</p:attrName>
                                        </p:attrNameLst>
                                      </p:cBhvr>
                                      <p:to>
                                        <p:strVal val="visible"/>
                                      </p:to>
                                    </p:set>
                                    <p:animEffect transition="in" filter="fade">
                                      <p:cBhvr>
                                        <p:cTn id="35" dur="500"/>
                                        <p:tgtEl>
                                          <p:spTgt spid="17"/>
                                        </p:tgtEl>
                                      </p:cBhvr>
                                    </p:animEffect>
                                  </p:childTnLst>
                                </p:cTn>
                              </p:par>
                              <p:par>
                                <p:cTn id="36" presetID="42" presetClass="path" presetSubtype="0" decel="100000" fill="hold" grpId="1" nodeType="withEffect">
                                  <p:stCondLst>
                                    <p:cond delay="400"/>
                                  </p:stCondLst>
                                  <p:childTnLst>
                                    <p:animMotion origin="layout" path="M 3.75E-6 2.96296E-6 L 0.02864 0.00393 " pathEditMode="relative" rAng="0" ptsTypes="AA">
                                      <p:cBhvr>
                                        <p:cTn id="37" dur="1000" spd="-100000" fill="hold"/>
                                        <p:tgtEl>
                                          <p:spTgt spid="17"/>
                                        </p:tgtEl>
                                        <p:attrNameLst>
                                          <p:attrName>ppt_x</p:attrName>
                                          <p:attrName>ppt_y</p:attrName>
                                        </p:attrNameLst>
                                      </p:cBhvr>
                                      <p:rCtr x="1432" y="185"/>
                                    </p:animMotion>
                                  </p:childTnLst>
                                </p:cTn>
                              </p:par>
                              <p:par>
                                <p:cTn id="38" presetID="10" presetClass="entr" presetSubtype="0" fill="hold" nodeType="withEffect">
                                  <p:stCondLst>
                                    <p:cond delay="200"/>
                                  </p:stCondLst>
                                  <p:childTnLst>
                                    <p:set>
                                      <p:cBhvr>
                                        <p:cTn id="39" dur="1" fill="hold">
                                          <p:stCondLst>
                                            <p:cond delay="0"/>
                                          </p:stCondLst>
                                        </p:cTn>
                                        <p:tgtEl>
                                          <p:spTgt spid="12"/>
                                        </p:tgtEl>
                                        <p:attrNameLst>
                                          <p:attrName>style.visibility</p:attrName>
                                        </p:attrNameLst>
                                      </p:cBhvr>
                                      <p:to>
                                        <p:strVal val="visible"/>
                                      </p:to>
                                    </p:set>
                                    <p:animEffect transition="in" filter="fade">
                                      <p:cBhvr>
                                        <p:cTn id="40" dur="500"/>
                                        <p:tgtEl>
                                          <p:spTgt spid="12"/>
                                        </p:tgtEl>
                                      </p:cBhvr>
                                    </p:animEffect>
                                  </p:childTnLst>
                                </p:cTn>
                              </p:par>
                              <p:par>
                                <p:cTn id="41" presetID="42" presetClass="path" presetSubtype="0" decel="100000" fill="hold" nodeType="withEffect">
                                  <p:stCondLst>
                                    <p:cond delay="200"/>
                                  </p:stCondLst>
                                  <p:childTnLst>
                                    <p:animMotion origin="layout" path="M 4.58333E-6 3.33333E-6 L -0.02566 0.00324 " pathEditMode="relative" rAng="0" ptsTypes="AA">
                                      <p:cBhvr>
                                        <p:cTn id="42" dur="1000" spd="-100000" fill="hold"/>
                                        <p:tgtEl>
                                          <p:spTgt spid="12"/>
                                        </p:tgtEl>
                                        <p:attrNameLst>
                                          <p:attrName>ppt_x</p:attrName>
                                          <p:attrName>ppt_y</p:attrName>
                                        </p:attrNameLst>
                                      </p:cBhvr>
                                      <p:rCtr x="-1289" y="162"/>
                                    </p:animMotion>
                                  </p:childTnLst>
                                </p:cTn>
                              </p:par>
                              <p:par>
                                <p:cTn id="43" presetID="10" presetClass="entr" presetSubtype="0" fill="hold" grpId="0" nodeType="withEffect">
                                  <p:stCondLst>
                                    <p:cond delay="400"/>
                                  </p:stCondLst>
                                  <p:childTnLst>
                                    <p:set>
                                      <p:cBhvr>
                                        <p:cTn id="44" dur="1" fill="hold">
                                          <p:stCondLst>
                                            <p:cond delay="0"/>
                                          </p:stCondLst>
                                        </p:cTn>
                                        <p:tgtEl>
                                          <p:spTgt spid="18"/>
                                        </p:tgtEl>
                                        <p:attrNameLst>
                                          <p:attrName>style.visibility</p:attrName>
                                        </p:attrNameLst>
                                      </p:cBhvr>
                                      <p:to>
                                        <p:strVal val="visible"/>
                                      </p:to>
                                    </p:set>
                                    <p:animEffect transition="in" filter="fade">
                                      <p:cBhvr>
                                        <p:cTn id="45" dur="500"/>
                                        <p:tgtEl>
                                          <p:spTgt spid="18"/>
                                        </p:tgtEl>
                                      </p:cBhvr>
                                    </p:animEffect>
                                  </p:childTnLst>
                                </p:cTn>
                              </p:par>
                              <p:par>
                                <p:cTn id="46" presetID="42" presetClass="path" presetSubtype="0" decel="100000" fill="hold" grpId="1" nodeType="withEffect">
                                  <p:stCondLst>
                                    <p:cond delay="400"/>
                                  </p:stCondLst>
                                  <p:childTnLst>
                                    <p:animMotion origin="layout" path="M -1.45833E-6 0 L -0.02565 0.00324 " pathEditMode="relative" rAng="0" ptsTypes="AA">
                                      <p:cBhvr>
                                        <p:cTn id="47" dur="1000" spd="-100000" fill="hold"/>
                                        <p:tgtEl>
                                          <p:spTgt spid="18"/>
                                        </p:tgtEl>
                                        <p:attrNameLst>
                                          <p:attrName>ppt_x</p:attrName>
                                          <p:attrName>ppt_y</p:attrName>
                                        </p:attrNameLst>
                                      </p:cBhvr>
                                      <p:rCtr x="-1289" y="162"/>
                                    </p:animMotion>
                                  </p:childTnLst>
                                </p:cTn>
                              </p:par>
                              <p:par>
                                <p:cTn id="48" presetID="10" presetClass="entr" presetSubtype="0" fill="hold" grpId="0" nodeType="withEffect">
                                  <p:stCondLst>
                                    <p:cond delay="400"/>
                                  </p:stCondLst>
                                  <p:childTnLst>
                                    <p:set>
                                      <p:cBhvr>
                                        <p:cTn id="49" dur="1" fill="hold">
                                          <p:stCondLst>
                                            <p:cond delay="0"/>
                                          </p:stCondLst>
                                        </p:cTn>
                                        <p:tgtEl>
                                          <p:spTgt spid="19"/>
                                        </p:tgtEl>
                                        <p:attrNameLst>
                                          <p:attrName>style.visibility</p:attrName>
                                        </p:attrNameLst>
                                      </p:cBhvr>
                                      <p:to>
                                        <p:strVal val="visible"/>
                                      </p:to>
                                    </p:set>
                                    <p:animEffect transition="in" filter="fade">
                                      <p:cBhvr>
                                        <p:cTn id="50" dur="500"/>
                                        <p:tgtEl>
                                          <p:spTgt spid="19"/>
                                        </p:tgtEl>
                                      </p:cBhvr>
                                    </p:animEffect>
                                  </p:childTnLst>
                                </p:cTn>
                              </p:par>
                              <p:par>
                                <p:cTn id="51" presetID="42" presetClass="path" presetSubtype="0" decel="100000" fill="hold" grpId="1" nodeType="withEffect">
                                  <p:stCondLst>
                                    <p:cond delay="400"/>
                                  </p:stCondLst>
                                  <p:childTnLst>
                                    <p:animMotion origin="layout" path="M -4.58333E-6 2.59259E-6 L 0.02865 0.00393 " pathEditMode="relative" rAng="0" ptsTypes="AA">
                                      <p:cBhvr>
                                        <p:cTn id="52" dur="1000" spd="-100000" fill="hold"/>
                                        <p:tgtEl>
                                          <p:spTgt spid="19"/>
                                        </p:tgtEl>
                                        <p:attrNameLst>
                                          <p:attrName>ppt_x</p:attrName>
                                          <p:attrName>ppt_y</p:attrName>
                                        </p:attrNameLst>
                                      </p:cBhvr>
                                      <p:rCtr x="1432" y="185"/>
                                    </p:animMotion>
                                  </p:childTnLst>
                                </p:cTn>
                              </p:par>
                              <p:par>
                                <p:cTn id="53" presetID="10" presetClass="entr" presetSubtype="0" fill="hold" nodeType="withEffect">
                                  <p:stCondLst>
                                    <p:cond delay="200"/>
                                  </p:stCondLst>
                                  <p:childTnLst>
                                    <p:set>
                                      <p:cBhvr>
                                        <p:cTn id="54" dur="1" fill="hold">
                                          <p:stCondLst>
                                            <p:cond delay="0"/>
                                          </p:stCondLst>
                                        </p:cTn>
                                        <p:tgtEl>
                                          <p:spTgt spid="16"/>
                                        </p:tgtEl>
                                        <p:attrNameLst>
                                          <p:attrName>style.visibility</p:attrName>
                                        </p:attrNameLst>
                                      </p:cBhvr>
                                      <p:to>
                                        <p:strVal val="visible"/>
                                      </p:to>
                                    </p:set>
                                    <p:animEffect transition="in" filter="fade">
                                      <p:cBhvr>
                                        <p:cTn id="55" dur="500"/>
                                        <p:tgtEl>
                                          <p:spTgt spid="16"/>
                                        </p:tgtEl>
                                      </p:cBhvr>
                                    </p:animEffect>
                                  </p:childTnLst>
                                </p:cTn>
                              </p:par>
                              <p:par>
                                <p:cTn id="56" presetID="42" presetClass="path" presetSubtype="0" decel="100000" fill="hold" nodeType="withEffect">
                                  <p:stCondLst>
                                    <p:cond delay="200"/>
                                  </p:stCondLst>
                                  <p:childTnLst>
                                    <p:animMotion origin="layout" path="M 1.875E-6 2.96296E-6 L 0.02864 0.00393 " pathEditMode="relative" rAng="0" ptsTypes="AA">
                                      <p:cBhvr>
                                        <p:cTn id="57" dur="1000" spd="-100000" fill="hold"/>
                                        <p:tgtEl>
                                          <p:spTgt spid="16"/>
                                        </p:tgtEl>
                                        <p:attrNameLst>
                                          <p:attrName>ppt_x</p:attrName>
                                          <p:attrName>ppt_y</p:attrName>
                                        </p:attrNameLst>
                                      </p:cBhvr>
                                      <p:rCtr x="1432" y="185"/>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3" grpId="1"/>
      <p:bldP spid="6" grpId="0" animBg="1"/>
      <p:bldP spid="13" grpId="0"/>
      <p:bldP spid="13" grpId="1"/>
      <p:bldP spid="15" grpId="0" animBg="1"/>
      <p:bldP spid="17" grpId="0"/>
      <p:bldP spid="17" grpId="1"/>
      <p:bldP spid="18" grpId="0"/>
      <p:bldP spid="18" grpId="1"/>
      <p:bldP spid="19" grpId="0"/>
      <p:bldP spid="19" grpId="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5057A8-485A-6ADD-6EB0-FA284796077F}"/>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39760E24-A555-7CA7-B35F-BBDD31771474}"/>
              </a:ext>
            </a:extLst>
          </p:cNvPr>
          <p:cNvPicPr>
            <a:picLocks noChangeAspect="1"/>
          </p:cNvPicPr>
          <p:nvPr/>
        </p:nvPicPr>
        <p:blipFill>
          <a:blip r:embed="rId3"/>
          <a:srcRect l="7792" t="21016" r="11929" b="18768"/>
          <a:stretch/>
        </p:blipFill>
        <p:spPr>
          <a:xfrm>
            <a:off x="0" y="0"/>
            <a:ext cx="12192000" cy="6858000"/>
          </a:xfrm>
          <a:prstGeom prst="rect">
            <a:avLst/>
          </a:prstGeom>
        </p:spPr>
      </p:pic>
      <p:sp>
        <p:nvSpPr>
          <p:cNvPr id="4" name="Rectangle 3">
            <a:extLst>
              <a:ext uri="{FF2B5EF4-FFF2-40B4-BE49-F238E27FC236}">
                <a16:creationId xmlns:a16="http://schemas.microsoft.com/office/drawing/2014/main" id="{3E81DD0E-A2C8-64EE-C127-504570730E4B}"/>
              </a:ext>
            </a:extLst>
          </p:cNvPr>
          <p:cNvSpPr/>
          <p:nvPr/>
        </p:nvSpPr>
        <p:spPr>
          <a:xfrm flipH="1" flipV="1">
            <a:off x="0" y="0"/>
            <a:ext cx="12192000" cy="6858000"/>
          </a:xfrm>
          <a:prstGeom prst="rect">
            <a:avLst/>
          </a:prstGeom>
          <a:gradFill>
            <a:gsLst>
              <a:gs pos="5000">
                <a:schemeClr val="tx2">
                  <a:lumMod val="18543"/>
                  <a:alpha val="26920"/>
                </a:schemeClr>
              </a:gs>
              <a:gs pos="70000">
                <a:schemeClr val="tx2">
                  <a:alpha val="0"/>
                </a:schemeClr>
              </a:gs>
            </a:gsLst>
            <a:lin ang="15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Graphic 2">
            <a:extLst>
              <a:ext uri="{FF2B5EF4-FFF2-40B4-BE49-F238E27FC236}">
                <a16:creationId xmlns:a16="http://schemas.microsoft.com/office/drawing/2014/main" id="{1ED73155-6554-48DC-08E7-25AC34A6901C}"/>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1702122" y="253445"/>
            <a:ext cx="231061" cy="325855"/>
          </a:xfrm>
          <a:prstGeom prst="rect">
            <a:avLst/>
          </a:prstGeom>
        </p:spPr>
      </p:pic>
      <p:sp>
        <p:nvSpPr>
          <p:cNvPr id="8" name="TextBox 7">
            <a:extLst>
              <a:ext uri="{FF2B5EF4-FFF2-40B4-BE49-F238E27FC236}">
                <a16:creationId xmlns:a16="http://schemas.microsoft.com/office/drawing/2014/main" id="{D8BF610A-F5A1-E11B-0C97-577ED83B362B}"/>
              </a:ext>
            </a:extLst>
          </p:cNvPr>
          <p:cNvSpPr txBox="1"/>
          <p:nvPr/>
        </p:nvSpPr>
        <p:spPr>
          <a:xfrm>
            <a:off x="604071" y="468909"/>
            <a:ext cx="10839233" cy="1477328"/>
          </a:xfrm>
          <a:prstGeom prst="rect">
            <a:avLst/>
          </a:prstGeom>
          <a:noFill/>
        </p:spPr>
        <p:txBody>
          <a:bodyPr wrap="square" rtlCol="0">
            <a:spAutoFit/>
          </a:bodyPr>
          <a:lstStyle/>
          <a:p>
            <a:r>
              <a:rPr lang="en-US" sz="4500">
                <a:solidFill>
                  <a:schemeClr val="bg1"/>
                </a:solidFill>
                <a:effectLst/>
                <a:latin typeface="+mj-lt"/>
                <a:ea typeface="Raleway" panose="020B0003030101060003" pitchFamily="34" charset="0"/>
                <a:cs typeface="Raleway" panose="020B0003030101060003" pitchFamily="34" charset="0"/>
              </a:rPr>
              <a:t>This Opportunity Fits Your Lifestyle</a:t>
            </a:r>
            <a:r>
              <a:rPr lang="en-US" sz="4500">
                <a:solidFill>
                  <a:schemeClr val="bg1"/>
                </a:solidFill>
                <a:effectLst/>
                <a:ea typeface="Raleway" panose="020B0003030101060003" pitchFamily="34" charset="0"/>
                <a:cs typeface="Raleway" panose="020B0003030101060003" pitchFamily="34" charset="0"/>
              </a:rPr>
              <a:t>—</a:t>
            </a:r>
            <a:br>
              <a:rPr lang="en-US" sz="4500">
                <a:solidFill>
                  <a:schemeClr val="bg1"/>
                </a:solidFill>
                <a:effectLst/>
                <a:ea typeface="Raleway" panose="020B0003030101060003" pitchFamily="34" charset="0"/>
                <a:cs typeface="Raleway" panose="020B0003030101060003" pitchFamily="34" charset="0"/>
              </a:rPr>
            </a:br>
            <a:r>
              <a:rPr lang="en-US" sz="4500">
                <a:solidFill>
                  <a:schemeClr val="bg1"/>
                </a:solidFill>
                <a:effectLst/>
                <a:ea typeface="Raleway" panose="020B0003030101060003" pitchFamily="34" charset="0"/>
                <a:cs typeface="Raleway" panose="020B0003030101060003" pitchFamily="34" charset="0"/>
              </a:rPr>
              <a:t>not the other way around!</a:t>
            </a:r>
            <a:endParaRPr lang="en-US" sz="4500">
              <a:solidFill>
                <a:schemeClr val="bg1"/>
              </a:solidFill>
            </a:endParaRPr>
          </a:p>
        </p:txBody>
      </p:sp>
    </p:spTree>
    <p:extLst>
      <p:ext uri="{BB962C8B-B14F-4D97-AF65-F5344CB8AC3E}">
        <p14:creationId xmlns:p14="http://schemas.microsoft.com/office/powerpoint/2010/main" val="19089851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16872CFA-3CF9-402C-6CC0-3670378B521B}"/>
              </a:ext>
            </a:extLst>
          </p:cNvPr>
          <p:cNvSpPr txBox="1">
            <a:spLocks/>
          </p:cNvSpPr>
          <p:nvPr/>
        </p:nvSpPr>
        <p:spPr>
          <a:xfrm>
            <a:off x="967151" y="2461968"/>
            <a:ext cx="7490833" cy="1329595"/>
          </a:xfrm>
          <a:prstGeom prst="rect">
            <a:avLst/>
          </a:prstGeom>
        </p:spPr>
        <p:txBody>
          <a:bodyPr vert="horz" wrap="none" lIns="0" tIns="0" rIns="0" bIns="0" rtlCol="0" anchor="ctr">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9600">
                <a:solidFill>
                  <a:schemeClr val="tx1">
                    <a:lumMod val="75000"/>
                    <a:lumOff val="25000"/>
                  </a:schemeClr>
                </a:solidFill>
              </a:rPr>
              <a:t>ADDITIONAL</a:t>
            </a:r>
          </a:p>
        </p:txBody>
      </p:sp>
      <p:sp>
        <p:nvSpPr>
          <p:cNvPr id="4" name="Title 1">
            <a:extLst>
              <a:ext uri="{FF2B5EF4-FFF2-40B4-BE49-F238E27FC236}">
                <a16:creationId xmlns:a16="http://schemas.microsoft.com/office/drawing/2014/main" id="{568F5DC2-2652-FA7E-13E9-DC6E9F41DDBA}"/>
              </a:ext>
            </a:extLst>
          </p:cNvPr>
          <p:cNvSpPr txBox="1">
            <a:spLocks/>
          </p:cNvSpPr>
          <p:nvPr/>
        </p:nvSpPr>
        <p:spPr>
          <a:xfrm>
            <a:off x="3792749" y="3500502"/>
            <a:ext cx="4224939" cy="1329595"/>
          </a:xfrm>
          <a:prstGeom prst="rect">
            <a:avLst/>
          </a:prstGeom>
        </p:spPr>
        <p:txBody>
          <a:bodyPr vert="horz" wrap="none" lIns="0" tIns="0" rIns="0" bIns="0" rtlCol="0" anchor="ctr">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9600">
                <a:ln w="31750">
                  <a:solidFill>
                    <a:schemeClr val="tx1">
                      <a:lumMod val="75000"/>
                      <a:lumOff val="25000"/>
                    </a:schemeClr>
                  </a:solidFill>
                </a:ln>
                <a:noFill/>
              </a:rPr>
              <a:t>SLIDES</a:t>
            </a:r>
          </a:p>
        </p:txBody>
      </p:sp>
    </p:spTree>
    <p:extLst>
      <p:ext uri="{BB962C8B-B14F-4D97-AF65-F5344CB8AC3E}">
        <p14:creationId xmlns:p14="http://schemas.microsoft.com/office/powerpoint/2010/main" val="4639053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42" presetClass="path" presetSubtype="0" decel="100000" fill="hold" grpId="1" nodeType="withEffect">
                                  <p:stCondLst>
                                    <p:cond delay="0"/>
                                  </p:stCondLst>
                                  <p:childTnLst>
                                    <p:animMotion origin="layout" path="M -2.08333E-6 1.85185E-6 L -0.01354 0.03449 " pathEditMode="relative" rAng="0" ptsTypes="AA">
                                      <p:cBhvr>
                                        <p:cTn id="9" dur="1000" spd="-100000" fill="hold"/>
                                        <p:tgtEl>
                                          <p:spTgt spid="3"/>
                                        </p:tgtEl>
                                        <p:attrNameLst>
                                          <p:attrName>ppt_x</p:attrName>
                                          <p:attrName>ppt_y</p:attrName>
                                        </p:attrNameLst>
                                      </p:cBhvr>
                                      <p:rCtr x="-677" y="1713"/>
                                    </p:animMotion>
                                  </p:childTnLst>
                                </p:cTn>
                              </p:par>
                              <p:par>
                                <p:cTn id="10" presetID="10" presetClass="entr" presetSubtype="0" fill="hold" grpId="0" nodeType="withEffect">
                                  <p:stCondLst>
                                    <p:cond delay="20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par>
                                <p:cTn id="13" presetID="42" presetClass="path" presetSubtype="0" decel="100000" fill="hold" grpId="1" nodeType="withEffect">
                                  <p:stCondLst>
                                    <p:cond delay="200"/>
                                  </p:stCondLst>
                                  <p:childTnLst>
                                    <p:animMotion origin="layout" path="M -2.08333E-6 1.85185E-6 L -0.01354 0.03449 " pathEditMode="relative" rAng="0" ptsTypes="AA">
                                      <p:cBhvr>
                                        <p:cTn id="14" dur="1000" spd="-100000" fill="hold"/>
                                        <p:tgtEl>
                                          <p:spTgt spid="4"/>
                                        </p:tgtEl>
                                        <p:attrNameLst>
                                          <p:attrName>ppt_x</p:attrName>
                                          <p:attrName>ppt_y</p:attrName>
                                        </p:attrNameLst>
                                      </p:cBhvr>
                                      <p:rCtr x="-677" y="1713"/>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3" grpId="1"/>
      <p:bldP spid="4" grpId="0"/>
      <p:bldP spid="4" grpId="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BC8005-9729-4737-B572-D36D6CB4EA73}"/>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16929D67-39B4-01AC-74C1-BD7C704BF21E}"/>
              </a:ext>
            </a:extLst>
          </p:cNvPr>
          <p:cNvPicPr>
            <a:picLocks noChangeAspect="1"/>
          </p:cNvPicPr>
          <p:nvPr/>
        </p:nvPicPr>
        <p:blipFill>
          <a:blip r:embed="rId2" cstate="print">
            <a:extLst>
              <a:ext uri="{28A0092B-C50C-407E-A947-70E740481C1C}">
                <a14:useLocalDpi xmlns:a14="http://schemas.microsoft.com/office/drawing/2010/main" val="0"/>
              </a:ext>
            </a:extLst>
          </a:blip>
          <a:srcRect t="10947" b="4887"/>
          <a:stretch>
            <a:fillRect/>
          </a:stretch>
        </p:blipFill>
        <p:spPr>
          <a:xfrm>
            <a:off x="1" y="0"/>
            <a:ext cx="12192000" cy="6858000"/>
          </a:xfrm>
          <a:prstGeom prst="rect">
            <a:avLst/>
          </a:prstGeom>
        </p:spPr>
      </p:pic>
      <p:sp>
        <p:nvSpPr>
          <p:cNvPr id="10" name="Rectangle 9">
            <a:extLst>
              <a:ext uri="{FF2B5EF4-FFF2-40B4-BE49-F238E27FC236}">
                <a16:creationId xmlns:a16="http://schemas.microsoft.com/office/drawing/2014/main" id="{D4A625B6-14B5-8E1F-15AE-B11C3A7D7F04}"/>
              </a:ext>
            </a:extLst>
          </p:cNvPr>
          <p:cNvSpPr/>
          <p:nvPr/>
        </p:nvSpPr>
        <p:spPr>
          <a:xfrm>
            <a:off x="7333488" y="0"/>
            <a:ext cx="4858512" cy="6858000"/>
          </a:xfrm>
          <a:prstGeom prst="rect">
            <a:avLst/>
          </a:prstGeom>
          <a:gradFill>
            <a:gsLst>
              <a:gs pos="0">
                <a:schemeClr val="tx2">
                  <a:lumMod val="0"/>
                  <a:lumOff val="100000"/>
                  <a:alpha val="0"/>
                </a:schemeClr>
              </a:gs>
              <a:gs pos="67000">
                <a:schemeClr val="accent3">
                  <a:lumMod val="0"/>
                  <a:lumOff val="100000"/>
                  <a:alpha val="82000"/>
                </a:schemeClr>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2292D4BA-6B68-D59B-DDAA-9B0C15474AB1}"/>
              </a:ext>
            </a:extLst>
          </p:cNvPr>
          <p:cNvSpPr/>
          <p:nvPr/>
        </p:nvSpPr>
        <p:spPr>
          <a:xfrm>
            <a:off x="656492" y="4398264"/>
            <a:ext cx="8231476" cy="245973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1">
            <a:extLst>
              <a:ext uri="{FF2B5EF4-FFF2-40B4-BE49-F238E27FC236}">
                <a16:creationId xmlns:a16="http://schemas.microsoft.com/office/drawing/2014/main" id="{EE8E5F77-FF2D-1F3D-B324-A291CECE9063}"/>
              </a:ext>
            </a:extLst>
          </p:cNvPr>
          <p:cNvSpPr txBox="1">
            <a:spLocks/>
          </p:cNvSpPr>
          <p:nvPr/>
        </p:nvSpPr>
        <p:spPr>
          <a:xfrm>
            <a:off x="1113691" y="3578276"/>
            <a:ext cx="7099316" cy="1329595"/>
          </a:xfrm>
          <a:prstGeom prst="rect">
            <a:avLst/>
          </a:prstGeom>
        </p:spPr>
        <p:txBody>
          <a:bodyPr vert="horz" wrap="none" lIns="0" tIns="0" rIns="0" bIns="0" rtlCol="0" anchor="ctr">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9600">
                <a:solidFill>
                  <a:srgbClr val="BC504E"/>
                </a:solidFill>
              </a:rPr>
              <a:t>Retail Profit</a:t>
            </a:r>
          </a:p>
        </p:txBody>
      </p:sp>
      <p:sp>
        <p:nvSpPr>
          <p:cNvPr id="7" name="TextBox 6">
            <a:extLst>
              <a:ext uri="{FF2B5EF4-FFF2-40B4-BE49-F238E27FC236}">
                <a16:creationId xmlns:a16="http://schemas.microsoft.com/office/drawing/2014/main" id="{0A1F55DE-CE51-C289-2516-1E15964DFC3F}"/>
              </a:ext>
            </a:extLst>
          </p:cNvPr>
          <p:cNvSpPr txBox="1"/>
          <p:nvPr/>
        </p:nvSpPr>
        <p:spPr>
          <a:xfrm>
            <a:off x="1113691" y="5014357"/>
            <a:ext cx="7481669" cy="1107996"/>
          </a:xfrm>
          <a:prstGeom prst="rect">
            <a:avLst/>
          </a:prstGeom>
          <a:noFill/>
        </p:spPr>
        <p:txBody>
          <a:bodyPr wrap="square" lIns="0" tIns="0" rIns="0" bIns="0" rtlCol="0">
            <a:spAutoFit/>
          </a:bodyPr>
          <a:lstStyle/>
          <a:p>
            <a:r>
              <a:rPr lang="en-US" sz="2400">
                <a:solidFill>
                  <a:schemeClr val="accent2"/>
                </a:solidFill>
              </a:rPr>
              <a:t>Retail Profit is the simplest of the commission types. You simply need to have an active Wellness Advocate account to earn it. </a:t>
            </a:r>
          </a:p>
        </p:txBody>
      </p:sp>
      <p:pic>
        <p:nvPicPr>
          <p:cNvPr id="9" name="Graphic 8">
            <a:extLst>
              <a:ext uri="{FF2B5EF4-FFF2-40B4-BE49-F238E27FC236}">
                <a16:creationId xmlns:a16="http://schemas.microsoft.com/office/drawing/2014/main" id="{B66FDA94-5677-38B1-2BA3-3DE33A507960}"/>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9786924" y="1617548"/>
            <a:ext cx="1426626" cy="4667355"/>
          </a:xfrm>
          <a:prstGeom prst="rect">
            <a:avLst/>
          </a:prstGeom>
          <a:effectLst/>
        </p:spPr>
      </p:pic>
      <p:grpSp>
        <p:nvGrpSpPr>
          <p:cNvPr id="11" name="Group 10">
            <a:extLst>
              <a:ext uri="{FF2B5EF4-FFF2-40B4-BE49-F238E27FC236}">
                <a16:creationId xmlns:a16="http://schemas.microsoft.com/office/drawing/2014/main" id="{57744251-4625-468E-A11C-EF760FB0DD64}"/>
              </a:ext>
            </a:extLst>
          </p:cNvPr>
          <p:cNvGrpSpPr/>
          <p:nvPr/>
        </p:nvGrpSpPr>
        <p:grpSpPr>
          <a:xfrm>
            <a:off x="9372600" y="264896"/>
            <a:ext cx="2819400" cy="1087755"/>
            <a:chOff x="9372600" y="264896"/>
            <a:chExt cx="2819400" cy="1087755"/>
          </a:xfrm>
        </p:grpSpPr>
        <p:sp>
          <p:nvSpPr>
            <p:cNvPr id="12" name="Round Same Side Corner Rectangle 11">
              <a:extLst>
                <a:ext uri="{FF2B5EF4-FFF2-40B4-BE49-F238E27FC236}">
                  <a16:creationId xmlns:a16="http://schemas.microsoft.com/office/drawing/2014/main" id="{6645EAFA-11DB-2509-EB99-8A66061C1A38}"/>
                </a:ext>
              </a:extLst>
            </p:cNvPr>
            <p:cNvSpPr/>
            <p:nvPr/>
          </p:nvSpPr>
          <p:spPr>
            <a:xfrm rot="16200000">
              <a:off x="10238422" y="-600926"/>
              <a:ext cx="1087755" cy="2819400"/>
            </a:xfrm>
            <a:prstGeom prst="round2SameRect">
              <a:avLst/>
            </a:prstGeom>
            <a:solidFill>
              <a:srgbClr val="BC504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E84A3064-C428-F917-3BA4-9D9AA70AA939}"/>
                </a:ext>
              </a:extLst>
            </p:cNvPr>
            <p:cNvSpPr txBox="1"/>
            <p:nvPr/>
          </p:nvSpPr>
          <p:spPr>
            <a:xfrm>
              <a:off x="9762744" y="347109"/>
              <a:ext cx="1901161" cy="923330"/>
            </a:xfrm>
            <a:prstGeom prst="rect">
              <a:avLst/>
            </a:prstGeom>
            <a:noFill/>
          </p:spPr>
          <p:txBody>
            <a:bodyPr wrap="none" rtlCol="0">
              <a:spAutoFit/>
            </a:bodyPr>
            <a:lstStyle/>
            <a:p>
              <a:r>
                <a:rPr lang="en-US">
                  <a:solidFill>
                    <a:schemeClr val="bg1"/>
                  </a:solidFill>
                </a:rPr>
                <a:t>Paid to</a:t>
              </a:r>
              <a:r>
                <a:rPr lang="en-US" b="1">
                  <a:solidFill>
                    <a:schemeClr val="bg1"/>
                  </a:solidFill>
                </a:rPr>
                <a:t> Enroller </a:t>
              </a:r>
              <a:endParaRPr lang="en-US">
                <a:solidFill>
                  <a:schemeClr val="bg1"/>
                </a:solidFill>
              </a:endParaRPr>
            </a:p>
            <a:p>
              <a:r>
                <a:rPr lang="en-US">
                  <a:solidFill>
                    <a:schemeClr val="bg1"/>
                  </a:solidFill>
                </a:rPr>
                <a:t>Paid</a:t>
              </a:r>
              <a:r>
                <a:rPr lang="en-US" b="1">
                  <a:solidFill>
                    <a:schemeClr val="bg1"/>
                  </a:solidFill>
                </a:rPr>
                <a:t> Weekly</a:t>
              </a:r>
              <a:endParaRPr lang="en-US">
                <a:solidFill>
                  <a:schemeClr val="bg1"/>
                </a:solidFill>
              </a:endParaRPr>
            </a:p>
            <a:p>
              <a:r>
                <a:rPr lang="en-US">
                  <a:solidFill>
                    <a:schemeClr val="bg1"/>
                  </a:solidFill>
                </a:rPr>
                <a:t>Earn </a:t>
              </a:r>
              <a:r>
                <a:rPr lang="en-US" b="1">
                  <a:solidFill>
                    <a:schemeClr val="bg1"/>
                  </a:solidFill>
                </a:rPr>
                <a:t>25%</a:t>
              </a:r>
              <a:endParaRPr lang="en-US">
                <a:solidFill>
                  <a:schemeClr val="bg1"/>
                </a:solidFill>
              </a:endParaRPr>
            </a:p>
          </p:txBody>
        </p:sp>
      </p:grpSp>
    </p:spTree>
    <p:extLst>
      <p:ext uri="{BB962C8B-B14F-4D97-AF65-F5344CB8AC3E}">
        <p14:creationId xmlns:p14="http://schemas.microsoft.com/office/powerpoint/2010/main" val="2147064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42" presetClass="path" presetSubtype="0" decel="100000" fill="hold" grpId="1" nodeType="withEffect">
                                  <p:stCondLst>
                                    <p:cond delay="0"/>
                                  </p:stCondLst>
                                  <p:childTnLst>
                                    <p:animMotion origin="layout" path="M -6.25E-7 1.85185E-6 L 0.00026 -0.04283 " pathEditMode="relative" rAng="0" ptsTypes="AA">
                                      <p:cBhvr>
                                        <p:cTn id="9" dur="1000" spd="-100000" fill="hold"/>
                                        <p:tgtEl>
                                          <p:spTgt spid="6"/>
                                        </p:tgtEl>
                                        <p:attrNameLst>
                                          <p:attrName>ppt_x</p:attrName>
                                          <p:attrName>ppt_y</p:attrName>
                                        </p:attrNameLst>
                                      </p:cBhvr>
                                      <p:rCtr x="13" y="-2153"/>
                                    </p:animMotion>
                                  </p:childTnLst>
                                </p:cTn>
                              </p:par>
                              <p:par>
                                <p:cTn id="10" presetID="10" presetClass="entr" presetSubtype="0" fill="hold" grpId="0" nodeType="with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par>
                                <p:cTn id="13" presetID="42" presetClass="path" presetSubtype="0" decel="100000" fill="hold" grpId="1" nodeType="withEffect">
                                  <p:stCondLst>
                                    <p:cond delay="0"/>
                                  </p:stCondLst>
                                  <p:childTnLst>
                                    <p:animMotion origin="layout" path="M 6.25E-7 1.85185E-6 L -0.00091 0.04236 " pathEditMode="relative" rAng="0" ptsTypes="AA">
                                      <p:cBhvr>
                                        <p:cTn id="14" dur="1000" spd="-100000" fill="hold"/>
                                        <p:tgtEl>
                                          <p:spTgt spid="5"/>
                                        </p:tgtEl>
                                        <p:attrNameLst>
                                          <p:attrName>ppt_x</p:attrName>
                                          <p:attrName>ppt_y</p:attrName>
                                        </p:attrNameLst>
                                      </p:cBhvr>
                                      <p:rCtr x="-52" y="2106"/>
                                    </p:animMotion>
                                  </p:childTnLst>
                                </p:cTn>
                              </p:par>
                              <p:par>
                                <p:cTn id="15" presetID="10" presetClass="entr" presetSubtype="0" fill="hold" grpId="0" nodeType="withEffect">
                                  <p:stCondLst>
                                    <p:cond delay="20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cTn>
                              </p:par>
                              <p:par>
                                <p:cTn id="18" presetID="42" presetClass="path" presetSubtype="0" decel="100000" fill="hold" grpId="1" nodeType="withEffect">
                                  <p:stCondLst>
                                    <p:cond delay="200"/>
                                  </p:stCondLst>
                                  <p:childTnLst>
                                    <p:animMotion origin="layout" path="M 6.25E-7 1.85185E-6 L -0.00091 0.04236 " pathEditMode="relative" rAng="0" ptsTypes="AA">
                                      <p:cBhvr>
                                        <p:cTn id="19" dur="1000" spd="-100000" fill="hold"/>
                                        <p:tgtEl>
                                          <p:spTgt spid="7"/>
                                        </p:tgtEl>
                                        <p:attrNameLst>
                                          <p:attrName>ppt_x</p:attrName>
                                          <p:attrName>ppt_y</p:attrName>
                                        </p:attrNameLst>
                                      </p:cBhvr>
                                      <p:rCtr x="-52" y="2106"/>
                                    </p:animMotion>
                                  </p:childTnLst>
                                </p:cTn>
                              </p:par>
                              <p:par>
                                <p:cTn id="20" presetID="10" presetClass="entr" presetSubtype="0" fill="hold" nodeType="withEffect">
                                  <p:stCondLst>
                                    <p:cond delay="60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500"/>
                                        <p:tgtEl>
                                          <p:spTgt spid="9"/>
                                        </p:tgtEl>
                                      </p:cBhvr>
                                    </p:animEffect>
                                  </p:childTnLst>
                                </p:cTn>
                              </p:par>
                              <p:par>
                                <p:cTn id="23" presetID="42" presetClass="path" presetSubtype="0" decel="100000" fill="hold" nodeType="withEffect">
                                  <p:stCondLst>
                                    <p:cond delay="600"/>
                                  </p:stCondLst>
                                  <p:childTnLst>
                                    <p:animMotion origin="layout" path="M 6.25E-7 1.85185E-6 L -0.00091 0.04236 " pathEditMode="relative" rAng="0" ptsTypes="AA">
                                      <p:cBhvr>
                                        <p:cTn id="24" dur="1000" spd="-100000" fill="hold"/>
                                        <p:tgtEl>
                                          <p:spTgt spid="9"/>
                                        </p:tgtEl>
                                        <p:attrNameLst>
                                          <p:attrName>ppt_x</p:attrName>
                                          <p:attrName>ppt_y</p:attrName>
                                        </p:attrNameLst>
                                      </p:cBhvr>
                                      <p:rCtr x="-52" y="2106"/>
                                    </p:animMotion>
                                  </p:childTnLst>
                                </p:cTn>
                              </p:par>
                              <p:par>
                                <p:cTn id="25" presetID="10" presetClass="entr" presetSubtype="0" fill="hold" nodeType="withEffect">
                                  <p:stCondLst>
                                    <p:cond delay="600"/>
                                  </p:stCondLst>
                                  <p:childTnLst>
                                    <p:set>
                                      <p:cBhvr>
                                        <p:cTn id="26" dur="1" fill="hold">
                                          <p:stCondLst>
                                            <p:cond delay="0"/>
                                          </p:stCondLst>
                                        </p:cTn>
                                        <p:tgtEl>
                                          <p:spTgt spid="11"/>
                                        </p:tgtEl>
                                        <p:attrNameLst>
                                          <p:attrName>style.visibility</p:attrName>
                                        </p:attrNameLst>
                                      </p:cBhvr>
                                      <p:to>
                                        <p:strVal val="visible"/>
                                      </p:to>
                                    </p:set>
                                    <p:animEffect transition="in" filter="fade">
                                      <p:cBhvr>
                                        <p:cTn id="27" dur="500"/>
                                        <p:tgtEl>
                                          <p:spTgt spid="11"/>
                                        </p:tgtEl>
                                      </p:cBhvr>
                                    </p:animEffect>
                                  </p:childTnLst>
                                </p:cTn>
                              </p:par>
                              <p:par>
                                <p:cTn id="28" presetID="42" presetClass="path" presetSubtype="0" decel="100000" fill="hold" nodeType="withEffect">
                                  <p:stCondLst>
                                    <p:cond delay="600"/>
                                  </p:stCondLst>
                                  <p:childTnLst>
                                    <p:animMotion origin="layout" path="M 6.25E-7 -3.7037E-6 L 0.02865 0.00394 " pathEditMode="relative" rAng="0" ptsTypes="AA">
                                      <p:cBhvr>
                                        <p:cTn id="29" dur="1000" spd="-100000" fill="hold"/>
                                        <p:tgtEl>
                                          <p:spTgt spid="11"/>
                                        </p:tgtEl>
                                        <p:attrNameLst>
                                          <p:attrName>ppt_x</p:attrName>
                                          <p:attrName>ppt_y</p:attrName>
                                        </p:attrNameLst>
                                      </p:cBhvr>
                                      <p:rCtr x="1432" y="185"/>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5" grpId="1" animBg="1"/>
      <p:bldP spid="6" grpId="0"/>
      <p:bldP spid="6" grpId="1"/>
      <p:bldP spid="7" grpId="0"/>
      <p:bldP spid="7" grpId="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6D68D2-E29E-28BF-D9C2-3EDC57DD24D7}"/>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5C33B9EB-93E9-56C8-8C68-E9D7BE269036}"/>
              </a:ext>
            </a:extLst>
          </p:cNvPr>
          <p:cNvPicPr>
            <a:picLocks noChangeAspect="1"/>
          </p:cNvPicPr>
          <p:nvPr/>
        </p:nvPicPr>
        <p:blipFill>
          <a:blip r:embed="rId3"/>
          <a:srcRect l="10007" t="20437" r="8277" b="18284"/>
          <a:stretch/>
        </p:blipFill>
        <p:spPr>
          <a:xfrm>
            <a:off x="0" y="0"/>
            <a:ext cx="12192000" cy="6858000"/>
          </a:xfrm>
          <a:prstGeom prst="rect">
            <a:avLst/>
          </a:prstGeom>
        </p:spPr>
      </p:pic>
      <p:pic>
        <p:nvPicPr>
          <p:cNvPr id="3" name="Graphic 2">
            <a:extLst>
              <a:ext uri="{FF2B5EF4-FFF2-40B4-BE49-F238E27FC236}">
                <a16:creationId xmlns:a16="http://schemas.microsoft.com/office/drawing/2014/main" id="{86244EBE-61F5-F4FE-A826-960EDBAE5951}"/>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1702122" y="253445"/>
            <a:ext cx="231061" cy="325855"/>
          </a:xfrm>
          <a:prstGeom prst="rect">
            <a:avLst/>
          </a:prstGeom>
        </p:spPr>
      </p:pic>
      <p:sp>
        <p:nvSpPr>
          <p:cNvPr id="8" name="TextBox 7">
            <a:extLst>
              <a:ext uri="{FF2B5EF4-FFF2-40B4-BE49-F238E27FC236}">
                <a16:creationId xmlns:a16="http://schemas.microsoft.com/office/drawing/2014/main" id="{E685D0EA-4190-6D50-6C9D-C23DB196D8D2}"/>
              </a:ext>
            </a:extLst>
          </p:cNvPr>
          <p:cNvSpPr txBox="1"/>
          <p:nvPr/>
        </p:nvSpPr>
        <p:spPr>
          <a:xfrm>
            <a:off x="604071" y="559479"/>
            <a:ext cx="11098051" cy="692497"/>
          </a:xfrm>
          <a:prstGeom prst="rect">
            <a:avLst/>
          </a:prstGeom>
          <a:noFill/>
        </p:spPr>
        <p:txBody>
          <a:bodyPr wrap="square" rtlCol="0">
            <a:spAutoFit/>
          </a:bodyPr>
          <a:lstStyle/>
          <a:p>
            <a:r>
              <a:rPr lang="en-US" sz="3900">
                <a:solidFill>
                  <a:schemeClr val="bg1"/>
                </a:solidFill>
                <a:effectLst/>
                <a:latin typeface="+mj-lt"/>
                <a:ea typeface="Raleway" panose="020B0003030101060003" pitchFamily="34" charset="0"/>
                <a:cs typeface="Raleway" panose="020B0003030101060003" pitchFamily="34" charset="0"/>
              </a:rPr>
              <a:t>Earn $500 with Power of 3 Bonus and Boost</a:t>
            </a:r>
          </a:p>
        </p:txBody>
      </p:sp>
      <p:sp>
        <p:nvSpPr>
          <p:cNvPr id="6" name="Rounded Rectangle 5">
            <a:extLst>
              <a:ext uri="{FF2B5EF4-FFF2-40B4-BE49-F238E27FC236}">
                <a16:creationId xmlns:a16="http://schemas.microsoft.com/office/drawing/2014/main" id="{B2952F28-EC1F-72E5-BF9A-B7C4EBADFFE2}"/>
              </a:ext>
            </a:extLst>
          </p:cNvPr>
          <p:cNvSpPr/>
          <p:nvPr/>
        </p:nvSpPr>
        <p:spPr>
          <a:xfrm>
            <a:off x="4129549" y="1468073"/>
            <a:ext cx="8062451" cy="1539537"/>
          </a:xfrm>
          <a:prstGeom prst="roundRect">
            <a:avLst>
              <a:gd name="adj" fmla="val 0"/>
            </a:avLst>
          </a:prstGeom>
          <a:solidFill>
            <a:srgbClr val="C6C24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4764D82F-172F-8725-F51D-6102DE909651}"/>
              </a:ext>
            </a:extLst>
          </p:cNvPr>
          <p:cNvSpPr txBox="1"/>
          <p:nvPr/>
        </p:nvSpPr>
        <p:spPr>
          <a:xfrm>
            <a:off x="4227873" y="1542389"/>
            <a:ext cx="3709462" cy="1077218"/>
          </a:xfrm>
          <a:prstGeom prst="rect">
            <a:avLst/>
          </a:prstGeom>
          <a:noFill/>
        </p:spPr>
        <p:txBody>
          <a:bodyPr wrap="square" rtlCol="0">
            <a:spAutoFit/>
          </a:bodyPr>
          <a:lstStyle/>
          <a:p>
            <a:pPr marL="285750" indent="-285750">
              <a:spcAft>
                <a:spcPts val="1200"/>
              </a:spcAft>
              <a:buFont typeface="Arial" panose="020B0604020202020204" pitchFamily="34" charset="0"/>
              <a:buChar char="•"/>
            </a:pPr>
            <a:r>
              <a:rPr lang="en-US" sz="1600" b="0" i="0">
                <a:solidFill>
                  <a:schemeClr val="bg1"/>
                </a:solidFill>
                <a:effectLst/>
                <a:latin typeface="Raleway" panose="020B0003030101060003" pitchFamily="34" charset="0"/>
              </a:rPr>
              <a:t>By helping just 4 people get started with the Foundational Wellness Bundle on </a:t>
            </a:r>
            <a:r>
              <a:rPr lang="en-US" sz="1600" b="0" i="0" err="1">
                <a:solidFill>
                  <a:schemeClr val="bg1"/>
                </a:solidFill>
                <a:effectLst/>
                <a:latin typeface="Raleway" panose="020B0003030101060003" pitchFamily="34" charset="0"/>
              </a:rPr>
              <a:t>d</a:t>
            </a:r>
            <a:r>
              <a:rPr lang="en-US" sz="1600" err="1">
                <a:solidFill>
                  <a:schemeClr val="bg1"/>
                </a:solidFill>
                <a:effectLst/>
                <a:latin typeface="Raleway" panose="020B0003030101060003" pitchFamily="34" charset="0"/>
              </a:rPr>
              <a:t>ō</a:t>
            </a:r>
            <a:r>
              <a:rPr lang="en-US" sz="1600" b="0" i="0" err="1">
                <a:solidFill>
                  <a:schemeClr val="bg1"/>
                </a:solidFill>
                <a:effectLst/>
                <a:latin typeface="Raleway" panose="020B0003030101060003" pitchFamily="34" charset="0"/>
              </a:rPr>
              <a:t>TERRA</a:t>
            </a:r>
            <a:r>
              <a:rPr lang="en-US" sz="1600" b="0" i="0">
                <a:solidFill>
                  <a:schemeClr val="bg1"/>
                </a:solidFill>
                <a:effectLst/>
                <a:latin typeface="Raleway" panose="020B0003030101060003" pitchFamily="34" charset="0"/>
              </a:rPr>
              <a:t> Rewards, you’ll earn $100. </a:t>
            </a:r>
          </a:p>
        </p:txBody>
      </p:sp>
      <p:pic>
        <p:nvPicPr>
          <p:cNvPr id="9" name="Picture 8" descr="A qr code with a number&#10;&#10;AI-generated content may be incorrect.">
            <a:extLst>
              <a:ext uri="{FF2B5EF4-FFF2-40B4-BE49-F238E27FC236}">
                <a16:creationId xmlns:a16="http://schemas.microsoft.com/office/drawing/2014/main" id="{AB0A8AA2-6D22-74D6-578A-CC34AE0C8ED3}"/>
              </a:ext>
            </a:extLst>
          </p:cNvPr>
          <p:cNvPicPr>
            <a:picLocks noChangeAspect="1"/>
          </p:cNvPicPr>
          <p:nvPr/>
        </p:nvPicPr>
        <p:blipFill>
          <a:blip r:embed="rId6"/>
          <a:stretch>
            <a:fillRect/>
          </a:stretch>
        </p:blipFill>
        <p:spPr>
          <a:xfrm>
            <a:off x="9971621" y="3549978"/>
            <a:ext cx="1630470" cy="1630470"/>
          </a:xfrm>
          <a:prstGeom prst="rect">
            <a:avLst/>
          </a:prstGeom>
        </p:spPr>
      </p:pic>
      <p:sp>
        <p:nvSpPr>
          <p:cNvPr id="10" name="TextBox 9">
            <a:extLst>
              <a:ext uri="{FF2B5EF4-FFF2-40B4-BE49-F238E27FC236}">
                <a16:creationId xmlns:a16="http://schemas.microsoft.com/office/drawing/2014/main" id="{2E07D498-0AC5-9842-0BC1-C8A2784ED1C1}"/>
              </a:ext>
            </a:extLst>
          </p:cNvPr>
          <p:cNvSpPr txBox="1"/>
          <p:nvPr/>
        </p:nvSpPr>
        <p:spPr>
          <a:xfrm>
            <a:off x="7937335" y="4180547"/>
            <a:ext cx="1862007" cy="369332"/>
          </a:xfrm>
          <a:prstGeom prst="rect">
            <a:avLst/>
          </a:prstGeom>
          <a:noFill/>
        </p:spPr>
        <p:txBody>
          <a:bodyPr wrap="square" rtlCol="0">
            <a:spAutoFit/>
          </a:bodyPr>
          <a:lstStyle/>
          <a:p>
            <a:pPr algn="r"/>
            <a:r>
              <a:rPr lang="en-US" b="1" i="0">
                <a:solidFill>
                  <a:schemeClr val="bg1"/>
                </a:solidFill>
                <a:effectLst/>
                <a:latin typeface="Raleway" panose="020B0003030101060003" pitchFamily="34" charset="0"/>
              </a:rPr>
              <a:t>Path to $500</a:t>
            </a:r>
            <a:endParaRPr lang="en-US" b="1">
              <a:solidFill>
                <a:schemeClr val="bg1"/>
              </a:solidFill>
              <a:effectLst/>
              <a:latin typeface="Raleway" panose="020B0003030101060003" pitchFamily="34" charset="0"/>
              <a:ea typeface="Raleway" panose="020B0003030101060003" pitchFamily="34" charset="0"/>
              <a:cs typeface="Raleway" panose="020B0003030101060003" pitchFamily="34" charset="0"/>
            </a:endParaRPr>
          </a:p>
        </p:txBody>
      </p:sp>
      <p:sp>
        <p:nvSpPr>
          <p:cNvPr id="11" name="TextBox 10">
            <a:extLst>
              <a:ext uri="{FF2B5EF4-FFF2-40B4-BE49-F238E27FC236}">
                <a16:creationId xmlns:a16="http://schemas.microsoft.com/office/drawing/2014/main" id="{345A4F29-410A-24B7-683C-A4748FA5BC31}"/>
              </a:ext>
            </a:extLst>
          </p:cNvPr>
          <p:cNvSpPr txBox="1"/>
          <p:nvPr/>
        </p:nvSpPr>
        <p:spPr>
          <a:xfrm>
            <a:off x="7855976" y="1542389"/>
            <a:ext cx="4050890" cy="1323439"/>
          </a:xfrm>
          <a:prstGeom prst="rect">
            <a:avLst/>
          </a:prstGeom>
          <a:noFill/>
        </p:spPr>
        <p:txBody>
          <a:bodyPr wrap="square" rtlCol="0">
            <a:spAutoFit/>
          </a:bodyPr>
          <a:lstStyle/>
          <a:p>
            <a:pPr marL="285750" indent="-285750" algn="l">
              <a:spcAft>
                <a:spcPts val="1200"/>
              </a:spcAft>
              <a:buFont typeface="Arial" panose="020B0604020202020204" pitchFamily="34" charset="0"/>
              <a:buChar char="•"/>
            </a:pPr>
            <a:r>
              <a:rPr lang="en-US" sz="1600" b="0" i="0">
                <a:solidFill>
                  <a:schemeClr val="bg1"/>
                </a:solidFill>
                <a:effectLst/>
                <a:latin typeface="Raleway" panose="020B0003030101060003" pitchFamily="34" charset="0"/>
              </a:rPr>
              <a:t>Teach 3 people to do the same, </a:t>
            </a:r>
            <a:br>
              <a:rPr lang="en-US" sz="1600" b="0" i="0">
                <a:solidFill>
                  <a:schemeClr val="bg1"/>
                </a:solidFill>
                <a:effectLst/>
                <a:latin typeface="Raleway" panose="020B0003030101060003" pitchFamily="34" charset="0"/>
              </a:rPr>
            </a:br>
            <a:r>
              <a:rPr lang="en-US" sz="1600" b="0" i="0">
                <a:solidFill>
                  <a:schemeClr val="bg1"/>
                </a:solidFill>
                <a:effectLst/>
                <a:latin typeface="Raleway" panose="020B0003030101060003" pitchFamily="34" charset="0"/>
              </a:rPr>
              <a:t>and help 3 more people get </a:t>
            </a:r>
            <a:br>
              <a:rPr lang="en-US" sz="1600" b="0" i="0">
                <a:solidFill>
                  <a:schemeClr val="bg1"/>
                </a:solidFill>
                <a:effectLst/>
                <a:latin typeface="Raleway" panose="020B0003030101060003" pitchFamily="34" charset="0"/>
              </a:rPr>
            </a:br>
            <a:r>
              <a:rPr lang="en-US" sz="1600" b="0" i="0">
                <a:solidFill>
                  <a:schemeClr val="bg1"/>
                </a:solidFill>
                <a:effectLst/>
                <a:latin typeface="Raleway" panose="020B0003030101060003" pitchFamily="34" charset="0"/>
              </a:rPr>
              <a:t>started, to earn $500 each month—without pressure, complicated sales tactics, or rigid schedules.</a:t>
            </a:r>
          </a:p>
        </p:txBody>
      </p:sp>
    </p:spTree>
    <p:extLst>
      <p:ext uri="{BB962C8B-B14F-4D97-AF65-F5344CB8AC3E}">
        <p14:creationId xmlns:p14="http://schemas.microsoft.com/office/powerpoint/2010/main" val="15696985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F0F671-D1CA-63B5-CCF1-894679DE3B3F}"/>
            </a:ext>
          </a:extLst>
        </p:cNvPr>
        <p:cNvGrpSpPr/>
        <p:nvPr/>
      </p:nvGrpSpPr>
      <p:grpSpPr>
        <a:xfrm>
          <a:off x="0" y="0"/>
          <a:ext cx="0" cy="0"/>
          <a:chOff x="0" y="0"/>
          <a:chExt cx="0" cy="0"/>
        </a:xfrm>
      </p:grpSpPr>
      <p:pic>
        <p:nvPicPr>
          <p:cNvPr id="11" name="Picture 10">
            <a:extLst>
              <a:ext uri="{FF2B5EF4-FFF2-40B4-BE49-F238E27FC236}">
                <a16:creationId xmlns:a16="http://schemas.microsoft.com/office/drawing/2014/main" id="{4E0843C2-6AB8-060A-1E98-D9A7D0EE7AAB}"/>
              </a:ext>
            </a:extLst>
          </p:cNvPr>
          <p:cNvPicPr>
            <a:picLocks noChangeAspect="1"/>
          </p:cNvPicPr>
          <p:nvPr/>
        </p:nvPicPr>
        <p:blipFill>
          <a:blip r:embed="rId2">
            <a:extLst>
              <a:ext uri="{28A0092B-C50C-407E-A947-70E740481C1C}">
                <a14:useLocalDpi xmlns:a14="http://schemas.microsoft.com/office/drawing/2010/main" val="0"/>
              </a:ext>
            </a:extLst>
          </a:blip>
          <a:srcRect t="28825" b="33712"/>
          <a:stretch>
            <a:fillRect/>
          </a:stretch>
        </p:blipFill>
        <p:spPr>
          <a:xfrm>
            <a:off x="-25400" y="3429001"/>
            <a:ext cx="12217400" cy="3429000"/>
          </a:xfrm>
          <a:prstGeom prst="rect">
            <a:avLst/>
          </a:prstGeom>
        </p:spPr>
      </p:pic>
      <p:pic>
        <p:nvPicPr>
          <p:cNvPr id="9" name="Graphic 8">
            <a:extLst>
              <a:ext uri="{FF2B5EF4-FFF2-40B4-BE49-F238E27FC236}">
                <a16:creationId xmlns:a16="http://schemas.microsoft.com/office/drawing/2014/main" id="{4D60599E-03AC-05F5-0409-AF238DFA927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79122" y="328597"/>
            <a:ext cx="5690931" cy="1398618"/>
          </a:xfrm>
          <a:prstGeom prst="rect">
            <a:avLst/>
          </a:prstGeom>
        </p:spPr>
      </p:pic>
      <p:sp>
        <p:nvSpPr>
          <p:cNvPr id="12" name="Rectangle 11">
            <a:extLst>
              <a:ext uri="{FF2B5EF4-FFF2-40B4-BE49-F238E27FC236}">
                <a16:creationId xmlns:a16="http://schemas.microsoft.com/office/drawing/2014/main" id="{C63C75AB-7D99-3D46-5BB1-CB50942C541D}"/>
              </a:ext>
            </a:extLst>
          </p:cNvPr>
          <p:cNvSpPr/>
          <p:nvPr/>
        </p:nvSpPr>
        <p:spPr>
          <a:xfrm>
            <a:off x="325377" y="5432123"/>
            <a:ext cx="7499600" cy="109728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3" name="Group 12">
            <a:extLst>
              <a:ext uri="{FF2B5EF4-FFF2-40B4-BE49-F238E27FC236}">
                <a16:creationId xmlns:a16="http://schemas.microsoft.com/office/drawing/2014/main" id="{E2B64E15-D0DD-83AE-61DF-3B6DFB76F6C7}"/>
              </a:ext>
            </a:extLst>
          </p:cNvPr>
          <p:cNvGrpSpPr/>
          <p:nvPr/>
        </p:nvGrpSpPr>
        <p:grpSpPr>
          <a:xfrm>
            <a:off x="579122" y="5672987"/>
            <a:ext cx="6992110" cy="615553"/>
            <a:chOff x="579122" y="4554539"/>
            <a:chExt cx="6992110" cy="615553"/>
          </a:xfrm>
        </p:grpSpPr>
        <p:sp>
          <p:nvSpPr>
            <p:cNvPr id="6" name="TextBox 5">
              <a:extLst>
                <a:ext uri="{FF2B5EF4-FFF2-40B4-BE49-F238E27FC236}">
                  <a16:creationId xmlns:a16="http://schemas.microsoft.com/office/drawing/2014/main" id="{1C180C11-C055-FFCC-CDB0-9D29FEAA65B4}"/>
                </a:ext>
              </a:extLst>
            </p:cNvPr>
            <p:cNvSpPr txBox="1"/>
            <p:nvPr/>
          </p:nvSpPr>
          <p:spPr>
            <a:xfrm>
              <a:off x="1246418" y="4554539"/>
              <a:ext cx="6324814" cy="615553"/>
            </a:xfrm>
            <a:prstGeom prst="rect">
              <a:avLst/>
            </a:prstGeom>
            <a:noFill/>
          </p:spPr>
          <p:txBody>
            <a:bodyPr wrap="square" lIns="0" tIns="0" rIns="0" bIns="0" rtlCol="0">
              <a:spAutoFit/>
            </a:bodyPr>
            <a:lstStyle/>
            <a:p>
              <a:r>
                <a:rPr lang="en-US" sz="2000"/>
                <a:t>Helping your customers become loyal product users is one of the best things you can do for your business</a:t>
              </a:r>
            </a:p>
          </p:txBody>
        </p:sp>
        <p:pic>
          <p:nvPicPr>
            <p:cNvPr id="7" name="Graphic 6">
              <a:extLst>
                <a:ext uri="{FF2B5EF4-FFF2-40B4-BE49-F238E27FC236}">
                  <a16:creationId xmlns:a16="http://schemas.microsoft.com/office/drawing/2014/main" id="{370AD9A3-0D55-B6E6-2F1D-3EAD39413E1B}"/>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579122" y="4554539"/>
              <a:ext cx="518156" cy="597871"/>
            </a:xfrm>
            <a:prstGeom prst="rect">
              <a:avLst/>
            </a:prstGeom>
          </p:spPr>
        </p:pic>
      </p:grpSp>
      <p:sp>
        <p:nvSpPr>
          <p:cNvPr id="14" name="TextBox 13">
            <a:extLst>
              <a:ext uri="{FF2B5EF4-FFF2-40B4-BE49-F238E27FC236}">
                <a16:creationId xmlns:a16="http://schemas.microsoft.com/office/drawing/2014/main" id="{9843A0B3-2333-4478-E024-548E915AD2C8}"/>
              </a:ext>
            </a:extLst>
          </p:cNvPr>
          <p:cNvSpPr txBox="1"/>
          <p:nvPr/>
        </p:nvSpPr>
        <p:spPr>
          <a:xfrm>
            <a:off x="579122" y="1968079"/>
            <a:ext cx="11106910" cy="1231106"/>
          </a:xfrm>
          <a:prstGeom prst="rect">
            <a:avLst/>
          </a:prstGeom>
          <a:noFill/>
        </p:spPr>
        <p:txBody>
          <a:bodyPr wrap="square" lIns="0" tIns="0" rIns="0" bIns="0" rtlCol="0">
            <a:spAutoFit/>
          </a:bodyPr>
          <a:lstStyle/>
          <a:p>
            <a:r>
              <a:rPr lang="en-US" sz="2000"/>
              <a:t>By participating, you </a:t>
            </a:r>
            <a:r>
              <a:rPr lang="en-US" sz="2000" b="1"/>
              <a:t>unlock additional earning potential </a:t>
            </a:r>
            <a:r>
              <a:rPr lang="en-US" sz="2000"/>
              <a:t>through commissions and bonuses like Fast Start, Power of 3, and </a:t>
            </a:r>
            <a:r>
              <a:rPr lang="en-US" sz="2000" err="1"/>
              <a:t>Unilevel</a:t>
            </a:r>
            <a:r>
              <a:rPr lang="en-US" sz="2000"/>
              <a:t>. Consistently placing a monthly Rewards order of at least 100 PV helps you meet volume and growth requirements, improve customer retention, and set yourself up for </a:t>
            </a:r>
            <a:r>
              <a:rPr lang="en-US" sz="2000" b="1"/>
              <a:t>long-term success. </a:t>
            </a:r>
          </a:p>
        </p:txBody>
      </p:sp>
    </p:spTree>
    <p:extLst>
      <p:ext uri="{BB962C8B-B14F-4D97-AF65-F5344CB8AC3E}">
        <p14:creationId xmlns:p14="http://schemas.microsoft.com/office/powerpoint/2010/main" val="7500556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01_doTERRA Template_040524">
  <a:themeElements>
    <a:clrScheme name="Custom 128">
      <a:dk1>
        <a:srgbClr val="000000"/>
      </a:dk1>
      <a:lt1>
        <a:srgbClr val="FFFFFF"/>
      </a:lt1>
      <a:dk2>
        <a:srgbClr val="334557"/>
      </a:dk2>
      <a:lt2>
        <a:srgbClr val="FFFFFF"/>
      </a:lt2>
      <a:accent1>
        <a:srgbClr val="BD8ACA"/>
      </a:accent1>
      <a:accent2>
        <a:srgbClr val="CC7972"/>
      </a:accent2>
      <a:accent3>
        <a:srgbClr val="78A2D0"/>
      </a:accent3>
      <a:accent4>
        <a:srgbClr val="9682A5"/>
      </a:accent4>
      <a:accent5>
        <a:srgbClr val="FFD46E"/>
      </a:accent5>
      <a:accent6>
        <a:srgbClr val="88C98D"/>
      </a:accent6>
      <a:hlink>
        <a:srgbClr val="6E98A2"/>
      </a:hlink>
      <a:folHlink>
        <a:srgbClr val="334555"/>
      </a:folHlink>
    </a:clrScheme>
    <a:fontScheme name="RlwyPPT">
      <a:majorFont>
        <a:latin typeface="Raleway ExtraBold"/>
        <a:ea typeface=""/>
        <a:cs typeface=""/>
      </a:majorFont>
      <a:minorFont>
        <a:latin typeface="Raleway"/>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01_doTERRA Template_040524" id="{6E282D50-255B-1D49-8E1C-671F848704EF}" vid="{8280427F-E589-6946-92B7-562042F7D9B2}"/>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9a2196d7-210b-4ae1-9d21-625a17731f20" xsi:nil="true"/>
    <lcf76f155ced4ddcb4097134ff3c332f xmlns="2b855e3d-f38e-410c-af96-f677c1f8b70f">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4C514C753B15184C91F31C6006105400" ma:contentTypeVersion="15" ma:contentTypeDescription="Create a new document." ma:contentTypeScope="" ma:versionID="811b16d6ee7971b9d0c634d08bbcf217">
  <xsd:schema xmlns:xsd="http://www.w3.org/2001/XMLSchema" xmlns:xs="http://www.w3.org/2001/XMLSchema" xmlns:p="http://schemas.microsoft.com/office/2006/metadata/properties" xmlns:ns2="2b855e3d-f38e-410c-af96-f677c1f8b70f" xmlns:ns3="9a2196d7-210b-4ae1-9d21-625a17731f20" targetNamespace="http://schemas.microsoft.com/office/2006/metadata/properties" ma:root="true" ma:fieldsID="f6ce668e004be8a9a17e0349a8abf612" ns2:_="" ns3:_="">
    <xsd:import namespace="2b855e3d-f38e-410c-af96-f677c1f8b70f"/>
    <xsd:import namespace="9a2196d7-210b-4ae1-9d21-625a17731f20"/>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DateTaken" minOccurs="0"/>
                <xsd:element ref="ns2:MediaLengthInSeconds"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b855e3d-f38e-410c-af96-f677c1f8b70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LengthInSeconds" ma:index="13" nillable="true" ma:displayName="MediaLengthInSeconds" ma:hidden="true" ma:internalName="MediaLengthInSeconds" ma:readOnly="true">
      <xsd:simpleType>
        <xsd:restriction base="dms:Unknown"/>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60b466d0-eda1-4125-9e76-553919825d47" ma:termSetId="09814cd3-568e-fe90-9814-8d621ff8fb84" ma:anchorId="fba54fb3-c3e1-fe81-a776-ca4b69148c4d" ma:open="true" ma:isKeyword="false">
      <xsd:complexType>
        <xsd:sequence>
          <xsd:element ref="pc:Terms" minOccurs="0" maxOccurs="1"/>
        </xsd:sequence>
      </xsd:complex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SearchProperties" ma:index="21" nillable="true" ma:displayName="MediaServiceSearchProperties" ma:hidden="true" ma:internalName="MediaServiceSearchProperties" ma:readOnly="true">
      <xsd:simpleType>
        <xsd:restriction base="dms:Note"/>
      </xsd:simpleType>
    </xsd:element>
    <xsd:element name="MediaServiceBillingMetadata" ma:index="22"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9a2196d7-210b-4ae1-9d21-625a17731f20"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6" nillable="true" ma:displayName="Taxonomy Catch All Column" ma:hidden="true" ma:list="{82b47e5b-5c65-42de-9cf0-6ecc41c5c9d1}" ma:internalName="TaxCatchAll" ma:showField="CatchAllData" ma:web="9a2196d7-210b-4ae1-9d21-625a17731f2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2935D14C-ABD5-4EFA-BC3C-2C1851133484}">
  <ds:schemaRefs>
    <ds:schemaRef ds:uri="http://schemas.microsoft.com/sharepoint/v3/contenttype/forms"/>
  </ds:schemaRefs>
</ds:datastoreItem>
</file>

<file path=customXml/itemProps2.xml><?xml version="1.0" encoding="utf-8"?>
<ds:datastoreItem xmlns:ds="http://schemas.openxmlformats.org/officeDocument/2006/customXml" ds:itemID="{5B87343E-707F-482B-83F6-2D79237B9A76}">
  <ds:schemaRefs>
    <ds:schemaRef ds:uri="2b855e3d-f38e-410c-af96-f677c1f8b70f"/>
    <ds:schemaRef ds:uri="http://schemas.microsoft.com/office/2006/metadata/properties"/>
    <ds:schemaRef ds:uri="http://schemas.microsoft.com/office/infopath/2007/PartnerControls"/>
    <ds:schemaRef ds:uri="http://www.w3.org/XML/1998/namespace"/>
    <ds:schemaRef ds:uri="http://purl.org/dc/elements/1.1/"/>
    <ds:schemaRef ds:uri="http://schemas.microsoft.com/office/2006/documentManagement/types"/>
    <ds:schemaRef ds:uri="9a2196d7-210b-4ae1-9d21-625a17731f20"/>
    <ds:schemaRef ds:uri="http://schemas.openxmlformats.org/package/2006/metadata/core-properties"/>
    <ds:schemaRef ds:uri="http://purl.org/dc/dcmitype/"/>
    <ds:schemaRef ds:uri="http://purl.org/dc/terms/"/>
  </ds:schemaRefs>
</ds:datastoreItem>
</file>

<file path=customXml/itemProps3.xml><?xml version="1.0" encoding="utf-8"?>
<ds:datastoreItem xmlns:ds="http://schemas.openxmlformats.org/officeDocument/2006/customXml" ds:itemID="{2C4374CA-755A-48C5-9B9E-1102479433D8}">
  <ds:schemaRefs>
    <ds:schemaRef ds:uri="2b855e3d-f38e-410c-af96-f677c1f8b70f"/>
    <ds:schemaRef ds:uri="9a2196d7-210b-4ae1-9d21-625a17731f20"/>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01_doTERRA Template_040524</Template>
  <TotalTime>225</TotalTime>
  <Words>4962</Words>
  <Application>Microsoft Office PowerPoint</Application>
  <PresentationFormat>Widescreen</PresentationFormat>
  <Paragraphs>522</Paragraphs>
  <Slides>35</Slides>
  <Notes>32</Notes>
  <HiddenSlides>0</HiddenSlides>
  <MMClips>0</MMClips>
  <ScaleCrop>false</ScaleCrop>
  <HeadingPairs>
    <vt:vector size="6" baseType="variant">
      <vt:variant>
        <vt:lpstr>Fonts Used</vt:lpstr>
      </vt:variant>
      <vt:variant>
        <vt:i4>12</vt:i4>
      </vt:variant>
      <vt:variant>
        <vt:lpstr>Theme</vt:lpstr>
      </vt:variant>
      <vt:variant>
        <vt:i4>1</vt:i4>
      </vt:variant>
      <vt:variant>
        <vt:lpstr>Slide Titles</vt:lpstr>
      </vt:variant>
      <vt:variant>
        <vt:i4>35</vt:i4>
      </vt:variant>
    </vt:vector>
  </HeadingPairs>
  <TitlesOfParts>
    <vt:vector size="48" baseType="lpstr">
      <vt:lpstr>Aptos</vt:lpstr>
      <vt:lpstr>Arial</vt:lpstr>
      <vt:lpstr>Courier New</vt:lpstr>
      <vt:lpstr>Raleway</vt:lpstr>
      <vt:lpstr>Raleway dT</vt:lpstr>
      <vt:lpstr>Raleway ExtraBold</vt:lpstr>
      <vt:lpstr>Raleway Medium</vt:lpstr>
      <vt:lpstr>RalewaydT-Black</vt:lpstr>
      <vt:lpstr>RalewaydT-Bold</vt:lpstr>
      <vt:lpstr>RalewaydT-ExtraBold</vt:lpstr>
      <vt:lpstr>RlwyPPT Med</vt:lpstr>
      <vt:lpstr>Symbol</vt:lpstr>
      <vt:lpstr>01_doTERRA Template_040524</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Brittany Frey</dc:creator>
  <cp:lastModifiedBy>Brittany Frey</cp:lastModifiedBy>
  <cp:revision>2</cp:revision>
  <dcterms:created xsi:type="dcterms:W3CDTF">2025-05-16T18:45:52Z</dcterms:created>
  <dcterms:modified xsi:type="dcterms:W3CDTF">2025-07-11T19:03:29Z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0x0101004C514C753B15184C91F31C6006105400</vt:lpwstr>
  </property>
  <property fmtid="{D5CDD505-2E9C-101B-9397-08002B2CF9AE}" pid="3" name="MediaServiceImageTags">
    <vt:lpwstr/>
  </property>
</Properties>
</file>