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5257" r:id="rId4"/>
  </p:sldMasterIdLst>
  <p:notesMasterIdLst>
    <p:notesMasterId r:id="rId18"/>
  </p:notesMasterIdLst>
  <p:handoutMasterIdLst>
    <p:handoutMasterId r:id="rId19"/>
  </p:handoutMasterIdLst>
  <p:sldIdLst>
    <p:sldId id="2142533048" r:id="rId5"/>
    <p:sldId id="2142533045" r:id="rId6"/>
    <p:sldId id="2142533049" r:id="rId7"/>
    <p:sldId id="2142533034" r:id="rId8"/>
    <p:sldId id="2142533036" r:id="rId9"/>
    <p:sldId id="2142533037" r:id="rId10"/>
    <p:sldId id="2142533038" r:id="rId11"/>
    <p:sldId id="2142533039" r:id="rId12"/>
    <p:sldId id="2142533040" r:id="rId13"/>
    <p:sldId id="2142533041" r:id="rId14"/>
    <p:sldId id="2142533043" r:id="rId15"/>
    <p:sldId id="2142533042" r:id="rId16"/>
    <p:sldId id="2142533047" r:id="rId17"/>
  </p:sldIdLst>
  <p:sldSz cx="12192000" cy="6858000"/>
  <p:notesSz cx="6858000" cy="9144000"/>
  <p:embeddedFontLst>
    <p:embeddedFont>
      <p:font typeface="Raleway" pitchFamily="2" charset="0"/>
      <p:regular r:id="rId20"/>
      <p:bold r:id="rId21"/>
      <p:italic r:id="rId22"/>
      <p:boldItalic r:id="rId23"/>
    </p:embeddedFont>
    <p:embeddedFont>
      <p:font typeface="Segoe UI" panose="020B0502040204020203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2B7324-8897-67B9-4A6D-D1FD2FC62454}" name="Mihaela Oprea" initials="MO" userId="S::moprea@doterra.com::79e8a1fa-7ac6-4577-92af-e2ae7d571d6c" providerId="AD"/>
  <p188:author id="{69AD6C75-29CD-6500-B548-4357796A628E}" name="Jordan Plowright" initials="JP" userId="S::jplowright@doterra.com::b40cc9de-dcbb-4b05-a0c3-862f1082d0d3" providerId="AD"/>
  <p188:author id="{2884D29A-3C73-2746-B64A-7638FD07EEE6}" name="Ulrike Steinhagen" initials="US" userId="S::usteinhagen@doterra.com::1f15b762-ac87-461c-95c5-a3bf83ad4e52" providerId="AD"/>
  <p188:author id="{A361C1A2-83DD-8F2D-ED7D-E664E5B56EDB}" name="Felicity Bowen-Hill" initials="FB" userId="S::fbowen@doterra.com::575b904e-aadc-4c47-8eb3-d262258325d2" providerId="AD"/>
  <p188:author id="{D7D189AB-07A0-45E9-F031-7421E66ED553}" name="Jake Cheesman" initials="JC" userId="S::jcheesman@doterra.com::c1e9df0f-0eb3-4af3-a25d-7634725a85f9" providerId="AD"/>
  <p188:author id="{861B58B3-80E4-DD49-CBDC-C22EEA8DDED7}" name="Nikki Hayhurst" initials="NH" userId="S::nhayhurst@doterra.com::33c40032-60f7-4c5d-af18-a1a0acf3e27f" providerId="AD"/>
  <p188:author id="{157EBEBC-50C4-D88D-D8FE-D71AB4882F36}" name="Mark Wolfert Jr." initials="MJ" userId="S::mjwolfert@doterra.com::a5e8790d-22a0-4900-8a41-9416a625c33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4657"/>
    <a:srgbClr val="000000"/>
    <a:srgbClr val="BA2020"/>
    <a:srgbClr val="FF2600"/>
    <a:srgbClr val="4E748B"/>
    <a:srgbClr val="FCEDDF"/>
    <a:srgbClr val="273A45"/>
    <a:srgbClr val="156082"/>
    <a:srgbClr val="FFFF00"/>
    <a:srgbClr val="9659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a Bolt" userId="54c6df2d-d5ed-459c-884d-00ecfe3cd542" providerId="ADAL" clId="{A3E080AE-0F95-4AFA-A66C-6269F0687EFD}"/>
    <pc:docChg chg="modSld">
      <pc:chgData name="Marina Bolt" userId="54c6df2d-d5ed-459c-884d-00ecfe3cd542" providerId="ADAL" clId="{A3E080AE-0F95-4AFA-A66C-6269F0687EFD}" dt="2026-08-27T08:42:47.352" v="9" actId="404"/>
      <pc:docMkLst>
        <pc:docMk/>
      </pc:docMkLst>
      <pc:sldChg chg="modSp">
        <pc:chgData name="Marina Bolt" userId="54c6df2d-d5ed-459c-884d-00ecfe3cd542" providerId="ADAL" clId="{A3E080AE-0F95-4AFA-A66C-6269F0687EFD}" dt="2026-08-27T08:41:43.761" v="6" actId="108"/>
        <pc:sldMkLst>
          <pc:docMk/>
          <pc:sldMk cId="2077773591" sldId="2142533034"/>
        </pc:sldMkLst>
        <pc:spChg chg="mod">
          <ac:chgData name="Marina Bolt" userId="54c6df2d-d5ed-459c-884d-00ecfe3cd542" providerId="ADAL" clId="{A3E080AE-0F95-4AFA-A66C-6269F0687EFD}" dt="2026-08-27T08:41:40.626" v="5" actId="108"/>
          <ac:spMkLst>
            <pc:docMk/>
            <pc:sldMk cId="2077773591" sldId="2142533034"/>
            <ac:spMk id="11" creationId="{809E1BF1-E2A5-1F11-0436-F37282C96B2F}"/>
          </ac:spMkLst>
        </pc:spChg>
        <pc:spChg chg="mod">
          <ac:chgData name="Marina Bolt" userId="54c6df2d-d5ed-459c-884d-00ecfe3cd542" providerId="ADAL" clId="{A3E080AE-0F95-4AFA-A66C-6269F0687EFD}" dt="2026-08-27T08:41:43.761" v="6" actId="108"/>
          <ac:spMkLst>
            <pc:docMk/>
            <pc:sldMk cId="2077773591" sldId="2142533034"/>
            <ac:spMk id="12" creationId="{A32CFFAD-F8B5-6AA4-0A09-FC67BD0D84DC}"/>
          </ac:spMkLst>
        </pc:spChg>
      </pc:sldChg>
      <pc:sldChg chg="modSp mod">
        <pc:chgData name="Marina Bolt" userId="54c6df2d-d5ed-459c-884d-00ecfe3cd542" providerId="ADAL" clId="{A3E080AE-0F95-4AFA-A66C-6269F0687EFD}" dt="2026-08-27T08:42:01.402" v="7" actId="404"/>
        <pc:sldMkLst>
          <pc:docMk/>
          <pc:sldMk cId="3951646790" sldId="2142533039"/>
        </pc:sldMkLst>
        <pc:spChg chg="mod">
          <ac:chgData name="Marina Bolt" userId="54c6df2d-d5ed-459c-884d-00ecfe3cd542" providerId="ADAL" clId="{A3E080AE-0F95-4AFA-A66C-6269F0687EFD}" dt="2026-08-27T08:42:01.402" v="7" actId="404"/>
          <ac:spMkLst>
            <pc:docMk/>
            <pc:sldMk cId="3951646790" sldId="2142533039"/>
            <ac:spMk id="5" creationId="{FF68E335-68C2-7F87-5EB3-1A82EFEA826C}"/>
          </ac:spMkLst>
        </pc:spChg>
        <pc:spChg chg="mod">
          <ac:chgData name="Marina Bolt" userId="54c6df2d-d5ed-459c-884d-00ecfe3cd542" providerId="ADAL" clId="{A3E080AE-0F95-4AFA-A66C-6269F0687EFD}" dt="2026-08-27T08:42:01.402" v="7" actId="404"/>
          <ac:spMkLst>
            <pc:docMk/>
            <pc:sldMk cId="3951646790" sldId="2142533039"/>
            <ac:spMk id="6" creationId="{1BE14667-FEBB-1FAD-A2DA-DC0551E13602}"/>
          </ac:spMkLst>
        </pc:spChg>
        <pc:spChg chg="mod">
          <ac:chgData name="Marina Bolt" userId="54c6df2d-d5ed-459c-884d-00ecfe3cd542" providerId="ADAL" clId="{A3E080AE-0F95-4AFA-A66C-6269F0687EFD}" dt="2026-08-27T08:42:01.402" v="7" actId="404"/>
          <ac:spMkLst>
            <pc:docMk/>
            <pc:sldMk cId="3951646790" sldId="2142533039"/>
            <ac:spMk id="7" creationId="{E13A6AA5-62D1-4133-1D0F-271BF01FCD24}"/>
          </ac:spMkLst>
        </pc:spChg>
        <pc:spChg chg="mod">
          <ac:chgData name="Marina Bolt" userId="54c6df2d-d5ed-459c-884d-00ecfe3cd542" providerId="ADAL" clId="{A3E080AE-0F95-4AFA-A66C-6269F0687EFD}" dt="2026-08-27T08:42:01.402" v="7" actId="404"/>
          <ac:spMkLst>
            <pc:docMk/>
            <pc:sldMk cId="3951646790" sldId="2142533039"/>
            <ac:spMk id="8" creationId="{33585507-83CE-0B1A-531B-0D8BF120F1A5}"/>
          </ac:spMkLst>
        </pc:spChg>
        <pc:spChg chg="mod">
          <ac:chgData name="Marina Bolt" userId="54c6df2d-d5ed-459c-884d-00ecfe3cd542" providerId="ADAL" clId="{A3E080AE-0F95-4AFA-A66C-6269F0687EFD}" dt="2026-08-27T08:42:01.402" v="7" actId="404"/>
          <ac:spMkLst>
            <pc:docMk/>
            <pc:sldMk cId="3951646790" sldId="2142533039"/>
            <ac:spMk id="16" creationId="{B729F062-2F9A-9A5E-B92B-561569C66869}"/>
          </ac:spMkLst>
        </pc:spChg>
        <pc:spChg chg="mod">
          <ac:chgData name="Marina Bolt" userId="54c6df2d-d5ed-459c-884d-00ecfe3cd542" providerId="ADAL" clId="{A3E080AE-0F95-4AFA-A66C-6269F0687EFD}" dt="2026-08-27T08:42:01.402" v="7" actId="404"/>
          <ac:spMkLst>
            <pc:docMk/>
            <pc:sldMk cId="3951646790" sldId="2142533039"/>
            <ac:spMk id="17" creationId="{1EE8332A-988E-A472-2D49-1B5BC5F32F7A}"/>
          </ac:spMkLst>
        </pc:spChg>
        <pc:spChg chg="mod">
          <ac:chgData name="Marina Bolt" userId="54c6df2d-d5ed-459c-884d-00ecfe3cd542" providerId="ADAL" clId="{A3E080AE-0F95-4AFA-A66C-6269F0687EFD}" dt="2026-08-27T08:42:01.402" v="7" actId="404"/>
          <ac:spMkLst>
            <pc:docMk/>
            <pc:sldMk cId="3951646790" sldId="2142533039"/>
            <ac:spMk id="18" creationId="{598C7E37-6173-8DBD-9097-F20F6B8828CB}"/>
          </ac:spMkLst>
        </pc:spChg>
      </pc:sldChg>
      <pc:sldChg chg="modSp mod">
        <pc:chgData name="Marina Bolt" userId="54c6df2d-d5ed-459c-884d-00ecfe3cd542" providerId="ADAL" clId="{A3E080AE-0F95-4AFA-A66C-6269F0687EFD}" dt="2026-08-27T08:42:20.833" v="8" actId="404"/>
        <pc:sldMkLst>
          <pc:docMk/>
          <pc:sldMk cId="580590716" sldId="2142533041"/>
        </pc:sldMkLst>
        <pc:graphicFrameChg chg="modGraphic">
          <ac:chgData name="Marina Bolt" userId="54c6df2d-d5ed-459c-884d-00ecfe3cd542" providerId="ADAL" clId="{A3E080AE-0F95-4AFA-A66C-6269F0687EFD}" dt="2026-08-27T08:42:20.833" v="8" actId="404"/>
          <ac:graphicFrameMkLst>
            <pc:docMk/>
            <pc:sldMk cId="580590716" sldId="2142533041"/>
            <ac:graphicFrameMk id="7" creationId="{6D844D6E-C366-2975-F9E9-2E2EFF4124AC}"/>
          </ac:graphicFrameMkLst>
        </pc:graphicFrameChg>
      </pc:sldChg>
      <pc:sldChg chg="modSp">
        <pc:chgData name="Marina Bolt" userId="54c6df2d-d5ed-459c-884d-00ecfe3cd542" providerId="ADAL" clId="{A3E080AE-0F95-4AFA-A66C-6269F0687EFD}" dt="2026-08-27T08:42:47.352" v="9" actId="404"/>
        <pc:sldMkLst>
          <pc:docMk/>
          <pc:sldMk cId="4018154801" sldId="2142533043"/>
        </pc:sldMkLst>
        <pc:spChg chg="mod">
          <ac:chgData name="Marina Bolt" userId="54c6df2d-d5ed-459c-884d-00ecfe3cd542" providerId="ADAL" clId="{A3E080AE-0F95-4AFA-A66C-6269F0687EFD}" dt="2026-08-27T08:42:47.352" v="9" actId="404"/>
          <ac:spMkLst>
            <pc:docMk/>
            <pc:sldMk cId="4018154801" sldId="2142533043"/>
            <ac:spMk id="2" creationId="{6FA9A1A3-4B49-4715-926E-6C88C9B8DB54}"/>
          </ac:spMkLst>
        </pc:spChg>
      </pc:sldChg>
    </pc:docChg>
  </pc:docChgLst>
  <pc:docChgLst>
    <pc:chgData name="Judit Denny" userId="99f586ae-64e1-4388-bd5b-f1151afd903d" providerId="ADAL" clId="{7EF310FE-E945-43F2-8E67-4224C95B3E01}"/>
    <pc:docChg chg="modSld">
      <pc:chgData name="Judit Denny" userId="99f586ae-64e1-4388-bd5b-f1151afd903d" providerId="ADAL" clId="{7EF310FE-E945-43F2-8E67-4224C95B3E01}" dt="2026-08-12T14:16:47.832" v="0" actId="14100"/>
      <pc:docMkLst>
        <pc:docMk/>
      </pc:docMkLst>
      <pc:sldChg chg="modSp mod">
        <pc:chgData name="Judit Denny" userId="99f586ae-64e1-4388-bd5b-f1151afd903d" providerId="ADAL" clId="{7EF310FE-E945-43F2-8E67-4224C95B3E01}" dt="2026-08-12T14:16:47.832" v="0" actId="14100"/>
        <pc:sldMkLst>
          <pc:docMk/>
          <pc:sldMk cId="1381882637" sldId="2142533042"/>
        </pc:sldMkLst>
        <pc:spChg chg="mod">
          <ac:chgData name="Judit Denny" userId="99f586ae-64e1-4388-bd5b-f1151afd903d" providerId="ADAL" clId="{7EF310FE-E945-43F2-8E67-4224C95B3E01}" dt="2026-08-12T14:16:47.832" v="0" actId="14100"/>
          <ac:spMkLst>
            <pc:docMk/>
            <pc:sldMk cId="1381882637" sldId="2142533042"/>
            <ac:spMk id="73" creationId="{97E792C8-0C18-483D-8768-B66A56A49ED6}"/>
          </ac:spMkLst>
        </pc:spChg>
      </pc:sldChg>
    </pc:docChg>
  </pc:docChgLst>
  <pc:docChgLst>
    <pc:chgData name="Nikki Hayhurst" userId="33c40032-60f7-4c5d-af18-a1a0acf3e27f" providerId="ADAL" clId="{DED4D253-3230-4889-844A-33969EEFC04B}"/>
    <pc:docChg chg="delSld modSld">
      <pc:chgData name="Nikki Hayhurst" userId="33c40032-60f7-4c5d-af18-a1a0acf3e27f" providerId="ADAL" clId="{DED4D253-3230-4889-844A-33969EEFC04B}" dt="2026-09-10T11:59:23.408" v="55" actId="2696"/>
      <pc:docMkLst>
        <pc:docMk/>
      </pc:docMkLst>
      <pc:sldChg chg="modSp del mod">
        <pc:chgData name="Nikki Hayhurst" userId="33c40032-60f7-4c5d-af18-a1a0acf3e27f" providerId="ADAL" clId="{DED4D253-3230-4889-844A-33969EEFC04B}" dt="2026-09-10T11:59:21.471" v="54" actId="2696"/>
        <pc:sldMkLst>
          <pc:docMk/>
          <pc:sldMk cId="1817670947" sldId="2142533031"/>
        </pc:sldMkLst>
      </pc:sldChg>
      <pc:sldChg chg="modSp del mod">
        <pc:chgData name="Nikki Hayhurst" userId="33c40032-60f7-4c5d-af18-a1a0acf3e27f" providerId="ADAL" clId="{DED4D253-3230-4889-844A-33969EEFC04B}" dt="2026-09-10T11:59:21.471" v="54" actId="2696"/>
        <pc:sldMkLst>
          <pc:docMk/>
          <pc:sldMk cId="3814577622" sldId="2142533032"/>
        </pc:sldMkLst>
      </pc:sldChg>
      <pc:sldChg chg="modSp del">
        <pc:chgData name="Nikki Hayhurst" userId="33c40032-60f7-4c5d-af18-a1a0acf3e27f" providerId="ADAL" clId="{DED4D253-3230-4889-844A-33969EEFC04B}" dt="2026-09-10T11:59:21.471" v="54" actId="2696"/>
        <pc:sldMkLst>
          <pc:docMk/>
          <pc:sldMk cId="3778592154" sldId="2142533033"/>
        </pc:sldMkLst>
      </pc:sldChg>
      <pc:sldChg chg="modSp">
        <pc:chgData name="Nikki Hayhurst" userId="33c40032-60f7-4c5d-af18-a1a0acf3e27f" providerId="ADAL" clId="{DED4D253-3230-4889-844A-33969EEFC04B}" dt="2026-08-27T09:44:26.649" v="16" actId="20577"/>
        <pc:sldMkLst>
          <pc:docMk/>
          <pc:sldMk cId="513880632" sldId="2142533038"/>
        </pc:sldMkLst>
        <pc:spChg chg="mod">
          <ac:chgData name="Nikki Hayhurst" userId="33c40032-60f7-4c5d-af18-a1a0acf3e27f" providerId="ADAL" clId="{DED4D253-3230-4889-844A-33969EEFC04B}" dt="2026-08-27T09:44:26.649" v="16" actId="20577"/>
          <ac:spMkLst>
            <pc:docMk/>
            <pc:sldMk cId="513880632" sldId="2142533038"/>
            <ac:spMk id="6" creationId="{98F8AF5E-511F-FCA9-AC01-B8A976F2E3CD}"/>
          </ac:spMkLst>
        </pc:spChg>
      </pc:sldChg>
      <pc:sldChg chg="modSp mod">
        <pc:chgData name="Nikki Hayhurst" userId="33c40032-60f7-4c5d-af18-a1a0acf3e27f" providerId="ADAL" clId="{DED4D253-3230-4889-844A-33969EEFC04B}" dt="2026-08-27T09:44:43.076" v="28" actId="1035"/>
        <pc:sldMkLst>
          <pc:docMk/>
          <pc:sldMk cId="3951646790" sldId="2142533039"/>
        </pc:sldMkLst>
        <pc:spChg chg="mod">
          <ac:chgData name="Nikki Hayhurst" userId="33c40032-60f7-4c5d-af18-a1a0acf3e27f" providerId="ADAL" clId="{DED4D253-3230-4889-844A-33969EEFC04B}" dt="2026-08-27T09:44:35.125" v="20" actId="1035"/>
          <ac:spMkLst>
            <pc:docMk/>
            <pc:sldMk cId="3951646790" sldId="2142533039"/>
            <ac:spMk id="16" creationId="{B729F062-2F9A-9A5E-B92B-561569C66869}"/>
          </ac:spMkLst>
        </pc:spChg>
        <pc:spChg chg="mod">
          <ac:chgData name="Nikki Hayhurst" userId="33c40032-60f7-4c5d-af18-a1a0acf3e27f" providerId="ADAL" clId="{DED4D253-3230-4889-844A-33969EEFC04B}" dt="2026-08-27T09:44:39.237" v="24" actId="1035"/>
          <ac:spMkLst>
            <pc:docMk/>
            <pc:sldMk cId="3951646790" sldId="2142533039"/>
            <ac:spMk id="17" creationId="{1EE8332A-988E-A472-2D49-1B5BC5F32F7A}"/>
          </ac:spMkLst>
        </pc:spChg>
        <pc:spChg chg="mod">
          <ac:chgData name="Nikki Hayhurst" userId="33c40032-60f7-4c5d-af18-a1a0acf3e27f" providerId="ADAL" clId="{DED4D253-3230-4889-844A-33969EEFC04B}" dt="2026-08-27T09:44:43.076" v="28" actId="1035"/>
          <ac:spMkLst>
            <pc:docMk/>
            <pc:sldMk cId="3951646790" sldId="2142533039"/>
            <ac:spMk id="18" creationId="{598C7E37-6173-8DBD-9097-F20F6B8828CB}"/>
          </ac:spMkLst>
        </pc:spChg>
      </pc:sldChg>
      <pc:sldChg chg="modSp">
        <pc:chgData name="Nikki Hayhurst" userId="33c40032-60f7-4c5d-af18-a1a0acf3e27f" providerId="ADAL" clId="{DED4D253-3230-4889-844A-33969EEFC04B}" dt="2026-08-27T09:44:49.309" v="29" actId="20577"/>
        <pc:sldMkLst>
          <pc:docMk/>
          <pc:sldMk cId="2356833843" sldId="2142533040"/>
        </pc:sldMkLst>
        <pc:spChg chg="mod">
          <ac:chgData name="Nikki Hayhurst" userId="33c40032-60f7-4c5d-af18-a1a0acf3e27f" providerId="ADAL" clId="{DED4D253-3230-4889-844A-33969EEFC04B}" dt="2026-08-27T09:44:49.309" v="29" actId="20577"/>
          <ac:spMkLst>
            <pc:docMk/>
            <pc:sldMk cId="2356833843" sldId="2142533040"/>
            <ac:spMk id="6" creationId="{672C6E9E-EA0E-77E2-81A6-1FE65732FE43}"/>
          </ac:spMkLst>
        </pc:spChg>
      </pc:sldChg>
      <pc:sldChg chg="modSp del mod">
        <pc:chgData name="Nikki Hayhurst" userId="33c40032-60f7-4c5d-af18-a1a0acf3e27f" providerId="ADAL" clId="{DED4D253-3230-4889-844A-33969EEFC04B}" dt="2026-09-10T11:59:23.408" v="55" actId="2696"/>
        <pc:sldMkLst>
          <pc:docMk/>
          <pc:sldMk cId="885225845" sldId="2142533044"/>
        </pc:sldMkLst>
        <pc:spChg chg="mod">
          <ac:chgData name="Nikki Hayhurst" userId="33c40032-60f7-4c5d-af18-a1a0acf3e27f" providerId="ADAL" clId="{DED4D253-3230-4889-844A-33969EEFC04B}" dt="2026-08-27T09:45:22.239" v="39" actId="1038"/>
          <ac:spMkLst>
            <pc:docMk/>
            <pc:sldMk cId="885225845" sldId="2142533044"/>
            <ac:spMk id="25" creationId="{0780BDA8-CE21-545A-73A5-387C402FF5FD}"/>
          </ac:spMkLst>
        </pc:spChg>
        <pc:spChg chg="mod">
          <ac:chgData name="Nikki Hayhurst" userId="33c40032-60f7-4c5d-af18-a1a0acf3e27f" providerId="ADAL" clId="{DED4D253-3230-4889-844A-33969EEFC04B}" dt="2026-08-27T09:45:34.023" v="53" actId="1038"/>
          <ac:spMkLst>
            <pc:docMk/>
            <pc:sldMk cId="885225845" sldId="2142533044"/>
            <ac:spMk id="28" creationId="{887FBD3E-82FC-ABAD-0C6E-66F836811D4B}"/>
          </ac:spMkLst>
        </pc:spChg>
      </pc:sldChg>
      <pc:sldChg chg="modSp mod">
        <pc:chgData name="Nikki Hayhurst" userId="33c40032-60f7-4c5d-af18-a1a0acf3e27f" providerId="ADAL" clId="{DED4D253-3230-4889-844A-33969EEFC04B}" dt="2026-08-27T09:43:38.554" v="11" actId="1038"/>
        <pc:sldMkLst>
          <pc:docMk/>
          <pc:sldMk cId="2871731294" sldId="2142533049"/>
        </pc:sldMkLst>
        <pc:picChg chg="mod">
          <ac:chgData name="Nikki Hayhurst" userId="33c40032-60f7-4c5d-af18-a1a0acf3e27f" providerId="ADAL" clId="{DED4D253-3230-4889-844A-33969EEFC04B}" dt="2026-08-27T09:43:38.554" v="11" actId="1038"/>
          <ac:picMkLst>
            <pc:docMk/>
            <pc:sldMk cId="2871731294" sldId="2142533049"/>
            <ac:picMk id="5" creationId="{5751CD82-70F2-C5C5-133D-8200761B1176}"/>
          </ac:picMkLst>
        </pc:picChg>
      </pc:sldChg>
    </pc:docChg>
  </pc:docChgLst>
  <pc:docChgLst>
    <pc:chgData name="Lauren Kauw" userId="082a324f-5ad2-406e-b2f3-5790a2facf62" providerId="ADAL" clId="{B1316CCA-1CFA-4E7B-9CC8-5E10ED39A04E}"/>
    <pc:docChg chg="modSld">
      <pc:chgData name="Lauren Kauw" userId="082a324f-5ad2-406e-b2f3-5790a2facf62" providerId="ADAL" clId="{B1316CCA-1CFA-4E7B-9CC8-5E10ED39A04E}" dt="2026-08-13T07:23:04.502" v="6" actId="20577"/>
      <pc:docMkLst>
        <pc:docMk/>
      </pc:docMkLst>
      <pc:sldChg chg="modSp">
        <pc:chgData name="Lauren Kauw" userId="082a324f-5ad2-406e-b2f3-5790a2facf62" providerId="ADAL" clId="{B1316CCA-1CFA-4E7B-9CC8-5E10ED39A04E}" dt="2026-08-13T07:23:04.502" v="6" actId="20577"/>
        <pc:sldMkLst>
          <pc:docMk/>
          <pc:sldMk cId="4018154801" sldId="2142533043"/>
        </pc:sldMkLst>
        <pc:spChg chg="mod">
          <ac:chgData name="Lauren Kauw" userId="082a324f-5ad2-406e-b2f3-5790a2facf62" providerId="ADAL" clId="{B1316CCA-1CFA-4E7B-9CC8-5E10ED39A04E}" dt="2026-08-13T07:23:04.502" v="6" actId="20577"/>
          <ac:spMkLst>
            <pc:docMk/>
            <pc:sldMk cId="4018154801" sldId="2142533043"/>
            <ac:spMk id="2" creationId="{6FA9A1A3-4B49-4715-926E-6C88C9B8DB5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4E7C0EB-072B-6660-7340-D96D297FB3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67BD28-528C-6D36-EA9E-B12951EC38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F6143-9B99-41B4-ACF5-E5F18F6D04B3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0FA373-E5CE-C0E9-8FCD-90F119FAC08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C23A7D-4D13-588E-590F-8CDAF8BA0E5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0097D-4823-43BD-B9B8-19C15A13E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2431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6EAB3A-B7EC-4C57-AB21-B4A3D5DCB581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91664-A6A0-4396-A4DB-62C17AAB54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5276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b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ED45B7-5237-487B-9517-9687C50A9BC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0858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A12F6-7E55-E745-AE13-7BE17A5F0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30A83F-8566-A5FA-5348-07E34F8BD9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A3BBB4-30DA-AFEB-5490-2B61368000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b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lang="en-US" sz="1800" dirty="0"/>
          </a:p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56CBC4-F7BD-0544-7232-E818462EEA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ED45B7-5237-487B-9517-9687C50A9BC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1012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ED45B7-5237-487B-9517-9687C50A9BC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6575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E804AC5F-3AF1-6A4F-3B17-7E9FF19DB73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762250" y="3000375"/>
            <a:ext cx="66675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3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7778E-7 0.02593 L -2.77778E-7 -4.19753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6">
            <a:extLst>
              <a:ext uri="{FF2B5EF4-FFF2-40B4-BE49-F238E27FC236}">
                <a16:creationId xmlns:a16="http://schemas.microsoft.com/office/drawing/2014/main" id="{557912CE-CEBB-E59A-B753-319EE3B6B2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34963" y="987486"/>
            <a:ext cx="3494026" cy="3494026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26">
            <a:extLst>
              <a:ext uri="{FF2B5EF4-FFF2-40B4-BE49-F238E27FC236}">
                <a16:creationId xmlns:a16="http://schemas.microsoft.com/office/drawing/2014/main" id="{F1102FD9-BD73-D7D4-0D1C-2027DAA2201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363012" y="987486"/>
            <a:ext cx="3494026" cy="3494026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7" name="Text Placeholder 24">
            <a:extLst>
              <a:ext uri="{FF2B5EF4-FFF2-40B4-BE49-F238E27FC236}">
                <a16:creationId xmlns:a16="http://schemas.microsoft.com/office/drawing/2014/main" id="{D44413FE-7961-0944-0C79-6EB2CD9FC9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63012" y="4885629"/>
            <a:ext cx="3494026" cy="1415772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ctr">
              <a:spcAft>
                <a:spcPts val="1200"/>
              </a:spcAft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  <a:latin typeface="+mn-lt"/>
              </a:defRPr>
            </a:lvl1pPr>
            <a:lvl2pPr marL="1800" indent="0" algn="ctr">
              <a:spcAft>
                <a:spcPts val="1200"/>
              </a:spcAft>
              <a:buNone/>
              <a:defRPr sz="1600">
                <a:solidFill>
                  <a:schemeClr val="tx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D6FE7369-7A9E-A741-C67B-2B57C138F4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4962" y="4885629"/>
            <a:ext cx="3494026" cy="1415772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ctr">
              <a:spcAft>
                <a:spcPts val="1200"/>
              </a:spcAft>
              <a:buFont typeface="Arial" panose="020B0604020202020204" pitchFamily="34" charset="0"/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  <a:lvl2pPr marL="1800" indent="0" algn="ctr">
              <a:spcAft>
                <a:spcPts val="1200"/>
              </a:spcAft>
              <a:buNone/>
              <a:defRPr sz="1600" i="0">
                <a:solidFill>
                  <a:schemeClr val="tx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Picture Placeholder 26">
            <a:extLst>
              <a:ext uri="{FF2B5EF4-FFF2-40B4-BE49-F238E27FC236}">
                <a16:creationId xmlns:a16="http://schemas.microsoft.com/office/drawing/2014/main" id="{CCE526AB-665C-C7E8-5C41-0CD6AAEB22F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348987" y="987486"/>
            <a:ext cx="3494026" cy="3494026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F2119A99-A36A-1CCD-C3CE-C5C515B0778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348987" y="4885629"/>
            <a:ext cx="3494026" cy="1415772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ctr">
              <a:spcAft>
                <a:spcPts val="1200"/>
              </a:spcAft>
              <a:buFont typeface="Arial" panose="020B0604020202020204" pitchFamily="34" charset="0"/>
              <a:buNone/>
              <a:defRPr sz="2000" b="1" i="0">
                <a:solidFill>
                  <a:schemeClr val="tx1"/>
                </a:solidFill>
                <a:latin typeface="+mn-lt"/>
              </a:defRPr>
            </a:lvl1pPr>
            <a:lvl2pPr marL="1800" indent="0" algn="ctr">
              <a:spcAft>
                <a:spcPts val="1200"/>
              </a:spcAft>
              <a:buNone/>
              <a:defRPr sz="1600" i="0">
                <a:solidFill>
                  <a:schemeClr val="tx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210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7778E-7 0.02593 L -2.77778E-7 -4.19753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9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7778E-7 0.02593 L -2.77778E-7 -4.19753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7778E-7 0.02593 L -2.77778E-7 -4.19753E-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9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animMotion origin="layout" path="M -0.00039 -0.02777 L -3.95833E-6 -4.81481E-6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38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4" presetClass="path" presetSubtype="0" accel="50000" decel="50000" fill="hold" grpId="1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28"/>
                                    </p:cond>
                                  </p:endCondLst>
                                  <p:childTnLst>
                                    <p:animMotion origin="layout" path="M -0.00039 -0.02777 L -3.95833E-6 -4.81481E-6 " pathEditMode="relative" rAng="0" ptsTypes="AA">
                                      <p:cBhvr>
                                        <p:cTn id="2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38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4" presetClass="path" presetSubtype="0" accel="50000" decel="50000" fill="hold" grpId="1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animMotion origin="layout" path="M -0.00039 -0.02777 L -3.95833E-6 -4.81481E-6 " pathEditMode="relative" rAng="0" ptsTypes="AA">
                                      <p:cBhvr>
                                        <p:cTn id="3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8" grpId="1"/>
      <p:bldP spid="7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/>
      <p:bldP spid="11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1"/>
      <p:bldP spid="2" grpId="0"/>
      <p:bldP spid="2" grpId="1"/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6">
            <a:extLst>
              <a:ext uri="{FF2B5EF4-FFF2-40B4-BE49-F238E27FC236}">
                <a16:creationId xmlns:a16="http://schemas.microsoft.com/office/drawing/2014/main" id="{557912CE-CEBB-E59A-B753-319EE3B6B2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34962" y="1674260"/>
            <a:ext cx="2516126" cy="2516126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26">
            <a:extLst>
              <a:ext uri="{FF2B5EF4-FFF2-40B4-BE49-F238E27FC236}">
                <a16:creationId xmlns:a16="http://schemas.microsoft.com/office/drawing/2014/main" id="{F1102FD9-BD73-D7D4-0D1C-2027DAA2201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340912" y="1674260"/>
            <a:ext cx="2516126" cy="2516126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D6FE7369-7A9E-A741-C67B-2B57C138F4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4962" y="4652566"/>
            <a:ext cx="2516126" cy="1846659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algn="ctr">
              <a:spcAft>
                <a:spcPts val="1200"/>
              </a:spcAft>
              <a:defRPr sz="2000" b="1">
                <a:solidFill>
                  <a:schemeClr val="tx1"/>
                </a:solidFill>
                <a:latin typeface="+mn-lt"/>
              </a:defRPr>
            </a:lvl1pPr>
            <a:lvl2pPr marL="1800" indent="0" algn="ctr">
              <a:spcAft>
                <a:spcPts val="1200"/>
              </a:spcAft>
              <a:buNone/>
              <a:defRPr sz="1600">
                <a:solidFill>
                  <a:schemeClr val="tx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Picture Placeholder 26">
            <a:extLst>
              <a:ext uri="{FF2B5EF4-FFF2-40B4-BE49-F238E27FC236}">
                <a16:creationId xmlns:a16="http://schemas.microsoft.com/office/drawing/2014/main" id="{CCE526AB-665C-C7E8-5C41-0CD6AAEB22F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38928" y="1674260"/>
            <a:ext cx="2516126" cy="2516126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4" name="Picture Placeholder 26">
            <a:extLst>
              <a:ext uri="{FF2B5EF4-FFF2-40B4-BE49-F238E27FC236}">
                <a16:creationId xmlns:a16="http://schemas.microsoft.com/office/drawing/2014/main" id="{97C862D6-6717-30BC-6CBB-2C6AEB125E41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336945" y="1674260"/>
            <a:ext cx="2516126" cy="2516126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390B6D80-75D7-B763-E2D1-FDDDA7B2D88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336945" y="4652566"/>
            <a:ext cx="2516126" cy="1846659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ctr">
              <a:spcAft>
                <a:spcPts val="1200"/>
              </a:spcAft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  <a:latin typeface="+mn-lt"/>
              </a:defRPr>
            </a:lvl1pPr>
            <a:lvl2pPr marL="1800" indent="0" algn="ctr">
              <a:spcAft>
                <a:spcPts val="1200"/>
              </a:spcAft>
              <a:buNone/>
              <a:defRPr sz="1600">
                <a:solidFill>
                  <a:schemeClr val="tx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9012EC71-9F08-1D71-E441-22B1749BBA2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38928" y="4652566"/>
            <a:ext cx="2516126" cy="1846659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ctr">
              <a:spcAft>
                <a:spcPts val="1200"/>
              </a:spcAft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  <a:latin typeface="+mn-lt"/>
              </a:defRPr>
            </a:lvl1pPr>
            <a:lvl2pPr marL="1800" indent="0" algn="ctr">
              <a:spcAft>
                <a:spcPts val="1200"/>
              </a:spcAft>
              <a:buNone/>
              <a:defRPr sz="1600">
                <a:solidFill>
                  <a:schemeClr val="tx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B4E85CEC-2E75-C38E-CD88-30E591584B9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340912" y="4652566"/>
            <a:ext cx="2516126" cy="1846659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ctr">
              <a:spcAft>
                <a:spcPts val="1200"/>
              </a:spcAft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  <a:latin typeface="+mn-lt"/>
              </a:defRPr>
            </a:lvl1pPr>
            <a:lvl2pPr marL="1800" indent="0" algn="ctr">
              <a:spcAft>
                <a:spcPts val="1200"/>
              </a:spcAft>
              <a:buNone/>
              <a:defRPr sz="1600">
                <a:solidFill>
                  <a:schemeClr val="tx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857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04167E-6 0.02593 L 1.04167E-6 -2.96296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9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91667E-6 0.02593 L -2.91667E-6 -2.96296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125E-6 0.02593 L 3.125E-6 -2.96296E-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9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8.33333E-7 0.02593 L -8.33333E-7 -2.96296E-6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9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4" presetClass="path" presetSubtype="0" accel="50000" decel="50000" fill="hold" grpId="1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28"/>
                                    </p:cond>
                                  </p:endCondLst>
                                  <p:childTnLst>
                                    <p:animMotion origin="layout" path="M -0.00039 -0.02778 L 1.04167E-6 3.7037E-6 " pathEditMode="relative" rAng="0" ptsTypes="AA">
                                      <p:cBhvr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38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4" presetClass="path" presetSubtype="0" accel="50000" decel="50000" fill="hold" grpId="1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animMotion origin="layout" path="M -0.00039 -0.02778 L -2.91667E-6 3.7037E-6 " pathEditMode="relative" rAng="0" ptsTypes="AA">
                                      <p:cBhvr>
                                        <p:cTn id="3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38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4" presetClass="path" presetSubtype="0" accel="50000" decel="50000" fill="hold" grpId="1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animMotion origin="layout" path="M -0.00039 -0.02778 L 3.125E-6 3.7037E-6 " pathEditMode="relative" rAng="0" ptsTypes="AA">
                                      <p:cBhvr>
                                        <p:cTn id="3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389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4" presetClass="path" presetSubtype="0" accel="50000" decel="50000" fill="hold" grpId="1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43"/>
                                    </p:cond>
                                  </p:endCondLst>
                                  <p:childTnLst>
                                    <p:animMotion origin="layout" path="M -0.00039 -0.02778 L -8.33333E-7 3.7037E-6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8" grpId="1"/>
      <p:bldP spid="11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250"/>
                  </p:stCondLst>
                  <p:childTnLst>
                    <p:animMotion origin="layout" path="M 1.04167E-6 0.02593 L 1.04167E-6 -2.96296E-6 " pathEditMode="relative" rAng="0" ptsTypes="AA">
                      <p:cBhvr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296"/>
                    </p:animMotion>
                  </p:childTnLst>
                </p:cTn>
              </p:par>
            </p:tnLst>
          </p:tmpl>
        </p:tmplLst>
      </p:bldP>
      <p:bldP spid="2" grpId="0"/>
      <p:bldP spid="2" grpId="1"/>
      <p:bldP spid="4" grpId="0"/>
      <p:bldP spid="4" grpId="1"/>
      <p:bldP spid="6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250"/>
                  </p:stCondLst>
                  <p:childTnLst>
                    <p:animMotion origin="layout" path="M -2.91667E-6 0.02593 L -2.91667E-6 -2.96296E-6 " pathEditMode="relative" rAng="0" ptsTypes="AA">
                      <p:cBhvr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296"/>
                    </p:animMotion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250"/>
                  </p:stCondLst>
                  <p:childTnLst>
                    <p:animMotion origin="layout" path="M 3.125E-6 0.02593 L 3.125E-6 -2.96296E-6 " pathEditMode="relative" rAng="0" ptsTypes="AA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296"/>
                    </p:animMotion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250"/>
                  </p:stCondLst>
                  <p:childTnLst>
                    <p:animMotion origin="layout" path="M -8.33333E-7 0.02593 L -8.33333E-7 -2.96296E-6 " pathEditMode="relative" rAng="0" ptsTypes="AA">
                      <p:cBhvr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29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233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25">
            <a:extLst>
              <a:ext uri="{FF2B5EF4-FFF2-40B4-BE49-F238E27FC236}">
                <a16:creationId xmlns:a16="http://schemas.microsoft.com/office/drawing/2014/main" id="{EAFEABE6-306E-3D98-1780-1F876F5AA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27" y="339638"/>
            <a:ext cx="11515812" cy="44319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8FEFDC7F-5F8A-3466-387E-D4A00CE274E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1227" y="1038283"/>
            <a:ext cx="11516400" cy="4885200"/>
          </a:xfrm>
          <a:prstGeom prst="rect">
            <a:avLst/>
          </a:prstGeom>
        </p:spPr>
        <p:txBody>
          <a:bodyPr/>
          <a:lstStyle>
            <a:lvl2pPr>
              <a:spcAft>
                <a:spcPts val="600"/>
              </a:spcAft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317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-0.02014 L -3.33333E-6 4.07407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>
        <p:tmplLst>
          <p:tmpl>
            <p:tnLst>
              <p:par>
                <p:cTn presetID="10" presetClass="entr" presetSubtype="0" fill="hold" nodeType="withEffect" nodePh="1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64" presetClass="path" presetSubtype="0" accel="50000" decel="50000" fill="hold" nodeType="withEffect" nodePh="1">
                  <p:stCondLst>
                    <p:cond delay="250"/>
                  </p:stCondLst>
                  <p:childTnLst>
                    <p:animMotion origin="layout" path="M -3.33333E-6 0.01713 L -3.33333E-6 1.85185E-6 " pathEditMode="relative" rAng="0" ptsTypes="AA">
                      <p:cBhvr>
                        <p:cTn dur="75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85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512AF57-E1BF-DE3A-1159-D0E2D8A62160}"/>
              </a:ext>
            </a:extLst>
          </p:cNvPr>
          <p:cNvGrpSpPr/>
          <p:nvPr userDrawn="1"/>
        </p:nvGrpSpPr>
        <p:grpSpPr>
          <a:xfrm>
            <a:off x="7769630" y="675991"/>
            <a:ext cx="4422371" cy="6182010"/>
            <a:chOff x="7769630" y="675991"/>
            <a:chExt cx="4422371" cy="6182010"/>
          </a:xfrm>
          <a:solidFill>
            <a:schemeClr val="accent1">
              <a:lumMod val="20000"/>
              <a:lumOff val="80000"/>
              <a:alpha val="35000"/>
            </a:schemeClr>
          </a:solidFill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EF8FC9B-C691-32CE-BC0B-3A1812336432}"/>
                </a:ext>
              </a:extLst>
            </p:cNvPr>
            <p:cNvSpPr/>
            <p:nvPr userDrawn="1"/>
          </p:nvSpPr>
          <p:spPr>
            <a:xfrm>
              <a:off x="9203586" y="675991"/>
              <a:ext cx="2988414" cy="1261819"/>
            </a:xfrm>
            <a:custGeom>
              <a:avLst/>
              <a:gdLst>
                <a:gd name="connsiteX0" fmla="*/ 312717 w 2988414"/>
                <a:gd name="connsiteY0" fmla="*/ 0 h 1261819"/>
                <a:gd name="connsiteX1" fmla="*/ 2988414 w 2988414"/>
                <a:gd name="connsiteY1" fmla="*/ 0 h 1261819"/>
                <a:gd name="connsiteX2" fmla="*/ 2988414 w 2988414"/>
                <a:gd name="connsiteY2" fmla="*/ 1261819 h 1261819"/>
                <a:gd name="connsiteX3" fmla="*/ 312717 w 2988414"/>
                <a:gd name="connsiteY3" fmla="*/ 1261819 h 1261819"/>
                <a:gd name="connsiteX4" fmla="*/ 5 w 2988414"/>
                <a:gd name="connsiteY4" fmla="*/ 630895 h 1261819"/>
                <a:gd name="connsiteX5" fmla="*/ 312717 w 2988414"/>
                <a:gd name="connsiteY5" fmla="*/ 0 h 126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88414" h="1261819">
                  <a:moveTo>
                    <a:pt x="312717" y="0"/>
                  </a:moveTo>
                  <a:lnTo>
                    <a:pt x="2988414" y="0"/>
                  </a:lnTo>
                  <a:lnTo>
                    <a:pt x="2988414" y="1261819"/>
                  </a:lnTo>
                  <a:lnTo>
                    <a:pt x="312717" y="1261819"/>
                  </a:lnTo>
                  <a:cubicBezTo>
                    <a:pt x="-5448" y="1261819"/>
                    <a:pt x="5" y="813100"/>
                    <a:pt x="5" y="630895"/>
                  </a:cubicBezTo>
                  <a:cubicBezTo>
                    <a:pt x="5" y="448718"/>
                    <a:pt x="5" y="0"/>
                    <a:pt x="3127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93F7DE3-C772-6D80-A34B-168065A615AA}"/>
                </a:ext>
              </a:extLst>
            </p:cNvPr>
            <p:cNvSpPr/>
            <p:nvPr userDrawn="1"/>
          </p:nvSpPr>
          <p:spPr>
            <a:xfrm>
              <a:off x="7769630" y="3380418"/>
              <a:ext cx="4422371" cy="3477583"/>
            </a:xfrm>
            <a:custGeom>
              <a:avLst/>
              <a:gdLst>
                <a:gd name="connsiteX0" fmla="*/ 4272211 w 4422371"/>
                <a:gd name="connsiteY0" fmla="*/ 1289 h 3477583"/>
                <a:gd name="connsiteX1" fmla="*/ 4422371 w 4422371"/>
                <a:gd name="connsiteY1" fmla="*/ 8493 h 3477583"/>
                <a:gd name="connsiteX2" fmla="*/ 4422371 w 4422371"/>
                <a:gd name="connsiteY2" fmla="*/ 1277297 h 3477583"/>
                <a:gd name="connsiteX3" fmla="*/ 4331424 w 4422371"/>
                <a:gd name="connsiteY3" fmla="*/ 1262333 h 3477583"/>
                <a:gd name="connsiteX4" fmla="*/ 2861622 w 4422371"/>
                <a:gd name="connsiteY4" fmla="*/ 1478032 h 3477583"/>
                <a:gd name="connsiteX5" fmla="*/ 2078430 w 4422371"/>
                <a:gd name="connsiteY5" fmla="*/ 2138858 h 3477583"/>
                <a:gd name="connsiteX6" fmla="*/ 1618855 w 4422371"/>
                <a:gd name="connsiteY6" fmla="*/ 3150482 h 3477583"/>
                <a:gd name="connsiteX7" fmla="*/ 1551154 w 4422371"/>
                <a:gd name="connsiteY7" fmla="*/ 3466718 h 3477583"/>
                <a:gd name="connsiteX8" fmla="*/ 1549521 w 4422371"/>
                <a:gd name="connsiteY8" fmla="*/ 3477583 h 3477583"/>
                <a:gd name="connsiteX9" fmla="*/ 0 w 4422371"/>
                <a:gd name="connsiteY9" fmla="*/ 3477583 h 3477583"/>
                <a:gd name="connsiteX10" fmla="*/ 15561 w 4422371"/>
                <a:gd name="connsiteY10" fmla="*/ 3379960 h 3477583"/>
                <a:gd name="connsiteX11" fmla="*/ 174838 w 4422371"/>
                <a:gd name="connsiteY11" fmla="*/ 2707209 h 3477583"/>
                <a:gd name="connsiteX12" fmla="*/ 949864 w 4422371"/>
                <a:gd name="connsiteY12" fmla="*/ 1271356 h 3477583"/>
                <a:gd name="connsiteX13" fmla="*/ 2241595 w 4422371"/>
                <a:gd name="connsiteY13" fmla="*/ 335876 h 3477583"/>
                <a:gd name="connsiteX14" fmla="*/ 4050000 w 4422371"/>
                <a:gd name="connsiteY14" fmla="*/ 1408 h 3477583"/>
                <a:gd name="connsiteX15" fmla="*/ 4272211 w 4422371"/>
                <a:gd name="connsiteY15" fmla="*/ 1289 h 3477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22371" h="3477583">
                  <a:moveTo>
                    <a:pt x="4272211" y="1289"/>
                  </a:moveTo>
                  <a:lnTo>
                    <a:pt x="4422371" y="8493"/>
                  </a:lnTo>
                  <a:lnTo>
                    <a:pt x="4422371" y="1277297"/>
                  </a:lnTo>
                  <a:lnTo>
                    <a:pt x="4331424" y="1262333"/>
                  </a:lnTo>
                  <a:cubicBezTo>
                    <a:pt x="3835986" y="1206755"/>
                    <a:pt x="3329365" y="1278501"/>
                    <a:pt x="2861622" y="1478032"/>
                  </a:cubicBezTo>
                  <a:cubicBezTo>
                    <a:pt x="2549453" y="1629234"/>
                    <a:pt x="2279938" y="1856581"/>
                    <a:pt x="2078430" y="2138858"/>
                  </a:cubicBezTo>
                  <a:cubicBezTo>
                    <a:pt x="1860334" y="2442605"/>
                    <a:pt x="1704249" y="2786351"/>
                    <a:pt x="1618855" y="3150482"/>
                  </a:cubicBezTo>
                  <a:cubicBezTo>
                    <a:pt x="1593017" y="3255247"/>
                    <a:pt x="1570445" y="3360710"/>
                    <a:pt x="1551154" y="3466718"/>
                  </a:cubicBezTo>
                  <a:lnTo>
                    <a:pt x="1549521" y="3477583"/>
                  </a:lnTo>
                  <a:lnTo>
                    <a:pt x="0" y="3477583"/>
                  </a:lnTo>
                  <a:lnTo>
                    <a:pt x="15561" y="3379960"/>
                  </a:lnTo>
                  <a:cubicBezTo>
                    <a:pt x="56035" y="3153216"/>
                    <a:pt x="109165" y="2928607"/>
                    <a:pt x="174838" y="2707209"/>
                  </a:cubicBezTo>
                  <a:cubicBezTo>
                    <a:pt x="329838" y="2179657"/>
                    <a:pt x="593899" y="1690418"/>
                    <a:pt x="949864" y="1271356"/>
                  </a:cubicBezTo>
                  <a:cubicBezTo>
                    <a:pt x="1300405" y="861830"/>
                    <a:pt x="1743135" y="541210"/>
                    <a:pt x="2241595" y="335876"/>
                  </a:cubicBezTo>
                  <a:cubicBezTo>
                    <a:pt x="2814571" y="100364"/>
                    <a:pt x="3430515" y="-13552"/>
                    <a:pt x="4050000" y="1408"/>
                  </a:cubicBezTo>
                  <a:cubicBezTo>
                    <a:pt x="4124138" y="-430"/>
                    <a:pt x="4198230" y="-466"/>
                    <a:pt x="4272211" y="128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" name="Title Placeholder 25">
            <a:extLst>
              <a:ext uri="{FF2B5EF4-FFF2-40B4-BE49-F238E27FC236}">
                <a16:creationId xmlns:a16="http://schemas.microsoft.com/office/drawing/2014/main" id="{7D9BAAE2-C7E0-0806-052A-FD7490B2B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27" y="339638"/>
            <a:ext cx="11515812" cy="44319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CC30B6B3-942E-3E51-E286-1193D88B61F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1227" y="1038283"/>
            <a:ext cx="11516400" cy="4885200"/>
          </a:xfrm>
          <a:prstGeom prst="rect">
            <a:avLst/>
          </a:prstGeom>
        </p:spPr>
        <p:txBody>
          <a:bodyPr/>
          <a:lstStyle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448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-0.02014 L -3.33333E-6 4.07407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16667E-7 0.01713 L -4.16667E-7 2.59259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2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250"/>
                  </p:stCondLst>
                  <p:childTnLst>
                    <p:animMotion origin="layout" path="M -4.16667E-7 0.01713 L -4.16667E-7 2.59259E-6 " pathEditMode="relative" rAng="0" ptsTypes="AA">
                      <p:cBhvr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85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25">
            <a:extLst>
              <a:ext uri="{FF2B5EF4-FFF2-40B4-BE49-F238E27FC236}">
                <a16:creationId xmlns:a16="http://schemas.microsoft.com/office/drawing/2014/main" id="{6EAD8DD3-5304-E1D0-33E1-2CDA5FB41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339638"/>
            <a:ext cx="5425798" cy="4431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1735E02-73F8-14AD-FF03-A8DD6C318B76}"/>
              </a:ext>
            </a:extLst>
          </p:cNvPr>
          <p:cNvCxnSpPr>
            <a:cxnSpLocks/>
          </p:cNvCxnSpPr>
          <p:nvPr userDrawn="1"/>
        </p:nvCxnSpPr>
        <p:spPr>
          <a:xfrm>
            <a:off x="344488" y="910559"/>
            <a:ext cx="54257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A49A119-54E7-E4C4-DE5F-509135C0DE8D}"/>
              </a:ext>
            </a:extLst>
          </p:cNvPr>
          <p:cNvCxnSpPr>
            <a:cxnSpLocks/>
          </p:cNvCxnSpPr>
          <p:nvPr userDrawn="1"/>
        </p:nvCxnSpPr>
        <p:spPr>
          <a:xfrm>
            <a:off x="6431241" y="910559"/>
            <a:ext cx="54257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4B2515C8-49BE-7287-76BE-1893EACA3B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0963" y="333375"/>
            <a:ext cx="5426076" cy="443194"/>
          </a:xfrm>
          <a:prstGeom prst="rect">
            <a:avLst/>
          </a:prstGeom>
        </p:spPr>
        <p:txBody>
          <a:bodyPr anchor="b"/>
          <a:lstStyle>
            <a:lvl1pPr>
              <a:defRPr lang="en-US" sz="24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AE3684C-AA73-12F3-032C-D80EE1F97BA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0963" y="1038283"/>
            <a:ext cx="5425798" cy="4885200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800"/>
            </a:lvl4pPr>
            <a:lvl5pPr>
              <a:spcAft>
                <a:spcPts val="600"/>
              </a:spcAft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721321EC-48CA-B1C1-965B-A6FF97D65C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4488" y="1038283"/>
            <a:ext cx="5425798" cy="4885200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800"/>
            </a:lvl4pPr>
            <a:lvl5pPr>
              <a:spcAft>
                <a:spcPts val="600"/>
              </a:spcAft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617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-0.02014 L -1.25E-6 -2.96296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7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25E-6 -0.02014 L -1.25E-6 -2.96296E-6 " pathEditMode="relative" rAng="0" ptsTypes="AA">
                                      <p:cBhvr>
                                        <p:cTn id="2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0.01713 L -1.25E-6 2.59259E-6 " pathEditMode="relative" rAng="0" ptsTypes="AA">
                                      <p:cBhvr>
                                        <p:cTn id="3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11022E-16 0.01713 L 1.11022E-16 2.59259E-6 " pathEditMode="relative" rAng="0" ptsTypes="AA">
                                      <p:cBhvr>
                                        <p:cTn id="3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9" grpId="0">
        <p:tmplLst>
          <p:tmpl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1000"/>
                  </p:stCondLst>
                  <p:childTnLst>
                    <p:animMotion origin="layout" path="M -1.25E-6 -0.02014 L -1.25E-6 -2.96296E-6 " pathEditMode="relative" rAng="0" ptsTypes="AA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995"/>
                    </p:animMotion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1000"/>
                  </p:stCondLst>
                  <p:childTnLst>
                    <p:animMotion origin="layout" path="M 1.11022E-16 0.01713 L 1.11022E-16 2.59259E-6 " pathEditMode="relative" rAng="0" ptsTypes="AA">
                      <p:cBhvr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856"/>
                    </p:animMotion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250"/>
                  </p:stCondLst>
                  <p:childTnLst>
                    <p:animMotion origin="layout" path="M -1.25E-6 0.01713 L -1.25E-6 2.59259E-6 " pathEditMode="relative" rAng="0" ptsTypes="AA">
                      <p:cBhvr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85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C45DE4C9-5BF6-7381-5072-EAD9AA85F78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0963" y="1038283"/>
            <a:ext cx="5425798" cy="4885200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800"/>
            </a:lvl4pPr>
            <a:lvl5pPr>
              <a:spcAft>
                <a:spcPts val="600"/>
              </a:spcAft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70140DE3-602B-49FA-3F33-C625462A0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4488" y="1038283"/>
            <a:ext cx="5425798" cy="4885200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800"/>
            </a:lvl1pPr>
            <a:lvl2pPr>
              <a:spcAft>
                <a:spcPts val="600"/>
              </a:spcAft>
              <a:defRPr sz="18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800"/>
            </a:lvl4pPr>
            <a:lvl5pPr>
              <a:spcAft>
                <a:spcPts val="600"/>
              </a:spcAft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512AF57-E1BF-DE3A-1159-D0E2D8A62160}"/>
              </a:ext>
            </a:extLst>
          </p:cNvPr>
          <p:cNvGrpSpPr/>
          <p:nvPr userDrawn="1"/>
        </p:nvGrpSpPr>
        <p:grpSpPr>
          <a:xfrm>
            <a:off x="7769630" y="675991"/>
            <a:ext cx="4422371" cy="6182010"/>
            <a:chOff x="7769630" y="675991"/>
            <a:chExt cx="4422371" cy="6182010"/>
          </a:xfrm>
          <a:solidFill>
            <a:schemeClr val="accent1">
              <a:lumMod val="20000"/>
              <a:lumOff val="80000"/>
              <a:alpha val="35000"/>
            </a:schemeClr>
          </a:solidFill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EF8FC9B-C691-32CE-BC0B-3A1812336432}"/>
                </a:ext>
              </a:extLst>
            </p:cNvPr>
            <p:cNvSpPr/>
            <p:nvPr userDrawn="1"/>
          </p:nvSpPr>
          <p:spPr>
            <a:xfrm>
              <a:off x="9203586" y="675991"/>
              <a:ext cx="2988414" cy="1261819"/>
            </a:xfrm>
            <a:custGeom>
              <a:avLst/>
              <a:gdLst>
                <a:gd name="connsiteX0" fmla="*/ 312717 w 2988414"/>
                <a:gd name="connsiteY0" fmla="*/ 0 h 1261819"/>
                <a:gd name="connsiteX1" fmla="*/ 2988414 w 2988414"/>
                <a:gd name="connsiteY1" fmla="*/ 0 h 1261819"/>
                <a:gd name="connsiteX2" fmla="*/ 2988414 w 2988414"/>
                <a:gd name="connsiteY2" fmla="*/ 1261819 h 1261819"/>
                <a:gd name="connsiteX3" fmla="*/ 312717 w 2988414"/>
                <a:gd name="connsiteY3" fmla="*/ 1261819 h 1261819"/>
                <a:gd name="connsiteX4" fmla="*/ 5 w 2988414"/>
                <a:gd name="connsiteY4" fmla="*/ 630895 h 1261819"/>
                <a:gd name="connsiteX5" fmla="*/ 312717 w 2988414"/>
                <a:gd name="connsiteY5" fmla="*/ 0 h 126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88414" h="1261819">
                  <a:moveTo>
                    <a:pt x="312717" y="0"/>
                  </a:moveTo>
                  <a:lnTo>
                    <a:pt x="2988414" y="0"/>
                  </a:lnTo>
                  <a:lnTo>
                    <a:pt x="2988414" y="1261819"/>
                  </a:lnTo>
                  <a:lnTo>
                    <a:pt x="312717" y="1261819"/>
                  </a:lnTo>
                  <a:cubicBezTo>
                    <a:pt x="-5448" y="1261819"/>
                    <a:pt x="5" y="813100"/>
                    <a:pt x="5" y="630895"/>
                  </a:cubicBezTo>
                  <a:cubicBezTo>
                    <a:pt x="5" y="448718"/>
                    <a:pt x="5" y="0"/>
                    <a:pt x="3127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93F7DE3-C772-6D80-A34B-168065A615AA}"/>
                </a:ext>
              </a:extLst>
            </p:cNvPr>
            <p:cNvSpPr/>
            <p:nvPr userDrawn="1"/>
          </p:nvSpPr>
          <p:spPr>
            <a:xfrm>
              <a:off x="7769630" y="3380418"/>
              <a:ext cx="4422371" cy="3477583"/>
            </a:xfrm>
            <a:custGeom>
              <a:avLst/>
              <a:gdLst>
                <a:gd name="connsiteX0" fmla="*/ 4272211 w 4422371"/>
                <a:gd name="connsiteY0" fmla="*/ 1289 h 3477583"/>
                <a:gd name="connsiteX1" fmla="*/ 4422371 w 4422371"/>
                <a:gd name="connsiteY1" fmla="*/ 8493 h 3477583"/>
                <a:gd name="connsiteX2" fmla="*/ 4422371 w 4422371"/>
                <a:gd name="connsiteY2" fmla="*/ 1277297 h 3477583"/>
                <a:gd name="connsiteX3" fmla="*/ 4331424 w 4422371"/>
                <a:gd name="connsiteY3" fmla="*/ 1262333 h 3477583"/>
                <a:gd name="connsiteX4" fmla="*/ 2861622 w 4422371"/>
                <a:gd name="connsiteY4" fmla="*/ 1478032 h 3477583"/>
                <a:gd name="connsiteX5" fmla="*/ 2078430 w 4422371"/>
                <a:gd name="connsiteY5" fmla="*/ 2138858 h 3477583"/>
                <a:gd name="connsiteX6" fmla="*/ 1618855 w 4422371"/>
                <a:gd name="connsiteY6" fmla="*/ 3150482 h 3477583"/>
                <a:gd name="connsiteX7" fmla="*/ 1551154 w 4422371"/>
                <a:gd name="connsiteY7" fmla="*/ 3466718 h 3477583"/>
                <a:gd name="connsiteX8" fmla="*/ 1549521 w 4422371"/>
                <a:gd name="connsiteY8" fmla="*/ 3477583 h 3477583"/>
                <a:gd name="connsiteX9" fmla="*/ 0 w 4422371"/>
                <a:gd name="connsiteY9" fmla="*/ 3477583 h 3477583"/>
                <a:gd name="connsiteX10" fmla="*/ 15561 w 4422371"/>
                <a:gd name="connsiteY10" fmla="*/ 3379960 h 3477583"/>
                <a:gd name="connsiteX11" fmla="*/ 174838 w 4422371"/>
                <a:gd name="connsiteY11" fmla="*/ 2707209 h 3477583"/>
                <a:gd name="connsiteX12" fmla="*/ 949864 w 4422371"/>
                <a:gd name="connsiteY12" fmla="*/ 1271356 h 3477583"/>
                <a:gd name="connsiteX13" fmla="*/ 2241595 w 4422371"/>
                <a:gd name="connsiteY13" fmla="*/ 335876 h 3477583"/>
                <a:gd name="connsiteX14" fmla="*/ 4050000 w 4422371"/>
                <a:gd name="connsiteY14" fmla="*/ 1408 h 3477583"/>
                <a:gd name="connsiteX15" fmla="*/ 4272211 w 4422371"/>
                <a:gd name="connsiteY15" fmla="*/ 1289 h 3477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22371" h="3477583">
                  <a:moveTo>
                    <a:pt x="4272211" y="1289"/>
                  </a:moveTo>
                  <a:lnTo>
                    <a:pt x="4422371" y="8493"/>
                  </a:lnTo>
                  <a:lnTo>
                    <a:pt x="4422371" y="1277297"/>
                  </a:lnTo>
                  <a:lnTo>
                    <a:pt x="4331424" y="1262333"/>
                  </a:lnTo>
                  <a:cubicBezTo>
                    <a:pt x="3835986" y="1206755"/>
                    <a:pt x="3329365" y="1278501"/>
                    <a:pt x="2861622" y="1478032"/>
                  </a:cubicBezTo>
                  <a:cubicBezTo>
                    <a:pt x="2549453" y="1629234"/>
                    <a:pt x="2279938" y="1856581"/>
                    <a:pt x="2078430" y="2138858"/>
                  </a:cubicBezTo>
                  <a:cubicBezTo>
                    <a:pt x="1860334" y="2442605"/>
                    <a:pt x="1704249" y="2786351"/>
                    <a:pt x="1618855" y="3150482"/>
                  </a:cubicBezTo>
                  <a:cubicBezTo>
                    <a:pt x="1593017" y="3255247"/>
                    <a:pt x="1570445" y="3360710"/>
                    <a:pt x="1551154" y="3466718"/>
                  </a:cubicBezTo>
                  <a:lnTo>
                    <a:pt x="1549521" y="3477583"/>
                  </a:lnTo>
                  <a:lnTo>
                    <a:pt x="0" y="3477583"/>
                  </a:lnTo>
                  <a:lnTo>
                    <a:pt x="15561" y="3379960"/>
                  </a:lnTo>
                  <a:cubicBezTo>
                    <a:pt x="56035" y="3153216"/>
                    <a:pt x="109165" y="2928607"/>
                    <a:pt x="174838" y="2707209"/>
                  </a:cubicBezTo>
                  <a:cubicBezTo>
                    <a:pt x="329838" y="2179657"/>
                    <a:pt x="593899" y="1690418"/>
                    <a:pt x="949864" y="1271356"/>
                  </a:cubicBezTo>
                  <a:cubicBezTo>
                    <a:pt x="1300405" y="861830"/>
                    <a:pt x="1743135" y="541210"/>
                    <a:pt x="2241595" y="335876"/>
                  </a:cubicBezTo>
                  <a:cubicBezTo>
                    <a:pt x="2814571" y="100364"/>
                    <a:pt x="3430515" y="-13552"/>
                    <a:pt x="4050000" y="1408"/>
                  </a:cubicBezTo>
                  <a:cubicBezTo>
                    <a:pt x="4124138" y="-430"/>
                    <a:pt x="4198230" y="-466"/>
                    <a:pt x="4272211" y="128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" name="Title Placeholder 25">
            <a:extLst>
              <a:ext uri="{FF2B5EF4-FFF2-40B4-BE49-F238E27FC236}">
                <a16:creationId xmlns:a16="http://schemas.microsoft.com/office/drawing/2014/main" id="{7D9BAAE2-C7E0-0806-052A-FD7490B2B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339638"/>
            <a:ext cx="5425798" cy="4431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09F2FBD-0705-BE23-AC35-F6A90C925032}"/>
              </a:ext>
            </a:extLst>
          </p:cNvPr>
          <p:cNvCxnSpPr>
            <a:cxnSpLocks/>
          </p:cNvCxnSpPr>
          <p:nvPr userDrawn="1"/>
        </p:nvCxnSpPr>
        <p:spPr>
          <a:xfrm>
            <a:off x="344488" y="910559"/>
            <a:ext cx="54257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F5FD435-D761-2E8F-F91D-9396BCFC8D21}"/>
              </a:ext>
            </a:extLst>
          </p:cNvPr>
          <p:cNvCxnSpPr>
            <a:cxnSpLocks/>
          </p:cNvCxnSpPr>
          <p:nvPr userDrawn="1"/>
        </p:nvCxnSpPr>
        <p:spPr>
          <a:xfrm>
            <a:off x="6431241" y="910559"/>
            <a:ext cx="54257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D5B7D59-D3DD-F5EF-8739-1DA8CC0E67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0963" y="333375"/>
            <a:ext cx="5426076" cy="443194"/>
          </a:xfrm>
          <a:prstGeom prst="rect">
            <a:avLst/>
          </a:prstGeom>
        </p:spPr>
        <p:txBody>
          <a:bodyPr anchor="b"/>
          <a:lstStyle>
            <a:lvl1pPr>
              <a:def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526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-0.02014 L -1.25E-6 -2.96296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25E-6 -0.02014 L -1.25E-6 -2.96296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7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0.01713 L -1.25E-6 2.59259E-6 " pathEditMode="relative" rAng="0" ptsTypes="AA">
                                      <p:cBhvr>
                                        <p:cTn id="3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11022E-16 0.01713 L 1.11022E-16 2.59259E-6 " pathEditMode="relative" rAng="0" ptsTypes="AA">
                                      <p:cBhvr>
                                        <p:cTn id="3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1000"/>
                  </p:stCondLst>
                  <p:childTnLst>
                    <p:animMotion origin="layout" path="M 1.11022E-16 0.01713 L 1.11022E-16 2.59259E-6 " pathEditMode="relative" rAng="0" ptsTypes="AA">
                      <p:cBhvr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856"/>
                    </p:animMotion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250"/>
                  </p:stCondLst>
                  <p:childTnLst>
                    <p:animMotion origin="layout" path="M -1.25E-6 0.01713 L -1.25E-6 2.59259E-6 " pathEditMode="relative" rAng="0" ptsTypes="AA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856"/>
                    </p:animMotion>
                  </p:childTnLst>
                </p:cTn>
              </p:par>
            </p:tnLst>
          </p:tmpl>
        </p:tmplLst>
      </p:bldP>
      <p:bldP spid="8" grpId="0"/>
      <p:bldP spid="8" grpId="1"/>
      <p:bldP spid="12" grpId="0">
        <p:tmplLst>
          <p:tmpl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1000"/>
                  </p:stCondLst>
                  <p:childTnLst>
                    <p:animMotion origin="layout" path="M -1.25E-6 -0.02014 L -1.25E-6 -2.96296E-6 " pathEditMode="relative" rAng="0" ptsTypes="AA">
                      <p:cBhvr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995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orizonta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DE23011F-FA18-0CF8-95C1-0136E93B313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1227" y="3480883"/>
            <a:ext cx="11516400" cy="2442600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25">
            <a:extLst>
              <a:ext uri="{FF2B5EF4-FFF2-40B4-BE49-F238E27FC236}">
                <a16:creationId xmlns:a16="http://schemas.microsoft.com/office/drawing/2014/main" id="{6EAD8DD3-5304-E1D0-33E1-2CDA5FB41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2782238"/>
            <a:ext cx="11512550" cy="4431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B3220D-5841-9B3D-8FDB-2D5EF3A30E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1"/>
            <a:ext cx="12192000" cy="249106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5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6.25E-7 -0.02014 L -6.25E-7 -2.96296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16667E-7 0.01713 L -4.16667E-7 1.85185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250"/>
                  </p:stCondLst>
                  <p:childTnLst>
                    <p:animMotion origin="layout" path="M -4.16667E-7 0.01713 L -4.16667E-7 1.85185E-6 " pathEditMode="relative" rAng="0" ptsTypes="AA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856"/>
                    </p:animMotion>
                  </p:childTnLst>
                </p:cTn>
              </p:par>
            </p:tnLst>
          </p:tmpl>
        </p:tmplLst>
      </p:bldP>
      <p:bldP spid="4" grpId="0"/>
      <p:bldP spid="4" grpId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 with Horizonta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25">
            <a:extLst>
              <a:ext uri="{FF2B5EF4-FFF2-40B4-BE49-F238E27FC236}">
                <a16:creationId xmlns:a16="http://schemas.microsoft.com/office/drawing/2014/main" id="{6EAD8DD3-5304-E1D0-33E1-2CDA5FB41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2782238"/>
            <a:ext cx="5425798" cy="44319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1735E02-73F8-14AD-FF03-A8DD6C318B76}"/>
              </a:ext>
            </a:extLst>
          </p:cNvPr>
          <p:cNvCxnSpPr>
            <a:cxnSpLocks/>
          </p:cNvCxnSpPr>
          <p:nvPr userDrawn="1"/>
        </p:nvCxnSpPr>
        <p:spPr>
          <a:xfrm>
            <a:off x="344488" y="3353159"/>
            <a:ext cx="54257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A49A119-54E7-E4C4-DE5F-509135C0DE8D}"/>
              </a:ext>
            </a:extLst>
          </p:cNvPr>
          <p:cNvCxnSpPr>
            <a:cxnSpLocks/>
          </p:cNvCxnSpPr>
          <p:nvPr userDrawn="1"/>
        </p:nvCxnSpPr>
        <p:spPr>
          <a:xfrm>
            <a:off x="6431241" y="3359426"/>
            <a:ext cx="542579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4B2515C8-49BE-7287-76BE-1893EACA3B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0963" y="2782242"/>
            <a:ext cx="5426076" cy="443194"/>
          </a:xfrm>
          <a:prstGeom prst="rect">
            <a:avLst/>
          </a:prstGeom>
        </p:spPr>
        <p:txBody>
          <a:bodyPr anchor="b"/>
          <a:lstStyle>
            <a:lvl1pPr>
              <a:defRPr lang="en-US" sz="2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AE3684C-AA73-12F3-032C-D80EE1F97BA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0963" y="3487150"/>
            <a:ext cx="5425798" cy="2436329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721321EC-48CA-B1C1-965B-A6FF97D65C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4488" y="3480883"/>
            <a:ext cx="5425798" cy="24426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B3220D-5841-9B3D-8FDB-2D5EF3A30E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1"/>
            <a:ext cx="12192000" cy="249106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1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-0.02014 L -1.25E-6 -2.96296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7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11022E-16 -0.02014 L 1.11022E-16 -2.96296E-6 " pathEditMode="relative" rAng="0" ptsTypes="AA">
                                      <p:cBhvr>
                                        <p:cTn id="2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0.01713 L -1.25E-6 1.85185E-6 " pathEditMode="relative" rAng="0" ptsTypes="AA">
                                      <p:cBhvr>
                                        <p:cTn id="3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11022E-16 0.01713 L 1.11022E-16 -1.11111E-6 " pathEditMode="relative" rAng="0" ptsTypes="AA">
                                      <p:cBhvr>
                                        <p:cTn id="3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9" grpId="0">
        <p:tmplLst>
          <p:tmpl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1000"/>
                  </p:stCondLst>
                  <p:childTnLst>
                    <p:animMotion origin="layout" path="M 1.11022E-16 -0.02014 L 1.11022E-16 -2.96296E-6 " pathEditMode="relative" rAng="0" ptsTypes="AA">
                      <p:cBhvr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995"/>
                    </p:animMotion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1000"/>
                  </p:stCondLst>
                  <p:childTnLst>
                    <p:animMotion origin="layout" path="M 1.11022E-16 0.01713 L 1.11022E-16 -1.11111E-6 " pathEditMode="relative" rAng="0" ptsTypes="AA">
                      <p:cBhvr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856"/>
                    </p:animMotion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250"/>
                  </p:stCondLst>
                  <p:childTnLst>
                    <p:animMotion origin="layout" path="M -1.25E-6 0.01713 L -1.25E-6 1.85185E-6 " pathEditMode="relative" rAng="0" ptsTypes="AA">
                      <p:cBhvr>
                        <p:cTn dur="750" fill="hold"/>
                        <p:tgtEl>
                          <p:spTgt spid="15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856"/>
                    </p:animMotion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Vertical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9CBCC9B8-212F-1F53-76B7-AEE29E88D8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26089" y="0"/>
            <a:ext cx="3865911" cy="68580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 Add picture</a:t>
            </a:r>
            <a:endParaRPr lang="en-US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D6C938B8-6521-63DA-8316-44FC3ACC44C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1227" y="1038283"/>
            <a:ext cx="7656164" cy="4885200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Placeholder 25">
            <a:extLst>
              <a:ext uri="{FF2B5EF4-FFF2-40B4-BE49-F238E27FC236}">
                <a16:creationId xmlns:a16="http://schemas.microsoft.com/office/drawing/2014/main" id="{41A83E6C-1A8A-B0E7-5EA0-A3710D68E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27" y="339638"/>
            <a:ext cx="7655773" cy="44319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6351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-0.02014 L -3.33333E-6 4.07407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1"/>
      <p:bldP spid="6" grpId="0"/>
      <p:bldP spid="6" grpId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lding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E83EABE9-F9A8-6E84-5BCB-E4DBC663287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762400" y="2341380"/>
            <a:ext cx="6667200" cy="217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80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7778E-7 0.02593 L -2.77778E-7 -4.19753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Vertical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9CBCC9B8-212F-1F53-76B7-AEE29E88D8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3865911" cy="68580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 Add picture</a:t>
            </a:r>
            <a:endParaRPr lang="en-US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A7D4972-E6E2-10F6-01B8-24CD7193B7F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200874" y="1038283"/>
            <a:ext cx="7656164" cy="4885200"/>
          </a:xfrm>
          <a:prstGeom prst="rect">
            <a:avLst/>
          </a:prstGeom>
        </p:spPr>
        <p:txBody>
          <a:bodyPr/>
          <a:lstStyle>
            <a:lvl3pPr>
              <a:spcAft>
                <a:spcPts val="600"/>
              </a:spcAft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25">
            <a:extLst>
              <a:ext uri="{FF2B5EF4-FFF2-40B4-BE49-F238E27FC236}">
                <a16:creationId xmlns:a16="http://schemas.microsoft.com/office/drawing/2014/main" id="{BF94819A-B02B-8FFF-7A66-156DC37FA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0874" y="339638"/>
            <a:ext cx="7655773" cy="44319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555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-0.02014 L -3.33333E-6 4.07407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1"/>
      <p:bldP spid="3" grpId="0"/>
      <p:bldP spid="3" grpId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Vertical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9CBCC9B8-212F-1F53-76B7-AEE29E88D8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1" y="0"/>
            <a:ext cx="6096000" cy="68580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 Add picture</a:t>
            </a:r>
            <a:endParaRPr lang="en-US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6C063DCB-595A-EB32-81F5-818FE4BDEFC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4107" y="1038283"/>
            <a:ext cx="5426074" cy="4885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25">
            <a:extLst>
              <a:ext uri="{FF2B5EF4-FFF2-40B4-BE49-F238E27FC236}">
                <a16:creationId xmlns:a16="http://schemas.microsoft.com/office/drawing/2014/main" id="{4361DA96-E05F-33D8-18FA-03362B625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107" y="339638"/>
            <a:ext cx="5425797" cy="44319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7780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-0.02014 L -3.33333E-6 4.07407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1"/>
      <p:bldP spid="3" grpId="0"/>
      <p:bldP spid="3" grpId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Vertical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9CBCC9B8-212F-1F53-76B7-AEE29E88D8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 Add picture</a:t>
            </a:r>
            <a:endParaRPr lang="en-US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886CF6A-445F-CC60-BBD6-7ABD9539EB2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430964" y="1038283"/>
            <a:ext cx="5426074" cy="4885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25">
            <a:extLst>
              <a:ext uri="{FF2B5EF4-FFF2-40B4-BE49-F238E27FC236}">
                <a16:creationId xmlns:a16="http://schemas.microsoft.com/office/drawing/2014/main" id="{40D3CE8C-7C86-B9A2-F566-D8515F927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1241" y="339638"/>
            <a:ext cx="5425797" cy="44319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2102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-0.02014 L -3.33333E-6 4.07407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1"/>
      <p:bldP spid="3" grpId="0"/>
      <p:bldP spid="3" grpId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FFD1FE-83EA-EDDC-09D4-B4C2EF7E96C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7663" y="2971951"/>
            <a:ext cx="8868623" cy="91409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66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Thank you!</a:t>
            </a:r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C45413-C1D8-04AA-4F6D-6136FEDA56F2}"/>
              </a:ext>
            </a:extLst>
          </p:cNvPr>
          <p:cNvGrpSpPr/>
          <p:nvPr userDrawn="1"/>
        </p:nvGrpSpPr>
        <p:grpSpPr>
          <a:xfrm>
            <a:off x="7769630" y="675991"/>
            <a:ext cx="4422371" cy="6182010"/>
            <a:chOff x="7769630" y="675991"/>
            <a:chExt cx="4422371" cy="6182010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D840D40-5254-A092-D09C-0CE30F124B1F}"/>
                </a:ext>
              </a:extLst>
            </p:cNvPr>
            <p:cNvSpPr/>
            <p:nvPr userDrawn="1"/>
          </p:nvSpPr>
          <p:spPr>
            <a:xfrm>
              <a:off x="9203586" y="675991"/>
              <a:ext cx="2988414" cy="1261819"/>
            </a:xfrm>
            <a:custGeom>
              <a:avLst/>
              <a:gdLst>
                <a:gd name="connsiteX0" fmla="*/ 312717 w 2988414"/>
                <a:gd name="connsiteY0" fmla="*/ 0 h 1261819"/>
                <a:gd name="connsiteX1" fmla="*/ 2988414 w 2988414"/>
                <a:gd name="connsiteY1" fmla="*/ 0 h 1261819"/>
                <a:gd name="connsiteX2" fmla="*/ 2988414 w 2988414"/>
                <a:gd name="connsiteY2" fmla="*/ 1261819 h 1261819"/>
                <a:gd name="connsiteX3" fmla="*/ 312717 w 2988414"/>
                <a:gd name="connsiteY3" fmla="*/ 1261819 h 1261819"/>
                <a:gd name="connsiteX4" fmla="*/ 5 w 2988414"/>
                <a:gd name="connsiteY4" fmla="*/ 630895 h 1261819"/>
                <a:gd name="connsiteX5" fmla="*/ 312717 w 2988414"/>
                <a:gd name="connsiteY5" fmla="*/ 0 h 126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88414" h="1261819">
                  <a:moveTo>
                    <a:pt x="312717" y="0"/>
                  </a:moveTo>
                  <a:lnTo>
                    <a:pt x="2988414" y="0"/>
                  </a:lnTo>
                  <a:lnTo>
                    <a:pt x="2988414" y="1261819"/>
                  </a:lnTo>
                  <a:lnTo>
                    <a:pt x="312717" y="1261819"/>
                  </a:lnTo>
                  <a:cubicBezTo>
                    <a:pt x="-5448" y="1261819"/>
                    <a:pt x="5" y="813100"/>
                    <a:pt x="5" y="630895"/>
                  </a:cubicBezTo>
                  <a:cubicBezTo>
                    <a:pt x="5" y="448718"/>
                    <a:pt x="5" y="0"/>
                    <a:pt x="3127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3158935-703A-0657-E3C5-9C163B443767}"/>
                </a:ext>
              </a:extLst>
            </p:cNvPr>
            <p:cNvSpPr/>
            <p:nvPr userDrawn="1"/>
          </p:nvSpPr>
          <p:spPr>
            <a:xfrm>
              <a:off x="7769630" y="3380418"/>
              <a:ext cx="4422371" cy="3477583"/>
            </a:xfrm>
            <a:custGeom>
              <a:avLst/>
              <a:gdLst>
                <a:gd name="connsiteX0" fmla="*/ 4272211 w 4422371"/>
                <a:gd name="connsiteY0" fmla="*/ 1289 h 3477583"/>
                <a:gd name="connsiteX1" fmla="*/ 4422371 w 4422371"/>
                <a:gd name="connsiteY1" fmla="*/ 8493 h 3477583"/>
                <a:gd name="connsiteX2" fmla="*/ 4422371 w 4422371"/>
                <a:gd name="connsiteY2" fmla="*/ 1277297 h 3477583"/>
                <a:gd name="connsiteX3" fmla="*/ 4331424 w 4422371"/>
                <a:gd name="connsiteY3" fmla="*/ 1262333 h 3477583"/>
                <a:gd name="connsiteX4" fmla="*/ 2861622 w 4422371"/>
                <a:gd name="connsiteY4" fmla="*/ 1478032 h 3477583"/>
                <a:gd name="connsiteX5" fmla="*/ 2078430 w 4422371"/>
                <a:gd name="connsiteY5" fmla="*/ 2138858 h 3477583"/>
                <a:gd name="connsiteX6" fmla="*/ 1618855 w 4422371"/>
                <a:gd name="connsiteY6" fmla="*/ 3150482 h 3477583"/>
                <a:gd name="connsiteX7" fmla="*/ 1551154 w 4422371"/>
                <a:gd name="connsiteY7" fmla="*/ 3466718 h 3477583"/>
                <a:gd name="connsiteX8" fmla="*/ 1549521 w 4422371"/>
                <a:gd name="connsiteY8" fmla="*/ 3477583 h 3477583"/>
                <a:gd name="connsiteX9" fmla="*/ 0 w 4422371"/>
                <a:gd name="connsiteY9" fmla="*/ 3477583 h 3477583"/>
                <a:gd name="connsiteX10" fmla="*/ 15561 w 4422371"/>
                <a:gd name="connsiteY10" fmla="*/ 3379960 h 3477583"/>
                <a:gd name="connsiteX11" fmla="*/ 174838 w 4422371"/>
                <a:gd name="connsiteY11" fmla="*/ 2707209 h 3477583"/>
                <a:gd name="connsiteX12" fmla="*/ 949864 w 4422371"/>
                <a:gd name="connsiteY12" fmla="*/ 1271356 h 3477583"/>
                <a:gd name="connsiteX13" fmla="*/ 2241595 w 4422371"/>
                <a:gd name="connsiteY13" fmla="*/ 335876 h 3477583"/>
                <a:gd name="connsiteX14" fmla="*/ 4050000 w 4422371"/>
                <a:gd name="connsiteY14" fmla="*/ 1408 h 3477583"/>
                <a:gd name="connsiteX15" fmla="*/ 4272211 w 4422371"/>
                <a:gd name="connsiteY15" fmla="*/ 1289 h 3477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22371" h="3477583">
                  <a:moveTo>
                    <a:pt x="4272211" y="1289"/>
                  </a:moveTo>
                  <a:lnTo>
                    <a:pt x="4422371" y="8493"/>
                  </a:lnTo>
                  <a:lnTo>
                    <a:pt x="4422371" y="1277297"/>
                  </a:lnTo>
                  <a:lnTo>
                    <a:pt x="4331424" y="1262333"/>
                  </a:lnTo>
                  <a:cubicBezTo>
                    <a:pt x="3835986" y="1206755"/>
                    <a:pt x="3329365" y="1278501"/>
                    <a:pt x="2861622" y="1478032"/>
                  </a:cubicBezTo>
                  <a:cubicBezTo>
                    <a:pt x="2549453" y="1629234"/>
                    <a:pt x="2279938" y="1856581"/>
                    <a:pt x="2078430" y="2138858"/>
                  </a:cubicBezTo>
                  <a:cubicBezTo>
                    <a:pt x="1860334" y="2442605"/>
                    <a:pt x="1704249" y="2786351"/>
                    <a:pt x="1618855" y="3150482"/>
                  </a:cubicBezTo>
                  <a:cubicBezTo>
                    <a:pt x="1593017" y="3255247"/>
                    <a:pt x="1570445" y="3360710"/>
                    <a:pt x="1551154" y="3466718"/>
                  </a:cubicBezTo>
                  <a:lnTo>
                    <a:pt x="1549521" y="3477583"/>
                  </a:lnTo>
                  <a:lnTo>
                    <a:pt x="0" y="3477583"/>
                  </a:lnTo>
                  <a:lnTo>
                    <a:pt x="15561" y="3379960"/>
                  </a:lnTo>
                  <a:cubicBezTo>
                    <a:pt x="56035" y="3153216"/>
                    <a:pt x="109165" y="2928607"/>
                    <a:pt x="174838" y="2707209"/>
                  </a:cubicBezTo>
                  <a:cubicBezTo>
                    <a:pt x="329838" y="2179657"/>
                    <a:pt x="593899" y="1690418"/>
                    <a:pt x="949864" y="1271356"/>
                  </a:cubicBezTo>
                  <a:cubicBezTo>
                    <a:pt x="1300405" y="861830"/>
                    <a:pt x="1743135" y="541210"/>
                    <a:pt x="2241595" y="335876"/>
                  </a:cubicBezTo>
                  <a:cubicBezTo>
                    <a:pt x="2814571" y="100364"/>
                    <a:pt x="3430515" y="-13552"/>
                    <a:pt x="4050000" y="1408"/>
                  </a:cubicBezTo>
                  <a:cubicBezTo>
                    <a:pt x="4124138" y="-430"/>
                    <a:pt x="4198230" y="-466"/>
                    <a:pt x="4272211" y="128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889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1602 0 L 2.5E-6 0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r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FFD1FE-83EA-EDDC-09D4-B4C2EF7E96C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7663" y="2971952"/>
            <a:ext cx="8868623" cy="91409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66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GB"/>
              <a:t>Thank you!</a:t>
            </a:r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9AC72C9-212E-6438-D376-E6CC29F566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23">
            <a:extLst>
              <a:ext uri="{FF2B5EF4-FFF2-40B4-BE49-F238E27FC236}">
                <a16:creationId xmlns:a16="http://schemas.microsoft.com/office/drawing/2014/main" id="{D98D7CF1-4D83-70B1-214A-072AFCE35A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79657" y="1638739"/>
            <a:ext cx="4412343" cy="5219261"/>
          </a:xfrm>
          <a:prstGeom prst="rect">
            <a:avLst/>
          </a:prstGeom>
          <a:blipFill dpi="0" rotWithShape="1">
            <a:blip>
              <a:alphaModFix amt="3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l="530" t="1" r="-48078" b="-81435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84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31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750" fill="hold"/>
                                        <p:tgtEl>
                                          <p:spTgt spid="5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1602 0 L 2.5E-6 0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lding with Imag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E2408BF-76EB-81C2-2B52-57F9F782CA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62250" y="4181475"/>
            <a:ext cx="6667500" cy="857250"/>
          </a:xfrm>
          <a:prstGeom prst="rect">
            <a:avLst/>
          </a:prstGeom>
          <a:blipFill dpi="0" rotWithShape="1"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pPr lvl="0"/>
            <a:r>
              <a:rPr lang="en-GB"/>
              <a:t> 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E0FB0F-50FA-B756-9851-C9F7182F98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269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.02593 L 0 -2.22222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9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" presetClass="emph" presetSubtype="0" decel="31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1" dur="2750" fill="hold"/>
                                        <p:tgtEl>
                                          <p:spTgt spid="3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1" animBg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250"/>
                  </p:stCondLst>
                  <p:childTnLst>
                    <p:animMotion origin="layout" path="M 0 0.02593 L 0 -2.22222E-6 " pathEditMode="relative" rAng="0" ptsTypes="AA">
                      <p:cBhvr>
                        <p:cTn dur="750" fill="hold"/>
                        <p:tgtEl>
                          <p:spTgt spid="2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296"/>
                    </p:animMotion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lding Alternate with Imag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C834012E-D966-06B5-B27F-649C002A1ED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4365" y="3937000"/>
            <a:ext cx="3883270" cy="1346200"/>
          </a:xfrm>
          <a:prstGeom prst="rect">
            <a:avLst/>
          </a:prstGeom>
          <a:blipFill dpi="0" rotWithShape="1"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2815" b="2815"/>
            </a:stretch>
          </a:blipFill>
        </p:spPr>
        <p:txBody>
          <a:bodyPr/>
          <a:lstStyle/>
          <a:p>
            <a:pPr lvl="0"/>
            <a:r>
              <a:rPr lang="en-GB"/>
              <a:t> 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E0FB0F-50FA-B756-9851-C9F7182F987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1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31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750" fill="hold"/>
                                        <p:tgtEl>
                                          <p:spTgt spid="3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.02593 L 0 -2.22222E-6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1" animBg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250"/>
                  </p:stCondLst>
                  <p:childTnLst>
                    <p:animMotion origin="layout" path="M 0 0.02593 L 0 -2.22222E-6 " pathEditMode="relative" rAng="0" ptsTypes="AA">
                      <p:cBhvr>
                        <p:cTn dur="750" fill="hold"/>
                        <p:tgtEl>
                          <p:spTgt spid="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-1296"/>
                    </p:animMotion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1FFD1FE-83EA-EDDC-09D4-B4C2EF7E96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664" y="3124299"/>
            <a:ext cx="8868622" cy="60939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4400" b="1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7A1DE97-8C51-F242-C448-B14949E789B8}"/>
              </a:ext>
            </a:extLst>
          </p:cNvPr>
          <p:cNvGrpSpPr/>
          <p:nvPr userDrawn="1"/>
        </p:nvGrpSpPr>
        <p:grpSpPr>
          <a:xfrm>
            <a:off x="7769630" y="675991"/>
            <a:ext cx="4422371" cy="6182010"/>
            <a:chOff x="7769630" y="675991"/>
            <a:chExt cx="4422371" cy="6182010"/>
          </a:xfrm>
          <a:solidFill>
            <a:srgbClr val="354657"/>
          </a:soli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A2DAB93-2A89-E92A-B1AD-7CB76B935544}"/>
                </a:ext>
              </a:extLst>
            </p:cNvPr>
            <p:cNvSpPr/>
            <p:nvPr userDrawn="1"/>
          </p:nvSpPr>
          <p:spPr>
            <a:xfrm>
              <a:off x="9203586" y="675991"/>
              <a:ext cx="2988414" cy="1261819"/>
            </a:xfrm>
            <a:custGeom>
              <a:avLst/>
              <a:gdLst>
                <a:gd name="connsiteX0" fmla="*/ 312717 w 2988414"/>
                <a:gd name="connsiteY0" fmla="*/ 0 h 1261819"/>
                <a:gd name="connsiteX1" fmla="*/ 2988414 w 2988414"/>
                <a:gd name="connsiteY1" fmla="*/ 0 h 1261819"/>
                <a:gd name="connsiteX2" fmla="*/ 2988414 w 2988414"/>
                <a:gd name="connsiteY2" fmla="*/ 1261819 h 1261819"/>
                <a:gd name="connsiteX3" fmla="*/ 312717 w 2988414"/>
                <a:gd name="connsiteY3" fmla="*/ 1261819 h 1261819"/>
                <a:gd name="connsiteX4" fmla="*/ 5 w 2988414"/>
                <a:gd name="connsiteY4" fmla="*/ 630895 h 1261819"/>
                <a:gd name="connsiteX5" fmla="*/ 312717 w 2988414"/>
                <a:gd name="connsiteY5" fmla="*/ 0 h 126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88414" h="1261819">
                  <a:moveTo>
                    <a:pt x="312717" y="0"/>
                  </a:moveTo>
                  <a:lnTo>
                    <a:pt x="2988414" y="0"/>
                  </a:lnTo>
                  <a:lnTo>
                    <a:pt x="2988414" y="1261819"/>
                  </a:lnTo>
                  <a:lnTo>
                    <a:pt x="312717" y="1261819"/>
                  </a:lnTo>
                  <a:cubicBezTo>
                    <a:pt x="-5448" y="1261819"/>
                    <a:pt x="5" y="813100"/>
                    <a:pt x="5" y="630895"/>
                  </a:cubicBezTo>
                  <a:cubicBezTo>
                    <a:pt x="5" y="448718"/>
                    <a:pt x="5" y="0"/>
                    <a:pt x="3127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5EE3C86-875D-658E-FC24-693ED1750C9E}"/>
                </a:ext>
              </a:extLst>
            </p:cNvPr>
            <p:cNvSpPr/>
            <p:nvPr userDrawn="1"/>
          </p:nvSpPr>
          <p:spPr>
            <a:xfrm>
              <a:off x="7769630" y="3380418"/>
              <a:ext cx="4422371" cy="3477583"/>
            </a:xfrm>
            <a:custGeom>
              <a:avLst/>
              <a:gdLst>
                <a:gd name="connsiteX0" fmla="*/ 4272211 w 4422371"/>
                <a:gd name="connsiteY0" fmla="*/ 1289 h 3477583"/>
                <a:gd name="connsiteX1" fmla="*/ 4422371 w 4422371"/>
                <a:gd name="connsiteY1" fmla="*/ 8493 h 3477583"/>
                <a:gd name="connsiteX2" fmla="*/ 4422371 w 4422371"/>
                <a:gd name="connsiteY2" fmla="*/ 1277297 h 3477583"/>
                <a:gd name="connsiteX3" fmla="*/ 4331424 w 4422371"/>
                <a:gd name="connsiteY3" fmla="*/ 1262333 h 3477583"/>
                <a:gd name="connsiteX4" fmla="*/ 2861622 w 4422371"/>
                <a:gd name="connsiteY4" fmla="*/ 1478032 h 3477583"/>
                <a:gd name="connsiteX5" fmla="*/ 2078430 w 4422371"/>
                <a:gd name="connsiteY5" fmla="*/ 2138858 h 3477583"/>
                <a:gd name="connsiteX6" fmla="*/ 1618855 w 4422371"/>
                <a:gd name="connsiteY6" fmla="*/ 3150482 h 3477583"/>
                <a:gd name="connsiteX7" fmla="*/ 1551154 w 4422371"/>
                <a:gd name="connsiteY7" fmla="*/ 3466718 h 3477583"/>
                <a:gd name="connsiteX8" fmla="*/ 1549521 w 4422371"/>
                <a:gd name="connsiteY8" fmla="*/ 3477583 h 3477583"/>
                <a:gd name="connsiteX9" fmla="*/ 0 w 4422371"/>
                <a:gd name="connsiteY9" fmla="*/ 3477583 h 3477583"/>
                <a:gd name="connsiteX10" fmla="*/ 15561 w 4422371"/>
                <a:gd name="connsiteY10" fmla="*/ 3379960 h 3477583"/>
                <a:gd name="connsiteX11" fmla="*/ 174838 w 4422371"/>
                <a:gd name="connsiteY11" fmla="*/ 2707209 h 3477583"/>
                <a:gd name="connsiteX12" fmla="*/ 949864 w 4422371"/>
                <a:gd name="connsiteY12" fmla="*/ 1271356 h 3477583"/>
                <a:gd name="connsiteX13" fmla="*/ 2241595 w 4422371"/>
                <a:gd name="connsiteY13" fmla="*/ 335876 h 3477583"/>
                <a:gd name="connsiteX14" fmla="*/ 4050000 w 4422371"/>
                <a:gd name="connsiteY14" fmla="*/ 1408 h 3477583"/>
                <a:gd name="connsiteX15" fmla="*/ 4272211 w 4422371"/>
                <a:gd name="connsiteY15" fmla="*/ 1289 h 3477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22371" h="3477583">
                  <a:moveTo>
                    <a:pt x="4272211" y="1289"/>
                  </a:moveTo>
                  <a:lnTo>
                    <a:pt x="4422371" y="8493"/>
                  </a:lnTo>
                  <a:lnTo>
                    <a:pt x="4422371" y="1277297"/>
                  </a:lnTo>
                  <a:lnTo>
                    <a:pt x="4331424" y="1262333"/>
                  </a:lnTo>
                  <a:cubicBezTo>
                    <a:pt x="3835986" y="1206755"/>
                    <a:pt x="3329365" y="1278501"/>
                    <a:pt x="2861622" y="1478032"/>
                  </a:cubicBezTo>
                  <a:cubicBezTo>
                    <a:pt x="2549453" y="1629234"/>
                    <a:pt x="2279938" y="1856581"/>
                    <a:pt x="2078430" y="2138858"/>
                  </a:cubicBezTo>
                  <a:cubicBezTo>
                    <a:pt x="1860334" y="2442605"/>
                    <a:pt x="1704249" y="2786351"/>
                    <a:pt x="1618855" y="3150482"/>
                  </a:cubicBezTo>
                  <a:cubicBezTo>
                    <a:pt x="1593017" y="3255247"/>
                    <a:pt x="1570445" y="3360710"/>
                    <a:pt x="1551154" y="3466718"/>
                  </a:cubicBezTo>
                  <a:lnTo>
                    <a:pt x="1549521" y="3477583"/>
                  </a:lnTo>
                  <a:lnTo>
                    <a:pt x="0" y="3477583"/>
                  </a:lnTo>
                  <a:lnTo>
                    <a:pt x="15561" y="3379960"/>
                  </a:lnTo>
                  <a:cubicBezTo>
                    <a:pt x="56035" y="3153216"/>
                    <a:pt x="109165" y="2928607"/>
                    <a:pt x="174838" y="2707209"/>
                  </a:cubicBezTo>
                  <a:cubicBezTo>
                    <a:pt x="329838" y="2179657"/>
                    <a:pt x="593899" y="1690418"/>
                    <a:pt x="949864" y="1271356"/>
                  </a:cubicBezTo>
                  <a:cubicBezTo>
                    <a:pt x="1300405" y="861830"/>
                    <a:pt x="1743135" y="541210"/>
                    <a:pt x="2241595" y="335876"/>
                  </a:cubicBezTo>
                  <a:cubicBezTo>
                    <a:pt x="2814571" y="100364"/>
                    <a:pt x="3430515" y="-13552"/>
                    <a:pt x="4050000" y="1408"/>
                  </a:cubicBezTo>
                  <a:cubicBezTo>
                    <a:pt x="4124138" y="-430"/>
                    <a:pt x="4198230" y="-466"/>
                    <a:pt x="4272211" y="128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5307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animMotion origin="layout" path="M -0.01602 0 L 2.5E-6 0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F22B686-FA7D-C890-E405-9090A8118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664" y="3124299"/>
            <a:ext cx="5426074" cy="60939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4400" b="1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469ADB2-8215-0B03-D280-E24FAFE8EC1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79657" y="1638739"/>
            <a:ext cx="4412343" cy="5219261"/>
          </a:xfrm>
          <a:prstGeom prst="rect">
            <a:avLst/>
          </a:prstGeom>
          <a:blipFill dpi="0" rotWithShape="1">
            <a:blip>
              <a:alphaModFix amt="3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l="530" t="1" r="-48078" b="-81435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20" name="Picture Placeholder 12">
            <a:extLst>
              <a:ext uri="{FF2B5EF4-FFF2-40B4-BE49-F238E27FC236}">
                <a16:creationId xmlns:a16="http://schemas.microsoft.com/office/drawing/2014/main" id="{6412E594-301A-3E53-8F59-8CFD740DC65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1" y="0"/>
            <a:ext cx="6096000" cy="68580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36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animMotion origin="layout" path="M -0.01601 0 L -1.66667E-6 0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2B261-FD69-FD2C-A127-77C54682B1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664" y="3124299"/>
            <a:ext cx="8868622" cy="609398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4400" b="1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469ADB2-8215-0B03-D280-E24FAFE8EC1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79657" y="1638739"/>
            <a:ext cx="4412343" cy="5219261"/>
          </a:xfrm>
          <a:prstGeom prst="rect">
            <a:avLst/>
          </a:prstGeom>
          <a:blipFill dpi="0" rotWithShape="1">
            <a:blip>
              <a:alphaModFix amt="3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l="530" t="1" r="-48078" b="-81435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 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3FA67230-52B0-CD21-92F8-80E0F4FD1A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89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decel="31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" dur="2750" fill="hold"/>
                                        <p:tgtEl>
                                          <p:spTgt spid="4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4" presetClass="path" presetSubtype="0" accel="50000" decel="50000" fill="hold" grpId="1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animMotion origin="layout" path="M -0.01602 0 L 2.5E-6 0 " pathEditMode="relative" rAng="0" ptsTypes="AA">
                                      <p:cBhvr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3F5FCB7C-6AAC-3E0C-5CB9-C4ADAA63374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0" y="2536448"/>
            <a:ext cx="5771452" cy="1785104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>
              <a:spcAft>
                <a:spcPts val="1200"/>
              </a:spcAft>
              <a:buFont typeface="Arial" panose="020B0604020202020204" pitchFamily="34" charset="0"/>
              <a:buNone/>
              <a:defRPr sz="3200" b="1">
                <a:solidFill>
                  <a:schemeClr val="tx1"/>
                </a:solidFill>
                <a:latin typeface="+mn-lt"/>
              </a:defRPr>
            </a:lvl1pPr>
            <a:lvl2pPr marL="1800" indent="0" algn="l">
              <a:spcAft>
                <a:spcPts val="1200"/>
              </a:spcAft>
              <a:buNone/>
              <a:defRPr sz="2400">
                <a:solidFill>
                  <a:schemeClr val="tx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Picture Placeholder 26">
            <a:extLst>
              <a:ext uri="{FF2B5EF4-FFF2-40B4-BE49-F238E27FC236}">
                <a16:creationId xmlns:a16="http://schemas.microsoft.com/office/drawing/2014/main" id="{559CA095-2E2A-CDF9-0872-99DF878B923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0575" y="1171575"/>
            <a:ext cx="4514850" cy="4514850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821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1263 0 L 1.25E-6 0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8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-0.01602 0 L 0 0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64" presetClass="path" presetSubtype="0" accel="50000" decel="50000" fill="hold" nodeType="withEffect">
                  <p:stCondLst>
                    <p:cond delay="250"/>
                  </p:stCondLst>
                  <p:childTnLst>
                    <p:animMotion origin="layout" path="M 0.01263 0 L 1.25E-6 0 " pathEditMode="relative" rAng="0" ptsTypes="AA">
                      <p:cBhvr>
                        <p:cTn dur="750" fill="hold"/>
                        <p:tgtEl>
                          <p:spTgt spid="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638" y="0"/>
                    </p:animMotion>
                  </p:childTnLst>
                </p:cTn>
              </p:par>
            </p:tnLst>
          </p:tmpl>
        </p:tmplLst>
      </p:bldP>
      <p:bldP spid="2" grpId="0"/>
      <p:bldP spid="2" grpId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6">
            <a:extLst>
              <a:ext uri="{FF2B5EF4-FFF2-40B4-BE49-F238E27FC236}">
                <a16:creationId xmlns:a16="http://schemas.microsoft.com/office/drawing/2014/main" id="{557912CE-CEBB-E59A-B753-319EE3B6B2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00987" y="987486"/>
            <a:ext cx="3494026" cy="3494026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8" name="Picture Placeholder 26">
            <a:extLst>
              <a:ext uri="{FF2B5EF4-FFF2-40B4-BE49-F238E27FC236}">
                <a16:creationId xmlns:a16="http://schemas.microsoft.com/office/drawing/2014/main" id="{F1102FD9-BD73-D7D4-0D1C-2027DAA2201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396987" y="987486"/>
            <a:ext cx="3494026" cy="3494026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7" name="Text Placeholder 24">
            <a:extLst>
              <a:ext uri="{FF2B5EF4-FFF2-40B4-BE49-F238E27FC236}">
                <a16:creationId xmlns:a16="http://schemas.microsoft.com/office/drawing/2014/main" id="{D44413FE-7961-0944-0C79-6EB2CD9FC9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30962" y="4885629"/>
            <a:ext cx="5426076" cy="984885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ctr">
              <a:spcAft>
                <a:spcPts val="1200"/>
              </a:spcAft>
              <a:buFont typeface="Arial" panose="020B0604020202020204" pitchFamily="34" charset="0"/>
              <a:buNone/>
              <a:defRPr sz="2400" b="1" i="0">
                <a:solidFill>
                  <a:schemeClr val="tx1"/>
                </a:solidFill>
                <a:latin typeface="+mn-lt"/>
              </a:defRPr>
            </a:lvl1pPr>
            <a:lvl2pPr marL="1800" indent="0" algn="ctr">
              <a:spcAft>
                <a:spcPts val="1200"/>
              </a:spcAft>
              <a:buNone/>
              <a:defRPr sz="1800" i="0">
                <a:solidFill>
                  <a:schemeClr val="tx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D6FE7369-7A9E-A741-C67B-2B57C138F4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4962" y="4885629"/>
            <a:ext cx="5426076" cy="984885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ctr">
              <a:spcAft>
                <a:spcPts val="1200"/>
              </a:spcAft>
              <a:buFont typeface="Arial" panose="020B0604020202020204" pitchFamily="34" charset="0"/>
              <a:buNone/>
              <a:defRPr sz="2400" b="1">
                <a:solidFill>
                  <a:schemeClr val="tx1"/>
                </a:solidFill>
                <a:latin typeface="+mn-lt"/>
              </a:defRPr>
            </a:lvl1pPr>
            <a:lvl2pPr marL="1800" indent="0" algn="ctr">
              <a:spcAft>
                <a:spcPts val="1200"/>
              </a:spcAft>
              <a:buNone/>
              <a:defRPr sz="1800" i="0" u="none">
                <a:solidFill>
                  <a:schemeClr val="tx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5497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7778E-7 0.02593 L -2.77778E-7 -4.19753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9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7778E-7 0.02593 L -2.77778E-7 -4.19753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9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animMotion origin="layout" path="M -0.00039 -0.02777 L -3.95833E-6 -4.81481E-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38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animMotion origin="layout" path="M -0.00039 -0.02777 L -3.95833E-6 -4.81481E-6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8" grpId="1"/>
      <p:bldP spid="7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1"/>
      <p:bldP spid="11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EAF57D-7391-AAB2-4E33-D3E3B6CF6FCF}"/>
              </a:ext>
            </a:extLst>
          </p:cNvPr>
          <p:cNvSpPr/>
          <p:nvPr userDrawn="1"/>
        </p:nvSpPr>
        <p:spPr>
          <a:xfrm>
            <a:off x="1" y="6150679"/>
            <a:ext cx="12192000" cy="707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C4270E2-B6D7-CF47-A8D1-47005A87C7BF}"/>
              </a:ext>
            </a:extLst>
          </p:cNvPr>
          <p:cNvGrpSpPr/>
          <p:nvPr userDrawn="1"/>
        </p:nvGrpSpPr>
        <p:grpSpPr>
          <a:xfrm>
            <a:off x="11654600" y="6359529"/>
            <a:ext cx="202438" cy="289622"/>
            <a:chOff x="11654600" y="6356350"/>
            <a:chExt cx="202438" cy="28962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2CEAC8C-3CE5-F498-FCF9-78A1454CE4D6}"/>
                </a:ext>
              </a:extLst>
            </p:cNvPr>
            <p:cNvSpPr/>
            <p:nvPr/>
          </p:nvSpPr>
          <p:spPr>
            <a:xfrm>
              <a:off x="11654600" y="6423830"/>
              <a:ext cx="202438" cy="222142"/>
            </a:xfrm>
            <a:custGeom>
              <a:avLst/>
              <a:gdLst>
                <a:gd name="connsiteX0" fmla="*/ 229855 w 284170"/>
                <a:gd name="connsiteY0" fmla="*/ 155695 h 311829"/>
                <a:gd name="connsiteX1" fmla="*/ 225568 w 284170"/>
                <a:gd name="connsiteY1" fmla="*/ 112166 h 311829"/>
                <a:gd name="connsiteX2" fmla="*/ 211472 w 284170"/>
                <a:gd name="connsiteY2" fmla="*/ 76066 h 311829"/>
                <a:gd name="connsiteX3" fmla="*/ 184611 w 284170"/>
                <a:gd name="connsiteY3" fmla="*/ 51777 h 311829"/>
                <a:gd name="connsiteX4" fmla="*/ 102696 w 284170"/>
                <a:gd name="connsiteY4" fmla="*/ 51015 h 311829"/>
                <a:gd name="connsiteX5" fmla="*/ 75264 w 284170"/>
                <a:gd name="connsiteY5" fmla="*/ 74161 h 311829"/>
                <a:gd name="connsiteX6" fmla="*/ 59167 w 284170"/>
                <a:gd name="connsiteY6" fmla="*/ 109594 h 311829"/>
                <a:gd name="connsiteX7" fmla="*/ 53833 w 284170"/>
                <a:gd name="connsiteY7" fmla="*/ 154457 h 311829"/>
                <a:gd name="connsiteX8" fmla="*/ 58214 w 284170"/>
                <a:gd name="connsiteY8" fmla="*/ 198271 h 311829"/>
                <a:gd name="connsiteX9" fmla="*/ 72597 w 284170"/>
                <a:gd name="connsiteY9" fmla="*/ 233990 h 311829"/>
                <a:gd name="connsiteX10" fmla="*/ 99362 w 284170"/>
                <a:gd name="connsiteY10" fmla="*/ 258184 h 311829"/>
                <a:gd name="connsiteX11" fmla="*/ 141368 w 284170"/>
                <a:gd name="connsiteY11" fmla="*/ 267138 h 311829"/>
                <a:gd name="connsiteX12" fmla="*/ 181182 w 284170"/>
                <a:gd name="connsiteY12" fmla="*/ 258946 h 311829"/>
                <a:gd name="connsiteX13" fmla="*/ 208805 w 284170"/>
                <a:gd name="connsiteY13" fmla="*/ 236086 h 311829"/>
                <a:gd name="connsiteX14" fmla="*/ 224807 w 284170"/>
                <a:gd name="connsiteY14" fmla="*/ 200748 h 311829"/>
                <a:gd name="connsiteX15" fmla="*/ 229855 w 284170"/>
                <a:gd name="connsiteY15" fmla="*/ 155695 h 311829"/>
                <a:gd name="connsiteX16" fmla="*/ 283766 w 284170"/>
                <a:gd name="connsiteY16" fmla="*/ 152075 h 311829"/>
                <a:gd name="connsiteX17" fmla="*/ 274241 w 284170"/>
                <a:gd name="connsiteY17" fmla="*/ 216084 h 311829"/>
                <a:gd name="connsiteX18" fmla="*/ 246905 w 284170"/>
                <a:gd name="connsiteY18" fmla="*/ 266185 h 311829"/>
                <a:gd name="connsiteX19" fmla="*/ 201566 w 284170"/>
                <a:gd name="connsiteY19" fmla="*/ 299237 h 311829"/>
                <a:gd name="connsiteX20" fmla="*/ 138320 w 284170"/>
                <a:gd name="connsiteY20" fmla="*/ 311048 h 311829"/>
                <a:gd name="connsiteX21" fmla="*/ 77360 w 284170"/>
                <a:gd name="connsiteY21" fmla="*/ 300570 h 311829"/>
                <a:gd name="connsiteX22" fmla="*/ 34021 w 284170"/>
                <a:gd name="connsiteY22" fmla="*/ 270376 h 311829"/>
                <a:gd name="connsiteX23" fmla="*/ 8113 w 284170"/>
                <a:gd name="connsiteY23" fmla="*/ 222084 h 311829"/>
                <a:gd name="connsiteX24" fmla="*/ -365 w 284170"/>
                <a:gd name="connsiteY24" fmla="*/ 157790 h 311829"/>
                <a:gd name="connsiteX25" fmla="*/ 8589 w 284170"/>
                <a:gd name="connsiteY25" fmla="*/ 94068 h 311829"/>
                <a:gd name="connsiteX26" fmla="*/ 35735 w 284170"/>
                <a:gd name="connsiteY26" fmla="*/ 43776 h 311829"/>
                <a:gd name="connsiteX27" fmla="*/ 80979 w 284170"/>
                <a:gd name="connsiteY27" fmla="*/ 11010 h 311829"/>
                <a:gd name="connsiteX28" fmla="*/ 144320 w 284170"/>
                <a:gd name="connsiteY28" fmla="*/ -705 h 311829"/>
                <a:gd name="connsiteX29" fmla="*/ 205185 w 284170"/>
                <a:gd name="connsiteY29" fmla="*/ 9677 h 311829"/>
                <a:gd name="connsiteX30" fmla="*/ 248619 w 284170"/>
                <a:gd name="connsiteY30" fmla="*/ 39966 h 311829"/>
                <a:gd name="connsiteX31" fmla="*/ 275099 w 284170"/>
                <a:gd name="connsiteY31" fmla="*/ 89020 h 311829"/>
                <a:gd name="connsiteX32" fmla="*/ 283766 w 284170"/>
                <a:gd name="connsiteY32" fmla="*/ 152933 h 31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84170" h="311829">
                  <a:moveTo>
                    <a:pt x="229855" y="155695"/>
                  </a:moveTo>
                  <a:cubicBezTo>
                    <a:pt x="229931" y="141074"/>
                    <a:pt x="228493" y="126491"/>
                    <a:pt x="225568" y="112166"/>
                  </a:cubicBezTo>
                  <a:cubicBezTo>
                    <a:pt x="222997" y="99402"/>
                    <a:pt x="218234" y="87191"/>
                    <a:pt x="211472" y="76066"/>
                  </a:cubicBezTo>
                  <a:cubicBezTo>
                    <a:pt x="204738" y="65807"/>
                    <a:pt x="195489" y="57454"/>
                    <a:pt x="184611" y="51777"/>
                  </a:cubicBezTo>
                  <a:cubicBezTo>
                    <a:pt x="158608" y="40109"/>
                    <a:pt x="128909" y="39833"/>
                    <a:pt x="102696" y="51015"/>
                  </a:cubicBezTo>
                  <a:cubicBezTo>
                    <a:pt x="91762" y="56311"/>
                    <a:pt x="82322" y="64274"/>
                    <a:pt x="75264" y="74161"/>
                  </a:cubicBezTo>
                  <a:cubicBezTo>
                    <a:pt x="67625" y="84800"/>
                    <a:pt x="62158" y="96840"/>
                    <a:pt x="59167" y="109594"/>
                  </a:cubicBezTo>
                  <a:cubicBezTo>
                    <a:pt x="55547" y="124272"/>
                    <a:pt x="53757" y="139341"/>
                    <a:pt x="53833" y="154457"/>
                  </a:cubicBezTo>
                  <a:cubicBezTo>
                    <a:pt x="53747" y="169173"/>
                    <a:pt x="55214" y="183860"/>
                    <a:pt x="58214" y="198271"/>
                  </a:cubicBezTo>
                  <a:cubicBezTo>
                    <a:pt x="60681" y="210987"/>
                    <a:pt x="65558" y="223113"/>
                    <a:pt x="72597" y="233990"/>
                  </a:cubicBezTo>
                  <a:cubicBezTo>
                    <a:pt x="79303" y="244211"/>
                    <a:pt x="88523" y="252536"/>
                    <a:pt x="99362" y="258184"/>
                  </a:cubicBezTo>
                  <a:cubicBezTo>
                    <a:pt x="112431" y="264518"/>
                    <a:pt x="126852" y="267585"/>
                    <a:pt x="141368" y="267138"/>
                  </a:cubicBezTo>
                  <a:cubicBezTo>
                    <a:pt x="155084" y="267451"/>
                    <a:pt x="168695" y="264652"/>
                    <a:pt x="181182" y="258946"/>
                  </a:cubicBezTo>
                  <a:cubicBezTo>
                    <a:pt x="192136" y="253726"/>
                    <a:pt x="201623" y="245868"/>
                    <a:pt x="208805" y="236086"/>
                  </a:cubicBezTo>
                  <a:cubicBezTo>
                    <a:pt x="216348" y="225437"/>
                    <a:pt x="221787" y="213445"/>
                    <a:pt x="224807" y="200748"/>
                  </a:cubicBezTo>
                  <a:cubicBezTo>
                    <a:pt x="228274" y="185984"/>
                    <a:pt x="229969" y="170859"/>
                    <a:pt x="229855" y="155695"/>
                  </a:cubicBezTo>
                  <a:moveTo>
                    <a:pt x="283766" y="152075"/>
                  </a:moveTo>
                  <a:cubicBezTo>
                    <a:pt x="283852" y="173773"/>
                    <a:pt x="280642" y="195357"/>
                    <a:pt x="274241" y="216084"/>
                  </a:cubicBezTo>
                  <a:cubicBezTo>
                    <a:pt x="268641" y="234476"/>
                    <a:pt x="259335" y="251526"/>
                    <a:pt x="246905" y="266185"/>
                  </a:cubicBezTo>
                  <a:cubicBezTo>
                    <a:pt x="234560" y="280568"/>
                    <a:pt x="219035" y="291883"/>
                    <a:pt x="201566" y="299237"/>
                  </a:cubicBezTo>
                  <a:cubicBezTo>
                    <a:pt x="181496" y="307390"/>
                    <a:pt x="159979" y="311400"/>
                    <a:pt x="138320" y="311048"/>
                  </a:cubicBezTo>
                  <a:cubicBezTo>
                    <a:pt x="117517" y="311428"/>
                    <a:pt x="96838" y="307876"/>
                    <a:pt x="77360" y="300570"/>
                  </a:cubicBezTo>
                  <a:cubicBezTo>
                    <a:pt x="60681" y="294170"/>
                    <a:pt x="45803" y="283806"/>
                    <a:pt x="34021" y="270376"/>
                  </a:cubicBezTo>
                  <a:cubicBezTo>
                    <a:pt x="21962" y="256364"/>
                    <a:pt x="13123" y="239877"/>
                    <a:pt x="8113" y="222084"/>
                  </a:cubicBezTo>
                  <a:cubicBezTo>
                    <a:pt x="2160" y="201186"/>
                    <a:pt x="-698" y="179517"/>
                    <a:pt x="-365" y="157790"/>
                  </a:cubicBezTo>
                  <a:cubicBezTo>
                    <a:pt x="-555" y="136226"/>
                    <a:pt x="2455" y="114747"/>
                    <a:pt x="8589" y="94068"/>
                  </a:cubicBezTo>
                  <a:cubicBezTo>
                    <a:pt x="14018" y="75590"/>
                    <a:pt x="23267" y="58454"/>
                    <a:pt x="35735" y="43776"/>
                  </a:cubicBezTo>
                  <a:cubicBezTo>
                    <a:pt x="48013" y="29432"/>
                    <a:pt x="63520" y="18202"/>
                    <a:pt x="80979" y="11010"/>
                  </a:cubicBezTo>
                  <a:cubicBezTo>
                    <a:pt x="101048" y="2761"/>
                    <a:pt x="122622" y="-1229"/>
                    <a:pt x="144320" y="-705"/>
                  </a:cubicBezTo>
                  <a:cubicBezTo>
                    <a:pt x="165094" y="-1220"/>
                    <a:pt x="185764" y="2304"/>
                    <a:pt x="205185" y="9677"/>
                  </a:cubicBezTo>
                  <a:cubicBezTo>
                    <a:pt x="221892" y="16135"/>
                    <a:pt x="236789" y="26527"/>
                    <a:pt x="248619" y="39966"/>
                  </a:cubicBezTo>
                  <a:cubicBezTo>
                    <a:pt x="260954" y="54168"/>
                    <a:pt x="269993" y="70922"/>
                    <a:pt x="275099" y="89020"/>
                  </a:cubicBezTo>
                  <a:cubicBezTo>
                    <a:pt x="281090" y="109784"/>
                    <a:pt x="284004" y="131320"/>
                    <a:pt x="283766" y="152933"/>
                  </a:cubicBezTo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7566C31-9025-7B35-5AAF-0AB42B89370D}"/>
                </a:ext>
              </a:extLst>
            </p:cNvPr>
            <p:cNvSpPr/>
            <p:nvPr/>
          </p:nvSpPr>
          <p:spPr>
            <a:xfrm>
              <a:off x="11692414" y="6356350"/>
              <a:ext cx="131920" cy="31484"/>
            </a:xfrm>
            <a:custGeom>
              <a:avLst/>
              <a:gdLst>
                <a:gd name="connsiteX0" fmla="*/ 10563 w 185181"/>
                <a:gd name="connsiteY0" fmla="*/ 43442 h 44196"/>
                <a:gd name="connsiteX1" fmla="*/ -390 w 185181"/>
                <a:gd name="connsiteY1" fmla="*/ 21343 h 44196"/>
                <a:gd name="connsiteX2" fmla="*/ 10563 w 185181"/>
                <a:gd name="connsiteY2" fmla="*/ -755 h 44196"/>
                <a:gd name="connsiteX3" fmla="*/ 173727 w 185181"/>
                <a:gd name="connsiteY3" fmla="*/ -755 h 44196"/>
                <a:gd name="connsiteX4" fmla="*/ 184776 w 185181"/>
                <a:gd name="connsiteY4" fmla="*/ 21343 h 44196"/>
                <a:gd name="connsiteX5" fmla="*/ 173727 w 185181"/>
                <a:gd name="connsiteY5" fmla="*/ 43442 h 4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181" h="44196">
                  <a:moveTo>
                    <a:pt x="10563" y="43442"/>
                  </a:moveTo>
                  <a:cubicBezTo>
                    <a:pt x="-581" y="43442"/>
                    <a:pt x="-390" y="27725"/>
                    <a:pt x="-390" y="21343"/>
                  </a:cubicBezTo>
                  <a:cubicBezTo>
                    <a:pt x="-390" y="14962"/>
                    <a:pt x="-390" y="-755"/>
                    <a:pt x="10563" y="-755"/>
                  </a:cubicBezTo>
                  <a:lnTo>
                    <a:pt x="173727" y="-755"/>
                  </a:lnTo>
                  <a:cubicBezTo>
                    <a:pt x="184871" y="-755"/>
                    <a:pt x="184871" y="14485"/>
                    <a:pt x="184776" y="21343"/>
                  </a:cubicBezTo>
                  <a:cubicBezTo>
                    <a:pt x="184680" y="28201"/>
                    <a:pt x="184776" y="43537"/>
                    <a:pt x="173727" y="43442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6" name="Title Placeholder 25">
            <a:extLst>
              <a:ext uri="{FF2B5EF4-FFF2-40B4-BE49-F238E27FC236}">
                <a16:creationId xmlns:a16="http://schemas.microsoft.com/office/drawing/2014/main" id="{B6CD8C38-8E5C-A35E-90F2-7E26F178A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27" y="339638"/>
            <a:ext cx="11515812" cy="44319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BC53B3B1-6373-DE53-D309-7C95AED17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1227" y="1046929"/>
            <a:ext cx="11516400" cy="504850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27A6DAD6-53B6-DB01-604E-F67D8DC20693}"/>
              </a:ext>
            </a:extLst>
          </p:cNvPr>
          <p:cNvSpPr/>
          <p:nvPr userDrawn="1"/>
        </p:nvSpPr>
        <p:spPr>
          <a:xfrm>
            <a:off x="8468067" y="3648075"/>
            <a:ext cx="1784" cy="1841"/>
          </a:xfrm>
          <a:custGeom>
            <a:avLst/>
            <a:gdLst>
              <a:gd name="csX0" fmla="*/ 892 w 1784"/>
              <a:gd name="csY0" fmla="*/ 1842 h 1841"/>
              <a:gd name="csX1" fmla="*/ 892 w 1784"/>
              <a:gd name="csY1" fmla="*/ 0 h 1841"/>
              <a:gd name="csX2" fmla="*/ 892 w 1784"/>
              <a:gd name="csY2" fmla="*/ 1842 h 18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784" h="1841">
                <a:moveTo>
                  <a:pt x="892" y="1842"/>
                </a:moveTo>
                <a:cubicBezTo>
                  <a:pt x="2082" y="1842"/>
                  <a:pt x="2082" y="0"/>
                  <a:pt x="892" y="0"/>
                </a:cubicBezTo>
                <a:cubicBezTo>
                  <a:pt x="-297" y="0"/>
                  <a:pt x="-297" y="1842"/>
                  <a:pt x="892" y="1842"/>
                </a:cubicBezTo>
                <a:close/>
              </a:path>
            </a:pathLst>
          </a:custGeom>
          <a:solidFill>
            <a:schemeClr val="bg1"/>
          </a:solidFill>
          <a:ln w="3832" cap="flat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54657"/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69F292B-B223-DBBA-B4FD-48A4DB9D5245}"/>
              </a:ext>
            </a:extLst>
          </p:cNvPr>
          <p:cNvGrpSpPr/>
          <p:nvPr userDrawn="1"/>
        </p:nvGrpSpPr>
        <p:grpSpPr>
          <a:xfrm>
            <a:off x="334963" y="6350907"/>
            <a:ext cx="915988" cy="306867"/>
            <a:chOff x="334963" y="6299027"/>
            <a:chExt cx="915988" cy="306867"/>
          </a:xfrm>
        </p:grpSpPr>
        <p:grpSp>
          <p:nvGrpSpPr>
            <p:cNvPr id="32" name="Graphic 3">
              <a:extLst>
                <a:ext uri="{FF2B5EF4-FFF2-40B4-BE49-F238E27FC236}">
                  <a16:creationId xmlns:a16="http://schemas.microsoft.com/office/drawing/2014/main" id="{4ED328B1-DD8B-227F-1C29-D3F9FCEA179D}"/>
                </a:ext>
              </a:extLst>
            </p:cNvPr>
            <p:cNvGrpSpPr/>
            <p:nvPr userDrawn="1"/>
          </p:nvGrpSpPr>
          <p:grpSpPr>
            <a:xfrm>
              <a:off x="336353" y="6437369"/>
              <a:ext cx="914598" cy="168525"/>
              <a:chOff x="3727377" y="4599668"/>
              <a:chExt cx="4292683" cy="790973"/>
            </a:xfrm>
            <a:solidFill>
              <a:schemeClr val="tx1"/>
            </a:solidFill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BA9B1DA-8282-545F-C9B8-E2CACA365125}"/>
                  </a:ext>
                </a:extLst>
              </p:cNvPr>
              <p:cNvSpPr/>
              <p:nvPr/>
            </p:nvSpPr>
            <p:spPr>
              <a:xfrm>
                <a:off x="3727377" y="4609606"/>
                <a:ext cx="596280" cy="780920"/>
              </a:xfrm>
              <a:custGeom>
                <a:avLst/>
                <a:gdLst>
                  <a:gd name="csX0" fmla="*/ 202482 w 596280"/>
                  <a:gd name="csY0" fmla="*/ 668609 h 780920"/>
                  <a:gd name="csX1" fmla="*/ 311493 w 596280"/>
                  <a:gd name="csY1" fmla="*/ 744238 h 780920"/>
                  <a:gd name="csX2" fmla="*/ 377146 w 596280"/>
                  <a:gd name="csY2" fmla="*/ 744238 h 780920"/>
                  <a:gd name="csX3" fmla="*/ 568462 w 596280"/>
                  <a:gd name="csY3" fmla="*/ 564011 h 780920"/>
                  <a:gd name="csX4" fmla="*/ 596281 w 596280"/>
                  <a:gd name="csY4" fmla="*/ 564011 h 780920"/>
                  <a:gd name="csX5" fmla="*/ 560673 w 596280"/>
                  <a:gd name="csY5" fmla="*/ 780920 h 780920"/>
                  <a:gd name="csX6" fmla="*/ 0 w 596280"/>
                  <a:gd name="csY6" fmla="*/ 780920 h 780920"/>
                  <a:gd name="csX7" fmla="*/ 0 w 596280"/>
                  <a:gd name="csY7" fmla="*/ 750876 h 780920"/>
                  <a:gd name="csX8" fmla="*/ 97884 w 596280"/>
                  <a:gd name="csY8" fmla="*/ 671909 h 780920"/>
                  <a:gd name="csX9" fmla="*/ 97884 w 596280"/>
                  <a:gd name="csY9" fmla="*/ 109011 h 780920"/>
                  <a:gd name="csX10" fmla="*/ 0 w 596280"/>
                  <a:gd name="csY10" fmla="*/ 30044 h 780920"/>
                  <a:gd name="csX11" fmla="*/ 0 w 596280"/>
                  <a:gd name="csY11" fmla="*/ 0 h 780920"/>
                  <a:gd name="csX12" fmla="*/ 300366 w 596280"/>
                  <a:gd name="csY12" fmla="*/ 0 h 780920"/>
                  <a:gd name="csX13" fmla="*/ 300366 w 596280"/>
                  <a:gd name="csY13" fmla="*/ 30044 h 780920"/>
                  <a:gd name="csX14" fmla="*/ 202482 w 596280"/>
                  <a:gd name="csY14" fmla="*/ 109011 h 780920"/>
                  <a:gd name="csX15" fmla="*/ 202482 w 596280"/>
                  <a:gd name="csY15" fmla="*/ 668571 h 7809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596280" h="780920">
                    <a:moveTo>
                      <a:pt x="202482" y="668609"/>
                    </a:moveTo>
                    <a:cubicBezTo>
                      <a:pt x="202482" y="728659"/>
                      <a:pt x="234752" y="744238"/>
                      <a:pt x="311493" y="744238"/>
                    </a:cubicBezTo>
                    <a:lnTo>
                      <a:pt x="377146" y="744238"/>
                    </a:lnTo>
                    <a:cubicBezTo>
                      <a:pt x="471691" y="744238"/>
                      <a:pt x="508412" y="679698"/>
                      <a:pt x="568462" y="564011"/>
                    </a:cubicBezTo>
                    <a:lnTo>
                      <a:pt x="596281" y="564011"/>
                    </a:lnTo>
                    <a:lnTo>
                      <a:pt x="560673" y="780920"/>
                    </a:lnTo>
                    <a:lnTo>
                      <a:pt x="0" y="780920"/>
                    </a:lnTo>
                    <a:lnTo>
                      <a:pt x="0" y="750876"/>
                    </a:lnTo>
                    <a:cubicBezTo>
                      <a:pt x="82305" y="740861"/>
                      <a:pt x="97884" y="735298"/>
                      <a:pt x="97884" y="671909"/>
                    </a:cubicBezTo>
                    <a:lnTo>
                      <a:pt x="97884" y="109011"/>
                    </a:lnTo>
                    <a:cubicBezTo>
                      <a:pt x="97884" y="45584"/>
                      <a:pt x="82305" y="40059"/>
                      <a:pt x="0" y="30044"/>
                    </a:cubicBezTo>
                    <a:lnTo>
                      <a:pt x="0" y="0"/>
                    </a:lnTo>
                    <a:lnTo>
                      <a:pt x="300366" y="0"/>
                    </a:lnTo>
                    <a:lnTo>
                      <a:pt x="300366" y="30044"/>
                    </a:lnTo>
                    <a:cubicBezTo>
                      <a:pt x="218061" y="40059"/>
                      <a:pt x="202482" y="45623"/>
                      <a:pt x="202482" y="109011"/>
                    </a:cubicBezTo>
                    <a:lnTo>
                      <a:pt x="202482" y="668571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544ADCCB-2AA9-92E5-2737-50A62029A5DD}"/>
                  </a:ext>
                </a:extLst>
              </p:cNvPr>
              <p:cNvSpPr/>
              <p:nvPr/>
            </p:nvSpPr>
            <p:spPr>
              <a:xfrm>
                <a:off x="4374729" y="4609644"/>
                <a:ext cx="627437" cy="780958"/>
              </a:xfrm>
              <a:custGeom>
                <a:avLst/>
                <a:gdLst>
                  <a:gd name="csX0" fmla="*/ 77 w 627437"/>
                  <a:gd name="csY0" fmla="*/ 750876 h 780958"/>
                  <a:gd name="csX1" fmla="*/ 97960 w 627437"/>
                  <a:gd name="csY1" fmla="*/ 671909 h 780958"/>
                  <a:gd name="csX2" fmla="*/ 97960 w 627437"/>
                  <a:gd name="csY2" fmla="*/ 109011 h 780958"/>
                  <a:gd name="csX3" fmla="*/ 77 w 627437"/>
                  <a:gd name="csY3" fmla="*/ 30044 h 780958"/>
                  <a:gd name="csX4" fmla="*/ 77 w 627437"/>
                  <a:gd name="csY4" fmla="*/ 0 h 780958"/>
                  <a:gd name="csX5" fmla="*/ 580779 w 627437"/>
                  <a:gd name="csY5" fmla="*/ 0 h 780958"/>
                  <a:gd name="csX6" fmla="*/ 586343 w 627437"/>
                  <a:gd name="csY6" fmla="*/ 185791 h 780958"/>
                  <a:gd name="csX7" fmla="*/ 564088 w 627437"/>
                  <a:gd name="csY7" fmla="*/ 185791 h 780958"/>
                  <a:gd name="csX8" fmla="*/ 401665 w 627437"/>
                  <a:gd name="csY8" fmla="*/ 36721 h 780958"/>
                  <a:gd name="csX9" fmla="*/ 202521 w 627437"/>
                  <a:gd name="csY9" fmla="*/ 36721 h 780958"/>
                  <a:gd name="csX10" fmla="*/ 202521 w 627437"/>
                  <a:gd name="csY10" fmla="*/ 359341 h 780958"/>
                  <a:gd name="csX11" fmla="*/ 379410 w 627437"/>
                  <a:gd name="csY11" fmla="*/ 359341 h 780958"/>
                  <a:gd name="csX12" fmla="*/ 458376 w 627437"/>
                  <a:gd name="csY12" fmla="*/ 259232 h 780958"/>
                  <a:gd name="csX13" fmla="*/ 488421 w 627437"/>
                  <a:gd name="csY13" fmla="*/ 259232 h 780958"/>
                  <a:gd name="csX14" fmla="*/ 488421 w 627437"/>
                  <a:gd name="csY14" fmla="*/ 496171 h 780958"/>
                  <a:gd name="csX15" fmla="*/ 458376 w 627437"/>
                  <a:gd name="csY15" fmla="*/ 496171 h 780958"/>
                  <a:gd name="csX16" fmla="*/ 379410 w 627437"/>
                  <a:gd name="csY16" fmla="*/ 396062 h 780958"/>
                  <a:gd name="csX17" fmla="*/ 202521 w 627437"/>
                  <a:gd name="csY17" fmla="*/ 396062 h 780958"/>
                  <a:gd name="csX18" fmla="*/ 202521 w 627437"/>
                  <a:gd name="csY18" fmla="*/ 668609 h 780958"/>
                  <a:gd name="csX19" fmla="*/ 311532 w 627437"/>
                  <a:gd name="csY19" fmla="*/ 744238 h 780958"/>
                  <a:gd name="csX20" fmla="*/ 413866 w 627437"/>
                  <a:gd name="csY20" fmla="*/ 744238 h 780958"/>
                  <a:gd name="csX21" fmla="*/ 600732 w 627437"/>
                  <a:gd name="csY21" fmla="*/ 580702 h 780958"/>
                  <a:gd name="csX22" fmla="*/ 627438 w 627437"/>
                  <a:gd name="csY22" fmla="*/ 580702 h 780958"/>
                  <a:gd name="csX23" fmla="*/ 594055 w 627437"/>
                  <a:gd name="csY23" fmla="*/ 780959 h 780958"/>
                  <a:gd name="csX24" fmla="*/ 0 w 627437"/>
                  <a:gd name="csY24" fmla="*/ 780959 h 780958"/>
                  <a:gd name="csX25" fmla="*/ 0 w 627437"/>
                  <a:gd name="csY25" fmla="*/ 750914 h 7809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627437" h="780958">
                    <a:moveTo>
                      <a:pt x="77" y="750876"/>
                    </a:moveTo>
                    <a:cubicBezTo>
                      <a:pt x="82382" y="740861"/>
                      <a:pt x="97960" y="735298"/>
                      <a:pt x="97960" y="671909"/>
                    </a:cubicBezTo>
                    <a:lnTo>
                      <a:pt x="97960" y="109011"/>
                    </a:lnTo>
                    <a:cubicBezTo>
                      <a:pt x="97960" y="45584"/>
                      <a:pt x="82382" y="40059"/>
                      <a:pt x="77" y="30044"/>
                    </a:cubicBezTo>
                    <a:lnTo>
                      <a:pt x="77" y="0"/>
                    </a:lnTo>
                    <a:lnTo>
                      <a:pt x="580779" y="0"/>
                    </a:lnTo>
                    <a:lnTo>
                      <a:pt x="586343" y="185791"/>
                    </a:lnTo>
                    <a:lnTo>
                      <a:pt x="564088" y="185791"/>
                    </a:lnTo>
                    <a:cubicBezTo>
                      <a:pt x="514014" y="66765"/>
                      <a:pt x="478406" y="36721"/>
                      <a:pt x="401665" y="36721"/>
                    </a:cubicBezTo>
                    <a:lnTo>
                      <a:pt x="202521" y="36721"/>
                    </a:lnTo>
                    <a:lnTo>
                      <a:pt x="202521" y="359341"/>
                    </a:lnTo>
                    <a:lnTo>
                      <a:pt x="379410" y="359341"/>
                    </a:lnTo>
                    <a:cubicBezTo>
                      <a:pt x="427258" y="359341"/>
                      <a:pt x="446136" y="325959"/>
                      <a:pt x="458376" y="259232"/>
                    </a:cubicBezTo>
                    <a:lnTo>
                      <a:pt x="488421" y="259232"/>
                    </a:lnTo>
                    <a:lnTo>
                      <a:pt x="488421" y="496171"/>
                    </a:lnTo>
                    <a:lnTo>
                      <a:pt x="458376" y="496171"/>
                    </a:lnTo>
                    <a:cubicBezTo>
                      <a:pt x="446136" y="429445"/>
                      <a:pt x="427219" y="396062"/>
                      <a:pt x="379410" y="396062"/>
                    </a:cubicBezTo>
                    <a:lnTo>
                      <a:pt x="202521" y="396062"/>
                    </a:lnTo>
                    <a:lnTo>
                      <a:pt x="202521" y="668609"/>
                    </a:lnTo>
                    <a:cubicBezTo>
                      <a:pt x="202521" y="728659"/>
                      <a:pt x="234790" y="744238"/>
                      <a:pt x="311532" y="744238"/>
                    </a:cubicBezTo>
                    <a:lnTo>
                      <a:pt x="413866" y="744238"/>
                    </a:lnTo>
                    <a:cubicBezTo>
                      <a:pt x="492833" y="744238"/>
                      <a:pt x="531780" y="697502"/>
                      <a:pt x="600732" y="580702"/>
                    </a:cubicBezTo>
                    <a:lnTo>
                      <a:pt x="627438" y="580702"/>
                    </a:lnTo>
                    <a:lnTo>
                      <a:pt x="594055" y="780959"/>
                    </a:lnTo>
                    <a:lnTo>
                      <a:pt x="0" y="780959"/>
                    </a:lnTo>
                    <a:lnTo>
                      <a:pt x="0" y="750914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A0BE9FF7-C1D2-6F02-9370-BD3B51818B15}"/>
                  </a:ext>
                </a:extLst>
              </p:cNvPr>
              <p:cNvSpPr/>
              <p:nvPr/>
            </p:nvSpPr>
            <p:spPr>
              <a:xfrm>
                <a:off x="5032172" y="4599668"/>
                <a:ext cx="763116" cy="790973"/>
              </a:xfrm>
              <a:custGeom>
                <a:avLst/>
                <a:gdLst>
                  <a:gd name="csX0" fmla="*/ 505074 w 763116"/>
                  <a:gd name="csY0" fmla="*/ 517237 h 790973"/>
                  <a:gd name="csX1" fmla="*/ 188016 w 763116"/>
                  <a:gd name="csY1" fmla="*/ 517237 h 790973"/>
                  <a:gd name="csX2" fmla="*/ 129041 w 763116"/>
                  <a:gd name="csY2" fmla="*/ 667420 h 790973"/>
                  <a:gd name="csX3" fmla="*/ 117913 w 763116"/>
                  <a:gd name="csY3" fmla="*/ 711930 h 790973"/>
                  <a:gd name="csX4" fmla="*/ 219135 w 763116"/>
                  <a:gd name="csY4" fmla="*/ 760891 h 790973"/>
                  <a:gd name="csX5" fmla="*/ 219135 w 763116"/>
                  <a:gd name="csY5" fmla="*/ 790935 h 790973"/>
                  <a:gd name="csX6" fmla="*/ 0 w 763116"/>
                  <a:gd name="csY6" fmla="*/ 790935 h 790973"/>
                  <a:gd name="csX7" fmla="*/ 0 w 763116"/>
                  <a:gd name="csY7" fmla="*/ 760891 h 790973"/>
                  <a:gd name="csX8" fmla="*/ 65614 w 763116"/>
                  <a:gd name="csY8" fmla="*/ 719719 h 790973"/>
                  <a:gd name="csX9" fmla="*/ 321470 w 763116"/>
                  <a:gd name="csY9" fmla="*/ 73403 h 790973"/>
                  <a:gd name="csX10" fmla="*/ 290313 w 763116"/>
                  <a:gd name="csY10" fmla="*/ 0 h 790973"/>
                  <a:gd name="csX11" fmla="*/ 401549 w 763116"/>
                  <a:gd name="csY11" fmla="*/ 0 h 790973"/>
                  <a:gd name="csX12" fmla="*/ 697464 w 763116"/>
                  <a:gd name="csY12" fmla="*/ 719757 h 790973"/>
                  <a:gd name="csX13" fmla="*/ 763117 w 763116"/>
                  <a:gd name="csY13" fmla="*/ 760929 h 790973"/>
                  <a:gd name="csX14" fmla="*/ 763117 w 763116"/>
                  <a:gd name="csY14" fmla="*/ 790973 h 790973"/>
                  <a:gd name="csX15" fmla="*/ 478329 w 763116"/>
                  <a:gd name="csY15" fmla="*/ 790973 h 790973"/>
                  <a:gd name="csX16" fmla="*/ 478329 w 763116"/>
                  <a:gd name="csY16" fmla="*/ 760929 h 790973"/>
                  <a:gd name="csX17" fmla="*/ 578438 w 763116"/>
                  <a:gd name="csY17" fmla="*/ 713081 h 790973"/>
                  <a:gd name="csX18" fmla="*/ 567311 w 763116"/>
                  <a:gd name="csY18" fmla="*/ 668571 h 790973"/>
                  <a:gd name="csX19" fmla="*/ 505035 w 763116"/>
                  <a:gd name="csY19" fmla="*/ 517275 h 790973"/>
                  <a:gd name="csX20" fmla="*/ 201369 w 763116"/>
                  <a:gd name="csY20" fmla="*/ 481629 h 790973"/>
                  <a:gd name="csX21" fmla="*/ 490608 w 763116"/>
                  <a:gd name="csY21" fmla="*/ 481629 h 790973"/>
                  <a:gd name="csX22" fmla="*/ 343763 w 763116"/>
                  <a:gd name="csY22" fmla="*/ 120100 h 790973"/>
                  <a:gd name="csX23" fmla="*/ 201369 w 763116"/>
                  <a:gd name="csY23" fmla="*/ 481629 h 7909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763116" h="790973">
                    <a:moveTo>
                      <a:pt x="505074" y="517237"/>
                    </a:moveTo>
                    <a:lnTo>
                      <a:pt x="188016" y="517237"/>
                    </a:lnTo>
                    <a:lnTo>
                      <a:pt x="129041" y="667420"/>
                    </a:lnTo>
                    <a:cubicBezTo>
                      <a:pt x="122364" y="684111"/>
                      <a:pt x="117913" y="699690"/>
                      <a:pt x="117913" y="711930"/>
                    </a:cubicBezTo>
                    <a:cubicBezTo>
                      <a:pt x="117913" y="746425"/>
                      <a:pt x="143506" y="758665"/>
                      <a:pt x="219135" y="760891"/>
                    </a:cubicBezTo>
                    <a:lnTo>
                      <a:pt x="219135" y="790935"/>
                    </a:lnTo>
                    <a:lnTo>
                      <a:pt x="0" y="790935"/>
                    </a:lnTo>
                    <a:lnTo>
                      <a:pt x="0" y="760891"/>
                    </a:lnTo>
                    <a:cubicBezTo>
                      <a:pt x="31157" y="756440"/>
                      <a:pt x="54525" y="749763"/>
                      <a:pt x="65614" y="719719"/>
                    </a:cubicBezTo>
                    <a:lnTo>
                      <a:pt x="321470" y="73403"/>
                    </a:lnTo>
                    <a:lnTo>
                      <a:pt x="290313" y="0"/>
                    </a:lnTo>
                    <a:lnTo>
                      <a:pt x="401549" y="0"/>
                    </a:lnTo>
                    <a:lnTo>
                      <a:pt x="697464" y="719757"/>
                    </a:lnTo>
                    <a:cubicBezTo>
                      <a:pt x="709705" y="749802"/>
                      <a:pt x="733072" y="756478"/>
                      <a:pt x="763117" y="760929"/>
                    </a:cubicBezTo>
                    <a:lnTo>
                      <a:pt x="763117" y="790973"/>
                    </a:lnTo>
                    <a:lnTo>
                      <a:pt x="478329" y="790973"/>
                    </a:lnTo>
                    <a:lnTo>
                      <a:pt x="478329" y="760929"/>
                    </a:lnTo>
                    <a:cubicBezTo>
                      <a:pt x="552845" y="758704"/>
                      <a:pt x="578438" y="747576"/>
                      <a:pt x="578438" y="713081"/>
                    </a:cubicBezTo>
                    <a:cubicBezTo>
                      <a:pt x="578438" y="699728"/>
                      <a:pt x="573987" y="685262"/>
                      <a:pt x="567311" y="668571"/>
                    </a:cubicBezTo>
                    <a:lnTo>
                      <a:pt x="505035" y="517275"/>
                    </a:lnTo>
                    <a:close/>
                    <a:moveTo>
                      <a:pt x="201369" y="481629"/>
                    </a:moveTo>
                    <a:lnTo>
                      <a:pt x="490608" y="481629"/>
                    </a:lnTo>
                    <a:lnTo>
                      <a:pt x="343763" y="120100"/>
                    </a:lnTo>
                    <a:lnTo>
                      <a:pt x="201369" y="481629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02A5E0D-54CA-6DBD-6C30-2146971076A6}"/>
                  </a:ext>
                </a:extLst>
              </p:cNvPr>
              <p:cNvSpPr/>
              <p:nvPr/>
            </p:nvSpPr>
            <p:spPr>
              <a:xfrm>
                <a:off x="5832010" y="4609644"/>
                <a:ext cx="718644" cy="780920"/>
              </a:xfrm>
              <a:custGeom>
                <a:avLst/>
                <a:gdLst>
                  <a:gd name="csX0" fmla="*/ 0 w 718644"/>
                  <a:gd name="csY0" fmla="*/ 780920 h 780920"/>
                  <a:gd name="csX1" fmla="*/ 0 w 718644"/>
                  <a:gd name="csY1" fmla="*/ 750876 h 780920"/>
                  <a:gd name="csX2" fmla="*/ 97884 w 718644"/>
                  <a:gd name="csY2" fmla="*/ 671909 h 780920"/>
                  <a:gd name="csX3" fmla="*/ 97884 w 718644"/>
                  <a:gd name="csY3" fmla="*/ 109011 h 780920"/>
                  <a:gd name="csX4" fmla="*/ 0 w 718644"/>
                  <a:gd name="csY4" fmla="*/ 30044 h 780920"/>
                  <a:gd name="csX5" fmla="*/ 0 w 718644"/>
                  <a:gd name="csY5" fmla="*/ 0 h 780920"/>
                  <a:gd name="csX6" fmla="*/ 315944 w 718644"/>
                  <a:gd name="csY6" fmla="*/ 0 h 780920"/>
                  <a:gd name="csX7" fmla="*/ 718645 w 718644"/>
                  <a:gd name="csY7" fmla="*/ 368205 h 780920"/>
                  <a:gd name="csX8" fmla="*/ 331523 w 718644"/>
                  <a:gd name="csY8" fmla="*/ 780920 h 780920"/>
                  <a:gd name="csX9" fmla="*/ 0 w 718644"/>
                  <a:gd name="csY9" fmla="*/ 780920 h 780920"/>
                  <a:gd name="csX10" fmla="*/ 202444 w 718644"/>
                  <a:gd name="csY10" fmla="*/ 36682 h 780920"/>
                  <a:gd name="csX11" fmla="*/ 202444 w 718644"/>
                  <a:gd name="csY11" fmla="*/ 665194 h 780920"/>
                  <a:gd name="csX12" fmla="*/ 301440 w 718644"/>
                  <a:gd name="csY12" fmla="*/ 744199 h 780920"/>
                  <a:gd name="csX13" fmla="*/ 331485 w 718644"/>
                  <a:gd name="csY13" fmla="*/ 744199 h 780920"/>
                  <a:gd name="csX14" fmla="*/ 602919 w 718644"/>
                  <a:gd name="csY14" fmla="*/ 393760 h 780920"/>
                  <a:gd name="csX15" fmla="*/ 295876 w 718644"/>
                  <a:gd name="csY15" fmla="*/ 36644 h 780920"/>
                  <a:gd name="csX16" fmla="*/ 202444 w 718644"/>
                  <a:gd name="csY16" fmla="*/ 36644 h 7809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718644" h="780920">
                    <a:moveTo>
                      <a:pt x="0" y="780920"/>
                    </a:moveTo>
                    <a:lnTo>
                      <a:pt x="0" y="750876"/>
                    </a:lnTo>
                    <a:cubicBezTo>
                      <a:pt x="82305" y="740861"/>
                      <a:pt x="97884" y="735298"/>
                      <a:pt x="97884" y="671909"/>
                    </a:cubicBezTo>
                    <a:lnTo>
                      <a:pt x="97884" y="109011"/>
                    </a:lnTo>
                    <a:cubicBezTo>
                      <a:pt x="97884" y="45584"/>
                      <a:pt x="82305" y="40059"/>
                      <a:pt x="0" y="30044"/>
                    </a:cubicBezTo>
                    <a:lnTo>
                      <a:pt x="0" y="0"/>
                    </a:lnTo>
                    <a:lnTo>
                      <a:pt x="315944" y="0"/>
                    </a:lnTo>
                    <a:cubicBezTo>
                      <a:pt x="596281" y="0"/>
                      <a:pt x="718645" y="174663"/>
                      <a:pt x="718645" y="368205"/>
                    </a:cubicBezTo>
                    <a:cubicBezTo>
                      <a:pt x="718645" y="631850"/>
                      <a:pt x="542869" y="780920"/>
                      <a:pt x="331523" y="780920"/>
                    </a:cubicBezTo>
                    <a:lnTo>
                      <a:pt x="0" y="780920"/>
                    </a:lnTo>
                    <a:close/>
                    <a:moveTo>
                      <a:pt x="202444" y="36682"/>
                    </a:moveTo>
                    <a:lnTo>
                      <a:pt x="202444" y="665194"/>
                    </a:lnTo>
                    <a:cubicBezTo>
                      <a:pt x="202444" y="730847"/>
                      <a:pt x="232488" y="744199"/>
                      <a:pt x="301440" y="744199"/>
                    </a:cubicBezTo>
                    <a:lnTo>
                      <a:pt x="331485" y="744199"/>
                    </a:lnTo>
                    <a:cubicBezTo>
                      <a:pt x="487231" y="744199"/>
                      <a:pt x="602919" y="626286"/>
                      <a:pt x="602919" y="393760"/>
                    </a:cubicBezTo>
                    <a:cubicBezTo>
                      <a:pt x="602919" y="210195"/>
                      <a:pt x="522839" y="36644"/>
                      <a:pt x="295876" y="36644"/>
                    </a:cubicBezTo>
                    <a:lnTo>
                      <a:pt x="202444" y="36644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DBFDEEE3-0120-7253-DCE1-F0377A0E38B1}"/>
                  </a:ext>
                </a:extLst>
              </p:cNvPr>
              <p:cNvSpPr/>
              <p:nvPr/>
            </p:nvSpPr>
            <p:spPr>
              <a:xfrm>
                <a:off x="6618417" y="4609644"/>
                <a:ext cx="627437" cy="780958"/>
              </a:xfrm>
              <a:custGeom>
                <a:avLst/>
                <a:gdLst>
                  <a:gd name="csX0" fmla="*/ 38 w 627437"/>
                  <a:gd name="csY0" fmla="*/ 750876 h 780958"/>
                  <a:gd name="csX1" fmla="*/ 97922 w 627437"/>
                  <a:gd name="csY1" fmla="*/ 671909 h 780958"/>
                  <a:gd name="csX2" fmla="*/ 97922 w 627437"/>
                  <a:gd name="csY2" fmla="*/ 109011 h 780958"/>
                  <a:gd name="csX3" fmla="*/ 38 w 627437"/>
                  <a:gd name="csY3" fmla="*/ 30044 h 780958"/>
                  <a:gd name="csX4" fmla="*/ 38 w 627437"/>
                  <a:gd name="csY4" fmla="*/ 0 h 780958"/>
                  <a:gd name="csX5" fmla="*/ 580741 w 627437"/>
                  <a:gd name="csY5" fmla="*/ 0 h 780958"/>
                  <a:gd name="csX6" fmla="*/ 586304 w 627437"/>
                  <a:gd name="csY6" fmla="*/ 185791 h 780958"/>
                  <a:gd name="csX7" fmla="*/ 564049 w 627437"/>
                  <a:gd name="csY7" fmla="*/ 185791 h 780958"/>
                  <a:gd name="csX8" fmla="*/ 401626 w 627437"/>
                  <a:gd name="csY8" fmla="*/ 36721 h 780958"/>
                  <a:gd name="csX9" fmla="*/ 202482 w 627437"/>
                  <a:gd name="csY9" fmla="*/ 36721 h 780958"/>
                  <a:gd name="csX10" fmla="*/ 202482 w 627437"/>
                  <a:gd name="csY10" fmla="*/ 359341 h 780958"/>
                  <a:gd name="csX11" fmla="*/ 379371 w 627437"/>
                  <a:gd name="csY11" fmla="*/ 359341 h 780958"/>
                  <a:gd name="csX12" fmla="*/ 458338 w 627437"/>
                  <a:gd name="csY12" fmla="*/ 259232 h 780958"/>
                  <a:gd name="csX13" fmla="*/ 488382 w 627437"/>
                  <a:gd name="csY13" fmla="*/ 259232 h 780958"/>
                  <a:gd name="csX14" fmla="*/ 488382 w 627437"/>
                  <a:gd name="csY14" fmla="*/ 496171 h 780958"/>
                  <a:gd name="csX15" fmla="*/ 458338 w 627437"/>
                  <a:gd name="csY15" fmla="*/ 496171 h 780958"/>
                  <a:gd name="csX16" fmla="*/ 379371 w 627437"/>
                  <a:gd name="csY16" fmla="*/ 396062 h 780958"/>
                  <a:gd name="csX17" fmla="*/ 202482 w 627437"/>
                  <a:gd name="csY17" fmla="*/ 396062 h 780958"/>
                  <a:gd name="csX18" fmla="*/ 202482 w 627437"/>
                  <a:gd name="csY18" fmla="*/ 668609 h 780958"/>
                  <a:gd name="csX19" fmla="*/ 311493 w 627437"/>
                  <a:gd name="csY19" fmla="*/ 744238 h 780958"/>
                  <a:gd name="csX20" fmla="*/ 413828 w 627437"/>
                  <a:gd name="csY20" fmla="*/ 744238 h 780958"/>
                  <a:gd name="csX21" fmla="*/ 600732 w 627437"/>
                  <a:gd name="csY21" fmla="*/ 580702 h 780958"/>
                  <a:gd name="csX22" fmla="*/ 627438 w 627437"/>
                  <a:gd name="csY22" fmla="*/ 580702 h 780958"/>
                  <a:gd name="csX23" fmla="*/ 594055 w 627437"/>
                  <a:gd name="csY23" fmla="*/ 780959 h 780958"/>
                  <a:gd name="csX24" fmla="*/ 0 w 627437"/>
                  <a:gd name="csY24" fmla="*/ 780959 h 780958"/>
                  <a:gd name="csX25" fmla="*/ 0 w 627437"/>
                  <a:gd name="csY25" fmla="*/ 750914 h 7809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627437" h="780958">
                    <a:moveTo>
                      <a:pt x="38" y="750876"/>
                    </a:moveTo>
                    <a:cubicBezTo>
                      <a:pt x="82343" y="740861"/>
                      <a:pt x="97922" y="735298"/>
                      <a:pt x="97922" y="671909"/>
                    </a:cubicBezTo>
                    <a:lnTo>
                      <a:pt x="97922" y="109011"/>
                    </a:lnTo>
                    <a:cubicBezTo>
                      <a:pt x="97922" y="45584"/>
                      <a:pt x="82343" y="40059"/>
                      <a:pt x="38" y="30044"/>
                    </a:cubicBezTo>
                    <a:lnTo>
                      <a:pt x="38" y="0"/>
                    </a:lnTo>
                    <a:lnTo>
                      <a:pt x="580741" y="0"/>
                    </a:lnTo>
                    <a:lnTo>
                      <a:pt x="586304" y="185791"/>
                    </a:lnTo>
                    <a:lnTo>
                      <a:pt x="564049" y="185791"/>
                    </a:lnTo>
                    <a:cubicBezTo>
                      <a:pt x="513975" y="66765"/>
                      <a:pt x="478368" y="36721"/>
                      <a:pt x="401626" y="36721"/>
                    </a:cubicBezTo>
                    <a:lnTo>
                      <a:pt x="202482" y="36721"/>
                    </a:lnTo>
                    <a:lnTo>
                      <a:pt x="202482" y="359341"/>
                    </a:lnTo>
                    <a:lnTo>
                      <a:pt x="379371" y="359341"/>
                    </a:lnTo>
                    <a:cubicBezTo>
                      <a:pt x="427219" y="359341"/>
                      <a:pt x="446098" y="325959"/>
                      <a:pt x="458338" y="259232"/>
                    </a:cubicBezTo>
                    <a:lnTo>
                      <a:pt x="488382" y="259232"/>
                    </a:lnTo>
                    <a:lnTo>
                      <a:pt x="488382" y="496171"/>
                    </a:lnTo>
                    <a:lnTo>
                      <a:pt x="458338" y="496171"/>
                    </a:lnTo>
                    <a:cubicBezTo>
                      <a:pt x="446098" y="429445"/>
                      <a:pt x="427181" y="396062"/>
                      <a:pt x="379371" y="396062"/>
                    </a:cubicBezTo>
                    <a:lnTo>
                      <a:pt x="202482" y="396062"/>
                    </a:lnTo>
                    <a:lnTo>
                      <a:pt x="202482" y="668609"/>
                    </a:lnTo>
                    <a:cubicBezTo>
                      <a:pt x="202482" y="728659"/>
                      <a:pt x="234752" y="744238"/>
                      <a:pt x="311493" y="744238"/>
                    </a:cubicBezTo>
                    <a:lnTo>
                      <a:pt x="413828" y="744238"/>
                    </a:lnTo>
                    <a:cubicBezTo>
                      <a:pt x="492833" y="744238"/>
                      <a:pt x="531741" y="697502"/>
                      <a:pt x="600732" y="580702"/>
                    </a:cubicBezTo>
                    <a:lnTo>
                      <a:pt x="627438" y="580702"/>
                    </a:lnTo>
                    <a:lnTo>
                      <a:pt x="594055" y="780959"/>
                    </a:lnTo>
                    <a:lnTo>
                      <a:pt x="0" y="780959"/>
                    </a:lnTo>
                    <a:lnTo>
                      <a:pt x="0" y="750914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FE80D9C-1610-913D-DBA5-8781FD6A729D}"/>
                  </a:ext>
                </a:extLst>
              </p:cNvPr>
              <p:cNvSpPr/>
              <p:nvPr/>
            </p:nvSpPr>
            <p:spPr>
              <a:xfrm>
                <a:off x="7301416" y="4609644"/>
                <a:ext cx="718644" cy="780920"/>
              </a:xfrm>
              <a:custGeom>
                <a:avLst/>
                <a:gdLst>
                  <a:gd name="csX0" fmla="*/ 202482 w 718644"/>
                  <a:gd name="csY0" fmla="*/ 671909 h 780920"/>
                  <a:gd name="csX1" fmla="*/ 300366 w 718644"/>
                  <a:gd name="csY1" fmla="*/ 750876 h 780920"/>
                  <a:gd name="csX2" fmla="*/ 300366 w 718644"/>
                  <a:gd name="csY2" fmla="*/ 780920 h 780920"/>
                  <a:gd name="csX3" fmla="*/ 0 w 718644"/>
                  <a:gd name="csY3" fmla="*/ 780920 h 780920"/>
                  <a:gd name="csX4" fmla="*/ 0 w 718644"/>
                  <a:gd name="csY4" fmla="*/ 750876 h 780920"/>
                  <a:gd name="csX5" fmla="*/ 97883 w 718644"/>
                  <a:gd name="csY5" fmla="*/ 671909 h 780920"/>
                  <a:gd name="csX6" fmla="*/ 97883 w 718644"/>
                  <a:gd name="csY6" fmla="*/ 109011 h 780920"/>
                  <a:gd name="csX7" fmla="*/ 0 w 718644"/>
                  <a:gd name="csY7" fmla="*/ 30044 h 780920"/>
                  <a:gd name="csX8" fmla="*/ 0 w 718644"/>
                  <a:gd name="csY8" fmla="*/ 0 h 780920"/>
                  <a:gd name="csX9" fmla="*/ 298140 w 718644"/>
                  <a:gd name="csY9" fmla="*/ 0 h 780920"/>
                  <a:gd name="csX10" fmla="*/ 580702 w 718644"/>
                  <a:gd name="csY10" fmla="*/ 212458 h 780920"/>
                  <a:gd name="csX11" fmla="*/ 383784 w 718644"/>
                  <a:gd name="csY11" fmla="*/ 422730 h 780920"/>
                  <a:gd name="csX12" fmla="*/ 566236 w 718644"/>
                  <a:gd name="csY12" fmla="*/ 657443 h 780920"/>
                  <a:gd name="csX13" fmla="*/ 718645 w 718644"/>
                  <a:gd name="csY13" fmla="*/ 750876 h 780920"/>
                  <a:gd name="csX14" fmla="*/ 718645 w 718644"/>
                  <a:gd name="csY14" fmla="*/ 780920 h 780920"/>
                  <a:gd name="csX15" fmla="*/ 552883 w 718644"/>
                  <a:gd name="csY15" fmla="*/ 780920 h 780920"/>
                  <a:gd name="csX16" fmla="*/ 460564 w 718644"/>
                  <a:gd name="csY16" fmla="*/ 681924 h 780920"/>
                  <a:gd name="csX17" fmla="*/ 279223 w 718644"/>
                  <a:gd name="csY17" fmla="*/ 439421 h 780920"/>
                  <a:gd name="csX18" fmla="*/ 202444 w 718644"/>
                  <a:gd name="csY18" fmla="*/ 439421 h 780920"/>
                  <a:gd name="csX19" fmla="*/ 202444 w 718644"/>
                  <a:gd name="csY19" fmla="*/ 671909 h 780920"/>
                  <a:gd name="csX20" fmla="*/ 202482 w 718644"/>
                  <a:gd name="csY20" fmla="*/ 36682 h 780920"/>
                  <a:gd name="csX21" fmla="*/ 202482 w 718644"/>
                  <a:gd name="csY21" fmla="*/ 402662 h 780920"/>
                  <a:gd name="csX22" fmla="*/ 278111 w 718644"/>
                  <a:gd name="csY22" fmla="*/ 402662 h 780920"/>
                  <a:gd name="csX23" fmla="*/ 468353 w 718644"/>
                  <a:gd name="csY23" fmla="*/ 212420 h 780920"/>
                  <a:gd name="csX24" fmla="*/ 273660 w 718644"/>
                  <a:gd name="csY24" fmla="*/ 36644 h 780920"/>
                  <a:gd name="csX25" fmla="*/ 202482 w 718644"/>
                  <a:gd name="csY25" fmla="*/ 36644 h 7809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718644" h="780920">
                    <a:moveTo>
                      <a:pt x="202482" y="671909"/>
                    </a:moveTo>
                    <a:cubicBezTo>
                      <a:pt x="202482" y="735336"/>
                      <a:pt x="218061" y="740861"/>
                      <a:pt x="300366" y="750876"/>
                    </a:cubicBezTo>
                    <a:lnTo>
                      <a:pt x="300366" y="780920"/>
                    </a:lnTo>
                    <a:lnTo>
                      <a:pt x="0" y="780920"/>
                    </a:lnTo>
                    <a:lnTo>
                      <a:pt x="0" y="750876"/>
                    </a:lnTo>
                    <a:cubicBezTo>
                      <a:pt x="82305" y="740861"/>
                      <a:pt x="97883" y="735298"/>
                      <a:pt x="97883" y="671909"/>
                    </a:cubicBezTo>
                    <a:lnTo>
                      <a:pt x="97883" y="109011"/>
                    </a:lnTo>
                    <a:cubicBezTo>
                      <a:pt x="97883" y="45584"/>
                      <a:pt x="82305" y="40059"/>
                      <a:pt x="0" y="30044"/>
                    </a:cubicBezTo>
                    <a:lnTo>
                      <a:pt x="0" y="0"/>
                    </a:lnTo>
                    <a:lnTo>
                      <a:pt x="298140" y="0"/>
                    </a:lnTo>
                    <a:cubicBezTo>
                      <a:pt x="487270" y="0"/>
                      <a:pt x="580702" y="88982"/>
                      <a:pt x="580702" y="212458"/>
                    </a:cubicBezTo>
                    <a:cubicBezTo>
                      <a:pt x="580702" y="342612"/>
                      <a:pt x="467240" y="407151"/>
                      <a:pt x="383784" y="422730"/>
                    </a:cubicBezTo>
                    <a:lnTo>
                      <a:pt x="566236" y="657443"/>
                    </a:lnTo>
                    <a:cubicBezTo>
                      <a:pt x="619610" y="726434"/>
                      <a:pt x="656331" y="749763"/>
                      <a:pt x="718645" y="750876"/>
                    </a:cubicBezTo>
                    <a:lnTo>
                      <a:pt x="718645" y="780920"/>
                    </a:lnTo>
                    <a:lnTo>
                      <a:pt x="552883" y="780920"/>
                    </a:lnTo>
                    <a:cubicBezTo>
                      <a:pt x="520613" y="758665"/>
                      <a:pt x="493908" y="726396"/>
                      <a:pt x="460564" y="681924"/>
                    </a:cubicBezTo>
                    <a:lnTo>
                      <a:pt x="279223" y="439421"/>
                    </a:lnTo>
                    <a:lnTo>
                      <a:pt x="202444" y="439421"/>
                    </a:lnTo>
                    <a:lnTo>
                      <a:pt x="202444" y="671909"/>
                    </a:lnTo>
                    <a:close/>
                    <a:moveTo>
                      <a:pt x="202482" y="36682"/>
                    </a:moveTo>
                    <a:lnTo>
                      <a:pt x="202482" y="402662"/>
                    </a:lnTo>
                    <a:lnTo>
                      <a:pt x="278111" y="402662"/>
                    </a:lnTo>
                    <a:cubicBezTo>
                      <a:pt x="409377" y="402662"/>
                      <a:pt x="468353" y="332597"/>
                      <a:pt x="468353" y="212420"/>
                    </a:cubicBezTo>
                    <a:cubicBezTo>
                      <a:pt x="468353" y="116762"/>
                      <a:pt x="408264" y="36644"/>
                      <a:pt x="273660" y="36644"/>
                    </a:cubicBezTo>
                    <a:lnTo>
                      <a:pt x="202482" y="36644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</p:grpSp>
        <p:grpSp>
          <p:nvGrpSpPr>
            <p:cNvPr id="39" name="Graphic 3">
              <a:extLst>
                <a:ext uri="{FF2B5EF4-FFF2-40B4-BE49-F238E27FC236}">
                  <a16:creationId xmlns:a16="http://schemas.microsoft.com/office/drawing/2014/main" id="{2E3E27FF-85CF-3477-D94F-857F81779744}"/>
                </a:ext>
              </a:extLst>
            </p:cNvPr>
            <p:cNvGrpSpPr/>
            <p:nvPr userDrawn="1"/>
          </p:nvGrpSpPr>
          <p:grpSpPr>
            <a:xfrm>
              <a:off x="334963" y="6299027"/>
              <a:ext cx="503579" cy="75736"/>
              <a:chOff x="3720854" y="3950359"/>
              <a:chExt cx="2363558" cy="355466"/>
            </a:xfrm>
            <a:solidFill>
              <a:schemeClr val="tx1"/>
            </a:solidFill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E2A2D640-80AA-03E6-79E6-3146D168A97E}"/>
                  </a:ext>
                </a:extLst>
              </p:cNvPr>
              <p:cNvSpPr/>
              <p:nvPr/>
            </p:nvSpPr>
            <p:spPr>
              <a:xfrm>
                <a:off x="3720854" y="3955270"/>
                <a:ext cx="319973" cy="345528"/>
              </a:xfrm>
              <a:custGeom>
                <a:avLst/>
                <a:gdLst>
                  <a:gd name="csX0" fmla="*/ 99917 w 319973"/>
                  <a:gd name="csY0" fmla="*/ 297219 h 345528"/>
                  <a:gd name="csX1" fmla="*/ 98191 w 319973"/>
                  <a:gd name="csY1" fmla="*/ 314985 h 345528"/>
                  <a:gd name="csX2" fmla="*/ 103371 w 319973"/>
                  <a:gd name="csY2" fmla="*/ 324616 h 345528"/>
                  <a:gd name="csX3" fmla="*/ 115688 w 319973"/>
                  <a:gd name="csY3" fmla="*/ 329297 h 345528"/>
                  <a:gd name="csX4" fmla="*/ 135871 w 319973"/>
                  <a:gd name="csY4" fmla="*/ 332252 h 345528"/>
                  <a:gd name="csX5" fmla="*/ 132916 w 319973"/>
                  <a:gd name="csY5" fmla="*/ 345528 h 345528"/>
                  <a:gd name="csX6" fmla="*/ 0 w 319973"/>
                  <a:gd name="csY6" fmla="*/ 345528 h 345528"/>
                  <a:gd name="csX7" fmla="*/ 2955 w 319973"/>
                  <a:gd name="csY7" fmla="*/ 332252 h 345528"/>
                  <a:gd name="csX8" fmla="*/ 25593 w 319973"/>
                  <a:gd name="csY8" fmla="*/ 329067 h 345528"/>
                  <a:gd name="csX9" fmla="*/ 40097 w 319973"/>
                  <a:gd name="csY9" fmla="*/ 323657 h 345528"/>
                  <a:gd name="csX10" fmla="*/ 48462 w 319973"/>
                  <a:gd name="csY10" fmla="*/ 313796 h 345528"/>
                  <a:gd name="csX11" fmla="*/ 53642 w 319973"/>
                  <a:gd name="csY11" fmla="*/ 297296 h 345528"/>
                  <a:gd name="csX12" fmla="*/ 106786 w 319973"/>
                  <a:gd name="csY12" fmla="*/ 48232 h 345528"/>
                  <a:gd name="csX13" fmla="*/ 108512 w 319973"/>
                  <a:gd name="csY13" fmla="*/ 30505 h 345528"/>
                  <a:gd name="csX14" fmla="*/ 103332 w 319973"/>
                  <a:gd name="csY14" fmla="*/ 20912 h 345528"/>
                  <a:gd name="csX15" fmla="*/ 91015 w 319973"/>
                  <a:gd name="csY15" fmla="*/ 16231 h 345528"/>
                  <a:gd name="csX16" fmla="*/ 70832 w 319973"/>
                  <a:gd name="csY16" fmla="*/ 13276 h 345528"/>
                  <a:gd name="csX17" fmla="*/ 73787 w 319973"/>
                  <a:gd name="csY17" fmla="*/ 0 h 345528"/>
                  <a:gd name="csX18" fmla="*/ 205705 w 319973"/>
                  <a:gd name="csY18" fmla="*/ 0 h 345528"/>
                  <a:gd name="csX19" fmla="*/ 255165 w 319973"/>
                  <a:gd name="csY19" fmla="*/ 6638 h 345528"/>
                  <a:gd name="csX20" fmla="*/ 287397 w 319973"/>
                  <a:gd name="csY20" fmla="*/ 24557 h 345528"/>
                  <a:gd name="csX21" fmla="*/ 305124 w 319973"/>
                  <a:gd name="csY21" fmla="*/ 50573 h 345528"/>
                  <a:gd name="csX22" fmla="*/ 310534 w 319973"/>
                  <a:gd name="csY22" fmla="*/ 81001 h 345528"/>
                  <a:gd name="csX23" fmla="*/ 298985 w 319973"/>
                  <a:gd name="csY23" fmla="*/ 125511 h 345528"/>
                  <a:gd name="csX24" fmla="*/ 270936 w 319973"/>
                  <a:gd name="csY24" fmla="*/ 157243 h 345528"/>
                  <a:gd name="csX25" fmla="*/ 235750 w 319973"/>
                  <a:gd name="csY25" fmla="*/ 177426 h 345528"/>
                  <a:gd name="csX26" fmla="*/ 202789 w 319973"/>
                  <a:gd name="csY26" fmla="*/ 187249 h 345528"/>
                  <a:gd name="csX27" fmla="*/ 261381 w 319973"/>
                  <a:gd name="csY27" fmla="*/ 290735 h 345528"/>
                  <a:gd name="csX28" fmla="*/ 286744 w 319973"/>
                  <a:gd name="csY28" fmla="*/ 322352 h 345528"/>
                  <a:gd name="csX29" fmla="*/ 319973 w 319973"/>
                  <a:gd name="csY29" fmla="*/ 332213 h 345528"/>
                  <a:gd name="csX30" fmla="*/ 317518 w 319973"/>
                  <a:gd name="csY30" fmla="*/ 345490 h 345528"/>
                  <a:gd name="csX31" fmla="*/ 247146 w 319973"/>
                  <a:gd name="csY31" fmla="*/ 345490 h 345528"/>
                  <a:gd name="csX32" fmla="*/ 230646 w 319973"/>
                  <a:gd name="csY32" fmla="*/ 327225 h 345528"/>
                  <a:gd name="csX33" fmla="*/ 215145 w 319973"/>
                  <a:gd name="csY33" fmla="*/ 301555 h 345528"/>
                  <a:gd name="csX34" fmla="*/ 158049 w 319973"/>
                  <a:gd name="csY34" fmla="*/ 194386 h 345528"/>
                  <a:gd name="csX35" fmla="*/ 122134 w 319973"/>
                  <a:gd name="csY35" fmla="*/ 194386 h 345528"/>
                  <a:gd name="csX36" fmla="*/ 99994 w 319973"/>
                  <a:gd name="csY36" fmla="*/ 297143 h 345528"/>
                  <a:gd name="csX37" fmla="*/ 159967 w 319973"/>
                  <a:gd name="csY37" fmla="*/ 16308 h 345528"/>
                  <a:gd name="csX38" fmla="*/ 125511 w 319973"/>
                  <a:gd name="csY38" fmla="*/ 178232 h 345528"/>
                  <a:gd name="csX39" fmla="*/ 152600 w 319973"/>
                  <a:gd name="csY39" fmla="*/ 178232 h 345528"/>
                  <a:gd name="csX40" fmla="*/ 196650 w 319973"/>
                  <a:gd name="csY40" fmla="*/ 172093 h 345528"/>
                  <a:gd name="csX41" fmla="*/ 230877 w 319973"/>
                  <a:gd name="csY41" fmla="*/ 153636 h 345528"/>
                  <a:gd name="csX42" fmla="*/ 253016 w 319973"/>
                  <a:gd name="csY42" fmla="*/ 123630 h 345528"/>
                  <a:gd name="csX43" fmla="*/ 260882 w 319973"/>
                  <a:gd name="csY43" fmla="*/ 82267 h 345528"/>
                  <a:gd name="csX44" fmla="*/ 244652 w 319973"/>
                  <a:gd name="csY44" fmla="*/ 35032 h 345528"/>
                  <a:gd name="csX45" fmla="*/ 191508 w 319973"/>
                  <a:gd name="csY45" fmla="*/ 16308 h 345528"/>
                  <a:gd name="csX46" fmla="*/ 160006 w 319973"/>
                  <a:gd name="csY46" fmla="*/ 16308 h 3455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</a:cxnLst>
                <a:rect l="l" t="t" r="r" b="b"/>
                <a:pathLst>
                  <a:path w="319973" h="345528">
                    <a:moveTo>
                      <a:pt x="99917" y="297219"/>
                    </a:moveTo>
                    <a:cubicBezTo>
                      <a:pt x="98267" y="304778"/>
                      <a:pt x="97692" y="310726"/>
                      <a:pt x="98191" y="314985"/>
                    </a:cubicBezTo>
                    <a:cubicBezTo>
                      <a:pt x="98689" y="319283"/>
                      <a:pt x="100416" y="322467"/>
                      <a:pt x="103371" y="324616"/>
                    </a:cubicBezTo>
                    <a:cubicBezTo>
                      <a:pt x="106325" y="326765"/>
                      <a:pt x="110431" y="328338"/>
                      <a:pt x="115688" y="329297"/>
                    </a:cubicBezTo>
                    <a:cubicBezTo>
                      <a:pt x="120944" y="330295"/>
                      <a:pt x="127659" y="331254"/>
                      <a:pt x="135871" y="332252"/>
                    </a:cubicBezTo>
                    <a:lnTo>
                      <a:pt x="132916" y="345528"/>
                    </a:lnTo>
                    <a:lnTo>
                      <a:pt x="0" y="345528"/>
                    </a:lnTo>
                    <a:lnTo>
                      <a:pt x="2955" y="332252"/>
                    </a:lnTo>
                    <a:cubicBezTo>
                      <a:pt x="12164" y="331254"/>
                      <a:pt x="19684" y="330218"/>
                      <a:pt x="25593" y="329067"/>
                    </a:cubicBezTo>
                    <a:cubicBezTo>
                      <a:pt x="31502" y="327916"/>
                      <a:pt x="36337" y="326113"/>
                      <a:pt x="40097" y="323657"/>
                    </a:cubicBezTo>
                    <a:cubicBezTo>
                      <a:pt x="43858" y="321201"/>
                      <a:pt x="46659" y="317940"/>
                      <a:pt x="48462" y="313796"/>
                    </a:cubicBezTo>
                    <a:cubicBezTo>
                      <a:pt x="50266" y="309690"/>
                      <a:pt x="51992" y="304203"/>
                      <a:pt x="53642" y="297296"/>
                    </a:cubicBezTo>
                    <a:lnTo>
                      <a:pt x="106786" y="48232"/>
                    </a:lnTo>
                    <a:cubicBezTo>
                      <a:pt x="108436" y="40673"/>
                      <a:pt x="109011" y="34764"/>
                      <a:pt x="108512" y="30505"/>
                    </a:cubicBezTo>
                    <a:cubicBezTo>
                      <a:pt x="108014" y="26246"/>
                      <a:pt x="106287" y="23061"/>
                      <a:pt x="103332" y="20912"/>
                    </a:cubicBezTo>
                    <a:cubicBezTo>
                      <a:pt x="100378" y="18802"/>
                      <a:pt x="96272" y="17228"/>
                      <a:pt x="91015" y="16231"/>
                    </a:cubicBezTo>
                    <a:cubicBezTo>
                      <a:pt x="85759" y="15233"/>
                      <a:pt x="79044" y="14274"/>
                      <a:pt x="70832" y="13276"/>
                    </a:cubicBezTo>
                    <a:lnTo>
                      <a:pt x="73787" y="0"/>
                    </a:lnTo>
                    <a:lnTo>
                      <a:pt x="205705" y="0"/>
                    </a:lnTo>
                    <a:cubicBezTo>
                      <a:pt x="225390" y="0"/>
                      <a:pt x="241889" y="2226"/>
                      <a:pt x="255165" y="6638"/>
                    </a:cubicBezTo>
                    <a:cubicBezTo>
                      <a:pt x="268441" y="11051"/>
                      <a:pt x="279185" y="17037"/>
                      <a:pt x="287397" y="24557"/>
                    </a:cubicBezTo>
                    <a:cubicBezTo>
                      <a:pt x="295608" y="32078"/>
                      <a:pt x="301517" y="40750"/>
                      <a:pt x="305124" y="50573"/>
                    </a:cubicBezTo>
                    <a:cubicBezTo>
                      <a:pt x="308731" y="60395"/>
                      <a:pt x="310534" y="70525"/>
                      <a:pt x="310534" y="81001"/>
                    </a:cubicBezTo>
                    <a:cubicBezTo>
                      <a:pt x="310534" y="98076"/>
                      <a:pt x="306659" y="112887"/>
                      <a:pt x="298985" y="125511"/>
                    </a:cubicBezTo>
                    <a:cubicBezTo>
                      <a:pt x="291272" y="138134"/>
                      <a:pt x="281910" y="148725"/>
                      <a:pt x="270936" y="157243"/>
                    </a:cubicBezTo>
                    <a:cubicBezTo>
                      <a:pt x="259923" y="165761"/>
                      <a:pt x="248220" y="172476"/>
                      <a:pt x="235750" y="177426"/>
                    </a:cubicBezTo>
                    <a:cubicBezTo>
                      <a:pt x="223279" y="182338"/>
                      <a:pt x="212305" y="185637"/>
                      <a:pt x="202789" y="187249"/>
                    </a:cubicBezTo>
                    <a:lnTo>
                      <a:pt x="261381" y="290735"/>
                    </a:lnTo>
                    <a:cubicBezTo>
                      <a:pt x="269900" y="305546"/>
                      <a:pt x="278379" y="316098"/>
                      <a:pt x="286744" y="322352"/>
                    </a:cubicBezTo>
                    <a:cubicBezTo>
                      <a:pt x="295109" y="328607"/>
                      <a:pt x="306198" y="331906"/>
                      <a:pt x="319973" y="332213"/>
                    </a:cubicBezTo>
                    <a:lnTo>
                      <a:pt x="317518" y="345490"/>
                    </a:lnTo>
                    <a:lnTo>
                      <a:pt x="247146" y="345490"/>
                    </a:lnTo>
                    <a:cubicBezTo>
                      <a:pt x="240930" y="340540"/>
                      <a:pt x="235404" y="334477"/>
                      <a:pt x="230646" y="327225"/>
                    </a:cubicBezTo>
                    <a:cubicBezTo>
                      <a:pt x="225888" y="319973"/>
                      <a:pt x="220708" y="311417"/>
                      <a:pt x="215145" y="301555"/>
                    </a:cubicBezTo>
                    <a:lnTo>
                      <a:pt x="158049" y="194386"/>
                    </a:lnTo>
                    <a:lnTo>
                      <a:pt x="122134" y="194386"/>
                    </a:lnTo>
                    <a:lnTo>
                      <a:pt x="99994" y="297143"/>
                    </a:lnTo>
                    <a:close/>
                    <a:moveTo>
                      <a:pt x="159967" y="16308"/>
                    </a:moveTo>
                    <a:lnTo>
                      <a:pt x="125511" y="178232"/>
                    </a:lnTo>
                    <a:lnTo>
                      <a:pt x="152600" y="178232"/>
                    </a:lnTo>
                    <a:cubicBezTo>
                      <a:pt x="168678" y="178232"/>
                      <a:pt x="183374" y="176198"/>
                      <a:pt x="196650" y="172093"/>
                    </a:cubicBezTo>
                    <a:cubicBezTo>
                      <a:pt x="209926" y="167987"/>
                      <a:pt x="221322" y="161848"/>
                      <a:pt x="230877" y="153636"/>
                    </a:cubicBezTo>
                    <a:cubicBezTo>
                      <a:pt x="240392" y="145425"/>
                      <a:pt x="247760" y="135410"/>
                      <a:pt x="253016" y="123630"/>
                    </a:cubicBezTo>
                    <a:cubicBezTo>
                      <a:pt x="258273" y="111812"/>
                      <a:pt x="260882" y="98037"/>
                      <a:pt x="260882" y="82267"/>
                    </a:cubicBezTo>
                    <a:cubicBezTo>
                      <a:pt x="260882" y="63235"/>
                      <a:pt x="255472" y="47503"/>
                      <a:pt x="244652" y="35032"/>
                    </a:cubicBezTo>
                    <a:cubicBezTo>
                      <a:pt x="233831" y="22562"/>
                      <a:pt x="216104" y="16308"/>
                      <a:pt x="191508" y="16308"/>
                    </a:cubicBezTo>
                    <a:lnTo>
                      <a:pt x="160006" y="16308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24F42B7F-232B-1670-94B1-184EEE26269E}"/>
                  </a:ext>
                </a:extLst>
              </p:cNvPr>
              <p:cNvSpPr/>
              <p:nvPr/>
            </p:nvSpPr>
            <p:spPr>
              <a:xfrm>
                <a:off x="4200295" y="3955347"/>
                <a:ext cx="206626" cy="345528"/>
              </a:xfrm>
              <a:custGeom>
                <a:avLst/>
                <a:gdLst>
                  <a:gd name="csX0" fmla="*/ 106747 w 206626"/>
                  <a:gd name="csY0" fmla="*/ 48232 h 345528"/>
                  <a:gd name="csX1" fmla="*/ 108474 w 206626"/>
                  <a:gd name="csY1" fmla="*/ 30505 h 345528"/>
                  <a:gd name="csX2" fmla="*/ 103294 w 206626"/>
                  <a:gd name="csY2" fmla="*/ 20912 h 345528"/>
                  <a:gd name="csX3" fmla="*/ 90977 w 206626"/>
                  <a:gd name="csY3" fmla="*/ 16231 h 345528"/>
                  <a:gd name="csX4" fmla="*/ 70794 w 206626"/>
                  <a:gd name="csY4" fmla="*/ 13276 h 345528"/>
                  <a:gd name="csX5" fmla="*/ 73748 w 206626"/>
                  <a:gd name="csY5" fmla="*/ 0 h 345528"/>
                  <a:gd name="csX6" fmla="*/ 206626 w 206626"/>
                  <a:gd name="csY6" fmla="*/ 0 h 345528"/>
                  <a:gd name="csX7" fmla="*/ 203672 w 206626"/>
                  <a:gd name="csY7" fmla="*/ 13276 h 345528"/>
                  <a:gd name="csX8" fmla="*/ 180803 w 206626"/>
                  <a:gd name="csY8" fmla="*/ 16461 h 345528"/>
                  <a:gd name="csX9" fmla="*/ 166529 w 206626"/>
                  <a:gd name="csY9" fmla="*/ 21871 h 345528"/>
                  <a:gd name="csX10" fmla="*/ 157934 w 206626"/>
                  <a:gd name="csY10" fmla="*/ 31733 h 345528"/>
                  <a:gd name="csX11" fmla="*/ 153022 w 206626"/>
                  <a:gd name="csY11" fmla="*/ 48232 h 345528"/>
                  <a:gd name="csX12" fmla="*/ 99879 w 206626"/>
                  <a:gd name="csY12" fmla="*/ 297296 h 345528"/>
                  <a:gd name="csX13" fmla="*/ 98152 w 206626"/>
                  <a:gd name="csY13" fmla="*/ 315023 h 345528"/>
                  <a:gd name="csX14" fmla="*/ 103332 w 206626"/>
                  <a:gd name="csY14" fmla="*/ 324616 h 345528"/>
                  <a:gd name="csX15" fmla="*/ 115649 w 206626"/>
                  <a:gd name="csY15" fmla="*/ 329297 h 345528"/>
                  <a:gd name="csX16" fmla="*/ 135832 w 206626"/>
                  <a:gd name="csY16" fmla="*/ 332252 h 345528"/>
                  <a:gd name="csX17" fmla="*/ 132878 w 206626"/>
                  <a:gd name="csY17" fmla="*/ 345528 h 345528"/>
                  <a:gd name="csX18" fmla="*/ 0 w 206626"/>
                  <a:gd name="csY18" fmla="*/ 345528 h 345528"/>
                  <a:gd name="csX19" fmla="*/ 2955 w 206626"/>
                  <a:gd name="csY19" fmla="*/ 332252 h 345528"/>
                  <a:gd name="csX20" fmla="*/ 25593 w 206626"/>
                  <a:gd name="csY20" fmla="*/ 329067 h 345528"/>
                  <a:gd name="csX21" fmla="*/ 40097 w 206626"/>
                  <a:gd name="csY21" fmla="*/ 323657 h 345528"/>
                  <a:gd name="csX22" fmla="*/ 48462 w 206626"/>
                  <a:gd name="csY22" fmla="*/ 313796 h 345528"/>
                  <a:gd name="csX23" fmla="*/ 53642 w 206626"/>
                  <a:gd name="csY23" fmla="*/ 297296 h 345528"/>
                  <a:gd name="csX24" fmla="*/ 106786 w 206626"/>
                  <a:gd name="csY24" fmla="*/ 48232 h 3455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</a:cxnLst>
                <a:rect l="l" t="t" r="r" b="b"/>
                <a:pathLst>
                  <a:path w="206626" h="345528">
                    <a:moveTo>
                      <a:pt x="106747" y="48232"/>
                    </a:moveTo>
                    <a:cubicBezTo>
                      <a:pt x="108397" y="40673"/>
                      <a:pt x="108973" y="34764"/>
                      <a:pt x="108474" y="30505"/>
                    </a:cubicBezTo>
                    <a:cubicBezTo>
                      <a:pt x="107975" y="26246"/>
                      <a:pt x="106248" y="23061"/>
                      <a:pt x="103294" y="20912"/>
                    </a:cubicBezTo>
                    <a:cubicBezTo>
                      <a:pt x="100339" y="18802"/>
                      <a:pt x="96234" y="17228"/>
                      <a:pt x="90977" y="16231"/>
                    </a:cubicBezTo>
                    <a:cubicBezTo>
                      <a:pt x="85720" y="15233"/>
                      <a:pt x="79005" y="14274"/>
                      <a:pt x="70794" y="13276"/>
                    </a:cubicBezTo>
                    <a:lnTo>
                      <a:pt x="73748" y="0"/>
                    </a:lnTo>
                    <a:lnTo>
                      <a:pt x="206626" y="0"/>
                    </a:lnTo>
                    <a:lnTo>
                      <a:pt x="203672" y="13276"/>
                    </a:lnTo>
                    <a:cubicBezTo>
                      <a:pt x="194156" y="14274"/>
                      <a:pt x="186520" y="15310"/>
                      <a:pt x="180803" y="16461"/>
                    </a:cubicBezTo>
                    <a:cubicBezTo>
                      <a:pt x="175047" y="17612"/>
                      <a:pt x="170289" y="19416"/>
                      <a:pt x="166529" y="21871"/>
                    </a:cubicBezTo>
                    <a:cubicBezTo>
                      <a:pt x="162769" y="24327"/>
                      <a:pt x="159891" y="27627"/>
                      <a:pt x="157934" y="31733"/>
                    </a:cubicBezTo>
                    <a:cubicBezTo>
                      <a:pt x="155977" y="35838"/>
                      <a:pt x="154327" y="41325"/>
                      <a:pt x="153022" y="48232"/>
                    </a:cubicBezTo>
                    <a:lnTo>
                      <a:pt x="99879" y="297296"/>
                    </a:lnTo>
                    <a:cubicBezTo>
                      <a:pt x="98229" y="304855"/>
                      <a:pt x="97653" y="310764"/>
                      <a:pt x="98152" y="315023"/>
                    </a:cubicBezTo>
                    <a:cubicBezTo>
                      <a:pt x="98651" y="319282"/>
                      <a:pt x="100378" y="322506"/>
                      <a:pt x="103332" y="324616"/>
                    </a:cubicBezTo>
                    <a:cubicBezTo>
                      <a:pt x="106287" y="326765"/>
                      <a:pt x="110393" y="328300"/>
                      <a:pt x="115649" y="329297"/>
                    </a:cubicBezTo>
                    <a:cubicBezTo>
                      <a:pt x="120906" y="330295"/>
                      <a:pt x="127621" y="331254"/>
                      <a:pt x="135832" y="332252"/>
                    </a:cubicBezTo>
                    <a:lnTo>
                      <a:pt x="132878" y="345528"/>
                    </a:lnTo>
                    <a:lnTo>
                      <a:pt x="0" y="345528"/>
                    </a:lnTo>
                    <a:lnTo>
                      <a:pt x="2955" y="332252"/>
                    </a:lnTo>
                    <a:cubicBezTo>
                      <a:pt x="12164" y="331254"/>
                      <a:pt x="19684" y="330218"/>
                      <a:pt x="25593" y="329067"/>
                    </a:cubicBezTo>
                    <a:cubicBezTo>
                      <a:pt x="31502" y="327916"/>
                      <a:pt x="36337" y="326113"/>
                      <a:pt x="40097" y="323657"/>
                    </a:cubicBezTo>
                    <a:cubicBezTo>
                      <a:pt x="43858" y="321201"/>
                      <a:pt x="46659" y="317940"/>
                      <a:pt x="48462" y="313796"/>
                    </a:cubicBezTo>
                    <a:cubicBezTo>
                      <a:pt x="50266" y="309690"/>
                      <a:pt x="51992" y="304203"/>
                      <a:pt x="53642" y="297296"/>
                    </a:cubicBezTo>
                    <a:lnTo>
                      <a:pt x="106786" y="48232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3B6562F-2FF6-6C45-8F91-CE464B502480}"/>
                  </a:ext>
                </a:extLst>
              </p:cNvPr>
              <p:cNvSpPr/>
              <p:nvPr/>
            </p:nvSpPr>
            <p:spPr>
              <a:xfrm>
                <a:off x="4526101" y="3950474"/>
                <a:ext cx="257889" cy="355350"/>
              </a:xfrm>
              <a:custGeom>
                <a:avLst/>
                <a:gdLst>
                  <a:gd name="csX0" fmla="*/ 230838 w 257889"/>
                  <a:gd name="csY0" fmla="*/ 248028 h 355350"/>
                  <a:gd name="csX1" fmla="*/ 220248 w 257889"/>
                  <a:gd name="csY1" fmla="*/ 293574 h 355350"/>
                  <a:gd name="csX2" fmla="*/ 192199 w 257889"/>
                  <a:gd name="csY2" fmla="*/ 327302 h 355350"/>
                  <a:gd name="csX3" fmla="*/ 152332 w 257889"/>
                  <a:gd name="csY3" fmla="*/ 348214 h 355350"/>
                  <a:gd name="csX4" fmla="*/ 105826 w 257889"/>
                  <a:gd name="csY4" fmla="*/ 355351 h 355350"/>
                  <a:gd name="csX5" fmla="*/ 69643 w 257889"/>
                  <a:gd name="csY5" fmla="*/ 352166 h 355350"/>
                  <a:gd name="csX6" fmla="*/ 39599 w 257889"/>
                  <a:gd name="csY6" fmla="*/ 343801 h 355350"/>
                  <a:gd name="csX7" fmla="*/ 16231 w 257889"/>
                  <a:gd name="csY7" fmla="*/ 332213 h 355350"/>
                  <a:gd name="csX8" fmla="*/ 0 w 257889"/>
                  <a:gd name="csY8" fmla="*/ 319896 h 355350"/>
                  <a:gd name="csX9" fmla="*/ 12777 w 257889"/>
                  <a:gd name="csY9" fmla="*/ 237706 h 355350"/>
                  <a:gd name="csX10" fmla="*/ 25593 w 257889"/>
                  <a:gd name="csY10" fmla="*/ 237706 h 355350"/>
                  <a:gd name="csX11" fmla="*/ 108781 w 257889"/>
                  <a:gd name="csY11" fmla="*/ 339120 h 355350"/>
                  <a:gd name="csX12" fmla="*/ 164649 w 257889"/>
                  <a:gd name="csY12" fmla="*/ 319973 h 355350"/>
                  <a:gd name="csX13" fmla="*/ 185561 w 257889"/>
                  <a:gd name="csY13" fmla="*/ 266983 h 355350"/>
                  <a:gd name="csX14" fmla="*/ 181877 w 257889"/>
                  <a:gd name="csY14" fmla="*/ 242695 h 355350"/>
                  <a:gd name="csX15" fmla="*/ 170059 w 257889"/>
                  <a:gd name="csY15" fmla="*/ 223317 h 355350"/>
                  <a:gd name="csX16" fmla="*/ 149147 w 257889"/>
                  <a:gd name="csY16" fmla="*/ 206396 h 355350"/>
                  <a:gd name="csX17" fmla="*/ 117645 w 257889"/>
                  <a:gd name="csY17" fmla="*/ 189474 h 355350"/>
                  <a:gd name="csX18" fmla="*/ 66688 w 257889"/>
                  <a:gd name="csY18" fmla="*/ 152562 h 355350"/>
                  <a:gd name="csX19" fmla="*/ 49230 w 257889"/>
                  <a:gd name="csY19" fmla="*/ 100877 h 355350"/>
                  <a:gd name="csX20" fmla="*/ 57364 w 257889"/>
                  <a:gd name="csY20" fmla="*/ 60280 h 355350"/>
                  <a:gd name="csX21" fmla="*/ 80732 w 257889"/>
                  <a:gd name="csY21" fmla="*/ 28548 h 355350"/>
                  <a:gd name="csX22" fmla="*/ 117645 w 257889"/>
                  <a:gd name="csY22" fmla="*/ 7636 h 355350"/>
                  <a:gd name="csX23" fmla="*/ 165877 w 257889"/>
                  <a:gd name="csY23" fmla="*/ 0 h 355350"/>
                  <a:gd name="csX24" fmla="*/ 216065 w 257889"/>
                  <a:gd name="csY24" fmla="*/ 7367 h 355350"/>
                  <a:gd name="csX25" fmla="*/ 257890 w 257889"/>
                  <a:gd name="csY25" fmla="*/ 29008 h 355350"/>
                  <a:gd name="csX26" fmla="*/ 244114 w 257889"/>
                  <a:gd name="csY26" fmla="*/ 101375 h 355350"/>
                  <a:gd name="csX27" fmla="*/ 231797 w 257889"/>
                  <a:gd name="csY27" fmla="*/ 101375 h 355350"/>
                  <a:gd name="csX28" fmla="*/ 215797 w 257889"/>
                  <a:gd name="csY28" fmla="*/ 37527 h 355350"/>
                  <a:gd name="csX29" fmla="*/ 162884 w 257889"/>
                  <a:gd name="csY29" fmla="*/ 16231 h 355350"/>
                  <a:gd name="csX30" fmla="*/ 133338 w 257889"/>
                  <a:gd name="csY30" fmla="*/ 21641 h 355350"/>
                  <a:gd name="csX31" fmla="*/ 110930 w 257889"/>
                  <a:gd name="csY31" fmla="*/ 36337 h 355350"/>
                  <a:gd name="csX32" fmla="*/ 96886 w 257889"/>
                  <a:gd name="csY32" fmla="*/ 58400 h 355350"/>
                  <a:gd name="csX33" fmla="*/ 91975 w 257889"/>
                  <a:gd name="csY33" fmla="*/ 85874 h 355350"/>
                  <a:gd name="csX34" fmla="*/ 104752 w 257889"/>
                  <a:gd name="csY34" fmla="*/ 123899 h 355350"/>
                  <a:gd name="csX35" fmla="*/ 146576 w 257889"/>
                  <a:gd name="csY35" fmla="*/ 151603 h 355350"/>
                  <a:gd name="csX36" fmla="*/ 180035 w 257889"/>
                  <a:gd name="csY36" fmla="*/ 169560 h 355350"/>
                  <a:gd name="csX37" fmla="*/ 206626 w 257889"/>
                  <a:gd name="csY37" fmla="*/ 190741 h 355350"/>
                  <a:gd name="csX38" fmla="*/ 224353 w 257889"/>
                  <a:gd name="csY38" fmla="*/ 216334 h 355350"/>
                  <a:gd name="csX39" fmla="*/ 230761 w 257889"/>
                  <a:gd name="csY39" fmla="*/ 248067 h 3553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</a:cxnLst>
                <a:rect l="l" t="t" r="r" b="b"/>
                <a:pathLst>
                  <a:path w="257889" h="355350">
                    <a:moveTo>
                      <a:pt x="230838" y="248028"/>
                    </a:moveTo>
                    <a:cubicBezTo>
                      <a:pt x="230838" y="265103"/>
                      <a:pt x="227308" y="280260"/>
                      <a:pt x="220248" y="293574"/>
                    </a:cubicBezTo>
                    <a:cubicBezTo>
                      <a:pt x="213188" y="306850"/>
                      <a:pt x="203825" y="318093"/>
                      <a:pt x="192199" y="327302"/>
                    </a:cubicBezTo>
                    <a:cubicBezTo>
                      <a:pt x="180534" y="336511"/>
                      <a:pt x="167258" y="343456"/>
                      <a:pt x="152332" y="348214"/>
                    </a:cubicBezTo>
                    <a:cubicBezTo>
                      <a:pt x="137405" y="352972"/>
                      <a:pt x="121904" y="355351"/>
                      <a:pt x="105826" y="355351"/>
                    </a:cubicBezTo>
                    <a:cubicBezTo>
                      <a:pt x="92704" y="355351"/>
                      <a:pt x="80655" y="354277"/>
                      <a:pt x="69643" y="352166"/>
                    </a:cubicBezTo>
                    <a:cubicBezTo>
                      <a:pt x="58630" y="350056"/>
                      <a:pt x="48654" y="347255"/>
                      <a:pt x="39599" y="343801"/>
                    </a:cubicBezTo>
                    <a:cubicBezTo>
                      <a:pt x="30581" y="340348"/>
                      <a:pt x="22792" y="336511"/>
                      <a:pt x="16231" y="332213"/>
                    </a:cubicBezTo>
                    <a:cubicBezTo>
                      <a:pt x="9669" y="327954"/>
                      <a:pt x="4259" y="323849"/>
                      <a:pt x="0" y="319896"/>
                    </a:cubicBezTo>
                    <a:lnTo>
                      <a:pt x="12777" y="237706"/>
                    </a:lnTo>
                    <a:lnTo>
                      <a:pt x="25593" y="237706"/>
                    </a:lnTo>
                    <a:cubicBezTo>
                      <a:pt x="28548" y="305316"/>
                      <a:pt x="56251" y="339120"/>
                      <a:pt x="108781" y="339120"/>
                    </a:cubicBezTo>
                    <a:cubicBezTo>
                      <a:pt x="132072" y="339120"/>
                      <a:pt x="150682" y="332751"/>
                      <a:pt x="164649" y="319973"/>
                    </a:cubicBezTo>
                    <a:cubicBezTo>
                      <a:pt x="178577" y="307234"/>
                      <a:pt x="185561" y="289545"/>
                      <a:pt x="185561" y="266983"/>
                    </a:cubicBezTo>
                    <a:cubicBezTo>
                      <a:pt x="185561" y="257813"/>
                      <a:pt x="184333" y="249716"/>
                      <a:pt x="181877" y="242695"/>
                    </a:cubicBezTo>
                    <a:cubicBezTo>
                      <a:pt x="179421" y="235673"/>
                      <a:pt x="175469" y="229188"/>
                      <a:pt x="170059" y="223317"/>
                    </a:cubicBezTo>
                    <a:cubicBezTo>
                      <a:pt x="164649" y="217447"/>
                      <a:pt x="157665" y="211806"/>
                      <a:pt x="149147" y="206396"/>
                    </a:cubicBezTo>
                    <a:cubicBezTo>
                      <a:pt x="140629" y="200986"/>
                      <a:pt x="130115" y="195345"/>
                      <a:pt x="117645" y="189474"/>
                    </a:cubicBezTo>
                    <a:cubicBezTo>
                      <a:pt x="95313" y="178654"/>
                      <a:pt x="78353" y="166337"/>
                      <a:pt x="66688" y="152562"/>
                    </a:cubicBezTo>
                    <a:cubicBezTo>
                      <a:pt x="55024" y="138787"/>
                      <a:pt x="49230" y="121558"/>
                      <a:pt x="49230" y="100877"/>
                    </a:cubicBezTo>
                    <a:cubicBezTo>
                      <a:pt x="49230" y="86104"/>
                      <a:pt x="51954" y="72559"/>
                      <a:pt x="57364" y="60280"/>
                    </a:cubicBezTo>
                    <a:cubicBezTo>
                      <a:pt x="62774" y="47963"/>
                      <a:pt x="70564" y="37411"/>
                      <a:pt x="80732" y="28548"/>
                    </a:cubicBezTo>
                    <a:cubicBezTo>
                      <a:pt x="90900" y="19684"/>
                      <a:pt x="103217" y="12739"/>
                      <a:pt x="117645" y="7636"/>
                    </a:cubicBezTo>
                    <a:cubicBezTo>
                      <a:pt x="132072" y="2571"/>
                      <a:pt x="148149" y="0"/>
                      <a:pt x="165877" y="0"/>
                    </a:cubicBezTo>
                    <a:cubicBezTo>
                      <a:pt x="183604" y="0"/>
                      <a:pt x="200333" y="2456"/>
                      <a:pt x="216065" y="7367"/>
                    </a:cubicBezTo>
                    <a:cubicBezTo>
                      <a:pt x="231797" y="12279"/>
                      <a:pt x="245764" y="19531"/>
                      <a:pt x="257890" y="29008"/>
                    </a:cubicBezTo>
                    <a:lnTo>
                      <a:pt x="244114" y="101375"/>
                    </a:lnTo>
                    <a:lnTo>
                      <a:pt x="231797" y="101375"/>
                    </a:lnTo>
                    <a:cubicBezTo>
                      <a:pt x="231452" y="72981"/>
                      <a:pt x="226157" y="51724"/>
                      <a:pt x="215797" y="37527"/>
                    </a:cubicBezTo>
                    <a:cubicBezTo>
                      <a:pt x="205475" y="23329"/>
                      <a:pt x="187825" y="16231"/>
                      <a:pt x="162884" y="16231"/>
                    </a:cubicBezTo>
                    <a:cubicBezTo>
                      <a:pt x="152063" y="16231"/>
                      <a:pt x="142202" y="18034"/>
                      <a:pt x="133338" y="21641"/>
                    </a:cubicBezTo>
                    <a:cubicBezTo>
                      <a:pt x="124475" y="25248"/>
                      <a:pt x="117031" y="30121"/>
                      <a:pt x="110930" y="36337"/>
                    </a:cubicBezTo>
                    <a:cubicBezTo>
                      <a:pt x="104867" y="42553"/>
                      <a:pt x="100186" y="49920"/>
                      <a:pt x="96886" y="58400"/>
                    </a:cubicBezTo>
                    <a:cubicBezTo>
                      <a:pt x="93586" y="66918"/>
                      <a:pt x="91975" y="76051"/>
                      <a:pt x="91975" y="85874"/>
                    </a:cubicBezTo>
                    <a:cubicBezTo>
                      <a:pt x="91975" y="101567"/>
                      <a:pt x="96234" y="114230"/>
                      <a:pt x="104752" y="123899"/>
                    </a:cubicBezTo>
                    <a:cubicBezTo>
                      <a:pt x="113270" y="133530"/>
                      <a:pt x="127237" y="142777"/>
                      <a:pt x="146576" y="151603"/>
                    </a:cubicBezTo>
                    <a:cubicBezTo>
                      <a:pt x="158701" y="157205"/>
                      <a:pt x="169867" y="163191"/>
                      <a:pt x="180035" y="169560"/>
                    </a:cubicBezTo>
                    <a:cubicBezTo>
                      <a:pt x="190204" y="175930"/>
                      <a:pt x="199067" y="183028"/>
                      <a:pt x="206626" y="190741"/>
                    </a:cubicBezTo>
                    <a:cubicBezTo>
                      <a:pt x="214185" y="198453"/>
                      <a:pt x="220094" y="206972"/>
                      <a:pt x="224353" y="216334"/>
                    </a:cubicBezTo>
                    <a:cubicBezTo>
                      <a:pt x="228613" y="225696"/>
                      <a:pt x="230761" y="236248"/>
                      <a:pt x="230761" y="248067"/>
                    </a:cubicBez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46ECAE7E-FCB6-93EC-D53F-90BC0783E088}"/>
                  </a:ext>
                </a:extLst>
              </p:cNvPr>
              <p:cNvSpPr/>
              <p:nvPr/>
            </p:nvSpPr>
            <p:spPr>
              <a:xfrm>
                <a:off x="4916446" y="3955347"/>
                <a:ext cx="206626" cy="345528"/>
              </a:xfrm>
              <a:custGeom>
                <a:avLst/>
                <a:gdLst>
                  <a:gd name="csX0" fmla="*/ 106747 w 206626"/>
                  <a:gd name="csY0" fmla="*/ 48232 h 345528"/>
                  <a:gd name="csX1" fmla="*/ 108474 w 206626"/>
                  <a:gd name="csY1" fmla="*/ 30505 h 345528"/>
                  <a:gd name="csX2" fmla="*/ 103294 w 206626"/>
                  <a:gd name="csY2" fmla="*/ 20912 h 345528"/>
                  <a:gd name="csX3" fmla="*/ 90977 w 206626"/>
                  <a:gd name="csY3" fmla="*/ 16231 h 345528"/>
                  <a:gd name="csX4" fmla="*/ 70794 w 206626"/>
                  <a:gd name="csY4" fmla="*/ 13276 h 345528"/>
                  <a:gd name="csX5" fmla="*/ 73748 w 206626"/>
                  <a:gd name="csY5" fmla="*/ 0 h 345528"/>
                  <a:gd name="csX6" fmla="*/ 206626 w 206626"/>
                  <a:gd name="csY6" fmla="*/ 0 h 345528"/>
                  <a:gd name="csX7" fmla="*/ 203672 w 206626"/>
                  <a:gd name="csY7" fmla="*/ 13276 h 345528"/>
                  <a:gd name="csX8" fmla="*/ 180803 w 206626"/>
                  <a:gd name="csY8" fmla="*/ 16461 h 345528"/>
                  <a:gd name="csX9" fmla="*/ 166529 w 206626"/>
                  <a:gd name="csY9" fmla="*/ 21871 h 345528"/>
                  <a:gd name="csX10" fmla="*/ 157934 w 206626"/>
                  <a:gd name="csY10" fmla="*/ 31733 h 345528"/>
                  <a:gd name="csX11" fmla="*/ 153022 w 206626"/>
                  <a:gd name="csY11" fmla="*/ 48232 h 345528"/>
                  <a:gd name="csX12" fmla="*/ 99879 w 206626"/>
                  <a:gd name="csY12" fmla="*/ 297296 h 345528"/>
                  <a:gd name="csX13" fmla="*/ 98152 w 206626"/>
                  <a:gd name="csY13" fmla="*/ 315023 h 345528"/>
                  <a:gd name="csX14" fmla="*/ 103332 w 206626"/>
                  <a:gd name="csY14" fmla="*/ 324616 h 345528"/>
                  <a:gd name="csX15" fmla="*/ 115649 w 206626"/>
                  <a:gd name="csY15" fmla="*/ 329297 h 345528"/>
                  <a:gd name="csX16" fmla="*/ 135832 w 206626"/>
                  <a:gd name="csY16" fmla="*/ 332252 h 345528"/>
                  <a:gd name="csX17" fmla="*/ 132878 w 206626"/>
                  <a:gd name="csY17" fmla="*/ 345528 h 345528"/>
                  <a:gd name="csX18" fmla="*/ 0 w 206626"/>
                  <a:gd name="csY18" fmla="*/ 345528 h 345528"/>
                  <a:gd name="csX19" fmla="*/ 2955 w 206626"/>
                  <a:gd name="csY19" fmla="*/ 332252 h 345528"/>
                  <a:gd name="csX20" fmla="*/ 25593 w 206626"/>
                  <a:gd name="csY20" fmla="*/ 329067 h 345528"/>
                  <a:gd name="csX21" fmla="*/ 40097 w 206626"/>
                  <a:gd name="csY21" fmla="*/ 323657 h 345528"/>
                  <a:gd name="csX22" fmla="*/ 48462 w 206626"/>
                  <a:gd name="csY22" fmla="*/ 313796 h 345528"/>
                  <a:gd name="csX23" fmla="*/ 53642 w 206626"/>
                  <a:gd name="csY23" fmla="*/ 297296 h 345528"/>
                  <a:gd name="csX24" fmla="*/ 106786 w 206626"/>
                  <a:gd name="csY24" fmla="*/ 48232 h 3455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</a:cxnLst>
                <a:rect l="l" t="t" r="r" b="b"/>
                <a:pathLst>
                  <a:path w="206626" h="345528">
                    <a:moveTo>
                      <a:pt x="106747" y="48232"/>
                    </a:moveTo>
                    <a:cubicBezTo>
                      <a:pt x="108397" y="40673"/>
                      <a:pt x="108973" y="34764"/>
                      <a:pt x="108474" y="30505"/>
                    </a:cubicBezTo>
                    <a:cubicBezTo>
                      <a:pt x="107975" y="26246"/>
                      <a:pt x="106248" y="23061"/>
                      <a:pt x="103294" y="20912"/>
                    </a:cubicBezTo>
                    <a:cubicBezTo>
                      <a:pt x="100339" y="18802"/>
                      <a:pt x="96234" y="17228"/>
                      <a:pt x="90977" y="16231"/>
                    </a:cubicBezTo>
                    <a:cubicBezTo>
                      <a:pt x="85720" y="15233"/>
                      <a:pt x="79005" y="14274"/>
                      <a:pt x="70794" y="13276"/>
                    </a:cubicBezTo>
                    <a:lnTo>
                      <a:pt x="73748" y="0"/>
                    </a:lnTo>
                    <a:lnTo>
                      <a:pt x="206626" y="0"/>
                    </a:lnTo>
                    <a:lnTo>
                      <a:pt x="203672" y="13276"/>
                    </a:lnTo>
                    <a:cubicBezTo>
                      <a:pt x="194156" y="14274"/>
                      <a:pt x="186520" y="15310"/>
                      <a:pt x="180803" y="16461"/>
                    </a:cubicBezTo>
                    <a:cubicBezTo>
                      <a:pt x="175047" y="17612"/>
                      <a:pt x="170289" y="19416"/>
                      <a:pt x="166529" y="21871"/>
                    </a:cubicBezTo>
                    <a:cubicBezTo>
                      <a:pt x="162769" y="24327"/>
                      <a:pt x="159891" y="27627"/>
                      <a:pt x="157934" y="31733"/>
                    </a:cubicBezTo>
                    <a:cubicBezTo>
                      <a:pt x="155977" y="35838"/>
                      <a:pt x="154327" y="41325"/>
                      <a:pt x="153022" y="48232"/>
                    </a:cubicBezTo>
                    <a:lnTo>
                      <a:pt x="99879" y="297296"/>
                    </a:lnTo>
                    <a:cubicBezTo>
                      <a:pt x="98229" y="304855"/>
                      <a:pt x="97653" y="310764"/>
                      <a:pt x="98152" y="315023"/>
                    </a:cubicBezTo>
                    <a:cubicBezTo>
                      <a:pt x="98651" y="319282"/>
                      <a:pt x="100378" y="322506"/>
                      <a:pt x="103332" y="324616"/>
                    </a:cubicBezTo>
                    <a:cubicBezTo>
                      <a:pt x="106287" y="326765"/>
                      <a:pt x="110392" y="328300"/>
                      <a:pt x="115649" y="329297"/>
                    </a:cubicBezTo>
                    <a:cubicBezTo>
                      <a:pt x="120906" y="330295"/>
                      <a:pt x="127621" y="331254"/>
                      <a:pt x="135832" y="332252"/>
                    </a:cubicBezTo>
                    <a:lnTo>
                      <a:pt x="132878" y="345528"/>
                    </a:lnTo>
                    <a:lnTo>
                      <a:pt x="0" y="345528"/>
                    </a:lnTo>
                    <a:lnTo>
                      <a:pt x="2955" y="332252"/>
                    </a:lnTo>
                    <a:cubicBezTo>
                      <a:pt x="12164" y="331254"/>
                      <a:pt x="19684" y="330218"/>
                      <a:pt x="25593" y="329067"/>
                    </a:cubicBezTo>
                    <a:cubicBezTo>
                      <a:pt x="31502" y="327916"/>
                      <a:pt x="36337" y="326113"/>
                      <a:pt x="40097" y="323657"/>
                    </a:cubicBezTo>
                    <a:cubicBezTo>
                      <a:pt x="43858" y="321201"/>
                      <a:pt x="46659" y="317940"/>
                      <a:pt x="48462" y="313796"/>
                    </a:cubicBezTo>
                    <a:cubicBezTo>
                      <a:pt x="50266" y="309690"/>
                      <a:pt x="51992" y="304203"/>
                      <a:pt x="53642" y="297296"/>
                    </a:cubicBezTo>
                    <a:lnTo>
                      <a:pt x="106786" y="48232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BF4E06DA-0851-D592-7A3B-322F4398753F}"/>
                  </a:ext>
                </a:extLst>
              </p:cNvPr>
              <p:cNvSpPr/>
              <p:nvPr/>
            </p:nvSpPr>
            <p:spPr>
              <a:xfrm>
                <a:off x="5224486" y="3955309"/>
                <a:ext cx="409031" cy="347523"/>
              </a:xfrm>
              <a:custGeom>
                <a:avLst/>
                <a:gdLst>
                  <a:gd name="csX0" fmla="*/ 335705 w 409031"/>
                  <a:gd name="csY0" fmla="*/ 48270 h 347523"/>
                  <a:gd name="csX1" fmla="*/ 329067 w 409031"/>
                  <a:gd name="csY1" fmla="*/ 21181 h 347523"/>
                  <a:gd name="csX2" fmla="*/ 289430 w 409031"/>
                  <a:gd name="csY2" fmla="*/ 13315 h 347523"/>
                  <a:gd name="csX3" fmla="*/ 292385 w 409031"/>
                  <a:gd name="csY3" fmla="*/ 38 h 347523"/>
                  <a:gd name="csX4" fmla="*/ 409032 w 409031"/>
                  <a:gd name="csY4" fmla="*/ 38 h 347523"/>
                  <a:gd name="csX5" fmla="*/ 406077 w 409031"/>
                  <a:gd name="csY5" fmla="*/ 13315 h 347523"/>
                  <a:gd name="csX6" fmla="*/ 383170 w 409031"/>
                  <a:gd name="csY6" fmla="*/ 16499 h 347523"/>
                  <a:gd name="csX7" fmla="*/ 368896 w 409031"/>
                  <a:gd name="csY7" fmla="*/ 21910 h 347523"/>
                  <a:gd name="csX8" fmla="*/ 360301 w 409031"/>
                  <a:gd name="csY8" fmla="*/ 31771 h 347523"/>
                  <a:gd name="csX9" fmla="*/ 355389 w 409031"/>
                  <a:gd name="csY9" fmla="*/ 48270 h 347523"/>
                  <a:gd name="csX10" fmla="*/ 291886 w 409031"/>
                  <a:gd name="csY10" fmla="*/ 347523 h 347523"/>
                  <a:gd name="csX11" fmla="*/ 279569 w 409031"/>
                  <a:gd name="csY11" fmla="*/ 347523 h 347523"/>
                  <a:gd name="csX12" fmla="*/ 123055 w 409031"/>
                  <a:gd name="csY12" fmla="*/ 61547 h 347523"/>
                  <a:gd name="csX13" fmla="*/ 73326 w 409031"/>
                  <a:gd name="csY13" fmla="*/ 297296 h 347523"/>
                  <a:gd name="csX14" fmla="*/ 79965 w 409031"/>
                  <a:gd name="csY14" fmla="*/ 324386 h 347523"/>
                  <a:gd name="csX15" fmla="*/ 119602 w 409031"/>
                  <a:gd name="csY15" fmla="*/ 332252 h 347523"/>
                  <a:gd name="csX16" fmla="*/ 116647 w 409031"/>
                  <a:gd name="csY16" fmla="*/ 345528 h 347523"/>
                  <a:gd name="csX17" fmla="*/ 0 w 409031"/>
                  <a:gd name="csY17" fmla="*/ 345528 h 347523"/>
                  <a:gd name="csX18" fmla="*/ 2955 w 409031"/>
                  <a:gd name="csY18" fmla="*/ 332252 h 347523"/>
                  <a:gd name="csX19" fmla="*/ 25593 w 409031"/>
                  <a:gd name="csY19" fmla="*/ 329067 h 347523"/>
                  <a:gd name="csX20" fmla="*/ 40097 w 409031"/>
                  <a:gd name="csY20" fmla="*/ 323657 h 347523"/>
                  <a:gd name="csX21" fmla="*/ 48462 w 409031"/>
                  <a:gd name="csY21" fmla="*/ 313796 h 347523"/>
                  <a:gd name="csX22" fmla="*/ 53642 w 409031"/>
                  <a:gd name="csY22" fmla="*/ 297296 h 347523"/>
                  <a:gd name="csX23" fmla="*/ 107783 w 409031"/>
                  <a:gd name="csY23" fmla="*/ 43321 h 347523"/>
                  <a:gd name="csX24" fmla="*/ 99419 w 409031"/>
                  <a:gd name="csY24" fmla="*/ 29277 h 347523"/>
                  <a:gd name="csX25" fmla="*/ 91054 w 409031"/>
                  <a:gd name="csY25" fmla="*/ 20183 h 347523"/>
                  <a:gd name="csX26" fmla="*/ 80463 w 409031"/>
                  <a:gd name="csY26" fmla="*/ 15003 h 347523"/>
                  <a:gd name="csX27" fmla="*/ 64962 w 409031"/>
                  <a:gd name="csY27" fmla="*/ 13276 h 347523"/>
                  <a:gd name="csX28" fmla="*/ 67916 w 409031"/>
                  <a:gd name="csY28" fmla="*/ 0 h 347523"/>
                  <a:gd name="csX29" fmla="*/ 142240 w 409031"/>
                  <a:gd name="csY29" fmla="*/ 0 h 347523"/>
                  <a:gd name="csX30" fmla="*/ 288931 w 409031"/>
                  <a:gd name="csY30" fmla="*/ 273660 h 347523"/>
                  <a:gd name="csX31" fmla="*/ 335705 w 409031"/>
                  <a:gd name="csY31" fmla="*/ 48232 h 3475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</a:cxnLst>
                <a:rect l="l" t="t" r="r" b="b"/>
                <a:pathLst>
                  <a:path w="409031" h="347523">
                    <a:moveTo>
                      <a:pt x="335705" y="48270"/>
                    </a:moveTo>
                    <a:cubicBezTo>
                      <a:pt x="338315" y="34495"/>
                      <a:pt x="336127" y="25478"/>
                      <a:pt x="329067" y="21181"/>
                    </a:cubicBezTo>
                    <a:cubicBezTo>
                      <a:pt x="322007" y="16921"/>
                      <a:pt x="308807" y="14274"/>
                      <a:pt x="289430" y="13315"/>
                    </a:cubicBezTo>
                    <a:lnTo>
                      <a:pt x="292385" y="38"/>
                    </a:lnTo>
                    <a:lnTo>
                      <a:pt x="409032" y="38"/>
                    </a:lnTo>
                    <a:lnTo>
                      <a:pt x="406077" y="13315"/>
                    </a:lnTo>
                    <a:cubicBezTo>
                      <a:pt x="396561" y="14312"/>
                      <a:pt x="388926" y="15348"/>
                      <a:pt x="383170" y="16499"/>
                    </a:cubicBezTo>
                    <a:cubicBezTo>
                      <a:pt x="377414" y="17651"/>
                      <a:pt x="372656" y="19454"/>
                      <a:pt x="368896" y="21910"/>
                    </a:cubicBezTo>
                    <a:cubicBezTo>
                      <a:pt x="365136" y="24365"/>
                      <a:pt x="362258" y="27665"/>
                      <a:pt x="360301" y="31771"/>
                    </a:cubicBezTo>
                    <a:cubicBezTo>
                      <a:pt x="358344" y="35877"/>
                      <a:pt x="356694" y="41364"/>
                      <a:pt x="355389" y="48270"/>
                    </a:cubicBezTo>
                    <a:lnTo>
                      <a:pt x="291886" y="347523"/>
                    </a:lnTo>
                    <a:lnTo>
                      <a:pt x="279569" y="347523"/>
                    </a:lnTo>
                    <a:lnTo>
                      <a:pt x="123055" y="61547"/>
                    </a:lnTo>
                    <a:lnTo>
                      <a:pt x="73326" y="297296"/>
                    </a:lnTo>
                    <a:cubicBezTo>
                      <a:pt x="70679" y="311071"/>
                      <a:pt x="72904" y="320088"/>
                      <a:pt x="79965" y="324386"/>
                    </a:cubicBezTo>
                    <a:cubicBezTo>
                      <a:pt x="87025" y="328645"/>
                      <a:pt x="100224" y="331293"/>
                      <a:pt x="119602" y="332252"/>
                    </a:cubicBezTo>
                    <a:lnTo>
                      <a:pt x="116647" y="345528"/>
                    </a:lnTo>
                    <a:lnTo>
                      <a:pt x="0" y="345528"/>
                    </a:lnTo>
                    <a:lnTo>
                      <a:pt x="2955" y="332252"/>
                    </a:lnTo>
                    <a:cubicBezTo>
                      <a:pt x="12164" y="331254"/>
                      <a:pt x="19684" y="330218"/>
                      <a:pt x="25593" y="329067"/>
                    </a:cubicBezTo>
                    <a:cubicBezTo>
                      <a:pt x="31502" y="327916"/>
                      <a:pt x="36337" y="326112"/>
                      <a:pt x="40097" y="323657"/>
                    </a:cubicBezTo>
                    <a:cubicBezTo>
                      <a:pt x="43858" y="321201"/>
                      <a:pt x="46659" y="317940"/>
                      <a:pt x="48462" y="313796"/>
                    </a:cubicBezTo>
                    <a:cubicBezTo>
                      <a:pt x="50266" y="309690"/>
                      <a:pt x="51992" y="304203"/>
                      <a:pt x="53642" y="297296"/>
                    </a:cubicBezTo>
                    <a:lnTo>
                      <a:pt x="107783" y="43321"/>
                    </a:lnTo>
                    <a:cubicBezTo>
                      <a:pt x="104829" y="37757"/>
                      <a:pt x="102028" y="33076"/>
                      <a:pt x="99419" y="29277"/>
                    </a:cubicBezTo>
                    <a:cubicBezTo>
                      <a:pt x="96771" y="25517"/>
                      <a:pt x="94008" y="22485"/>
                      <a:pt x="91054" y="20183"/>
                    </a:cubicBezTo>
                    <a:cubicBezTo>
                      <a:pt x="88099" y="17881"/>
                      <a:pt x="84569" y="16154"/>
                      <a:pt x="80463" y="15003"/>
                    </a:cubicBezTo>
                    <a:cubicBezTo>
                      <a:pt x="76358" y="13852"/>
                      <a:pt x="71178" y="13276"/>
                      <a:pt x="64962" y="13276"/>
                    </a:cubicBezTo>
                    <a:lnTo>
                      <a:pt x="67916" y="0"/>
                    </a:lnTo>
                    <a:lnTo>
                      <a:pt x="142240" y="0"/>
                    </a:lnTo>
                    <a:lnTo>
                      <a:pt x="288931" y="273660"/>
                    </a:lnTo>
                    <a:lnTo>
                      <a:pt x="335705" y="48232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66D1AC9-1550-0C3E-EAB1-A6CAB408F47D}"/>
                  </a:ext>
                </a:extLst>
              </p:cNvPr>
              <p:cNvSpPr/>
              <p:nvPr/>
            </p:nvSpPr>
            <p:spPr>
              <a:xfrm>
                <a:off x="5765974" y="3950359"/>
                <a:ext cx="318438" cy="355389"/>
              </a:xfrm>
              <a:custGeom>
                <a:avLst/>
                <a:gdLst>
                  <a:gd name="csX0" fmla="*/ 136792 w 318438"/>
                  <a:gd name="csY0" fmla="*/ 339197 h 355389"/>
                  <a:gd name="csX1" fmla="*/ 175201 w 318438"/>
                  <a:gd name="csY1" fmla="*/ 335014 h 355389"/>
                  <a:gd name="csX2" fmla="*/ 209658 w 318438"/>
                  <a:gd name="csY2" fmla="*/ 318515 h 355389"/>
                  <a:gd name="csX3" fmla="*/ 227385 w 318438"/>
                  <a:gd name="csY3" fmla="*/ 238282 h 355389"/>
                  <a:gd name="csX4" fmla="*/ 229112 w 318438"/>
                  <a:gd name="csY4" fmla="*/ 220555 h 355389"/>
                  <a:gd name="csX5" fmla="*/ 223931 w 318438"/>
                  <a:gd name="csY5" fmla="*/ 210962 h 355389"/>
                  <a:gd name="csX6" fmla="*/ 211615 w 318438"/>
                  <a:gd name="csY6" fmla="*/ 206281 h 355389"/>
                  <a:gd name="csX7" fmla="*/ 191432 w 318438"/>
                  <a:gd name="csY7" fmla="*/ 203326 h 355389"/>
                  <a:gd name="csX8" fmla="*/ 194386 w 318438"/>
                  <a:gd name="csY8" fmla="*/ 190050 h 355389"/>
                  <a:gd name="csX9" fmla="*/ 318438 w 318438"/>
                  <a:gd name="csY9" fmla="*/ 190050 h 355389"/>
                  <a:gd name="csX10" fmla="*/ 315484 w 318438"/>
                  <a:gd name="csY10" fmla="*/ 203326 h 355389"/>
                  <a:gd name="csX11" fmla="*/ 295800 w 318438"/>
                  <a:gd name="csY11" fmla="*/ 206051 h 355389"/>
                  <a:gd name="csX12" fmla="*/ 283253 w 318438"/>
                  <a:gd name="csY12" fmla="*/ 211691 h 355389"/>
                  <a:gd name="csX13" fmla="*/ 275885 w 318438"/>
                  <a:gd name="csY13" fmla="*/ 222013 h 355389"/>
                  <a:gd name="csX14" fmla="*/ 271204 w 318438"/>
                  <a:gd name="csY14" fmla="*/ 238244 h 355389"/>
                  <a:gd name="csX15" fmla="*/ 253976 w 318438"/>
                  <a:gd name="csY15" fmla="*/ 319935 h 355389"/>
                  <a:gd name="csX16" fmla="*/ 200564 w 318438"/>
                  <a:gd name="csY16" fmla="*/ 345528 h 355389"/>
                  <a:gd name="csX17" fmla="*/ 136830 w 318438"/>
                  <a:gd name="csY17" fmla="*/ 355389 h 355389"/>
                  <a:gd name="csX18" fmla="*/ 79005 w 318438"/>
                  <a:gd name="csY18" fmla="*/ 346027 h 355389"/>
                  <a:gd name="csX19" fmla="*/ 36184 w 318438"/>
                  <a:gd name="csY19" fmla="*/ 319436 h 355389"/>
                  <a:gd name="csX20" fmla="*/ 9362 w 318438"/>
                  <a:gd name="csY20" fmla="*/ 277612 h 355389"/>
                  <a:gd name="csX21" fmla="*/ 0 w 318438"/>
                  <a:gd name="csY21" fmla="*/ 222013 h 355389"/>
                  <a:gd name="csX22" fmla="*/ 6638 w 318438"/>
                  <a:gd name="csY22" fmla="*/ 169330 h 355389"/>
                  <a:gd name="csX23" fmla="*/ 25823 w 318438"/>
                  <a:gd name="csY23" fmla="*/ 118143 h 355389"/>
                  <a:gd name="csX24" fmla="*/ 56328 w 318438"/>
                  <a:gd name="csY24" fmla="*/ 72137 h 355389"/>
                  <a:gd name="csX25" fmla="*/ 96694 w 318438"/>
                  <a:gd name="csY25" fmla="*/ 34725 h 355389"/>
                  <a:gd name="csX26" fmla="*/ 145924 w 318438"/>
                  <a:gd name="csY26" fmla="*/ 9362 h 355389"/>
                  <a:gd name="csX27" fmla="*/ 202789 w 318438"/>
                  <a:gd name="csY27" fmla="*/ 0 h 355389"/>
                  <a:gd name="csX28" fmla="*/ 262839 w 318438"/>
                  <a:gd name="csY28" fmla="*/ 8135 h 355389"/>
                  <a:gd name="csX29" fmla="*/ 307618 w 318438"/>
                  <a:gd name="csY29" fmla="*/ 29047 h 355389"/>
                  <a:gd name="csX30" fmla="*/ 292346 w 318438"/>
                  <a:gd name="csY30" fmla="*/ 100915 h 355389"/>
                  <a:gd name="csX31" fmla="*/ 279070 w 318438"/>
                  <a:gd name="csY31" fmla="*/ 100915 h 355389"/>
                  <a:gd name="csX32" fmla="*/ 259616 w 318438"/>
                  <a:gd name="csY32" fmla="*/ 37680 h 355389"/>
                  <a:gd name="csX33" fmla="*/ 202751 w 318438"/>
                  <a:gd name="csY33" fmla="*/ 16269 h 355389"/>
                  <a:gd name="csX34" fmla="*/ 156476 w 318438"/>
                  <a:gd name="csY34" fmla="*/ 25632 h 355389"/>
                  <a:gd name="csX35" fmla="*/ 118335 w 318438"/>
                  <a:gd name="csY35" fmla="*/ 50726 h 355389"/>
                  <a:gd name="csX36" fmla="*/ 88560 w 318438"/>
                  <a:gd name="csY36" fmla="*/ 87140 h 355389"/>
                  <a:gd name="csX37" fmla="*/ 67149 w 318438"/>
                  <a:gd name="csY37" fmla="*/ 130691 h 355389"/>
                  <a:gd name="csX38" fmla="*/ 54103 w 318438"/>
                  <a:gd name="csY38" fmla="*/ 177196 h 355389"/>
                  <a:gd name="csX39" fmla="*/ 49690 w 318438"/>
                  <a:gd name="csY39" fmla="*/ 221974 h 355389"/>
                  <a:gd name="csX40" fmla="*/ 72597 w 318438"/>
                  <a:gd name="csY40" fmla="*/ 309076 h 355389"/>
                  <a:gd name="csX41" fmla="*/ 136830 w 318438"/>
                  <a:gd name="csY41" fmla="*/ 339120 h 3553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</a:cxnLst>
                <a:rect l="l" t="t" r="r" b="b"/>
                <a:pathLst>
                  <a:path w="318438" h="355389">
                    <a:moveTo>
                      <a:pt x="136792" y="339197"/>
                    </a:moveTo>
                    <a:cubicBezTo>
                      <a:pt x="149914" y="339197"/>
                      <a:pt x="162692" y="337816"/>
                      <a:pt x="175201" y="335014"/>
                    </a:cubicBezTo>
                    <a:cubicBezTo>
                      <a:pt x="187671" y="332213"/>
                      <a:pt x="199144" y="326726"/>
                      <a:pt x="209658" y="318515"/>
                    </a:cubicBezTo>
                    <a:lnTo>
                      <a:pt x="227385" y="238282"/>
                    </a:lnTo>
                    <a:cubicBezTo>
                      <a:pt x="229035" y="230723"/>
                      <a:pt x="229610" y="224814"/>
                      <a:pt x="229112" y="220555"/>
                    </a:cubicBezTo>
                    <a:cubicBezTo>
                      <a:pt x="228613" y="216296"/>
                      <a:pt x="226886" y="213111"/>
                      <a:pt x="223931" y="210962"/>
                    </a:cubicBezTo>
                    <a:cubicBezTo>
                      <a:pt x="220977" y="208813"/>
                      <a:pt x="216871" y="207278"/>
                      <a:pt x="211615" y="206281"/>
                    </a:cubicBezTo>
                    <a:cubicBezTo>
                      <a:pt x="206358" y="205283"/>
                      <a:pt x="199643" y="204324"/>
                      <a:pt x="191432" y="203326"/>
                    </a:cubicBezTo>
                    <a:lnTo>
                      <a:pt x="194386" y="190050"/>
                    </a:lnTo>
                    <a:lnTo>
                      <a:pt x="318438" y="190050"/>
                    </a:lnTo>
                    <a:lnTo>
                      <a:pt x="315484" y="203326"/>
                    </a:lnTo>
                    <a:cubicBezTo>
                      <a:pt x="307618" y="203979"/>
                      <a:pt x="301057" y="204899"/>
                      <a:pt x="295800" y="206051"/>
                    </a:cubicBezTo>
                    <a:cubicBezTo>
                      <a:pt x="290543" y="207202"/>
                      <a:pt x="286361" y="209082"/>
                      <a:pt x="283253" y="211691"/>
                    </a:cubicBezTo>
                    <a:cubicBezTo>
                      <a:pt x="280145" y="214339"/>
                      <a:pt x="277689" y="217754"/>
                      <a:pt x="275885" y="222013"/>
                    </a:cubicBezTo>
                    <a:cubicBezTo>
                      <a:pt x="274082" y="226272"/>
                      <a:pt x="272509" y="231682"/>
                      <a:pt x="271204" y="238244"/>
                    </a:cubicBezTo>
                    <a:lnTo>
                      <a:pt x="253976" y="319935"/>
                    </a:lnTo>
                    <a:cubicBezTo>
                      <a:pt x="236594" y="330448"/>
                      <a:pt x="218790" y="338967"/>
                      <a:pt x="200564" y="345528"/>
                    </a:cubicBezTo>
                    <a:cubicBezTo>
                      <a:pt x="182338" y="352089"/>
                      <a:pt x="161119" y="355389"/>
                      <a:pt x="136830" y="355389"/>
                    </a:cubicBezTo>
                    <a:cubicBezTo>
                      <a:pt x="115189" y="355389"/>
                      <a:pt x="95888" y="352281"/>
                      <a:pt x="79005" y="346027"/>
                    </a:cubicBezTo>
                    <a:cubicBezTo>
                      <a:pt x="62084" y="339811"/>
                      <a:pt x="47848" y="330947"/>
                      <a:pt x="36184" y="319436"/>
                    </a:cubicBezTo>
                    <a:cubicBezTo>
                      <a:pt x="24519" y="307963"/>
                      <a:pt x="15578" y="293996"/>
                      <a:pt x="9362" y="277612"/>
                    </a:cubicBezTo>
                    <a:cubicBezTo>
                      <a:pt x="3108" y="261189"/>
                      <a:pt x="0" y="242656"/>
                      <a:pt x="0" y="222013"/>
                    </a:cubicBezTo>
                    <a:cubicBezTo>
                      <a:pt x="0" y="204631"/>
                      <a:pt x="2226" y="187057"/>
                      <a:pt x="6638" y="169330"/>
                    </a:cubicBezTo>
                    <a:cubicBezTo>
                      <a:pt x="11051" y="151603"/>
                      <a:pt x="17459" y="134566"/>
                      <a:pt x="25823" y="118143"/>
                    </a:cubicBezTo>
                    <a:cubicBezTo>
                      <a:pt x="34188" y="101721"/>
                      <a:pt x="44357" y="86411"/>
                      <a:pt x="56328" y="72137"/>
                    </a:cubicBezTo>
                    <a:cubicBezTo>
                      <a:pt x="68300" y="57863"/>
                      <a:pt x="81768" y="45393"/>
                      <a:pt x="96694" y="34725"/>
                    </a:cubicBezTo>
                    <a:cubicBezTo>
                      <a:pt x="111620" y="24058"/>
                      <a:pt x="128043" y="15617"/>
                      <a:pt x="145924" y="9362"/>
                    </a:cubicBezTo>
                    <a:cubicBezTo>
                      <a:pt x="163805" y="3146"/>
                      <a:pt x="182760" y="0"/>
                      <a:pt x="202789" y="0"/>
                    </a:cubicBezTo>
                    <a:cubicBezTo>
                      <a:pt x="224776" y="0"/>
                      <a:pt x="244767" y="2724"/>
                      <a:pt x="262839" y="8135"/>
                    </a:cubicBezTo>
                    <a:cubicBezTo>
                      <a:pt x="280874" y="13545"/>
                      <a:pt x="295800" y="20528"/>
                      <a:pt x="307618" y="29047"/>
                    </a:cubicBezTo>
                    <a:lnTo>
                      <a:pt x="292346" y="100915"/>
                    </a:lnTo>
                    <a:lnTo>
                      <a:pt x="279070" y="100915"/>
                    </a:lnTo>
                    <a:cubicBezTo>
                      <a:pt x="279723" y="73019"/>
                      <a:pt x="273238" y="51954"/>
                      <a:pt x="259616" y="37680"/>
                    </a:cubicBezTo>
                    <a:cubicBezTo>
                      <a:pt x="245995" y="23406"/>
                      <a:pt x="227039" y="16269"/>
                      <a:pt x="202751" y="16269"/>
                    </a:cubicBezTo>
                    <a:cubicBezTo>
                      <a:pt x="186021" y="16269"/>
                      <a:pt x="170596" y="19377"/>
                      <a:pt x="156476" y="25632"/>
                    </a:cubicBezTo>
                    <a:cubicBezTo>
                      <a:pt x="142355" y="31886"/>
                      <a:pt x="129655" y="40251"/>
                      <a:pt x="118335" y="50726"/>
                    </a:cubicBezTo>
                    <a:cubicBezTo>
                      <a:pt x="107016" y="61240"/>
                      <a:pt x="97078" y="73365"/>
                      <a:pt x="88560" y="87140"/>
                    </a:cubicBezTo>
                    <a:cubicBezTo>
                      <a:pt x="80041" y="100915"/>
                      <a:pt x="72866" y="115457"/>
                      <a:pt x="67149" y="130691"/>
                    </a:cubicBezTo>
                    <a:cubicBezTo>
                      <a:pt x="61393" y="145962"/>
                      <a:pt x="57057" y="161464"/>
                      <a:pt x="54103" y="177196"/>
                    </a:cubicBezTo>
                    <a:cubicBezTo>
                      <a:pt x="51148" y="192928"/>
                      <a:pt x="49690" y="207892"/>
                      <a:pt x="49690" y="221974"/>
                    </a:cubicBezTo>
                    <a:cubicBezTo>
                      <a:pt x="49690" y="260038"/>
                      <a:pt x="57326" y="289085"/>
                      <a:pt x="72597" y="309076"/>
                    </a:cubicBezTo>
                    <a:cubicBezTo>
                      <a:pt x="87869" y="329105"/>
                      <a:pt x="109280" y="339120"/>
                      <a:pt x="136830" y="339120"/>
                    </a:cubicBez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31013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58" r:id="rId1"/>
    <p:sldLayoutId id="2147485259" r:id="rId2"/>
    <p:sldLayoutId id="2147485260" r:id="rId3"/>
    <p:sldLayoutId id="2147485261" r:id="rId4"/>
    <p:sldLayoutId id="2147485262" r:id="rId5"/>
    <p:sldLayoutId id="2147485263" r:id="rId6"/>
    <p:sldLayoutId id="2147485264" r:id="rId7"/>
    <p:sldLayoutId id="2147485265" r:id="rId8"/>
    <p:sldLayoutId id="2147485266" r:id="rId9"/>
    <p:sldLayoutId id="2147485267" r:id="rId10"/>
    <p:sldLayoutId id="2147485268" r:id="rId11"/>
    <p:sldLayoutId id="2147485269" r:id="rId12"/>
    <p:sldLayoutId id="2147485270" r:id="rId13"/>
    <p:sldLayoutId id="2147485271" r:id="rId14"/>
    <p:sldLayoutId id="2147485272" r:id="rId15"/>
    <p:sldLayoutId id="2147485273" r:id="rId16"/>
    <p:sldLayoutId id="2147485274" r:id="rId17"/>
    <p:sldLayoutId id="2147485275" r:id="rId18"/>
    <p:sldLayoutId id="2147485276" r:id="rId19"/>
    <p:sldLayoutId id="2147485277" r:id="rId20"/>
    <p:sldLayoutId id="2147485278" r:id="rId21"/>
    <p:sldLayoutId id="2147485279" r:id="rId22"/>
    <p:sldLayoutId id="2147485280" r:id="rId23"/>
    <p:sldLayoutId id="2147485281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b="0" u="none" strike="noStrike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80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28575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SzPct val="100000"/>
        <a:buFont typeface="Arial" panose="020B0604020202020204" pitchFamily="34" charset="0"/>
        <a:buChar char="•"/>
        <a:defRPr sz="180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3280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SzPct val="100000"/>
        <a:buFont typeface="Arial" panose="020B0604020202020204" pitchFamily="34" charset="0"/>
        <a:buChar char="•"/>
        <a:defRPr sz="180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1400" i="1" u="none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orient="horz" pos="210">
          <p15:clr>
            <a:srgbClr val="F26B43"/>
          </p15:clr>
        </p15:guide>
        <p15:guide id="5" pos="7469">
          <p15:clr>
            <a:srgbClr val="F26B43"/>
          </p15:clr>
        </p15:guide>
        <p15:guide id="6" orient="horz" pos="411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1176F-1750-0D47-6221-634F5A336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341953-5B9F-3D0B-D7BE-4D478C79F4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59" t="27710" r="7159" b="1"/>
          <a:stretch>
            <a:fillRect/>
          </a:stretch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A3E1A6E-DE56-BEC8-5088-A472AF7535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9" t="27710" r="7159" b="1"/>
          <a:stretch>
            <a:fillRect/>
          </a:stretch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F609D93-195A-C6E3-8028-E4E61CC72315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32000">
                <a:srgbClr val="403030">
                  <a:alpha val="0"/>
                  <a:lumMod val="0"/>
                </a:srgbClr>
              </a:gs>
              <a:gs pos="100000">
                <a:schemeClr val="tx1">
                  <a:lumMod val="54000"/>
                  <a:alpha val="79000"/>
                </a:schemeClr>
              </a:gs>
              <a:gs pos="80000">
                <a:schemeClr val="tx1">
                  <a:lumMod val="54000"/>
                  <a:alpha val="61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8A8A9D-FF85-9B60-086E-8A6BFAE1D5E9}"/>
              </a:ext>
            </a:extLst>
          </p:cNvPr>
          <p:cNvSpPr/>
          <p:nvPr/>
        </p:nvSpPr>
        <p:spPr>
          <a:xfrm>
            <a:off x="1" y="6150679"/>
            <a:ext cx="12192000" cy="707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grpSp>
        <p:nvGrpSpPr>
          <p:cNvPr id="44" name="Graphic 41">
            <a:extLst>
              <a:ext uri="{FF2B5EF4-FFF2-40B4-BE49-F238E27FC236}">
                <a16:creationId xmlns:a16="http://schemas.microsoft.com/office/drawing/2014/main" id="{1D2BA460-1931-234A-6D33-98F04095B62A}"/>
              </a:ext>
            </a:extLst>
          </p:cNvPr>
          <p:cNvGrpSpPr/>
          <p:nvPr/>
        </p:nvGrpSpPr>
        <p:grpSpPr>
          <a:xfrm>
            <a:off x="6660295" y="5789669"/>
            <a:ext cx="1876685" cy="240894"/>
            <a:chOff x="6660295" y="5789669"/>
            <a:chExt cx="1876685" cy="240894"/>
          </a:xfrm>
          <a:solidFill>
            <a:schemeClr val="bg1"/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833F89A-AD6C-1FEA-CB8F-829429B388EA}"/>
                </a:ext>
              </a:extLst>
            </p:cNvPr>
            <p:cNvSpPr/>
            <p:nvPr/>
          </p:nvSpPr>
          <p:spPr>
            <a:xfrm>
              <a:off x="7671076" y="5811200"/>
              <a:ext cx="46810" cy="22184"/>
            </a:xfrm>
            <a:custGeom>
              <a:avLst/>
              <a:gdLst>
                <a:gd name="csX0" fmla="*/ 18524 w 46810"/>
                <a:gd name="csY0" fmla="*/ 44 h 22184"/>
                <a:gd name="csX1" fmla="*/ 18524 w 46810"/>
                <a:gd name="csY1" fmla="*/ 3705 h 22184"/>
                <a:gd name="csX2" fmla="*/ 11463 w 46810"/>
                <a:gd name="csY2" fmla="*/ 3705 h 22184"/>
                <a:gd name="csX3" fmla="*/ 11463 w 46810"/>
                <a:gd name="csY3" fmla="*/ 22185 h 22184"/>
                <a:gd name="csX4" fmla="*/ 7061 w 46810"/>
                <a:gd name="csY4" fmla="*/ 22185 h 22184"/>
                <a:gd name="csX5" fmla="*/ 7061 w 46810"/>
                <a:gd name="csY5" fmla="*/ 3705 h 22184"/>
                <a:gd name="csX6" fmla="*/ 0 w 46810"/>
                <a:gd name="csY6" fmla="*/ 3705 h 22184"/>
                <a:gd name="csX7" fmla="*/ 0 w 46810"/>
                <a:gd name="csY7" fmla="*/ 44 h 22184"/>
                <a:gd name="csX8" fmla="*/ 18567 w 46810"/>
                <a:gd name="csY8" fmla="*/ 44 h 22184"/>
                <a:gd name="csX9" fmla="*/ 42452 w 46810"/>
                <a:gd name="csY9" fmla="*/ 22141 h 22184"/>
                <a:gd name="csX10" fmla="*/ 41624 w 46810"/>
                <a:gd name="csY10" fmla="*/ 9109 h 22184"/>
                <a:gd name="csX11" fmla="*/ 41449 w 46810"/>
                <a:gd name="csY11" fmla="*/ 2920 h 22184"/>
                <a:gd name="csX12" fmla="*/ 41188 w 46810"/>
                <a:gd name="csY12" fmla="*/ 2920 h 22184"/>
                <a:gd name="csX13" fmla="*/ 39314 w 46810"/>
                <a:gd name="csY13" fmla="*/ 9502 h 22184"/>
                <a:gd name="csX14" fmla="*/ 35347 w 46810"/>
                <a:gd name="csY14" fmla="*/ 21793 h 22184"/>
                <a:gd name="csX15" fmla="*/ 30771 w 46810"/>
                <a:gd name="csY15" fmla="*/ 21793 h 22184"/>
                <a:gd name="csX16" fmla="*/ 26805 w 46810"/>
                <a:gd name="csY16" fmla="*/ 9197 h 22184"/>
                <a:gd name="csX17" fmla="*/ 25236 w 46810"/>
                <a:gd name="csY17" fmla="*/ 2920 h 22184"/>
                <a:gd name="csX18" fmla="*/ 24974 w 46810"/>
                <a:gd name="csY18" fmla="*/ 2920 h 22184"/>
                <a:gd name="csX19" fmla="*/ 24800 w 46810"/>
                <a:gd name="csY19" fmla="*/ 9109 h 22184"/>
                <a:gd name="csX20" fmla="*/ 23972 w 46810"/>
                <a:gd name="csY20" fmla="*/ 22141 h 22184"/>
                <a:gd name="csX21" fmla="*/ 19744 w 46810"/>
                <a:gd name="csY21" fmla="*/ 22141 h 22184"/>
                <a:gd name="csX22" fmla="*/ 21357 w 46810"/>
                <a:gd name="csY22" fmla="*/ 0 h 22184"/>
                <a:gd name="csX23" fmla="*/ 27938 w 46810"/>
                <a:gd name="csY23" fmla="*/ 0 h 22184"/>
                <a:gd name="csX24" fmla="*/ 31773 w 46810"/>
                <a:gd name="csY24" fmla="*/ 10809 h 22184"/>
                <a:gd name="csX25" fmla="*/ 33255 w 46810"/>
                <a:gd name="csY25" fmla="*/ 16432 h 22184"/>
                <a:gd name="csX26" fmla="*/ 33343 w 46810"/>
                <a:gd name="csY26" fmla="*/ 16432 h 22184"/>
                <a:gd name="csX27" fmla="*/ 34912 w 46810"/>
                <a:gd name="csY27" fmla="*/ 10896 h 22184"/>
                <a:gd name="csX28" fmla="*/ 38747 w 46810"/>
                <a:gd name="csY28" fmla="*/ 0 h 22184"/>
                <a:gd name="csX29" fmla="*/ 45110 w 46810"/>
                <a:gd name="csY29" fmla="*/ 0 h 22184"/>
                <a:gd name="csX30" fmla="*/ 46810 w 46810"/>
                <a:gd name="csY30" fmla="*/ 22141 h 22184"/>
                <a:gd name="csX31" fmla="*/ 42408 w 46810"/>
                <a:gd name="csY31" fmla="*/ 22141 h 221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</a:cxnLst>
              <a:rect l="l" t="t" r="r" b="b"/>
              <a:pathLst>
                <a:path w="46810" h="22184">
                  <a:moveTo>
                    <a:pt x="18524" y="44"/>
                  </a:moveTo>
                  <a:lnTo>
                    <a:pt x="18524" y="3705"/>
                  </a:lnTo>
                  <a:lnTo>
                    <a:pt x="11463" y="3705"/>
                  </a:lnTo>
                  <a:lnTo>
                    <a:pt x="11463" y="22185"/>
                  </a:lnTo>
                  <a:lnTo>
                    <a:pt x="7061" y="22185"/>
                  </a:lnTo>
                  <a:lnTo>
                    <a:pt x="7061" y="3705"/>
                  </a:lnTo>
                  <a:lnTo>
                    <a:pt x="0" y="3705"/>
                  </a:lnTo>
                  <a:lnTo>
                    <a:pt x="0" y="44"/>
                  </a:lnTo>
                  <a:lnTo>
                    <a:pt x="18567" y="44"/>
                  </a:lnTo>
                  <a:close/>
                  <a:moveTo>
                    <a:pt x="42452" y="22141"/>
                  </a:moveTo>
                  <a:lnTo>
                    <a:pt x="41624" y="9109"/>
                  </a:lnTo>
                  <a:cubicBezTo>
                    <a:pt x="41536" y="7410"/>
                    <a:pt x="41536" y="5274"/>
                    <a:pt x="41449" y="2920"/>
                  </a:cubicBezTo>
                  <a:lnTo>
                    <a:pt x="41188" y="2920"/>
                  </a:lnTo>
                  <a:cubicBezTo>
                    <a:pt x="40621" y="4882"/>
                    <a:pt x="39967" y="7497"/>
                    <a:pt x="39314" y="9502"/>
                  </a:cubicBezTo>
                  <a:lnTo>
                    <a:pt x="35347" y="21793"/>
                  </a:lnTo>
                  <a:lnTo>
                    <a:pt x="30771" y="21793"/>
                  </a:lnTo>
                  <a:lnTo>
                    <a:pt x="26805" y="9197"/>
                  </a:lnTo>
                  <a:cubicBezTo>
                    <a:pt x="26413" y="7497"/>
                    <a:pt x="25759" y="4882"/>
                    <a:pt x="25236" y="2920"/>
                  </a:cubicBezTo>
                  <a:lnTo>
                    <a:pt x="24974" y="2920"/>
                  </a:lnTo>
                  <a:cubicBezTo>
                    <a:pt x="24974" y="4969"/>
                    <a:pt x="24887" y="7061"/>
                    <a:pt x="24800" y="9109"/>
                  </a:cubicBezTo>
                  <a:lnTo>
                    <a:pt x="23972" y="22141"/>
                  </a:lnTo>
                  <a:lnTo>
                    <a:pt x="19744" y="22141"/>
                  </a:lnTo>
                  <a:lnTo>
                    <a:pt x="21357" y="0"/>
                  </a:lnTo>
                  <a:lnTo>
                    <a:pt x="27938" y="0"/>
                  </a:lnTo>
                  <a:lnTo>
                    <a:pt x="31773" y="10809"/>
                  </a:lnTo>
                  <a:cubicBezTo>
                    <a:pt x="32253" y="12509"/>
                    <a:pt x="32689" y="14165"/>
                    <a:pt x="33255" y="16432"/>
                  </a:cubicBezTo>
                  <a:lnTo>
                    <a:pt x="33343" y="16432"/>
                  </a:lnTo>
                  <a:cubicBezTo>
                    <a:pt x="33909" y="14383"/>
                    <a:pt x="34389" y="12509"/>
                    <a:pt x="34912" y="10896"/>
                  </a:cubicBezTo>
                  <a:lnTo>
                    <a:pt x="38747" y="0"/>
                  </a:lnTo>
                  <a:lnTo>
                    <a:pt x="45110" y="0"/>
                  </a:lnTo>
                  <a:lnTo>
                    <a:pt x="46810" y="22141"/>
                  </a:lnTo>
                  <a:lnTo>
                    <a:pt x="42408" y="22141"/>
                  </a:lnTo>
                  <a:close/>
                </a:path>
              </a:pathLst>
            </a:custGeom>
            <a:solidFill>
              <a:schemeClr val="bg1"/>
            </a:solidFill>
            <a:ln w="4354" cap="flat">
              <a:noFill/>
              <a:prstDash val="solid"/>
              <a:miter/>
            </a:ln>
          </p:spPr>
          <p:txBody>
            <a:bodyPr/>
            <a:lstStyle/>
            <a:p>
              <a:endParaRPr lang="sl"/>
            </a:p>
          </p:txBody>
        </p:sp>
        <p:grpSp>
          <p:nvGrpSpPr>
            <p:cNvPr id="46" name="Graphic 41">
              <a:extLst>
                <a:ext uri="{FF2B5EF4-FFF2-40B4-BE49-F238E27FC236}">
                  <a16:creationId xmlns:a16="http://schemas.microsoft.com/office/drawing/2014/main" id="{51E498A5-D16B-03D9-01D7-8524AF951FF9}"/>
                </a:ext>
              </a:extLst>
            </p:cNvPr>
            <p:cNvGrpSpPr/>
            <p:nvPr/>
          </p:nvGrpSpPr>
          <p:grpSpPr>
            <a:xfrm>
              <a:off x="6660295" y="5789669"/>
              <a:ext cx="1876685" cy="240894"/>
              <a:chOff x="6660295" y="5789669"/>
              <a:chExt cx="1876685" cy="240894"/>
            </a:xfrm>
            <a:solidFill>
              <a:schemeClr val="bg1"/>
            </a:solidFill>
          </p:grpSpPr>
          <p:grpSp>
            <p:nvGrpSpPr>
              <p:cNvPr id="47" name="Graphic 41">
                <a:extLst>
                  <a:ext uri="{FF2B5EF4-FFF2-40B4-BE49-F238E27FC236}">
                    <a16:creationId xmlns:a16="http://schemas.microsoft.com/office/drawing/2014/main" id="{0AE2F968-D7FB-ED52-9257-A749358F9E3E}"/>
                  </a:ext>
                </a:extLst>
              </p:cNvPr>
              <p:cNvGrpSpPr/>
              <p:nvPr/>
            </p:nvGrpSpPr>
            <p:grpSpPr>
              <a:xfrm>
                <a:off x="7831905" y="5841840"/>
                <a:ext cx="705075" cy="156601"/>
                <a:chOff x="7831905" y="5841840"/>
                <a:chExt cx="705075" cy="156601"/>
              </a:xfrm>
              <a:solidFill>
                <a:schemeClr val="bg1"/>
              </a:solidFill>
            </p:grpSpPr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EB0E5191-2D21-E425-3513-70D7994C1A6C}"/>
                    </a:ext>
                  </a:extLst>
                </p:cNvPr>
                <p:cNvSpPr/>
                <p:nvPr/>
              </p:nvSpPr>
              <p:spPr>
                <a:xfrm>
                  <a:off x="7831905" y="5844630"/>
                  <a:ext cx="84947" cy="151109"/>
                </a:xfrm>
                <a:custGeom>
                  <a:avLst/>
                  <a:gdLst>
                    <a:gd name="csX0" fmla="*/ 0 w 84947"/>
                    <a:gd name="csY0" fmla="*/ 0 h 151109"/>
                    <a:gd name="csX1" fmla="*/ 83945 w 84947"/>
                    <a:gd name="csY1" fmla="*/ 0 h 151109"/>
                    <a:gd name="csX2" fmla="*/ 83945 w 84947"/>
                    <a:gd name="csY2" fmla="*/ 20049 h 151109"/>
                    <a:gd name="csX3" fmla="*/ 24277 w 84947"/>
                    <a:gd name="csY3" fmla="*/ 20049 h 151109"/>
                    <a:gd name="csX4" fmla="*/ 24277 w 84947"/>
                    <a:gd name="csY4" fmla="*/ 63198 h 151109"/>
                    <a:gd name="csX5" fmla="*/ 71087 w 84947"/>
                    <a:gd name="csY5" fmla="*/ 63198 h 151109"/>
                    <a:gd name="csX6" fmla="*/ 71087 w 84947"/>
                    <a:gd name="csY6" fmla="*/ 83247 h 151109"/>
                    <a:gd name="csX7" fmla="*/ 24277 w 84947"/>
                    <a:gd name="csY7" fmla="*/ 83247 h 151109"/>
                    <a:gd name="csX8" fmla="*/ 24277 w 84947"/>
                    <a:gd name="csY8" fmla="*/ 130624 h 151109"/>
                    <a:gd name="csX9" fmla="*/ 84947 w 84947"/>
                    <a:gd name="csY9" fmla="*/ 130624 h 151109"/>
                    <a:gd name="csX10" fmla="*/ 84947 w 84947"/>
                    <a:gd name="csY10" fmla="*/ 151109 h 151109"/>
                    <a:gd name="csX11" fmla="*/ 43 w 84947"/>
                    <a:gd name="csY11" fmla="*/ 151109 h 151109"/>
                    <a:gd name="csX12" fmla="*/ 43 w 84947"/>
                    <a:gd name="csY12" fmla="*/ 43 h 15110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84947" h="151109">
                      <a:moveTo>
                        <a:pt x="0" y="0"/>
                      </a:moveTo>
                      <a:lnTo>
                        <a:pt x="83945" y="0"/>
                      </a:lnTo>
                      <a:lnTo>
                        <a:pt x="83945" y="20049"/>
                      </a:lnTo>
                      <a:lnTo>
                        <a:pt x="24277" y="20049"/>
                      </a:lnTo>
                      <a:lnTo>
                        <a:pt x="24277" y="63198"/>
                      </a:lnTo>
                      <a:lnTo>
                        <a:pt x="71087" y="63198"/>
                      </a:lnTo>
                      <a:lnTo>
                        <a:pt x="71087" y="83247"/>
                      </a:lnTo>
                      <a:lnTo>
                        <a:pt x="24277" y="83247"/>
                      </a:lnTo>
                      <a:lnTo>
                        <a:pt x="24277" y="130624"/>
                      </a:lnTo>
                      <a:lnTo>
                        <a:pt x="84947" y="130624"/>
                      </a:lnTo>
                      <a:lnTo>
                        <a:pt x="84947" y="151109"/>
                      </a:lnTo>
                      <a:lnTo>
                        <a:pt x="43" y="151109"/>
                      </a:lnTo>
                      <a:lnTo>
                        <a:pt x="43" y="4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435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sl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48E653D7-1499-2DE6-64A2-4F59869ECA6B}"/>
                    </a:ext>
                  </a:extLst>
                </p:cNvPr>
                <p:cNvSpPr/>
                <p:nvPr/>
              </p:nvSpPr>
              <p:spPr>
                <a:xfrm>
                  <a:off x="7942480" y="5844586"/>
                  <a:ext cx="93838" cy="153855"/>
                </a:xfrm>
                <a:custGeom>
                  <a:avLst/>
                  <a:gdLst>
                    <a:gd name="csX0" fmla="*/ 43 w 93838"/>
                    <a:gd name="csY0" fmla="*/ 44 h 153855"/>
                    <a:gd name="csX1" fmla="*/ 23754 w 93838"/>
                    <a:gd name="csY1" fmla="*/ 44 h 153855"/>
                    <a:gd name="csX2" fmla="*/ 23754 w 93838"/>
                    <a:gd name="csY2" fmla="*/ 93882 h 153855"/>
                    <a:gd name="csX3" fmla="*/ 24625 w 93838"/>
                    <a:gd name="csY3" fmla="*/ 112580 h 153855"/>
                    <a:gd name="csX4" fmla="*/ 48554 w 93838"/>
                    <a:gd name="csY4" fmla="*/ 133152 h 153855"/>
                    <a:gd name="csX5" fmla="*/ 69039 w 93838"/>
                    <a:gd name="csY5" fmla="*/ 121428 h 153855"/>
                    <a:gd name="csX6" fmla="*/ 72046 w 93838"/>
                    <a:gd name="csY6" fmla="*/ 93316 h 153855"/>
                    <a:gd name="csX7" fmla="*/ 72046 w 93838"/>
                    <a:gd name="csY7" fmla="*/ 0 h 153855"/>
                    <a:gd name="csX8" fmla="*/ 93838 w 93838"/>
                    <a:gd name="csY8" fmla="*/ 0 h 153855"/>
                    <a:gd name="csX9" fmla="*/ 93838 w 93838"/>
                    <a:gd name="csY9" fmla="*/ 92095 h 153855"/>
                    <a:gd name="csX10" fmla="*/ 92226 w 93838"/>
                    <a:gd name="csY10" fmla="*/ 119859 h 153855"/>
                    <a:gd name="csX11" fmla="*/ 46941 w 93838"/>
                    <a:gd name="csY11" fmla="*/ 153855 h 153855"/>
                    <a:gd name="csX12" fmla="*/ 7976 w 93838"/>
                    <a:gd name="csY12" fmla="*/ 137249 h 153855"/>
                    <a:gd name="csX13" fmla="*/ 871 w 93838"/>
                    <a:gd name="csY13" fmla="*/ 114890 h 153855"/>
                    <a:gd name="csX14" fmla="*/ 0 w 93838"/>
                    <a:gd name="csY14" fmla="*/ 93882 h 153855"/>
                    <a:gd name="csX15" fmla="*/ 0 w 93838"/>
                    <a:gd name="csY15" fmla="*/ 44 h 15385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</a:cxnLst>
                  <a:rect l="l" t="t" r="r" b="b"/>
                  <a:pathLst>
                    <a:path w="93838" h="153855">
                      <a:moveTo>
                        <a:pt x="43" y="44"/>
                      </a:moveTo>
                      <a:lnTo>
                        <a:pt x="23754" y="44"/>
                      </a:lnTo>
                      <a:lnTo>
                        <a:pt x="23754" y="93882"/>
                      </a:lnTo>
                      <a:cubicBezTo>
                        <a:pt x="23754" y="102425"/>
                        <a:pt x="24059" y="108658"/>
                        <a:pt x="24625" y="112580"/>
                      </a:cubicBezTo>
                      <a:cubicBezTo>
                        <a:pt x="26500" y="126310"/>
                        <a:pt x="34476" y="133152"/>
                        <a:pt x="48554" y="133152"/>
                      </a:cubicBezTo>
                      <a:cubicBezTo>
                        <a:pt x="58709" y="133152"/>
                        <a:pt x="65552" y="129230"/>
                        <a:pt x="69039" y="121428"/>
                      </a:cubicBezTo>
                      <a:cubicBezTo>
                        <a:pt x="71044" y="116982"/>
                        <a:pt x="72046" y="107612"/>
                        <a:pt x="72046" y="93316"/>
                      </a:cubicBezTo>
                      <a:lnTo>
                        <a:pt x="72046" y="0"/>
                      </a:lnTo>
                      <a:lnTo>
                        <a:pt x="93838" y="0"/>
                      </a:lnTo>
                      <a:lnTo>
                        <a:pt x="93838" y="92095"/>
                      </a:lnTo>
                      <a:cubicBezTo>
                        <a:pt x="93838" y="104779"/>
                        <a:pt x="93315" y="114062"/>
                        <a:pt x="92226" y="119859"/>
                      </a:cubicBezTo>
                      <a:cubicBezTo>
                        <a:pt x="88085" y="142523"/>
                        <a:pt x="72961" y="153855"/>
                        <a:pt x="46941" y="153855"/>
                      </a:cubicBezTo>
                      <a:cubicBezTo>
                        <a:pt x="28417" y="153855"/>
                        <a:pt x="15429" y="148320"/>
                        <a:pt x="7976" y="137249"/>
                      </a:cubicBezTo>
                      <a:cubicBezTo>
                        <a:pt x="4402" y="131845"/>
                        <a:pt x="2048" y="124392"/>
                        <a:pt x="871" y="114890"/>
                      </a:cubicBezTo>
                      <a:cubicBezTo>
                        <a:pt x="305" y="109573"/>
                        <a:pt x="0" y="102556"/>
                        <a:pt x="0" y="93882"/>
                      </a:cubicBez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435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sl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240DD05B-DBB0-67FE-C21D-BFE12F8FE302}"/>
                    </a:ext>
                  </a:extLst>
                </p:cNvPr>
                <p:cNvSpPr/>
                <p:nvPr/>
              </p:nvSpPr>
              <p:spPr>
                <a:xfrm>
                  <a:off x="8073933" y="5844630"/>
                  <a:ext cx="96235" cy="151109"/>
                </a:xfrm>
                <a:custGeom>
                  <a:avLst/>
                  <a:gdLst>
                    <a:gd name="csX0" fmla="*/ 44 w 96235"/>
                    <a:gd name="csY0" fmla="*/ 0 h 151109"/>
                    <a:gd name="csX1" fmla="*/ 44152 w 96235"/>
                    <a:gd name="csY1" fmla="*/ 0 h 151109"/>
                    <a:gd name="csX2" fmla="*/ 76797 w 96235"/>
                    <a:gd name="csY2" fmla="*/ 8761 h 151109"/>
                    <a:gd name="csX3" fmla="*/ 90962 w 96235"/>
                    <a:gd name="csY3" fmla="*/ 43062 h 151109"/>
                    <a:gd name="csX4" fmla="*/ 82594 w 96235"/>
                    <a:gd name="csY4" fmla="*/ 71174 h 151109"/>
                    <a:gd name="csX5" fmla="*/ 68429 w 96235"/>
                    <a:gd name="csY5" fmla="*/ 82812 h 151109"/>
                    <a:gd name="csX6" fmla="*/ 96236 w 96235"/>
                    <a:gd name="csY6" fmla="*/ 151109 h 151109"/>
                    <a:gd name="csX7" fmla="*/ 69910 w 96235"/>
                    <a:gd name="csY7" fmla="*/ 151109 h 151109"/>
                    <a:gd name="csX8" fmla="*/ 47028 w 96235"/>
                    <a:gd name="csY8" fmla="*/ 88042 h 151109"/>
                    <a:gd name="csX9" fmla="*/ 24277 w 96235"/>
                    <a:gd name="csY9" fmla="*/ 88042 h 151109"/>
                    <a:gd name="csX10" fmla="*/ 24277 w 96235"/>
                    <a:gd name="csY10" fmla="*/ 151109 h 151109"/>
                    <a:gd name="csX11" fmla="*/ 0 w 96235"/>
                    <a:gd name="csY11" fmla="*/ 151109 h 151109"/>
                    <a:gd name="csX12" fmla="*/ 0 w 96235"/>
                    <a:gd name="csY12" fmla="*/ 43 h 151109"/>
                    <a:gd name="csX13" fmla="*/ 24277 w 96235"/>
                    <a:gd name="csY13" fmla="*/ 19352 h 151109"/>
                    <a:gd name="csX14" fmla="*/ 24277 w 96235"/>
                    <a:gd name="csY14" fmla="*/ 68603 h 151109"/>
                    <a:gd name="csX15" fmla="*/ 42844 w 96235"/>
                    <a:gd name="csY15" fmla="*/ 68603 h 151109"/>
                    <a:gd name="csX16" fmla="*/ 60539 w 96235"/>
                    <a:gd name="csY16" fmla="*/ 62196 h 151109"/>
                    <a:gd name="csX17" fmla="*/ 66990 w 96235"/>
                    <a:gd name="csY17" fmla="*/ 42713 h 151109"/>
                    <a:gd name="csX18" fmla="*/ 59276 w 96235"/>
                    <a:gd name="csY18" fmla="*/ 23797 h 151109"/>
                    <a:gd name="csX19" fmla="*/ 43062 w 96235"/>
                    <a:gd name="csY19" fmla="*/ 19352 h 151109"/>
                    <a:gd name="csX20" fmla="*/ 24277 w 96235"/>
                    <a:gd name="csY20" fmla="*/ 19352 h 15110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</a:cxnLst>
                  <a:rect l="l" t="t" r="r" b="b"/>
                  <a:pathLst>
                    <a:path w="96235" h="151109">
                      <a:moveTo>
                        <a:pt x="44" y="0"/>
                      </a:moveTo>
                      <a:lnTo>
                        <a:pt x="44152" y="0"/>
                      </a:lnTo>
                      <a:cubicBezTo>
                        <a:pt x="58840" y="0"/>
                        <a:pt x="69693" y="2920"/>
                        <a:pt x="76797" y="8761"/>
                      </a:cubicBezTo>
                      <a:cubicBezTo>
                        <a:pt x="86255" y="16519"/>
                        <a:pt x="90962" y="27938"/>
                        <a:pt x="90962" y="43062"/>
                      </a:cubicBezTo>
                      <a:cubicBezTo>
                        <a:pt x="90962" y="54263"/>
                        <a:pt x="88173" y="63634"/>
                        <a:pt x="82594" y="71174"/>
                      </a:cubicBezTo>
                      <a:cubicBezTo>
                        <a:pt x="79368" y="75533"/>
                        <a:pt x="74661" y="79412"/>
                        <a:pt x="68429" y="82812"/>
                      </a:cubicBezTo>
                      <a:lnTo>
                        <a:pt x="96236" y="151109"/>
                      </a:lnTo>
                      <a:lnTo>
                        <a:pt x="69910" y="151109"/>
                      </a:lnTo>
                      <a:lnTo>
                        <a:pt x="47028" y="88042"/>
                      </a:lnTo>
                      <a:lnTo>
                        <a:pt x="24277" y="88042"/>
                      </a:lnTo>
                      <a:lnTo>
                        <a:pt x="24277" y="151109"/>
                      </a:lnTo>
                      <a:lnTo>
                        <a:pt x="0" y="151109"/>
                      </a:lnTo>
                      <a:lnTo>
                        <a:pt x="0" y="43"/>
                      </a:lnTo>
                      <a:close/>
                      <a:moveTo>
                        <a:pt x="24277" y="19352"/>
                      </a:moveTo>
                      <a:lnTo>
                        <a:pt x="24277" y="68603"/>
                      </a:lnTo>
                      <a:lnTo>
                        <a:pt x="42844" y="68603"/>
                      </a:lnTo>
                      <a:cubicBezTo>
                        <a:pt x="50646" y="68603"/>
                        <a:pt x="56574" y="66467"/>
                        <a:pt x="60539" y="62196"/>
                      </a:cubicBezTo>
                      <a:cubicBezTo>
                        <a:pt x="64854" y="57750"/>
                        <a:pt x="66990" y="51256"/>
                        <a:pt x="66990" y="42713"/>
                      </a:cubicBezTo>
                      <a:cubicBezTo>
                        <a:pt x="66990" y="34171"/>
                        <a:pt x="64419" y="28069"/>
                        <a:pt x="59276" y="23797"/>
                      </a:cubicBezTo>
                      <a:cubicBezTo>
                        <a:pt x="55702" y="20834"/>
                        <a:pt x="50297" y="19352"/>
                        <a:pt x="43062" y="19352"/>
                      </a:cubicBezTo>
                      <a:lnTo>
                        <a:pt x="24277" y="19352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435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sl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28DBA328-7BAD-AE1B-9844-89412481C559}"/>
                    </a:ext>
                  </a:extLst>
                </p:cNvPr>
                <p:cNvSpPr/>
                <p:nvPr/>
              </p:nvSpPr>
              <p:spPr>
                <a:xfrm>
                  <a:off x="8193748" y="5841840"/>
                  <a:ext cx="105301" cy="156601"/>
                </a:xfrm>
                <a:custGeom>
                  <a:avLst/>
                  <a:gdLst>
                    <a:gd name="csX0" fmla="*/ 53522 w 105301"/>
                    <a:gd name="csY0" fmla="*/ 0 h 156601"/>
                    <a:gd name="csX1" fmla="*/ 76840 w 105301"/>
                    <a:gd name="csY1" fmla="*/ 5884 h 156601"/>
                    <a:gd name="csX2" fmla="*/ 105301 w 105301"/>
                    <a:gd name="csY2" fmla="*/ 78366 h 156601"/>
                    <a:gd name="csX3" fmla="*/ 87693 w 105301"/>
                    <a:gd name="csY3" fmla="*/ 142218 h 156601"/>
                    <a:gd name="csX4" fmla="*/ 52912 w 105301"/>
                    <a:gd name="csY4" fmla="*/ 156601 h 156601"/>
                    <a:gd name="csX5" fmla="*/ 18131 w 105301"/>
                    <a:gd name="csY5" fmla="*/ 142567 h 156601"/>
                    <a:gd name="csX6" fmla="*/ 0 w 105301"/>
                    <a:gd name="csY6" fmla="*/ 78802 h 156601"/>
                    <a:gd name="csX7" fmla="*/ 18131 w 105301"/>
                    <a:gd name="csY7" fmla="*/ 14034 h 156601"/>
                    <a:gd name="csX8" fmla="*/ 53566 w 105301"/>
                    <a:gd name="csY8" fmla="*/ 0 h 156601"/>
                    <a:gd name="csX9" fmla="*/ 52999 w 105301"/>
                    <a:gd name="csY9" fmla="*/ 20485 h 156601"/>
                    <a:gd name="csX10" fmla="*/ 38093 w 105301"/>
                    <a:gd name="csY10" fmla="*/ 25672 h 156601"/>
                    <a:gd name="csX11" fmla="*/ 25410 w 105301"/>
                    <a:gd name="csY11" fmla="*/ 78017 h 156601"/>
                    <a:gd name="csX12" fmla="*/ 31948 w 105301"/>
                    <a:gd name="csY12" fmla="*/ 121646 h 156601"/>
                    <a:gd name="csX13" fmla="*/ 52563 w 105301"/>
                    <a:gd name="csY13" fmla="*/ 136029 h 156601"/>
                    <a:gd name="csX14" fmla="*/ 67164 w 105301"/>
                    <a:gd name="csY14" fmla="*/ 130842 h 156601"/>
                    <a:gd name="csX15" fmla="*/ 79848 w 105301"/>
                    <a:gd name="csY15" fmla="*/ 78279 h 156601"/>
                    <a:gd name="csX16" fmla="*/ 73397 w 105301"/>
                    <a:gd name="csY16" fmla="*/ 34912 h 156601"/>
                    <a:gd name="csX17" fmla="*/ 52999 w 105301"/>
                    <a:gd name="csY17" fmla="*/ 20529 h 15660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</a:cxnLst>
                  <a:rect l="l" t="t" r="r" b="b"/>
                  <a:pathLst>
                    <a:path w="105301" h="156601">
                      <a:moveTo>
                        <a:pt x="53522" y="0"/>
                      </a:moveTo>
                      <a:cubicBezTo>
                        <a:pt x="61978" y="0"/>
                        <a:pt x="69736" y="1961"/>
                        <a:pt x="76840" y="5884"/>
                      </a:cubicBezTo>
                      <a:cubicBezTo>
                        <a:pt x="95800" y="16301"/>
                        <a:pt x="105301" y="40447"/>
                        <a:pt x="105301" y="78366"/>
                      </a:cubicBezTo>
                      <a:cubicBezTo>
                        <a:pt x="105301" y="107437"/>
                        <a:pt x="99417" y="128707"/>
                        <a:pt x="87693" y="142218"/>
                      </a:cubicBezTo>
                      <a:cubicBezTo>
                        <a:pt x="79237" y="151807"/>
                        <a:pt x="67644" y="156601"/>
                        <a:pt x="52912" y="156601"/>
                      </a:cubicBezTo>
                      <a:cubicBezTo>
                        <a:pt x="38181" y="156601"/>
                        <a:pt x="26587" y="151938"/>
                        <a:pt x="18131" y="142567"/>
                      </a:cubicBezTo>
                      <a:cubicBezTo>
                        <a:pt x="6015" y="129143"/>
                        <a:pt x="0" y="107873"/>
                        <a:pt x="0" y="78802"/>
                      </a:cubicBezTo>
                      <a:cubicBezTo>
                        <a:pt x="0" y="49731"/>
                        <a:pt x="6058" y="27328"/>
                        <a:pt x="18131" y="14034"/>
                      </a:cubicBezTo>
                      <a:cubicBezTo>
                        <a:pt x="26630" y="4664"/>
                        <a:pt x="38442" y="0"/>
                        <a:pt x="53566" y="0"/>
                      </a:cubicBezTo>
                      <a:close/>
                      <a:moveTo>
                        <a:pt x="52999" y="20485"/>
                      </a:moveTo>
                      <a:cubicBezTo>
                        <a:pt x="46941" y="20485"/>
                        <a:pt x="41929" y="22228"/>
                        <a:pt x="38093" y="25672"/>
                      </a:cubicBezTo>
                      <a:cubicBezTo>
                        <a:pt x="29638" y="33343"/>
                        <a:pt x="25410" y="50777"/>
                        <a:pt x="25410" y="78017"/>
                      </a:cubicBezTo>
                      <a:cubicBezTo>
                        <a:pt x="25410" y="97587"/>
                        <a:pt x="27589" y="112101"/>
                        <a:pt x="31948" y="121646"/>
                      </a:cubicBezTo>
                      <a:cubicBezTo>
                        <a:pt x="36306" y="131235"/>
                        <a:pt x="43192" y="136029"/>
                        <a:pt x="52563" y="136029"/>
                      </a:cubicBezTo>
                      <a:cubicBezTo>
                        <a:pt x="58578" y="136029"/>
                        <a:pt x="63460" y="134286"/>
                        <a:pt x="67164" y="130842"/>
                      </a:cubicBezTo>
                      <a:cubicBezTo>
                        <a:pt x="75620" y="123084"/>
                        <a:pt x="79848" y="105563"/>
                        <a:pt x="79848" y="78279"/>
                      </a:cubicBezTo>
                      <a:cubicBezTo>
                        <a:pt x="79848" y="58883"/>
                        <a:pt x="77712" y="44413"/>
                        <a:pt x="73397" y="34912"/>
                      </a:cubicBezTo>
                      <a:cubicBezTo>
                        <a:pt x="69039" y="25323"/>
                        <a:pt x="62239" y="20529"/>
                        <a:pt x="52999" y="2052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435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sl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918340B6-2B69-D7EB-8DD5-6E21A00A35FD}"/>
                    </a:ext>
                  </a:extLst>
                </p:cNvPr>
                <p:cNvSpPr/>
                <p:nvPr/>
              </p:nvSpPr>
              <p:spPr>
                <a:xfrm>
                  <a:off x="8332871" y="5844586"/>
                  <a:ext cx="90308" cy="151065"/>
                </a:xfrm>
                <a:custGeom>
                  <a:avLst/>
                  <a:gdLst>
                    <a:gd name="csX0" fmla="*/ 0 w 90308"/>
                    <a:gd name="csY0" fmla="*/ 44 h 151065"/>
                    <a:gd name="csX1" fmla="*/ 36307 w 90308"/>
                    <a:gd name="csY1" fmla="*/ 44 h 151065"/>
                    <a:gd name="csX2" fmla="*/ 58317 w 90308"/>
                    <a:gd name="csY2" fmla="*/ 1700 h 151065"/>
                    <a:gd name="csX3" fmla="*/ 82899 w 90308"/>
                    <a:gd name="csY3" fmla="*/ 18306 h 151065"/>
                    <a:gd name="csX4" fmla="*/ 90308 w 90308"/>
                    <a:gd name="csY4" fmla="*/ 46069 h 151065"/>
                    <a:gd name="csX5" fmla="*/ 84511 w 90308"/>
                    <a:gd name="csY5" fmla="*/ 71523 h 151065"/>
                    <a:gd name="csX6" fmla="*/ 58971 w 90308"/>
                    <a:gd name="csY6" fmla="*/ 90439 h 151065"/>
                    <a:gd name="csX7" fmla="*/ 36960 w 90308"/>
                    <a:gd name="csY7" fmla="*/ 92095 h 151065"/>
                    <a:gd name="csX8" fmla="*/ 24277 w 90308"/>
                    <a:gd name="csY8" fmla="*/ 92095 h 151065"/>
                    <a:gd name="csX9" fmla="*/ 24277 w 90308"/>
                    <a:gd name="csY9" fmla="*/ 151066 h 151065"/>
                    <a:gd name="csX10" fmla="*/ 0 w 90308"/>
                    <a:gd name="csY10" fmla="*/ 151066 h 151065"/>
                    <a:gd name="csX11" fmla="*/ 0 w 90308"/>
                    <a:gd name="csY11" fmla="*/ 0 h 151065"/>
                    <a:gd name="csX12" fmla="*/ 24234 w 90308"/>
                    <a:gd name="csY12" fmla="*/ 19395 h 151065"/>
                    <a:gd name="csX13" fmla="*/ 24234 w 90308"/>
                    <a:gd name="csY13" fmla="*/ 72090 h 151065"/>
                    <a:gd name="csX14" fmla="*/ 36263 w 90308"/>
                    <a:gd name="csY14" fmla="*/ 72090 h 151065"/>
                    <a:gd name="csX15" fmla="*/ 57968 w 90308"/>
                    <a:gd name="csY15" fmla="*/ 66424 h 151065"/>
                    <a:gd name="csX16" fmla="*/ 64855 w 90308"/>
                    <a:gd name="csY16" fmla="*/ 45634 h 151065"/>
                    <a:gd name="csX17" fmla="*/ 56268 w 90308"/>
                    <a:gd name="csY17" fmla="*/ 23623 h 151065"/>
                    <a:gd name="csX18" fmla="*/ 46287 w 90308"/>
                    <a:gd name="csY18" fmla="*/ 19657 h 151065"/>
                    <a:gd name="csX19" fmla="*/ 36307 w 90308"/>
                    <a:gd name="csY19" fmla="*/ 19439 h 151065"/>
                    <a:gd name="csX20" fmla="*/ 24277 w 90308"/>
                    <a:gd name="csY20" fmla="*/ 19439 h 15106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</a:cxnLst>
                  <a:rect l="l" t="t" r="r" b="b"/>
                  <a:pathLst>
                    <a:path w="90308" h="151065">
                      <a:moveTo>
                        <a:pt x="0" y="44"/>
                      </a:moveTo>
                      <a:lnTo>
                        <a:pt x="36307" y="44"/>
                      </a:lnTo>
                      <a:cubicBezTo>
                        <a:pt x="45764" y="44"/>
                        <a:pt x="53087" y="610"/>
                        <a:pt x="58317" y="1700"/>
                      </a:cubicBezTo>
                      <a:cubicBezTo>
                        <a:pt x="69213" y="4053"/>
                        <a:pt x="77407" y="9589"/>
                        <a:pt x="82899" y="18306"/>
                      </a:cubicBezTo>
                      <a:cubicBezTo>
                        <a:pt x="87824" y="26195"/>
                        <a:pt x="90308" y="35478"/>
                        <a:pt x="90308" y="46069"/>
                      </a:cubicBezTo>
                      <a:cubicBezTo>
                        <a:pt x="90308" y="55527"/>
                        <a:pt x="88391" y="63983"/>
                        <a:pt x="84511" y="71523"/>
                      </a:cubicBezTo>
                      <a:cubicBezTo>
                        <a:pt x="79586" y="81199"/>
                        <a:pt x="71044" y="87519"/>
                        <a:pt x="58971" y="90439"/>
                      </a:cubicBezTo>
                      <a:cubicBezTo>
                        <a:pt x="54264" y="91529"/>
                        <a:pt x="46898" y="92095"/>
                        <a:pt x="36960" y="92095"/>
                      </a:cubicBezTo>
                      <a:lnTo>
                        <a:pt x="24277" y="92095"/>
                      </a:lnTo>
                      <a:lnTo>
                        <a:pt x="24277" y="151066"/>
                      </a:lnTo>
                      <a:lnTo>
                        <a:pt x="0" y="151066"/>
                      </a:lnTo>
                      <a:lnTo>
                        <a:pt x="0" y="0"/>
                      </a:lnTo>
                      <a:close/>
                      <a:moveTo>
                        <a:pt x="24234" y="19395"/>
                      </a:moveTo>
                      <a:lnTo>
                        <a:pt x="24234" y="72090"/>
                      </a:lnTo>
                      <a:lnTo>
                        <a:pt x="36263" y="72090"/>
                      </a:lnTo>
                      <a:cubicBezTo>
                        <a:pt x="46985" y="72090"/>
                        <a:pt x="54220" y="70216"/>
                        <a:pt x="57968" y="66424"/>
                      </a:cubicBezTo>
                      <a:cubicBezTo>
                        <a:pt x="62544" y="61978"/>
                        <a:pt x="64855" y="55048"/>
                        <a:pt x="64855" y="45634"/>
                      </a:cubicBezTo>
                      <a:cubicBezTo>
                        <a:pt x="64855" y="35609"/>
                        <a:pt x="61978" y="28243"/>
                        <a:pt x="56268" y="23623"/>
                      </a:cubicBezTo>
                      <a:cubicBezTo>
                        <a:pt x="53697" y="21487"/>
                        <a:pt x="50385" y="20136"/>
                        <a:pt x="46287" y="19657"/>
                      </a:cubicBezTo>
                      <a:cubicBezTo>
                        <a:pt x="44718" y="19526"/>
                        <a:pt x="41406" y="19439"/>
                        <a:pt x="36307" y="19439"/>
                      </a:cubicBezTo>
                      <a:lnTo>
                        <a:pt x="24277" y="19439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435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sl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0C04F387-5D48-7F14-FD57-5F0475ADEC3F}"/>
                    </a:ext>
                  </a:extLst>
                </p:cNvPr>
                <p:cNvSpPr/>
                <p:nvPr/>
              </p:nvSpPr>
              <p:spPr>
                <a:xfrm>
                  <a:off x="8452077" y="5844630"/>
                  <a:ext cx="84904" cy="151109"/>
                </a:xfrm>
                <a:custGeom>
                  <a:avLst/>
                  <a:gdLst>
                    <a:gd name="csX0" fmla="*/ 0 w 84904"/>
                    <a:gd name="csY0" fmla="*/ 0 h 151109"/>
                    <a:gd name="csX1" fmla="*/ 83945 w 84904"/>
                    <a:gd name="csY1" fmla="*/ 0 h 151109"/>
                    <a:gd name="csX2" fmla="*/ 83945 w 84904"/>
                    <a:gd name="csY2" fmla="*/ 20049 h 151109"/>
                    <a:gd name="csX3" fmla="*/ 24234 w 84904"/>
                    <a:gd name="csY3" fmla="*/ 20049 h 151109"/>
                    <a:gd name="csX4" fmla="*/ 24234 w 84904"/>
                    <a:gd name="csY4" fmla="*/ 63198 h 151109"/>
                    <a:gd name="csX5" fmla="*/ 71044 w 84904"/>
                    <a:gd name="csY5" fmla="*/ 63198 h 151109"/>
                    <a:gd name="csX6" fmla="*/ 71044 w 84904"/>
                    <a:gd name="csY6" fmla="*/ 83247 h 151109"/>
                    <a:gd name="csX7" fmla="*/ 24234 w 84904"/>
                    <a:gd name="csY7" fmla="*/ 83247 h 151109"/>
                    <a:gd name="csX8" fmla="*/ 24234 w 84904"/>
                    <a:gd name="csY8" fmla="*/ 130624 h 151109"/>
                    <a:gd name="csX9" fmla="*/ 84904 w 84904"/>
                    <a:gd name="csY9" fmla="*/ 130624 h 151109"/>
                    <a:gd name="csX10" fmla="*/ 84904 w 84904"/>
                    <a:gd name="csY10" fmla="*/ 151109 h 151109"/>
                    <a:gd name="csX11" fmla="*/ 0 w 84904"/>
                    <a:gd name="csY11" fmla="*/ 151109 h 151109"/>
                    <a:gd name="csX12" fmla="*/ 0 w 84904"/>
                    <a:gd name="csY12" fmla="*/ 43 h 15110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</a:cxnLst>
                  <a:rect l="l" t="t" r="r" b="b"/>
                  <a:pathLst>
                    <a:path w="84904" h="151109">
                      <a:moveTo>
                        <a:pt x="0" y="0"/>
                      </a:moveTo>
                      <a:lnTo>
                        <a:pt x="83945" y="0"/>
                      </a:lnTo>
                      <a:lnTo>
                        <a:pt x="83945" y="20049"/>
                      </a:lnTo>
                      <a:lnTo>
                        <a:pt x="24234" y="20049"/>
                      </a:lnTo>
                      <a:lnTo>
                        <a:pt x="24234" y="63198"/>
                      </a:lnTo>
                      <a:lnTo>
                        <a:pt x="71044" y="63198"/>
                      </a:lnTo>
                      <a:lnTo>
                        <a:pt x="71044" y="83247"/>
                      </a:lnTo>
                      <a:lnTo>
                        <a:pt x="24234" y="83247"/>
                      </a:lnTo>
                      <a:lnTo>
                        <a:pt x="24234" y="130624"/>
                      </a:lnTo>
                      <a:lnTo>
                        <a:pt x="84904" y="130624"/>
                      </a:lnTo>
                      <a:lnTo>
                        <a:pt x="84904" y="151109"/>
                      </a:lnTo>
                      <a:lnTo>
                        <a:pt x="0" y="151109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435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sl"/>
                </a:p>
              </p:txBody>
            </p:sp>
          </p:grpSp>
          <p:grpSp>
            <p:nvGrpSpPr>
              <p:cNvPr id="54" name="Graphic 41">
                <a:extLst>
                  <a:ext uri="{FF2B5EF4-FFF2-40B4-BE49-F238E27FC236}">
                    <a16:creationId xmlns:a16="http://schemas.microsoft.com/office/drawing/2014/main" id="{BD5BC2FC-6BBF-13DE-2FCE-1B391D0BA305}"/>
                  </a:ext>
                </a:extLst>
              </p:cNvPr>
              <p:cNvGrpSpPr/>
              <p:nvPr/>
            </p:nvGrpSpPr>
            <p:grpSpPr>
              <a:xfrm>
                <a:off x="6660295" y="5789669"/>
                <a:ext cx="1109849" cy="240894"/>
                <a:chOff x="6660295" y="5789669"/>
                <a:chExt cx="1109849" cy="240894"/>
              </a:xfrm>
              <a:solidFill>
                <a:schemeClr val="bg1"/>
              </a:solidFill>
            </p:grpSpPr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FEA2A798-61AC-A2CA-5770-4EAD7FD8262E}"/>
                    </a:ext>
                  </a:extLst>
                </p:cNvPr>
                <p:cNvSpPr/>
                <p:nvPr/>
              </p:nvSpPr>
              <p:spPr>
                <a:xfrm>
                  <a:off x="6835987" y="5812551"/>
                  <a:ext cx="83639" cy="19962"/>
                </a:xfrm>
                <a:custGeom>
                  <a:avLst/>
                  <a:gdLst>
                    <a:gd name="csX0" fmla="*/ 5012 w 83639"/>
                    <a:gd name="csY0" fmla="*/ 19962 h 19962"/>
                    <a:gd name="csX1" fmla="*/ 0 w 83639"/>
                    <a:gd name="csY1" fmla="*/ 9981 h 19962"/>
                    <a:gd name="csX2" fmla="*/ 5012 w 83639"/>
                    <a:gd name="csY2" fmla="*/ 0 h 19962"/>
                    <a:gd name="csX3" fmla="*/ 78627 w 83639"/>
                    <a:gd name="csY3" fmla="*/ 0 h 19962"/>
                    <a:gd name="csX4" fmla="*/ 83639 w 83639"/>
                    <a:gd name="csY4" fmla="*/ 9981 h 19962"/>
                    <a:gd name="csX5" fmla="*/ 78627 w 83639"/>
                    <a:gd name="csY5" fmla="*/ 19962 h 19962"/>
                    <a:gd name="csX6" fmla="*/ 5012 w 83639"/>
                    <a:gd name="csY6" fmla="*/ 19962 h 1996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83639" h="19962">
                      <a:moveTo>
                        <a:pt x="5012" y="19962"/>
                      </a:moveTo>
                      <a:cubicBezTo>
                        <a:pt x="0" y="19962"/>
                        <a:pt x="43" y="12858"/>
                        <a:pt x="0" y="9981"/>
                      </a:cubicBezTo>
                      <a:cubicBezTo>
                        <a:pt x="0" y="6887"/>
                        <a:pt x="0" y="0"/>
                        <a:pt x="5012" y="0"/>
                      </a:cubicBezTo>
                      <a:lnTo>
                        <a:pt x="78627" y="0"/>
                      </a:lnTo>
                      <a:cubicBezTo>
                        <a:pt x="83639" y="0"/>
                        <a:pt x="83639" y="6930"/>
                        <a:pt x="83639" y="9981"/>
                      </a:cubicBezTo>
                      <a:cubicBezTo>
                        <a:pt x="83639" y="12858"/>
                        <a:pt x="83639" y="20006"/>
                        <a:pt x="78627" y="19962"/>
                      </a:cubicBezTo>
                      <a:lnTo>
                        <a:pt x="5012" y="19962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435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sl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2A94D2FD-C0F6-80DF-EA20-CF212B1941F2}"/>
                    </a:ext>
                  </a:extLst>
                </p:cNvPr>
                <p:cNvSpPr/>
                <p:nvPr/>
              </p:nvSpPr>
              <p:spPr>
                <a:xfrm>
                  <a:off x="6813845" y="5856834"/>
                  <a:ext cx="128052" cy="140736"/>
                </a:xfrm>
                <a:custGeom>
                  <a:avLst/>
                  <a:gdLst>
                    <a:gd name="csX0" fmla="*/ 128053 w 128052"/>
                    <a:gd name="csY0" fmla="*/ 69039 h 140736"/>
                    <a:gd name="csX1" fmla="*/ 123912 w 128052"/>
                    <a:gd name="csY1" fmla="*/ 97849 h 140736"/>
                    <a:gd name="csX2" fmla="*/ 111621 w 128052"/>
                    <a:gd name="csY2" fmla="*/ 120556 h 140736"/>
                    <a:gd name="csX3" fmla="*/ 91136 w 128052"/>
                    <a:gd name="csY3" fmla="*/ 135419 h 140736"/>
                    <a:gd name="csX4" fmla="*/ 62632 w 128052"/>
                    <a:gd name="csY4" fmla="*/ 140736 h 140736"/>
                    <a:gd name="csX5" fmla="*/ 35086 w 128052"/>
                    <a:gd name="csY5" fmla="*/ 136029 h 140736"/>
                    <a:gd name="csX6" fmla="*/ 15516 w 128052"/>
                    <a:gd name="csY6" fmla="*/ 122387 h 140736"/>
                    <a:gd name="csX7" fmla="*/ 3836 w 128052"/>
                    <a:gd name="csY7" fmla="*/ 100638 h 140736"/>
                    <a:gd name="csX8" fmla="*/ 0 w 128052"/>
                    <a:gd name="csY8" fmla="*/ 71610 h 140736"/>
                    <a:gd name="csX9" fmla="*/ 4053 w 128052"/>
                    <a:gd name="csY9" fmla="*/ 42801 h 140736"/>
                    <a:gd name="csX10" fmla="*/ 16301 w 128052"/>
                    <a:gd name="csY10" fmla="*/ 20093 h 140736"/>
                    <a:gd name="csX11" fmla="*/ 36699 w 128052"/>
                    <a:gd name="csY11" fmla="*/ 5274 h 140736"/>
                    <a:gd name="csX12" fmla="*/ 65290 w 128052"/>
                    <a:gd name="csY12" fmla="*/ 0 h 140736"/>
                    <a:gd name="csX13" fmla="*/ 92836 w 128052"/>
                    <a:gd name="csY13" fmla="*/ 4707 h 140736"/>
                    <a:gd name="csX14" fmla="*/ 112406 w 128052"/>
                    <a:gd name="csY14" fmla="*/ 18349 h 140736"/>
                    <a:gd name="csX15" fmla="*/ 124130 w 128052"/>
                    <a:gd name="csY15" fmla="*/ 40098 h 140736"/>
                    <a:gd name="csX16" fmla="*/ 128053 w 128052"/>
                    <a:gd name="csY16" fmla="*/ 68995 h 140736"/>
                    <a:gd name="csX17" fmla="*/ 103689 w 128052"/>
                    <a:gd name="csY17" fmla="*/ 70608 h 140736"/>
                    <a:gd name="csX18" fmla="*/ 101771 w 128052"/>
                    <a:gd name="csY18" fmla="*/ 50995 h 140736"/>
                    <a:gd name="csX19" fmla="*/ 95364 w 128052"/>
                    <a:gd name="csY19" fmla="*/ 34781 h 140736"/>
                    <a:gd name="csX20" fmla="*/ 83291 w 128052"/>
                    <a:gd name="csY20" fmla="*/ 23754 h 140736"/>
                    <a:gd name="csX21" fmla="*/ 64332 w 128052"/>
                    <a:gd name="csY21" fmla="*/ 19701 h 140736"/>
                    <a:gd name="csX22" fmla="*/ 46331 w 128052"/>
                    <a:gd name="csY22" fmla="*/ 23405 h 140736"/>
                    <a:gd name="csX23" fmla="*/ 33909 w 128052"/>
                    <a:gd name="csY23" fmla="*/ 33866 h 140736"/>
                    <a:gd name="csX24" fmla="*/ 26674 w 128052"/>
                    <a:gd name="csY24" fmla="*/ 49861 h 140736"/>
                    <a:gd name="csX25" fmla="*/ 24321 w 128052"/>
                    <a:gd name="csY25" fmla="*/ 70041 h 140736"/>
                    <a:gd name="csX26" fmla="*/ 26238 w 128052"/>
                    <a:gd name="csY26" fmla="*/ 89829 h 140736"/>
                    <a:gd name="csX27" fmla="*/ 32689 w 128052"/>
                    <a:gd name="csY27" fmla="*/ 105999 h 140736"/>
                    <a:gd name="csX28" fmla="*/ 44805 w 128052"/>
                    <a:gd name="csY28" fmla="*/ 116939 h 140736"/>
                    <a:gd name="csX29" fmla="*/ 63765 w 128052"/>
                    <a:gd name="csY29" fmla="*/ 120992 h 140736"/>
                    <a:gd name="csX30" fmla="*/ 81722 w 128052"/>
                    <a:gd name="csY30" fmla="*/ 117287 h 140736"/>
                    <a:gd name="csX31" fmla="*/ 94187 w 128052"/>
                    <a:gd name="csY31" fmla="*/ 106914 h 140736"/>
                    <a:gd name="csX32" fmla="*/ 101379 w 128052"/>
                    <a:gd name="csY32" fmla="*/ 90962 h 140736"/>
                    <a:gd name="csX33" fmla="*/ 103689 w 128052"/>
                    <a:gd name="csY33" fmla="*/ 70608 h 14073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</a:cxnLst>
                  <a:rect l="l" t="t" r="r" b="b"/>
                  <a:pathLst>
                    <a:path w="128052" h="140736">
                      <a:moveTo>
                        <a:pt x="128053" y="69039"/>
                      </a:moveTo>
                      <a:cubicBezTo>
                        <a:pt x="128053" y="79456"/>
                        <a:pt x="126658" y="89088"/>
                        <a:pt x="123912" y="97849"/>
                      </a:cubicBezTo>
                      <a:cubicBezTo>
                        <a:pt x="121166" y="106609"/>
                        <a:pt x="117069" y="114193"/>
                        <a:pt x="111621" y="120556"/>
                      </a:cubicBezTo>
                      <a:cubicBezTo>
                        <a:pt x="106173" y="126920"/>
                        <a:pt x="99330" y="131888"/>
                        <a:pt x="91136" y="135419"/>
                      </a:cubicBezTo>
                      <a:cubicBezTo>
                        <a:pt x="82942" y="138993"/>
                        <a:pt x="73441" y="140736"/>
                        <a:pt x="62632" y="140736"/>
                      </a:cubicBezTo>
                      <a:cubicBezTo>
                        <a:pt x="51823" y="140736"/>
                        <a:pt x="42931" y="139167"/>
                        <a:pt x="35086" y="136029"/>
                      </a:cubicBezTo>
                      <a:cubicBezTo>
                        <a:pt x="27284" y="132891"/>
                        <a:pt x="20747" y="128358"/>
                        <a:pt x="15516" y="122387"/>
                      </a:cubicBezTo>
                      <a:cubicBezTo>
                        <a:pt x="10286" y="116416"/>
                        <a:pt x="6407" y="109137"/>
                        <a:pt x="3836" y="100638"/>
                      </a:cubicBezTo>
                      <a:cubicBezTo>
                        <a:pt x="1264" y="92095"/>
                        <a:pt x="0" y="82419"/>
                        <a:pt x="0" y="71610"/>
                      </a:cubicBezTo>
                      <a:cubicBezTo>
                        <a:pt x="0" y="60801"/>
                        <a:pt x="1351" y="51561"/>
                        <a:pt x="4053" y="42801"/>
                      </a:cubicBezTo>
                      <a:cubicBezTo>
                        <a:pt x="6756" y="34040"/>
                        <a:pt x="10853" y="26456"/>
                        <a:pt x="16301" y="20093"/>
                      </a:cubicBezTo>
                      <a:cubicBezTo>
                        <a:pt x="21749" y="13729"/>
                        <a:pt x="28548" y="8804"/>
                        <a:pt x="36699" y="5274"/>
                      </a:cubicBezTo>
                      <a:cubicBezTo>
                        <a:pt x="44849" y="1787"/>
                        <a:pt x="54394" y="0"/>
                        <a:pt x="65290" y="0"/>
                      </a:cubicBezTo>
                      <a:cubicBezTo>
                        <a:pt x="76187" y="0"/>
                        <a:pt x="84991" y="1569"/>
                        <a:pt x="92836" y="4707"/>
                      </a:cubicBezTo>
                      <a:cubicBezTo>
                        <a:pt x="100681" y="7845"/>
                        <a:pt x="107176" y="12378"/>
                        <a:pt x="112406" y="18349"/>
                      </a:cubicBezTo>
                      <a:cubicBezTo>
                        <a:pt x="117636" y="24321"/>
                        <a:pt x="121515" y="31599"/>
                        <a:pt x="124130" y="40098"/>
                      </a:cubicBezTo>
                      <a:cubicBezTo>
                        <a:pt x="126745" y="48641"/>
                        <a:pt x="128053" y="58273"/>
                        <a:pt x="128053" y="68995"/>
                      </a:cubicBezTo>
                      <a:close/>
                      <a:moveTo>
                        <a:pt x="103689" y="70608"/>
                      </a:moveTo>
                      <a:cubicBezTo>
                        <a:pt x="103689" y="63678"/>
                        <a:pt x="103035" y="57140"/>
                        <a:pt x="101771" y="50995"/>
                      </a:cubicBezTo>
                      <a:cubicBezTo>
                        <a:pt x="100463" y="44849"/>
                        <a:pt x="98328" y="39401"/>
                        <a:pt x="95364" y="34781"/>
                      </a:cubicBezTo>
                      <a:cubicBezTo>
                        <a:pt x="92400" y="30117"/>
                        <a:pt x="88390" y="26456"/>
                        <a:pt x="83291" y="23754"/>
                      </a:cubicBezTo>
                      <a:cubicBezTo>
                        <a:pt x="78235" y="21052"/>
                        <a:pt x="71915" y="19701"/>
                        <a:pt x="64332" y="19701"/>
                      </a:cubicBezTo>
                      <a:cubicBezTo>
                        <a:pt x="57358" y="19701"/>
                        <a:pt x="51343" y="20921"/>
                        <a:pt x="46331" y="23405"/>
                      </a:cubicBezTo>
                      <a:cubicBezTo>
                        <a:pt x="41319" y="25890"/>
                        <a:pt x="37178" y="29376"/>
                        <a:pt x="33909" y="33866"/>
                      </a:cubicBezTo>
                      <a:cubicBezTo>
                        <a:pt x="30640" y="38355"/>
                        <a:pt x="28243" y="43716"/>
                        <a:pt x="26674" y="49861"/>
                      </a:cubicBezTo>
                      <a:cubicBezTo>
                        <a:pt x="25105" y="56007"/>
                        <a:pt x="24321" y="62762"/>
                        <a:pt x="24321" y="70041"/>
                      </a:cubicBezTo>
                      <a:cubicBezTo>
                        <a:pt x="24321" y="77320"/>
                        <a:pt x="24974" y="83640"/>
                        <a:pt x="26238" y="89829"/>
                      </a:cubicBezTo>
                      <a:cubicBezTo>
                        <a:pt x="27546" y="95974"/>
                        <a:pt x="29681" y="101379"/>
                        <a:pt x="32689" y="105999"/>
                      </a:cubicBezTo>
                      <a:cubicBezTo>
                        <a:pt x="35696" y="110575"/>
                        <a:pt x="39750" y="114236"/>
                        <a:pt x="44805" y="116939"/>
                      </a:cubicBezTo>
                      <a:cubicBezTo>
                        <a:pt x="49861" y="119641"/>
                        <a:pt x="56181" y="120992"/>
                        <a:pt x="63765" y="120992"/>
                      </a:cubicBezTo>
                      <a:cubicBezTo>
                        <a:pt x="70651" y="120992"/>
                        <a:pt x="76623" y="119772"/>
                        <a:pt x="81722" y="117287"/>
                      </a:cubicBezTo>
                      <a:cubicBezTo>
                        <a:pt x="86778" y="114803"/>
                        <a:pt x="90962" y="111360"/>
                        <a:pt x="94187" y="106914"/>
                      </a:cubicBezTo>
                      <a:cubicBezTo>
                        <a:pt x="97456" y="102469"/>
                        <a:pt x="99853" y="97151"/>
                        <a:pt x="101379" y="90962"/>
                      </a:cubicBezTo>
                      <a:cubicBezTo>
                        <a:pt x="102904" y="84816"/>
                        <a:pt x="103689" y="78017"/>
                        <a:pt x="103689" y="7060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435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sl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4F058643-EB8E-05E2-E22D-766215727FF2}"/>
                    </a:ext>
                  </a:extLst>
                </p:cNvPr>
                <p:cNvSpPr/>
                <p:nvPr/>
              </p:nvSpPr>
              <p:spPr>
                <a:xfrm>
                  <a:off x="7549514" y="5811680"/>
                  <a:ext cx="158439" cy="185846"/>
                </a:xfrm>
                <a:custGeom>
                  <a:avLst/>
                  <a:gdLst>
                    <a:gd name="csX0" fmla="*/ 157215 w 158439"/>
                    <a:gd name="csY0" fmla="*/ 176258 h 185846"/>
                    <a:gd name="csX1" fmla="*/ 158435 w 158439"/>
                    <a:gd name="csY1" fmla="*/ 181314 h 185846"/>
                    <a:gd name="csX2" fmla="*/ 157389 w 158439"/>
                    <a:gd name="csY2" fmla="*/ 184234 h 185846"/>
                    <a:gd name="csX3" fmla="*/ 153641 w 158439"/>
                    <a:gd name="csY3" fmla="*/ 185498 h 185846"/>
                    <a:gd name="csX4" fmla="*/ 146580 w 158439"/>
                    <a:gd name="csY4" fmla="*/ 185803 h 185846"/>
                    <a:gd name="csX5" fmla="*/ 139519 w 158439"/>
                    <a:gd name="csY5" fmla="*/ 185585 h 185846"/>
                    <a:gd name="csX6" fmla="*/ 135553 w 158439"/>
                    <a:gd name="csY6" fmla="*/ 184888 h 185846"/>
                    <a:gd name="csX7" fmla="*/ 133548 w 158439"/>
                    <a:gd name="csY7" fmla="*/ 183537 h 185846"/>
                    <a:gd name="csX8" fmla="*/ 132328 w 158439"/>
                    <a:gd name="csY8" fmla="*/ 181401 h 185846"/>
                    <a:gd name="csX9" fmla="*/ 116550 w 158439"/>
                    <a:gd name="csY9" fmla="*/ 136596 h 185846"/>
                    <a:gd name="csX10" fmla="*/ 40015 w 158439"/>
                    <a:gd name="csY10" fmla="*/ 136596 h 185846"/>
                    <a:gd name="csX11" fmla="*/ 24934 w 158439"/>
                    <a:gd name="csY11" fmla="*/ 180834 h 185846"/>
                    <a:gd name="csX12" fmla="*/ 23801 w 158439"/>
                    <a:gd name="csY12" fmla="*/ 183057 h 185846"/>
                    <a:gd name="csX13" fmla="*/ 21753 w 158439"/>
                    <a:gd name="csY13" fmla="*/ 184626 h 185846"/>
                    <a:gd name="csX14" fmla="*/ 17917 w 158439"/>
                    <a:gd name="csY14" fmla="*/ 185542 h 185846"/>
                    <a:gd name="csX15" fmla="*/ 11467 w 158439"/>
                    <a:gd name="csY15" fmla="*/ 185847 h 185846"/>
                    <a:gd name="csX16" fmla="*/ 4711 w 158439"/>
                    <a:gd name="csY16" fmla="*/ 185498 h 185846"/>
                    <a:gd name="csX17" fmla="*/ 1006 w 158439"/>
                    <a:gd name="csY17" fmla="*/ 184147 h 185846"/>
                    <a:gd name="csX18" fmla="*/ 4 w 158439"/>
                    <a:gd name="csY18" fmla="*/ 181227 h 185846"/>
                    <a:gd name="csX19" fmla="*/ 1224 w 158439"/>
                    <a:gd name="csY19" fmla="*/ 176171 h 185846"/>
                    <a:gd name="csX20" fmla="*/ 62984 w 158439"/>
                    <a:gd name="csY20" fmla="*/ 5143 h 185846"/>
                    <a:gd name="csX21" fmla="*/ 64466 w 158439"/>
                    <a:gd name="csY21" fmla="*/ 2572 h 185846"/>
                    <a:gd name="csX22" fmla="*/ 67168 w 158439"/>
                    <a:gd name="csY22" fmla="*/ 1002 h 185846"/>
                    <a:gd name="csX23" fmla="*/ 71701 w 158439"/>
                    <a:gd name="csY23" fmla="*/ 218 h 185846"/>
                    <a:gd name="csX24" fmla="*/ 78762 w 158439"/>
                    <a:gd name="csY24" fmla="*/ 0 h 185846"/>
                    <a:gd name="csX25" fmla="*/ 86302 w 158439"/>
                    <a:gd name="csY25" fmla="*/ 218 h 185846"/>
                    <a:gd name="csX26" fmla="*/ 91140 w 158439"/>
                    <a:gd name="csY26" fmla="*/ 1002 h 185846"/>
                    <a:gd name="csX27" fmla="*/ 93973 w 158439"/>
                    <a:gd name="csY27" fmla="*/ 2659 h 185846"/>
                    <a:gd name="csX28" fmla="*/ 95542 w 158439"/>
                    <a:gd name="csY28" fmla="*/ 5274 h 185846"/>
                    <a:gd name="csX29" fmla="*/ 157302 w 158439"/>
                    <a:gd name="csY29" fmla="*/ 176301 h 185846"/>
                    <a:gd name="csX30" fmla="*/ 77977 w 158439"/>
                    <a:gd name="csY30" fmla="*/ 25323 h 185846"/>
                    <a:gd name="csX31" fmla="*/ 77846 w 158439"/>
                    <a:gd name="csY31" fmla="*/ 25323 h 185846"/>
                    <a:gd name="csX32" fmla="*/ 46117 w 158439"/>
                    <a:gd name="csY32" fmla="*/ 117069 h 185846"/>
                    <a:gd name="csX33" fmla="*/ 110143 w 158439"/>
                    <a:gd name="csY33" fmla="*/ 117069 h 185846"/>
                    <a:gd name="csX34" fmla="*/ 77977 w 158439"/>
                    <a:gd name="csY34" fmla="*/ 25323 h 18584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</a:cxnLst>
                  <a:rect l="l" t="t" r="r" b="b"/>
                  <a:pathLst>
                    <a:path w="158439" h="185846">
                      <a:moveTo>
                        <a:pt x="157215" y="176258"/>
                      </a:moveTo>
                      <a:cubicBezTo>
                        <a:pt x="157956" y="178350"/>
                        <a:pt x="158392" y="180006"/>
                        <a:pt x="158435" y="181314"/>
                      </a:cubicBezTo>
                      <a:cubicBezTo>
                        <a:pt x="158479" y="182578"/>
                        <a:pt x="158130" y="183580"/>
                        <a:pt x="157389" y="184234"/>
                      </a:cubicBezTo>
                      <a:cubicBezTo>
                        <a:pt x="156648" y="184888"/>
                        <a:pt x="155384" y="185324"/>
                        <a:pt x="153641" y="185498"/>
                      </a:cubicBezTo>
                      <a:cubicBezTo>
                        <a:pt x="151898" y="185672"/>
                        <a:pt x="149544" y="185803"/>
                        <a:pt x="146580" y="185803"/>
                      </a:cubicBezTo>
                      <a:cubicBezTo>
                        <a:pt x="143616" y="185803"/>
                        <a:pt x="141306" y="185716"/>
                        <a:pt x="139519" y="185585"/>
                      </a:cubicBezTo>
                      <a:cubicBezTo>
                        <a:pt x="137776" y="185454"/>
                        <a:pt x="136425" y="185193"/>
                        <a:pt x="135553" y="184888"/>
                      </a:cubicBezTo>
                      <a:cubicBezTo>
                        <a:pt x="134638" y="184539"/>
                        <a:pt x="133984" y="184103"/>
                        <a:pt x="133548" y="183537"/>
                      </a:cubicBezTo>
                      <a:cubicBezTo>
                        <a:pt x="133113" y="182970"/>
                        <a:pt x="132720" y="182273"/>
                        <a:pt x="132328" y="181401"/>
                      </a:cubicBezTo>
                      <a:lnTo>
                        <a:pt x="116550" y="136596"/>
                      </a:lnTo>
                      <a:lnTo>
                        <a:pt x="40015" y="136596"/>
                      </a:lnTo>
                      <a:lnTo>
                        <a:pt x="24934" y="180834"/>
                      </a:lnTo>
                      <a:cubicBezTo>
                        <a:pt x="24629" y="181706"/>
                        <a:pt x="24281" y="182404"/>
                        <a:pt x="23801" y="183057"/>
                      </a:cubicBezTo>
                      <a:cubicBezTo>
                        <a:pt x="23322" y="183667"/>
                        <a:pt x="22624" y="184190"/>
                        <a:pt x="21753" y="184626"/>
                      </a:cubicBezTo>
                      <a:cubicBezTo>
                        <a:pt x="20881" y="185062"/>
                        <a:pt x="19573" y="185367"/>
                        <a:pt x="17917" y="185542"/>
                      </a:cubicBezTo>
                      <a:cubicBezTo>
                        <a:pt x="16261" y="185716"/>
                        <a:pt x="14082" y="185847"/>
                        <a:pt x="11467" y="185847"/>
                      </a:cubicBezTo>
                      <a:cubicBezTo>
                        <a:pt x="8852" y="185847"/>
                        <a:pt x="6454" y="185716"/>
                        <a:pt x="4711" y="185498"/>
                      </a:cubicBezTo>
                      <a:cubicBezTo>
                        <a:pt x="2967" y="185280"/>
                        <a:pt x="1704" y="184801"/>
                        <a:pt x="1006" y="184147"/>
                      </a:cubicBezTo>
                      <a:cubicBezTo>
                        <a:pt x="309" y="183493"/>
                        <a:pt x="-40" y="182491"/>
                        <a:pt x="4" y="181227"/>
                      </a:cubicBezTo>
                      <a:cubicBezTo>
                        <a:pt x="47" y="179963"/>
                        <a:pt x="440" y="178263"/>
                        <a:pt x="1224" y="176171"/>
                      </a:cubicBezTo>
                      <a:lnTo>
                        <a:pt x="62984" y="5143"/>
                      </a:lnTo>
                      <a:cubicBezTo>
                        <a:pt x="63376" y="4097"/>
                        <a:pt x="63856" y="3225"/>
                        <a:pt x="64466" y="2572"/>
                      </a:cubicBezTo>
                      <a:cubicBezTo>
                        <a:pt x="65076" y="1918"/>
                        <a:pt x="65991" y="1395"/>
                        <a:pt x="67168" y="1002"/>
                      </a:cubicBezTo>
                      <a:cubicBezTo>
                        <a:pt x="68345" y="610"/>
                        <a:pt x="69871" y="349"/>
                        <a:pt x="71701" y="218"/>
                      </a:cubicBezTo>
                      <a:cubicBezTo>
                        <a:pt x="73532" y="87"/>
                        <a:pt x="75885" y="0"/>
                        <a:pt x="78762" y="0"/>
                      </a:cubicBezTo>
                      <a:cubicBezTo>
                        <a:pt x="81813" y="0"/>
                        <a:pt x="84297" y="87"/>
                        <a:pt x="86302" y="218"/>
                      </a:cubicBezTo>
                      <a:cubicBezTo>
                        <a:pt x="88307" y="349"/>
                        <a:pt x="89920" y="610"/>
                        <a:pt x="91140" y="1002"/>
                      </a:cubicBezTo>
                      <a:cubicBezTo>
                        <a:pt x="92360" y="1395"/>
                        <a:pt x="93319" y="1918"/>
                        <a:pt x="93973" y="2659"/>
                      </a:cubicBezTo>
                      <a:cubicBezTo>
                        <a:pt x="94627" y="3356"/>
                        <a:pt x="95150" y="4228"/>
                        <a:pt x="95542" y="5274"/>
                      </a:cubicBezTo>
                      <a:lnTo>
                        <a:pt x="157302" y="176301"/>
                      </a:lnTo>
                      <a:close/>
                      <a:moveTo>
                        <a:pt x="77977" y="25323"/>
                      </a:moveTo>
                      <a:lnTo>
                        <a:pt x="77846" y="25323"/>
                      </a:lnTo>
                      <a:lnTo>
                        <a:pt x="46117" y="117069"/>
                      </a:lnTo>
                      <a:lnTo>
                        <a:pt x="110143" y="117069"/>
                      </a:lnTo>
                      <a:lnTo>
                        <a:pt x="77977" y="25323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435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sl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D545E753-03B2-6D53-D3F9-1C8E11B8319B}"/>
                    </a:ext>
                  </a:extLst>
                </p:cNvPr>
                <p:cNvSpPr/>
                <p:nvPr/>
              </p:nvSpPr>
              <p:spPr>
                <a:xfrm>
                  <a:off x="7409479" y="5812595"/>
                  <a:ext cx="122866" cy="184975"/>
                </a:xfrm>
                <a:custGeom>
                  <a:avLst/>
                  <a:gdLst>
                    <a:gd name="csX0" fmla="*/ 122736 w 122866"/>
                    <a:gd name="csY0" fmla="*/ 180311 h 184975"/>
                    <a:gd name="csX1" fmla="*/ 122300 w 122866"/>
                    <a:gd name="csY1" fmla="*/ 182316 h 184975"/>
                    <a:gd name="csX2" fmla="*/ 120469 w 122866"/>
                    <a:gd name="csY2" fmla="*/ 183755 h 184975"/>
                    <a:gd name="csX3" fmla="*/ 116503 w 122866"/>
                    <a:gd name="csY3" fmla="*/ 184626 h 184975"/>
                    <a:gd name="csX4" fmla="*/ 109660 w 122866"/>
                    <a:gd name="csY4" fmla="*/ 184931 h 184975"/>
                    <a:gd name="csX5" fmla="*/ 103602 w 122866"/>
                    <a:gd name="csY5" fmla="*/ 184626 h 184975"/>
                    <a:gd name="csX6" fmla="*/ 99854 w 122866"/>
                    <a:gd name="csY6" fmla="*/ 183711 h 184975"/>
                    <a:gd name="csX7" fmla="*/ 97631 w 122866"/>
                    <a:gd name="csY7" fmla="*/ 181924 h 184975"/>
                    <a:gd name="csX8" fmla="*/ 96280 w 122866"/>
                    <a:gd name="csY8" fmla="*/ 179091 h 184975"/>
                    <a:gd name="csX9" fmla="*/ 79368 w 122866"/>
                    <a:gd name="csY9" fmla="*/ 135724 h 184975"/>
                    <a:gd name="csX10" fmla="*/ 73179 w 122866"/>
                    <a:gd name="csY10" fmla="*/ 122125 h 184975"/>
                    <a:gd name="csX11" fmla="*/ 65552 w 122866"/>
                    <a:gd name="csY11" fmla="*/ 111447 h 184975"/>
                    <a:gd name="csX12" fmla="*/ 55179 w 122866"/>
                    <a:gd name="csY12" fmla="*/ 104473 h 184975"/>
                    <a:gd name="csX13" fmla="*/ 40796 w 122866"/>
                    <a:gd name="csY13" fmla="*/ 101989 h 184975"/>
                    <a:gd name="csX14" fmla="*/ 24451 w 122866"/>
                    <a:gd name="csY14" fmla="*/ 101989 h 184975"/>
                    <a:gd name="csX15" fmla="*/ 24451 w 122866"/>
                    <a:gd name="csY15" fmla="*/ 180399 h 184975"/>
                    <a:gd name="csX16" fmla="*/ 23798 w 122866"/>
                    <a:gd name="csY16" fmla="*/ 182404 h 184975"/>
                    <a:gd name="csX17" fmla="*/ 21793 w 122866"/>
                    <a:gd name="csY17" fmla="*/ 183755 h 184975"/>
                    <a:gd name="csX18" fmla="*/ 18088 w 122866"/>
                    <a:gd name="csY18" fmla="*/ 184626 h 184975"/>
                    <a:gd name="csX19" fmla="*/ 12204 w 122866"/>
                    <a:gd name="csY19" fmla="*/ 184975 h 184975"/>
                    <a:gd name="csX20" fmla="*/ 6320 w 122866"/>
                    <a:gd name="csY20" fmla="*/ 184626 h 184975"/>
                    <a:gd name="csX21" fmla="*/ 2572 w 122866"/>
                    <a:gd name="csY21" fmla="*/ 183755 h 184975"/>
                    <a:gd name="csX22" fmla="*/ 567 w 122866"/>
                    <a:gd name="csY22" fmla="*/ 182404 h 184975"/>
                    <a:gd name="csX23" fmla="*/ 0 w 122866"/>
                    <a:gd name="csY23" fmla="*/ 180399 h 184975"/>
                    <a:gd name="csX24" fmla="*/ 0 w 122866"/>
                    <a:gd name="csY24" fmla="*/ 9981 h 184975"/>
                    <a:gd name="csX25" fmla="*/ 2920 w 122866"/>
                    <a:gd name="csY25" fmla="*/ 2223 h 184975"/>
                    <a:gd name="csX26" fmla="*/ 9109 w 122866"/>
                    <a:gd name="csY26" fmla="*/ 0 h 184975"/>
                    <a:gd name="csX27" fmla="*/ 48249 w 122866"/>
                    <a:gd name="csY27" fmla="*/ 0 h 184975"/>
                    <a:gd name="csX28" fmla="*/ 59842 w 122866"/>
                    <a:gd name="csY28" fmla="*/ 349 h 184975"/>
                    <a:gd name="csX29" fmla="*/ 68167 w 122866"/>
                    <a:gd name="csY29" fmla="*/ 1133 h 184975"/>
                    <a:gd name="csX30" fmla="*/ 87039 w 122866"/>
                    <a:gd name="csY30" fmla="*/ 6974 h 184975"/>
                    <a:gd name="csX31" fmla="*/ 100769 w 122866"/>
                    <a:gd name="csY31" fmla="*/ 17085 h 184975"/>
                    <a:gd name="csX32" fmla="*/ 109094 w 122866"/>
                    <a:gd name="csY32" fmla="*/ 31076 h 184975"/>
                    <a:gd name="csX33" fmla="*/ 111883 w 122866"/>
                    <a:gd name="csY33" fmla="*/ 48510 h 184975"/>
                    <a:gd name="csX34" fmla="*/ 109399 w 122866"/>
                    <a:gd name="csY34" fmla="*/ 65072 h 184975"/>
                    <a:gd name="csX35" fmla="*/ 102207 w 122866"/>
                    <a:gd name="csY35" fmla="*/ 78017 h 184975"/>
                    <a:gd name="csX36" fmla="*/ 90962 w 122866"/>
                    <a:gd name="csY36" fmla="*/ 87780 h 184975"/>
                    <a:gd name="csX37" fmla="*/ 76317 w 122866"/>
                    <a:gd name="csY37" fmla="*/ 94754 h 184975"/>
                    <a:gd name="csX38" fmla="*/ 84555 w 122866"/>
                    <a:gd name="csY38" fmla="*/ 99810 h 184975"/>
                    <a:gd name="csX39" fmla="*/ 91442 w 122866"/>
                    <a:gd name="csY39" fmla="*/ 107132 h 184975"/>
                    <a:gd name="csX40" fmla="*/ 97500 w 122866"/>
                    <a:gd name="csY40" fmla="*/ 116939 h 184975"/>
                    <a:gd name="csX41" fmla="*/ 103209 w 122866"/>
                    <a:gd name="csY41" fmla="*/ 129448 h 184975"/>
                    <a:gd name="csX42" fmla="*/ 119728 w 122866"/>
                    <a:gd name="csY42" fmla="*/ 169982 h 184975"/>
                    <a:gd name="csX43" fmla="*/ 122300 w 122866"/>
                    <a:gd name="csY43" fmla="*/ 177173 h 184975"/>
                    <a:gd name="csX44" fmla="*/ 122866 w 122866"/>
                    <a:gd name="csY44" fmla="*/ 180355 h 184975"/>
                    <a:gd name="csX45" fmla="*/ 85906 w 122866"/>
                    <a:gd name="csY45" fmla="*/ 50995 h 184975"/>
                    <a:gd name="csX46" fmla="*/ 81068 w 122866"/>
                    <a:gd name="csY46" fmla="*/ 32732 h 184975"/>
                    <a:gd name="csX47" fmla="*/ 64855 w 122866"/>
                    <a:gd name="csY47" fmla="*/ 22010 h 184975"/>
                    <a:gd name="csX48" fmla="*/ 56835 w 122866"/>
                    <a:gd name="csY48" fmla="*/ 20572 h 184975"/>
                    <a:gd name="csX49" fmla="*/ 45111 w 122866"/>
                    <a:gd name="csY49" fmla="*/ 20136 h 184975"/>
                    <a:gd name="csX50" fmla="*/ 24495 w 122866"/>
                    <a:gd name="csY50" fmla="*/ 20136 h 184975"/>
                    <a:gd name="csX51" fmla="*/ 24495 w 122866"/>
                    <a:gd name="csY51" fmla="*/ 82158 h 184975"/>
                    <a:gd name="csX52" fmla="*/ 48380 w 122866"/>
                    <a:gd name="csY52" fmla="*/ 82158 h 184975"/>
                    <a:gd name="csX53" fmla="*/ 65116 w 122866"/>
                    <a:gd name="csY53" fmla="*/ 79804 h 184975"/>
                    <a:gd name="csX54" fmla="*/ 76840 w 122866"/>
                    <a:gd name="csY54" fmla="*/ 73266 h 184975"/>
                    <a:gd name="csX55" fmla="*/ 83727 w 122866"/>
                    <a:gd name="csY55" fmla="*/ 63373 h 184975"/>
                    <a:gd name="csX56" fmla="*/ 85950 w 122866"/>
                    <a:gd name="csY56" fmla="*/ 50995 h 18497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  <a:cxn ang="0">
                      <a:pos x="csX44" y="csY44"/>
                    </a:cxn>
                    <a:cxn ang="0">
                      <a:pos x="csX45" y="csY45"/>
                    </a:cxn>
                    <a:cxn ang="0">
                      <a:pos x="csX46" y="csY46"/>
                    </a:cxn>
                    <a:cxn ang="0">
                      <a:pos x="csX47" y="csY47"/>
                    </a:cxn>
                    <a:cxn ang="0">
                      <a:pos x="csX48" y="csY48"/>
                    </a:cxn>
                    <a:cxn ang="0">
                      <a:pos x="csX49" y="csY49"/>
                    </a:cxn>
                    <a:cxn ang="0">
                      <a:pos x="csX50" y="csY50"/>
                    </a:cxn>
                    <a:cxn ang="0">
                      <a:pos x="csX51" y="csY51"/>
                    </a:cxn>
                    <a:cxn ang="0">
                      <a:pos x="csX52" y="csY52"/>
                    </a:cxn>
                    <a:cxn ang="0">
                      <a:pos x="csX53" y="csY53"/>
                    </a:cxn>
                    <a:cxn ang="0">
                      <a:pos x="csX54" y="csY54"/>
                    </a:cxn>
                    <a:cxn ang="0">
                      <a:pos x="csX55" y="csY55"/>
                    </a:cxn>
                    <a:cxn ang="0">
                      <a:pos x="csX56" y="csY56"/>
                    </a:cxn>
                  </a:cxnLst>
                  <a:rect l="l" t="t" r="r" b="b"/>
                  <a:pathLst>
                    <a:path w="122866" h="184975">
                      <a:moveTo>
                        <a:pt x="122736" y="180311"/>
                      </a:moveTo>
                      <a:cubicBezTo>
                        <a:pt x="122736" y="181052"/>
                        <a:pt x="122605" y="181750"/>
                        <a:pt x="122300" y="182316"/>
                      </a:cubicBezTo>
                      <a:cubicBezTo>
                        <a:pt x="121995" y="182883"/>
                        <a:pt x="121385" y="183362"/>
                        <a:pt x="120469" y="183755"/>
                      </a:cubicBezTo>
                      <a:cubicBezTo>
                        <a:pt x="119510" y="184147"/>
                        <a:pt x="118203" y="184408"/>
                        <a:pt x="116503" y="184626"/>
                      </a:cubicBezTo>
                      <a:cubicBezTo>
                        <a:pt x="114803" y="184801"/>
                        <a:pt x="112537" y="184931"/>
                        <a:pt x="109660" y="184931"/>
                      </a:cubicBezTo>
                      <a:cubicBezTo>
                        <a:pt x="107176" y="184931"/>
                        <a:pt x="105171" y="184844"/>
                        <a:pt x="103602" y="184626"/>
                      </a:cubicBezTo>
                      <a:cubicBezTo>
                        <a:pt x="102033" y="184452"/>
                        <a:pt x="100769" y="184147"/>
                        <a:pt x="99854" y="183711"/>
                      </a:cubicBezTo>
                      <a:cubicBezTo>
                        <a:pt x="98895" y="183275"/>
                        <a:pt x="98154" y="182709"/>
                        <a:pt x="97631" y="181924"/>
                      </a:cubicBezTo>
                      <a:cubicBezTo>
                        <a:pt x="97108" y="181183"/>
                        <a:pt x="96672" y="180224"/>
                        <a:pt x="96280" y="179091"/>
                      </a:cubicBezTo>
                      <a:lnTo>
                        <a:pt x="79368" y="135724"/>
                      </a:lnTo>
                      <a:cubicBezTo>
                        <a:pt x="77363" y="130799"/>
                        <a:pt x="75315" y="126266"/>
                        <a:pt x="73179" y="122125"/>
                      </a:cubicBezTo>
                      <a:cubicBezTo>
                        <a:pt x="71044" y="117985"/>
                        <a:pt x="68516" y="114454"/>
                        <a:pt x="65552" y="111447"/>
                      </a:cubicBezTo>
                      <a:cubicBezTo>
                        <a:pt x="62632" y="108440"/>
                        <a:pt x="59145" y="106130"/>
                        <a:pt x="55179" y="104473"/>
                      </a:cubicBezTo>
                      <a:cubicBezTo>
                        <a:pt x="51212" y="102817"/>
                        <a:pt x="46418" y="101989"/>
                        <a:pt x="40796" y="101989"/>
                      </a:cubicBezTo>
                      <a:lnTo>
                        <a:pt x="24451" y="101989"/>
                      </a:lnTo>
                      <a:lnTo>
                        <a:pt x="24451" y="180399"/>
                      </a:lnTo>
                      <a:cubicBezTo>
                        <a:pt x="24451" y="181140"/>
                        <a:pt x="24233" y="181837"/>
                        <a:pt x="23798" y="182404"/>
                      </a:cubicBezTo>
                      <a:cubicBezTo>
                        <a:pt x="23362" y="182970"/>
                        <a:pt x="22708" y="183406"/>
                        <a:pt x="21793" y="183755"/>
                      </a:cubicBezTo>
                      <a:cubicBezTo>
                        <a:pt x="20877" y="184103"/>
                        <a:pt x="19657" y="184365"/>
                        <a:pt x="18088" y="184626"/>
                      </a:cubicBezTo>
                      <a:cubicBezTo>
                        <a:pt x="16519" y="184844"/>
                        <a:pt x="14558" y="184975"/>
                        <a:pt x="12204" y="184975"/>
                      </a:cubicBezTo>
                      <a:cubicBezTo>
                        <a:pt x="9850" y="184975"/>
                        <a:pt x="7845" y="184844"/>
                        <a:pt x="6320" y="184626"/>
                      </a:cubicBezTo>
                      <a:cubicBezTo>
                        <a:pt x="4751" y="184408"/>
                        <a:pt x="3487" y="184103"/>
                        <a:pt x="2572" y="183755"/>
                      </a:cubicBezTo>
                      <a:cubicBezTo>
                        <a:pt x="1613" y="183406"/>
                        <a:pt x="959" y="182970"/>
                        <a:pt x="567" y="182404"/>
                      </a:cubicBezTo>
                      <a:cubicBezTo>
                        <a:pt x="175" y="181837"/>
                        <a:pt x="0" y="181183"/>
                        <a:pt x="0" y="180399"/>
                      </a:cubicBezTo>
                      <a:lnTo>
                        <a:pt x="0" y="9981"/>
                      </a:lnTo>
                      <a:cubicBezTo>
                        <a:pt x="0" y="6276"/>
                        <a:pt x="959" y="3705"/>
                        <a:pt x="2920" y="2223"/>
                      </a:cubicBezTo>
                      <a:cubicBezTo>
                        <a:pt x="4882" y="741"/>
                        <a:pt x="6930" y="0"/>
                        <a:pt x="9109" y="0"/>
                      </a:cubicBezTo>
                      <a:lnTo>
                        <a:pt x="48249" y="0"/>
                      </a:lnTo>
                      <a:cubicBezTo>
                        <a:pt x="52912" y="0"/>
                        <a:pt x="56748" y="131"/>
                        <a:pt x="59842" y="349"/>
                      </a:cubicBezTo>
                      <a:cubicBezTo>
                        <a:pt x="62937" y="567"/>
                        <a:pt x="65683" y="828"/>
                        <a:pt x="68167" y="1133"/>
                      </a:cubicBezTo>
                      <a:cubicBezTo>
                        <a:pt x="75271" y="2354"/>
                        <a:pt x="81548" y="4315"/>
                        <a:pt x="87039" y="6974"/>
                      </a:cubicBezTo>
                      <a:cubicBezTo>
                        <a:pt x="92488" y="9632"/>
                        <a:pt x="97064" y="12988"/>
                        <a:pt x="100769" y="17085"/>
                      </a:cubicBezTo>
                      <a:cubicBezTo>
                        <a:pt x="104474" y="21182"/>
                        <a:pt x="107219" y="25846"/>
                        <a:pt x="109094" y="31076"/>
                      </a:cubicBezTo>
                      <a:cubicBezTo>
                        <a:pt x="110968" y="36350"/>
                        <a:pt x="111883" y="42147"/>
                        <a:pt x="111883" y="48510"/>
                      </a:cubicBezTo>
                      <a:cubicBezTo>
                        <a:pt x="111883" y="54874"/>
                        <a:pt x="111055" y="60191"/>
                        <a:pt x="109399" y="65072"/>
                      </a:cubicBezTo>
                      <a:cubicBezTo>
                        <a:pt x="107742" y="69954"/>
                        <a:pt x="105345" y="74269"/>
                        <a:pt x="102207" y="78017"/>
                      </a:cubicBezTo>
                      <a:cubicBezTo>
                        <a:pt x="99069" y="81766"/>
                        <a:pt x="95320" y="84991"/>
                        <a:pt x="90962" y="87780"/>
                      </a:cubicBezTo>
                      <a:cubicBezTo>
                        <a:pt x="86603" y="90526"/>
                        <a:pt x="81722" y="92836"/>
                        <a:pt x="76317" y="94754"/>
                      </a:cubicBezTo>
                      <a:cubicBezTo>
                        <a:pt x="79368" y="96105"/>
                        <a:pt x="82114" y="97761"/>
                        <a:pt x="84555" y="99810"/>
                      </a:cubicBezTo>
                      <a:cubicBezTo>
                        <a:pt x="87039" y="101858"/>
                        <a:pt x="89306" y="104299"/>
                        <a:pt x="91442" y="107132"/>
                      </a:cubicBezTo>
                      <a:cubicBezTo>
                        <a:pt x="93577" y="109965"/>
                        <a:pt x="95582" y="113234"/>
                        <a:pt x="97500" y="116939"/>
                      </a:cubicBezTo>
                      <a:cubicBezTo>
                        <a:pt x="99374" y="120643"/>
                        <a:pt x="101292" y="124828"/>
                        <a:pt x="103209" y="129448"/>
                      </a:cubicBezTo>
                      <a:lnTo>
                        <a:pt x="119728" y="169982"/>
                      </a:lnTo>
                      <a:cubicBezTo>
                        <a:pt x="121036" y="173381"/>
                        <a:pt x="121908" y="175778"/>
                        <a:pt x="122300" y="177173"/>
                      </a:cubicBezTo>
                      <a:cubicBezTo>
                        <a:pt x="122692" y="178568"/>
                        <a:pt x="122866" y="179614"/>
                        <a:pt x="122866" y="180355"/>
                      </a:cubicBezTo>
                      <a:close/>
                      <a:moveTo>
                        <a:pt x="85906" y="50995"/>
                      </a:moveTo>
                      <a:cubicBezTo>
                        <a:pt x="85906" y="43803"/>
                        <a:pt x="84294" y="37701"/>
                        <a:pt x="81068" y="32732"/>
                      </a:cubicBezTo>
                      <a:cubicBezTo>
                        <a:pt x="77843" y="27764"/>
                        <a:pt x="72438" y="24190"/>
                        <a:pt x="64855" y="22010"/>
                      </a:cubicBezTo>
                      <a:cubicBezTo>
                        <a:pt x="62501" y="21357"/>
                        <a:pt x="59799" y="20877"/>
                        <a:pt x="56835" y="20572"/>
                      </a:cubicBezTo>
                      <a:cubicBezTo>
                        <a:pt x="53828" y="20267"/>
                        <a:pt x="49949" y="20136"/>
                        <a:pt x="45111" y="20136"/>
                      </a:cubicBezTo>
                      <a:lnTo>
                        <a:pt x="24495" y="20136"/>
                      </a:lnTo>
                      <a:lnTo>
                        <a:pt x="24495" y="82158"/>
                      </a:lnTo>
                      <a:lnTo>
                        <a:pt x="48380" y="82158"/>
                      </a:lnTo>
                      <a:cubicBezTo>
                        <a:pt x="54830" y="82158"/>
                        <a:pt x="60409" y="81373"/>
                        <a:pt x="65116" y="79804"/>
                      </a:cubicBezTo>
                      <a:cubicBezTo>
                        <a:pt x="69823" y="78235"/>
                        <a:pt x="73702" y="76056"/>
                        <a:pt x="76840" y="73266"/>
                      </a:cubicBezTo>
                      <a:cubicBezTo>
                        <a:pt x="79979" y="70477"/>
                        <a:pt x="82289" y="67165"/>
                        <a:pt x="83727" y="63373"/>
                      </a:cubicBezTo>
                      <a:cubicBezTo>
                        <a:pt x="85209" y="59581"/>
                        <a:pt x="85950" y="55440"/>
                        <a:pt x="85950" y="5099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435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sl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D1689FD9-9C18-95F1-3CC0-507E9A8EBCFC}"/>
                    </a:ext>
                  </a:extLst>
                </p:cNvPr>
                <p:cNvSpPr/>
                <p:nvPr/>
              </p:nvSpPr>
              <p:spPr>
                <a:xfrm>
                  <a:off x="7253618" y="5812595"/>
                  <a:ext cx="122822" cy="184975"/>
                </a:xfrm>
                <a:custGeom>
                  <a:avLst/>
                  <a:gdLst>
                    <a:gd name="csX0" fmla="*/ 122779 w 122822"/>
                    <a:gd name="csY0" fmla="*/ 180355 h 184975"/>
                    <a:gd name="csX1" fmla="*/ 122343 w 122822"/>
                    <a:gd name="csY1" fmla="*/ 182360 h 184975"/>
                    <a:gd name="csX2" fmla="*/ 120513 w 122822"/>
                    <a:gd name="csY2" fmla="*/ 183798 h 184975"/>
                    <a:gd name="csX3" fmla="*/ 116547 w 122822"/>
                    <a:gd name="csY3" fmla="*/ 184670 h 184975"/>
                    <a:gd name="csX4" fmla="*/ 109704 w 122822"/>
                    <a:gd name="csY4" fmla="*/ 184975 h 184975"/>
                    <a:gd name="csX5" fmla="*/ 103645 w 122822"/>
                    <a:gd name="csY5" fmla="*/ 184670 h 184975"/>
                    <a:gd name="csX6" fmla="*/ 99897 w 122822"/>
                    <a:gd name="csY6" fmla="*/ 183755 h 184975"/>
                    <a:gd name="csX7" fmla="*/ 97674 w 122822"/>
                    <a:gd name="csY7" fmla="*/ 181968 h 184975"/>
                    <a:gd name="csX8" fmla="*/ 96323 w 122822"/>
                    <a:gd name="csY8" fmla="*/ 179135 h 184975"/>
                    <a:gd name="csX9" fmla="*/ 79412 w 122822"/>
                    <a:gd name="csY9" fmla="*/ 135724 h 184975"/>
                    <a:gd name="csX10" fmla="*/ 73223 w 122822"/>
                    <a:gd name="csY10" fmla="*/ 122125 h 184975"/>
                    <a:gd name="csX11" fmla="*/ 65596 w 122822"/>
                    <a:gd name="csY11" fmla="*/ 111447 h 184975"/>
                    <a:gd name="csX12" fmla="*/ 55222 w 122822"/>
                    <a:gd name="csY12" fmla="*/ 104473 h 184975"/>
                    <a:gd name="csX13" fmla="*/ 40839 w 122822"/>
                    <a:gd name="csY13" fmla="*/ 101989 h 184975"/>
                    <a:gd name="csX14" fmla="*/ 24495 w 122822"/>
                    <a:gd name="csY14" fmla="*/ 101989 h 184975"/>
                    <a:gd name="csX15" fmla="*/ 24495 w 122822"/>
                    <a:gd name="csY15" fmla="*/ 180399 h 184975"/>
                    <a:gd name="csX16" fmla="*/ 23841 w 122822"/>
                    <a:gd name="csY16" fmla="*/ 182404 h 184975"/>
                    <a:gd name="csX17" fmla="*/ 21836 w 122822"/>
                    <a:gd name="csY17" fmla="*/ 183755 h 184975"/>
                    <a:gd name="csX18" fmla="*/ 18132 w 122822"/>
                    <a:gd name="csY18" fmla="*/ 184626 h 184975"/>
                    <a:gd name="csX19" fmla="*/ 12204 w 122822"/>
                    <a:gd name="csY19" fmla="*/ 184975 h 184975"/>
                    <a:gd name="csX20" fmla="*/ 6320 w 122822"/>
                    <a:gd name="csY20" fmla="*/ 184626 h 184975"/>
                    <a:gd name="csX21" fmla="*/ 2572 w 122822"/>
                    <a:gd name="csY21" fmla="*/ 183755 h 184975"/>
                    <a:gd name="csX22" fmla="*/ 567 w 122822"/>
                    <a:gd name="csY22" fmla="*/ 182404 h 184975"/>
                    <a:gd name="csX23" fmla="*/ 0 w 122822"/>
                    <a:gd name="csY23" fmla="*/ 180399 h 184975"/>
                    <a:gd name="csX24" fmla="*/ 0 w 122822"/>
                    <a:gd name="csY24" fmla="*/ 9981 h 184975"/>
                    <a:gd name="csX25" fmla="*/ 2920 w 122822"/>
                    <a:gd name="csY25" fmla="*/ 2223 h 184975"/>
                    <a:gd name="csX26" fmla="*/ 9109 w 122822"/>
                    <a:gd name="csY26" fmla="*/ 0 h 184975"/>
                    <a:gd name="csX27" fmla="*/ 48249 w 122822"/>
                    <a:gd name="csY27" fmla="*/ 0 h 184975"/>
                    <a:gd name="csX28" fmla="*/ 59842 w 122822"/>
                    <a:gd name="csY28" fmla="*/ 349 h 184975"/>
                    <a:gd name="csX29" fmla="*/ 68167 w 122822"/>
                    <a:gd name="csY29" fmla="*/ 1133 h 184975"/>
                    <a:gd name="csX30" fmla="*/ 86996 w 122822"/>
                    <a:gd name="csY30" fmla="*/ 6974 h 184975"/>
                    <a:gd name="csX31" fmla="*/ 100725 w 122822"/>
                    <a:gd name="csY31" fmla="*/ 17085 h 184975"/>
                    <a:gd name="csX32" fmla="*/ 109050 w 122822"/>
                    <a:gd name="csY32" fmla="*/ 31076 h 184975"/>
                    <a:gd name="csX33" fmla="*/ 111839 w 122822"/>
                    <a:gd name="csY33" fmla="*/ 48510 h 184975"/>
                    <a:gd name="csX34" fmla="*/ 109355 w 122822"/>
                    <a:gd name="csY34" fmla="*/ 65072 h 184975"/>
                    <a:gd name="csX35" fmla="*/ 102163 w 122822"/>
                    <a:gd name="csY35" fmla="*/ 78017 h 184975"/>
                    <a:gd name="csX36" fmla="*/ 90919 w 122822"/>
                    <a:gd name="csY36" fmla="*/ 87780 h 184975"/>
                    <a:gd name="csX37" fmla="*/ 76274 w 122822"/>
                    <a:gd name="csY37" fmla="*/ 94754 h 184975"/>
                    <a:gd name="csX38" fmla="*/ 84511 w 122822"/>
                    <a:gd name="csY38" fmla="*/ 99810 h 184975"/>
                    <a:gd name="csX39" fmla="*/ 91398 w 122822"/>
                    <a:gd name="csY39" fmla="*/ 107132 h 184975"/>
                    <a:gd name="csX40" fmla="*/ 97456 w 122822"/>
                    <a:gd name="csY40" fmla="*/ 116939 h 184975"/>
                    <a:gd name="csX41" fmla="*/ 103166 w 122822"/>
                    <a:gd name="csY41" fmla="*/ 129448 h 184975"/>
                    <a:gd name="csX42" fmla="*/ 119685 w 122822"/>
                    <a:gd name="csY42" fmla="*/ 169982 h 184975"/>
                    <a:gd name="csX43" fmla="*/ 122256 w 122822"/>
                    <a:gd name="csY43" fmla="*/ 177173 h 184975"/>
                    <a:gd name="csX44" fmla="*/ 122823 w 122822"/>
                    <a:gd name="csY44" fmla="*/ 180355 h 184975"/>
                    <a:gd name="csX45" fmla="*/ 85950 w 122822"/>
                    <a:gd name="csY45" fmla="*/ 50995 h 184975"/>
                    <a:gd name="csX46" fmla="*/ 81112 w 122822"/>
                    <a:gd name="csY46" fmla="*/ 32732 h 184975"/>
                    <a:gd name="csX47" fmla="*/ 64898 w 122822"/>
                    <a:gd name="csY47" fmla="*/ 22010 h 184975"/>
                    <a:gd name="csX48" fmla="*/ 56879 w 122822"/>
                    <a:gd name="csY48" fmla="*/ 20572 h 184975"/>
                    <a:gd name="csX49" fmla="*/ 45154 w 122822"/>
                    <a:gd name="csY49" fmla="*/ 20136 h 184975"/>
                    <a:gd name="csX50" fmla="*/ 24538 w 122822"/>
                    <a:gd name="csY50" fmla="*/ 20136 h 184975"/>
                    <a:gd name="csX51" fmla="*/ 24538 w 122822"/>
                    <a:gd name="csY51" fmla="*/ 82158 h 184975"/>
                    <a:gd name="csX52" fmla="*/ 48423 w 122822"/>
                    <a:gd name="csY52" fmla="*/ 82158 h 184975"/>
                    <a:gd name="csX53" fmla="*/ 65116 w 122822"/>
                    <a:gd name="csY53" fmla="*/ 79804 h 184975"/>
                    <a:gd name="csX54" fmla="*/ 76840 w 122822"/>
                    <a:gd name="csY54" fmla="*/ 73266 h 184975"/>
                    <a:gd name="csX55" fmla="*/ 83727 w 122822"/>
                    <a:gd name="csY55" fmla="*/ 63373 h 184975"/>
                    <a:gd name="csX56" fmla="*/ 85950 w 122822"/>
                    <a:gd name="csY56" fmla="*/ 50995 h 18497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  <a:cxn ang="0">
                      <a:pos x="csX44" y="csY44"/>
                    </a:cxn>
                    <a:cxn ang="0">
                      <a:pos x="csX45" y="csY45"/>
                    </a:cxn>
                    <a:cxn ang="0">
                      <a:pos x="csX46" y="csY46"/>
                    </a:cxn>
                    <a:cxn ang="0">
                      <a:pos x="csX47" y="csY47"/>
                    </a:cxn>
                    <a:cxn ang="0">
                      <a:pos x="csX48" y="csY48"/>
                    </a:cxn>
                    <a:cxn ang="0">
                      <a:pos x="csX49" y="csY49"/>
                    </a:cxn>
                    <a:cxn ang="0">
                      <a:pos x="csX50" y="csY50"/>
                    </a:cxn>
                    <a:cxn ang="0">
                      <a:pos x="csX51" y="csY51"/>
                    </a:cxn>
                    <a:cxn ang="0">
                      <a:pos x="csX52" y="csY52"/>
                    </a:cxn>
                    <a:cxn ang="0">
                      <a:pos x="csX53" y="csY53"/>
                    </a:cxn>
                    <a:cxn ang="0">
                      <a:pos x="csX54" y="csY54"/>
                    </a:cxn>
                    <a:cxn ang="0">
                      <a:pos x="csX55" y="csY55"/>
                    </a:cxn>
                    <a:cxn ang="0">
                      <a:pos x="csX56" y="csY56"/>
                    </a:cxn>
                  </a:cxnLst>
                  <a:rect l="l" t="t" r="r" b="b"/>
                  <a:pathLst>
                    <a:path w="122822" h="184975">
                      <a:moveTo>
                        <a:pt x="122779" y="180355"/>
                      </a:moveTo>
                      <a:cubicBezTo>
                        <a:pt x="122779" y="181096"/>
                        <a:pt x="122648" y="181793"/>
                        <a:pt x="122343" y="182360"/>
                      </a:cubicBezTo>
                      <a:cubicBezTo>
                        <a:pt x="122038" y="182927"/>
                        <a:pt x="121428" y="183406"/>
                        <a:pt x="120513" y="183798"/>
                      </a:cubicBezTo>
                      <a:cubicBezTo>
                        <a:pt x="119554" y="184191"/>
                        <a:pt x="118246" y="184452"/>
                        <a:pt x="116547" y="184670"/>
                      </a:cubicBezTo>
                      <a:cubicBezTo>
                        <a:pt x="114847" y="184844"/>
                        <a:pt x="112580" y="184975"/>
                        <a:pt x="109704" y="184975"/>
                      </a:cubicBezTo>
                      <a:cubicBezTo>
                        <a:pt x="107219" y="184975"/>
                        <a:pt x="105214" y="184888"/>
                        <a:pt x="103645" y="184670"/>
                      </a:cubicBezTo>
                      <a:cubicBezTo>
                        <a:pt x="102076" y="184496"/>
                        <a:pt x="100812" y="184191"/>
                        <a:pt x="99897" y="183755"/>
                      </a:cubicBezTo>
                      <a:cubicBezTo>
                        <a:pt x="98938" y="183319"/>
                        <a:pt x="98197" y="182752"/>
                        <a:pt x="97674" y="181968"/>
                      </a:cubicBezTo>
                      <a:cubicBezTo>
                        <a:pt x="97151" y="181227"/>
                        <a:pt x="96715" y="180268"/>
                        <a:pt x="96323" y="179135"/>
                      </a:cubicBezTo>
                      <a:lnTo>
                        <a:pt x="79412" y="135724"/>
                      </a:lnTo>
                      <a:cubicBezTo>
                        <a:pt x="77407" y="130799"/>
                        <a:pt x="75359" y="126266"/>
                        <a:pt x="73223" y="122125"/>
                      </a:cubicBezTo>
                      <a:cubicBezTo>
                        <a:pt x="71087" y="117985"/>
                        <a:pt x="68559" y="114454"/>
                        <a:pt x="65596" y="111447"/>
                      </a:cubicBezTo>
                      <a:cubicBezTo>
                        <a:pt x="62675" y="108440"/>
                        <a:pt x="59189" y="106130"/>
                        <a:pt x="55222" y="104473"/>
                      </a:cubicBezTo>
                      <a:cubicBezTo>
                        <a:pt x="51256" y="102817"/>
                        <a:pt x="46462" y="101989"/>
                        <a:pt x="40839" y="101989"/>
                      </a:cubicBezTo>
                      <a:lnTo>
                        <a:pt x="24495" y="101989"/>
                      </a:lnTo>
                      <a:lnTo>
                        <a:pt x="24495" y="180399"/>
                      </a:lnTo>
                      <a:cubicBezTo>
                        <a:pt x="24495" y="181140"/>
                        <a:pt x="24277" y="181837"/>
                        <a:pt x="23841" y="182404"/>
                      </a:cubicBezTo>
                      <a:cubicBezTo>
                        <a:pt x="23405" y="182970"/>
                        <a:pt x="22752" y="183406"/>
                        <a:pt x="21836" y="183755"/>
                      </a:cubicBezTo>
                      <a:cubicBezTo>
                        <a:pt x="20921" y="184103"/>
                        <a:pt x="19701" y="184365"/>
                        <a:pt x="18132" y="184626"/>
                      </a:cubicBezTo>
                      <a:cubicBezTo>
                        <a:pt x="16563" y="184844"/>
                        <a:pt x="14558" y="184975"/>
                        <a:pt x="12204" y="184975"/>
                      </a:cubicBezTo>
                      <a:cubicBezTo>
                        <a:pt x="9850" y="184975"/>
                        <a:pt x="7846" y="184844"/>
                        <a:pt x="6320" y="184626"/>
                      </a:cubicBezTo>
                      <a:cubicBezTo>
                        <a:pt x="4751" y="184408"/>
                        <a:pt x="3487" y="184103"/>
                        <a:pt x="2572" y="183755"/>
                      </a:cubicBezTo>
                      <a:cubicBezTo>
                        <a:pt x="1613" y="183406"/>
                        <a:pt x="959" y="182970"/>
                        <a:pt x="567" y="182404"/>
                      </a:cubicBezTo>
                      <a:cubicBezTo>
                        <a:pt x="175" y="181837"/>
                        <a:pt x="0" y="181183"/>
                        <a:pt x="0" y="180399"/>
                      </a:cubicBezTo>
                      <a:lnTo>
                        <a:pt x="0" y="9981"/>
                      </a:lnTo>
                      <a:cubicBezTo>
                        <a:pt x="0" y="6276"/>
                        <a:pt x="959" y="3705"/>
                        <a:pt x="2920" y="2223"/>
                      </a:cubicBezTo>
                      <a:cubicBezTo>
                        <a:pt x="4882" y="741"/>
                        <a:pt x="6930" y="0"/>
                        <a:pt x="9109" y="0"/>
                      </a:cubicBezTo>
                      <a:lnTo>
                        <a:pt x="48249" y="0"/>
                      </a:lnTo>
                      <a:cubicBezTo>
                        <a:pt x="52912" y="0"/>
                        <a:pt x="56748" y="131"/>
                        <a:pt x="59842" y="349"/>
                      </a:cubicBezTo>
                      <a:cubicBezTo>
                        <a:pt x="62937" y="567"/>
                        <a:pt x="65683" y="828"/>
                        <a:pt x="68167" y="1133"/>
                      </a:cubicBezTo>
                      <a:cubicBezTo>
                        <a:pt x="75271" y="2354"/>
                        <a:pt x="81548" y="4315"/>
                        <a:pt x="86996" y="6974"/>
                      </a:cubicBezTo>
                      <a:cubicBezTo>
                        <a:pt x="92444" y="9632"/>
                        <a:pt x="97020" y="12988"/>
                        <a:pt x="100725" y="17085"/>
                      </a:cubicBezTo>
                      <a:cubicBezTo>
                        <a:pt x="104430" y="21182"/>
                        <a:pt x="107176" y="25846"/>
                        <a:pt x="109050" y="31076"/>
                      </a:cubicBezTo>
                      <a:cubicBezTo>
                        <a:pt x="110880" y="36350"/>
                        <a:pt x="111839" y="42147"/>
                        <a:pt x="111839" y="48510"/>
                      </a:cubicBezTo>
                      <a:cubicBezTo>
                        <a:pt x="111839" y="54874"/>
                        <a:pt x="111011" y="60191"/>
                        <a:pt x="109355" y="65072"/>
                      </a:cubicBezTo>
                      <a:cubicBezTo>
                        <a:pt x="107699" y="69954"/>
                        <a:pt x="105302" y="74269"/>
                        <a:pt x="102163" y="78017"/>
                      </a:cubicBezTo>
                      <a:cubicBezTo>
                        <a:pt x="99025" y="81766"/>
                        <a:pt x="95277" y="84991"/>
                        <a:pt x="90919" y="87780"/>
                      </a:cubicBezTo>
                      <a:cubicBezTo>
                        <a:pt x="86560" y="90526"/>
                        <a:pt x="81679" y="92836"/>
                        <a:pt x="76274" y="94754"/>
                      </a:cubicBezTo>
                      <a:cubicBezTo>
                        <a:pt x="79325" y="96105"/>
                        <a:pt x="82071" y="97761"/>
                        <a:pt x="84511" y="99810"/>
                      </a:cubicBezTo>
                      <a:cubicBezTo>
                        <a:pt x="86996" y="101858"/>
                        <a:pt x="89262" y="104299"/>
                        <a:pt x="91398" y="107132"/>
                      </a:cubicBezTo>
                      <a:cubicBezTo>
                        <a:pt x="93534" y="109965"/>
                        <a:pt x="95539" y="113234"/>
                        <a:pt x="97456" y="116939"/>
                      </a:cubicBezTo>
                      <a:cubicBezTo>
                        <a:pt x="99331" y="120643"/>
                        <a:pt x="101248" y="124828"/>
                        <a:pt x="103166" y="129448"/>
                      </a:cubicBezTo>
                      <a:lnTo>
                        <a:pt x="119685" y="169982"/>
                      </a:lnTo>
                      <a:cubicBezTo>
                        <a:pt x="121036" y="173381"/>
                        <a:pt x="121864" y="175778"/>
                        <a:pt x="122256" y="177173"/>
                      </a:cubicBezTo>
                      <a:cubicBezTo>
                        <a:pt x="122648" y="178524"/>
                        <a:pt x="122823" y="179614"/>
                        <a:pt x="122823" y="180355"/>
                      </a:cubicBezTo>
                      <a:close/>
                      <a:moveTo>
                        <a:pt x="85950" y="50995"/>
                      </a:moveTo>
                      <a:cubicBezTo>
                        <a:pt x="85950" y="43803"/>
                        <a:pt x="84337" y="37701"/>
                        <a:pt x="81112" y="32732"/>
                      </a:cubicBezTo>
                      <a:cubicBezTo>
                        <a:pt x="77886" y="27764"/>
                        <a:pt x="72482" y="24190"/>
                        <a:pt x="64898" y="22010"/>
                      </a:cubicBezTo>
                      <a:cubicBezTo>
                        <a:pt x="62545" y="21357"/>
                        <a:pt x="59842" y="20877"/>
                        <a:pt x="56879" y="20572"/>
                      </a:cubicBezTo>
                      <a:cubicBezTo>
                        <a:pt x="53871" y="20267"/>
                        <a:pt x="49992" y="20136"/>
                        <a:pt x="45154" y="20136"/>
                      </a:cubicBezTo>
                      <a:lnTo>
                        <a:pt x="24538" y="20136"/>
                      </a:lnTo>
                      <a:lnTo>
                        <a:pt x="24538" y="82158"/>
                      </a:lnTo>
                      <a:lnTo>
                        <a:pt x="48423" y="82158"/>
                      </a:lnTo>
                      <a:cubicBezTo>
                        <a:pt x="54874" y="82158"/>
                        <a:pt x="60452" y="81373"/>
                        <a:pt x="65116" y="79804"/>
                      </a:cubicBezTo>
                      <a:cubicBezTo>
                        <a:pt x="69823" y="78235"/>
                        <a:pt x="73746" y="76056"/>
                        <a:pt x="76840" y="73266"/>
                      </a:cubicBezTo>
                      <a:cubicBezTo>
                        <a:pt x="79979" y="70477"/>
                        <a:pt x="82245" y="67165"/>
                        <a:pt x="83727" y="63373"/>
                      </a:cubicBezTo>
                      <a:cubicBezTo>
                        <a:pt x="85209" y="59581"/>
                        <a:pt x="85950" y="55440"/>
                        <a:pt x="85950" y="5099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435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sl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19F8E03-D1B6-EEC5-338D-EF1EBCCAC44B}"/>
                    </a:ext>
                  </a:extLst>
                </p:cNvPr>
                <p:cNvSpPr/>
                <p:nvPr/>
              </p:nvSpPr>
              <p:spPr>
                <a:xfrm>
                  <a:off x="7114887" y="5812464"/>
                  <a:ext cx="102468" cy="184146"/>
                </a:xfrm>
                <a:custGeom>
                  <a:avLst/>
                  <a:gdLst>
                    <a:gd name="csX0" fmla="*/ 102469 w 102468"/>
                    <a:gd name="csY0" fmla="*/ 174079 h 184146"/>
                    <a:gd name="csX1" fmla="*/ 102163 w 102468"/>
                    <a:gd name="csY1" fmla="*/ 178568 h 184146"/>
                    <a:gd name="csX2" fmla="*/ 101161 w 102468"/>
                    <a:gd name="csY2" fmla="*/ 181750 h 184146"/>
                    <a:gd name="csX3" fmla="*/ 99504 w 102468"/>
                    <a:gd name="csY3" fmla="*/ 183580 h 184146"/>
                    <a:gd name="csX4" fmla="*/ 97456 w 102468"/>
                    <a:gd name="csY4" fmla="*/ 184147 h 184146"/>
                    <a:gd name="csX5" fmla="*/ 9109 w 102468"/>
                    <a:gd name="csY5" fmla="*/ 184147 h 184146"/>
                    <a:gd name="csX6" fmla="*/ 2920 w 102468"/>
                    <a:gd name="csY6" fmla="*/ 181924 h 184146"/>
                    <a:gd name="csX7" fmla="*/ 0 w 102468"/>
                    <a:gd name="csY7" fmla="*/ 174166 h 184146"/>
                    <a:gd name="csX8" fmla="*/ 0 w 102468"/>
                    <a:gd name="csY8" fmla="*/ 9981 h 184146"/>
                    <a:gd name="csX9" fmla="*/ 2920 w 102468"/>
                    <a:gd name="csY9" fmla="*/ 2223 h 184146"/>
                    <a:gd name="csX10" fmla="*/ 9109 w 102468"/>
                    <a:gd name="csY10" fmla="*/ 0 h 184146"/>
                    <a:gd name="csX11" fmla="*/ 96454 w 102468"/>
                    <a:gd name="csY11" fmla="*/ 0 h 184146"/>
                    <a:gd name="csX12" fmla="*/ 98502 w 102468"/>
                    <a:gd name="csY12" fmla="*/ 567 h 184146"/>
                    <a:gd name="csX13" fmla="*/ 99984 w 102468"/>
                    <a:gd name="csY13" fmla="*/ 2397 h 184146"/>
                    <a:gd name="csX14" fmla="*/ 100899 w 102468"/>
                    <a:gd name="csY14" fmla="*/ 5579 h 184146"/>
                    <a:gd name="csX15" fmla="*/ 101248 w 102468"/>
                    <a:gd name="csY15" fmla="*/ 10330 h 184146"/>
                    <a:gd name="csX16" fmla="*/ 100899 w 102468"/>
                    <a:gd name="csY16" fmla="*/ 14819 h 184146"/>
                    <a:gd name="csX17" fmla="*/ 99984 w 102468"/>
                    <a:gd name="csY17" fmla="*/ 17957 h 184146"/>
                    <a:gd name="csX18" fmla="*/ 98502 w 102468"/>
                    <a:gd name="csY18" fmla="*/ 19744 h 184146"/>
                    <a:gd name="csX19" fmla="*/ 96454 w 102468"/>
                    <a:gd name="csY19" fmla="*/ 20311 h 184146"/>
                    <a:gd name="csX20" fmla="*/ 24495 w 102468"/>
                    <a:gd name="csY20" fmla="*/ 20311 h 184146"/>
                    <a:gd name="csX21" fmla="*/ 24495 w 102468"/>
                    <a:gd name="csY21" fmla="*/ 78061 h 184146"/>
                    <a:gd name="csX22" fmla="*/ 86255 w 102468"/>
                    <a:gd name="csY22" fmla="*/ 78061 h 184146"/>
                    <a:gd name="csX23" fmla="*/ 88303 w 102468"/>
                    <a:gd name="csY23" fmla="*/ 78715 h 184146"/>
                    <a:gd name="csX24" fmla="*/ 89872 w 102468"/>
                    <a:gd name="csY24" fmla="*/ 80502 h 184146"/>
                    <a:gd name="csX25" fmla="*/ 90787 w 102468"/>
                    <a:gd name="csY25" fmla="*/ 83640 h 184146"/>
                    <a:gd name="csX26" fmla="*/ 91093 w 102468"/>
                    <a:gd name="csY26" fmla="*/ 88347 h 184146"/>
                    <a:gd name="csX27" fmla="*/ 90787 w 102468"/>
                    <a:gd name="csY27" fmla="*/ 92749 h 184146"/>
                    <a:gd name="csX28" fmla="*/ 89872 w 102468"/>
                    <a:gd name="csY28" fmla="*/ 95756 h 184146"/>
                    <a:gd name="csX29" fmla="*/ 88303 w 102468"/>
                    <a:gd name="csY29" fmla="*/ 97413 h 184146"/>
                    <a:gd name="csX30" fmla="*/ 86255 w 102468"/>
                    <a:gd name="csY30" fmla="*/ 97892 h 184146"/>
                    <a:gd name="csX31" fmla="*/ 24495 w 102468"/>
                    <a:gd name="csY31" fmla="*/ 97892 h 184146"/>
                    <a:gd name="csX32" fmla="*/ 24495 w 102468"/>
                    <a:gd name="csY32" fmla="*/ 163749 h 184146"/>
                    <a:gd name="csX33" fmla="*/ 97456 w 102468"/>
                    <a:gd name="csY33" fmla="*/ 163749 h 184146"/>
                    <a:gd name="csX34" fmla="*/ 99504 w 102468"/>
                    <a:gd name="csY34" fmla="*/ 164316 h 184146"/>
                    <a:gd name="csX35" fmla="*/ 101161 w 102468"/>
                    <a:gd name="csY35" fmla="*/ 166103 h 184146"/>
                    <a:gd name="csX36" fmla="*/ 102163 w 102468"/>
                    <a:gd name="csY36" fmla="*/ 169241 h 184146"/>
                    <a:gd name="csX37" fmla="*/ 102469 w 102468"/>
                    <a:gd name="csY37" fmla="*/ 173992 h 184146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</a:cxnLst>
                  <a:rect l="l" t="t" r="r" b="b"/>
                  <a:pathLst>
                    <a:path w="102468" h="184146">
                      <a:moveTo>
                        <a:pt x="102469" y="174079"/>
                      </a:moveTo>
                      <a:cubicBezTo>
                        <a:pt x="102469" y="175778"/>
                        <a:pt x="102381" y="177304"/>
                        <a:pt x="102163" y="178568"/>
                      </a:cubicBezTo>
                      <a:cubicBezTo>
                        <a:pt x="101989" y="179832"/>
                        <a:pt x="101640" y="180922"/>
                        <a:pt x="101161" y="181750"/>
                      </a:cubicBezTo>
                      <a:cubicBezTo>
                        <a:pt x="100681" y="182621"/>
                        <a:pt x="100158" y="183232"/>
                        <a:pt x="99504" y="183580"/>
                      </a:cubicBezTo>
                      <a:cubicBezTo>
                        <a:pt x="98895" y="183973"/>
                        <a:pt x="98197" y="184147"/>
                        <a:pt x="97456" y="184147"/>
                      </a:cubicBezTo>
                      <a:lnTo>
                        <a:pt x="9109" y="184147"/>
                      </a:lnTo>
                      <a:cubicBezTo>
                        <a:pt x="6930" y="184147"/>
                        <a:pt x="4882" y="183406"/>
                        <a:pt x="2920" y="181924"/>
                      </a:cubicBezTo>
                      <a:cubicBezTo>
                        <a:pt x="959" y="180442"/>
                        <a:pt x="0" y="177871"/>
                        <a:pt x="0" y="174166"/>
                      </a:cubicBezTo>
                      <a:lnTo>
                        <a:pt x="0" y="9981"/>
                      </a:lnTo>
                      <a:cubicBezTo>
                        <a:pt x="0" y="6276"/>
                        <a:pt x="959" y="3705"/>
                        <a:pt x="2920" y="2223"/>
                      </a:cubicBezTo>
                      <a:cubicBezTo>
                        <a:pt x="4882" y="741"/>
                        <a:pt x="6930" y="0"/>
                        <a:pt x="9109" y="0"/>
                      </a:cubicBezTo>
                      <a:lnTo>
                        <a:pt x="96454" y="0"/>
                      </a:lnTo>
                      <a:cubicBezTo>
                        <a:pt x="97195" y="0"/>
                        <a:pt x="97892" y="174"/>
                        <a:pt x="98502" y="567"/>
                      </a:cubicBezTo>
                      <a:cubicBezTo>
                        <a:pt x="99112" y="959"/>
                        <a:pt x="99635" y="1569"/>
                        <a:pt x="99984" y="2397"/>
                      </a:cubicBezTo>
                      <a:cubicBezTo>
                        <a:pt x="100376" y="3269"/>
                        <a:pt x="100681" y="4315"/>
                        <a:pt x="100899" y="5579"/>
                      </a:cubicBezTo>
                      <a:cubicBezTo>
                        <a:pt x="101117" y="6843"/>
                        <a:pt x="101248" y="8456"/>
                        <a:pt x="101248" y="10330"/>
                      </a:cubicBezTo>
                      <a:cubicBezTo>
                        <a:pt x="101248" y="12030"/>
                        <a:pt x="101117" y="13511"/>
                        <a:pt x="100899" y="14819"/>
                      </a:cubicBezTo>
                      <a:cubicBezTo>
                        <a:pt x="100681" y="16083"/>
                        <a:pt x="100333" y="17129"/>
                        <a:pt x="99984" y="17957"/>
                      </a:cubicBezTo>
                      <a:cubicBezTo>
                        <a:pt x="99592" y="18785"/>
                        <a:pt x="99112" y="19352"/>
                        <a:pt x="98502" y="19744"/>
                      </a:cubicBezTo>
                      <a:cubicBezTo>
                        <a:pt x="97892" y="20136"/>
                        <a:pt x="97195" y="20311"/>
                        <a:pt x="96454" y="20311"/>
                      </a:cubicBezTo>
                      <a:lnTo>
                        <a:pt x="24495" y="20311"/>
                      </a:lnTo>
                      <a:lnTo>
                        <a:pt x="24495" y="78061"/>
                      </a:lnTo>
                      <a:lnTo>
                        <a:pt x="86255" y="78061"/>
                      </a:lnTo>
                      <a:cubicBezTo>
                        <a:pt x="86996" y="78061"/>
                        <a:pt x="87693" y="78279"/>
                        <a:pt x="88303" y="78715"/>
                      </a:cubicBezTo>
                      <a:cubicBezTo>
                        <a:pt x="88913" y="79150"/>
                        <a:pt x="89436" y="79717"/>
                        <a:pt x="89872" y="80502"/>
                      </a:cubicBezTo>
                      <a:cubicBezTo>
                        <a:pt x="90308" y="81242"/>
                        <a:pt x="90613" y="82289"/>
                        <a:pt x="90787" y="83640"/>
                      </a:cubicBezTo>
                      <a:cubicBezTo>
                        <a:pt x="90962" y="84991"/>
                        <a:pt x="91093" y="86516"/>
                        <a:pt x="91093" y="88347"/>
                      </a:cubicBezTo>
                      <a:cubicBezTo>
                        <a:pt x="91093" y="90047"/>
                        <a:pt x="91006" y="91529"/>
                        <a:pt x="90787" y="92749"/>
                      </a:cubicBezTo>
                      <a:cubicBezTo>
                        <a:pt x="90613" y="93969"/>
                        <a:pt x="90308" y="94972"/>
                        <a:pt x="89872" y="95756"/>
                      </a:cubicBezTo>
                      <a:cubicBezTo>
                        <a:pt x="89436" y="96497"/>
                        <a:pt x="88913" y="97064"/>
                        <a:pt x="88303" y="97413"/>
                      </a:cubicBezTo>
                      <a:cubicBezTo>
                        <a:pt x="87693" y="97761"/>
                        <a:pt x="86996" y="97892"/>
                        <a:pt x="86255" y="97892"/>
                      </a:cubicBezTo>
                      <a:lnTo>
                        <a:pt x="24495" y="97892"/>
                      </a:lnTo>
                      <a:lnTo>
                        <a:pt x="24495" y="163749"/>
                      </a:lnTo>
                      <a:lnTo>
                        <a:pt x="97456" y="163749"/>
                      </a:lnTo>
                      <a:cubicBezTo>
                        <a:pt x="98197" y="163749"/>
                        <a:pt x="98895" y="163923"/>
                        <a:pt x="99504" y="164316"/>
                      </a:cubicBezTo>
                      <a:cubicBezTo>
                        <a:pt x="100115" y="164708"/>
                        <a:pt x="100681" y="165275"/>
                        <a:pt x="101161" y="166103"/>
                      </a:cubicBezTo>
                      <a:cubicBezTo>
                        <a:pt x="101640" y="166931"/>
                        <a:pt x="101945" y="167933"/>
                        <a:pt x="102163" y="169241"/>
                      </a:cubicBezTo>
                      <a:cubicBezTo>
                        <a:pt x="102338" y="170505"/>
                        <a:pt x="102469" y="172117"/>
                        <a:pt x="102469" y="173992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435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sl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5FF58683-DE4C-BCAE-A220-E929D1CC748A}"/>
                    </a:ext>
                  </a:extLst>
                </p:cNvPr>
                <p:cNvSpPr/>
                <p:nvPr/>
              </p:nvSpPr>
              <p:spPr>
                <a:xfrm>
                  <a:off x="6948741" y="5812551"/>
                  <a:ext cx="137685" cy="184931"/>
                </a:xfrm>
                <a:custGeom>
                  <a:avLst/>
                  <a:gdLst>
                    <a:gd name="csX0" fmla="*/ 137685 w 137685"/>
                    <a:gd name="csY0" fmla="*/ 10504 h 184931"/>
                    <a:gd name="csX1" fmla="*/ 137380 w 137685"/>
                    <a:gd name="csY1" fmla="*/ 15211 h 184931"/>
                    <a:gd name="csX2" fmla="*/ 136465 w 137685"/>
                    <a:gd name="csY2" fmla="*/ 18393 h 184931"/>
                    <a:gd name="csX3" fmla="*/ 134896 w 137685"/>
                    <a:gd name="csY3" fmla="*/ 20180 h 184931"/>
                    <a:gd name="csX4" fmla="*/ 132847 w 137685"/>
                    <a:gd name="csY4" fmla="*/ 20747 h 184931"/>
                    <a:gd name="csX5" fmla="*/ 81068 w 137685"/>
                    <a:gd name="csY5" fmla="*/ 20747 h 184931"/>
                    <a:gd name="csX6" fmla="*/ 81068 w 137685"/>
                    <a:gd name="csY6" fmla="*/ 180355 h 184931"/>
                    <a:gd name="csX7" fmla="*/ 80501 w 137685"/>
                    <a:gd name="csY7" fmla="*/ 182360 h 184931"/>
                    <a:gd name="csX8" fmla="*/ 78496 w 137685"/>
                    <a:gd name="csY8" fmla="*/ 183711 h 184931"/>
                    <a:gd name="csX9" fmla="*/ 74705 w 137685"/>
                    <a:gd name="csY9" fmla="*/ 184583 h 184931"/>
                    <a:gd name="csX10" fmla="*/ 68821 w 137685"/>
                    <a:gd name="csY10" fmla="*/ 184932 h 184931"/>
                    <a:gd name="csX11" fmla="*/ 62980 w 137685"/>
                    <a:gd name="csY11" fmla="*/ 184583 h 184931"/>
                    <a:gd name="csX12" fmla="*/ 59145 w 137685"/>
                    <a:gd name="csY12" fmla="*/ 183711 h 184931"/>
                    <a:gd name="csX13" fmla="*/ 57140 w 137685"/>
                    <a:gd name="csY13" fmla="*/ 182360 h 184931"/>
                    <a:gd name="csX14" fmla="*/ 56573 w 137685"/>
                    <a:gd name="csY14" fmla="*/ 180355 h 184931"/>
                    <a:gd name="csX15" fmla="*/ 56573 w 137685"/>
                    <a:gd name="csY15" fmla="*/ 20747 h 184931"/>
                    <a:gd name="csX16" fmla="*/ 4794 w 137685"/>
                    <a:gd name="csY16" fmla="*/ 20747 h 184931"/>
                    <a:gd name="csX17" fmla="*/ 2746 w 137685"/>
                    <a:gd name="csY17" fmla="*/ 20180 h 184931"/>
                    <a:gd name="csX18" fmla="*/ 1264 w 137685"/>
                    <a:gd name="csY18" fmla="*/ 18393 h 184931"/>
                    <a:gd name="csX19" fmla="*/ 348 w 137685"/>
                    <a:gd name="csY19" fmla="*/ 15211 h 184931"/>
                    <a:gd name="csX20" fmla="*/ 0 w 137685"/>
                    <a:gd name="csY20" fmla="*/ 10504 h 184931"/>
                    <a:gd name="csX21" fmla="*/ 348 w 137685"/>
                    <a:gd name="csY21" fmla="*/ 5753 h 184931"/>
                    <a:gd name="csX22" fmla="*/ 1264 w 137685"/>
                    <a:gd name="csY22" fmla="*/ 2397 h 184931"/>
                    <a:gd name="csX23" fmla="*/ 2746 w 137685"/>
                    <a:gd name="csY23" fmla="*/ 567 h 184931"/>
                    <a:gd name="csX24" fmla="*/ 4794 w 137685"/>
                    <a:gd name="csY24" fmla="*/ 0 h 184931"/>
                    <a:gd name="csX25" fmla="*/ 132847 w 137685"/>
                    <a:gd name="csY25" fmla="*/ 0 h 184931"/>
                    <a:gd name="csX26" fmla="*/ 134896 w 137685"/>
                    <a:gd name="csY26" fmla="*/ 567 h 184931"/>
                    <a:gd name="csX27" fmla="*/ 136465 w 137685"/>
                    <a:gd name="csY27" fmla="*/ 2397 h 184931"/>
                    <a:gd name="csX28" fmla="*/ 137380 w 137685"/>
                    <a:gd name="csY28" fmla="*/ 5753 h 184931"/>
                    <a:gd name="csX29" fmla="*/ 137685 w 137685"/>
                    <a:gd name="csY29" fmla="*/ 10504 h 184931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</a:cxnLst>
                  <a:rect l="l" t="t" r="r" b="b"/>
                  <a:pathLst>
                    <a:path w="137685" h="184931">
                      <a:moveTo>
                        <a:pt x="137685" y="10504"/>
                      </a:moveTo>
                      <a:cubicBezTo>
                        <a:pt x="137685" y="12291"/>
                        <a:pt x="137598" y="13860"/>
                        <a:pt x="137380" y="15211"/>
                      </a:cubicBezTo>
                      <a:cubicBezTo>
                        <a:pt x="137206" y="16519"/>
                        <a:pt x="136901" y="17608"/>
                        <a:pt x="136465" y="18393"/>
                      </a:cubicBezTo>
                      <a:cubicBezTo>
                        <a:pt x="136029" y="19221"/>
                        <a:pt x="135506" y="19788"/>
                        <a:pt x="134896" y="20180"/>
                      </a:cubicBezTo>
                      <a:cubicBezTo>
                        <a:pt x="134286" y="20572"/>
                        <a:pt x="133588" y="20747"/>
                        <a:pt x="132847" y="20747"/>
                      </a:cubicBezTo>
                      <a:lnTo>
                        <a:pt x="81068" y="20747"/>
                      </a:lnTo>
                      <a:lnTo>
                        <a:pt x="81068" y="180355"/>
                      </a:lnTo>
                      <a:cubicBezTo>
                        <a:pt x="81068" y="181096"/>
                        <a:pt x="80894" y="181793"/>
                        <a:pt x="80501" y="182360"/>
                      </a:cubicBezTo>
                      <a:cubicBezTo>
                        <a:pt x="80109" y="182927"/>
                        <a:pt x="79455" y="183362"/>
                        <a:pt x="78496" y="183711"/>
                      </a:cubicBezTo>
                      <a:cubicBezTo>
                        <a:pt x="77538" y="184060"/>
                        <a:pt x="76274" y="184321"/>
                        <a:pt x="74705" y="184583"/>
                      </a:cubicBezTo>
                      <a:cubicBezTo>
                        <a:pt x="73136" y="184801"/>
                        <a:pt x="71174" y="184932"/>
                        <a:pt x="68821" y="184932"/>
                      </a:cubicBezTo>
                      <a:cubicBezTo>
                        <a:pt x="66467" y="184932"/>
                        <a:pt x="64593" y="184801"/>
                        <a:pt x="62980" y="184583"/>
                      </a:cubicBezTo>
                      <a:cubicBezTo>
                        <a:pt x="61368" y="184365"/>
                        <a:pt x="60104" y="184060"/>
                        <a:pt x="59145" y="183711"/>
                      </a:cubicBezTo>
                      <a:cubicBezTo>
                        <a:pt x="58186" y="183362"/>
                        <a:pt x="57532" y="182927"/>
                        <a:pt x="57140" y="182360"/>
                      </a:cubicBezTo>
                      <a:cubicBezTo>
                        <a:pt x="56748" y="181793"/>
                        <a:pt x="56573" y="181140"/>
                        <a:pt x="56573" y="180355"/>
                      </a:cubicBezTo>
                      <a:lnTo>
                        <a:pt x="56573" y="20747"/>
                      </a:lnTo>
                      <a:lnTo>
                        <a:pt x="4794" y="20747"/>
                      </a:lnTo>
                      <a:cubicBezTo>
                        <a:pt x="4053" y="20747"/>
                        <a:pt x="3356" y="20572"/>
                        <a:pt x="2746" y="20180"/>
                      </a:cubicBezTo>
                      <a:cubicBezTo>
                        <a:pt x="2136" y="19788"/>
                        <a:pt x="1613" y="19221"/>
                        <a:pt x="1264" y="18393"/>
                      </a:cubicBezTo>
                      <a:cubicBezTo>
                        <a:pt x="871" y="17608"/>
                        <a:pt x="567" y="16519"/>
                        <a:pt x="348" y="15211"/>
                      </a:cubicBezTo>
                      <a:cubicBezTo>
                        <a:pt x="131" y="13904"/>
                        <a:pt x="0" y="12335"/>
                        <a:pt x="0" y="10504"/>
                      </a:cubicBezTo>
                      <a:cubicBezTo>
                        <a:pt x="0" y="8674"/>
                        <a:pt x="131" y="7104"/>
                        <a:pt x="348" y="5753"/>
                      </a:cubicBezTo>
                      <a:cubicBezTo>
                        <a:pt x="567" y="4402"/>
                        <a:pt x="915" y="3269"/>
                        <a:pt x="1264" y="2397"/>
                      </a:cubicBezTo>
                      <a:cubicBezTo>
                        <a:pt x="1656" y="1526"/>
                        <a:pt x="2136" y="915"/>
                        <a:pt x="2746" y="567"/>
                      </a:cubicBezTo>
                      <a:cubicBezTo>
                        <a:pt x="3356" y="174"/>
                        <a:pt x="4053" y="0"/>
                        <a:pt x="4794" y="0"/>
                      </a:cubicBezTo>
                      <a:lnTo>
                        <a:pt x="132847" y="0"/>
                      </a:lnTo>
                      <a:cubicBezTo>
                        <a:pt x="133588" y="0"/>
                        <a:pt x="134286" y="174"/>
                        <a:pt x="134896" y="567"/>
                      </a:cubicBezTo>
                      <a:cubicBezTo>
                        <a:pt x="135506" y="959"/>
                        <a:pt x="136029" y="1569"/>
                        <a:pt x="136465" y="2397"/>
                      </a:cubicBezTo>
                      <a:cubicBezTo>
                        <a:pt x="136901" y="3269"/>
                        <a:pt x="137206" y="4359"/>
                        <a:pt x="137380" y="5753"/>
                      </a:cubicBezTo>
                      <a:cubicBezTo>
                        <a:pt x="137554" y="7148"/>
                        <a:pt x="137685" y="8717"/>
                        <a:pt x="137685" y="10504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435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sl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F3FDE386-1AC3-2439-9C29-CCBE7D70E54D}"/>
                    </a:ext>
                  </a:extLst>
                </p:cNvPr>
                <p:cNvSpPr/>
                <p:nvPr/>
              </p:nvSpPr>
              <p:spPr>
                <a:xfrm>
                  <a:off x="6660295" y="5810895"/>
                  <a:ext cx="117897" cy="188897"/>
                </a:xfrm>
                <a:custGeom>
                  <a:avLst/>
                  <a:gdLst>
                    <a:gd name="csX0" fmla="*/ 117680 w 117897"/>
                    <a:gd name="csY0" fmla="*/ 182622 h 188897"/>
                    <a:gd name="csX1" fmla="*/ 117200 w 117897"/>
                    <a:gd name="csY1" fmla="*/ 184626 h 188897"/>
                    <a:gd name="csX2" fmla="*/ 115500 w 117897"/>
                    <a:gd name="csY2" fmla="*/ 185978 h 188897"/>
                    <a:gd name="csX3" fmla="*/ 112319 w 117897"/>
                    <a:gd name="csY3" fmla="*/ 186762 h 188897"/>
                    <a:gd name="csX4" fmla="*/ 107481 w 117897"/>
                    <a:gd name="csY4" fmla="*/ 187067 h 188897"/>
                    <a:gd name="csX5" fmla="*/ 102512 w 117897"/>
                    <a:gd name="csY5" fmla="*/ 186762 h 188897"/>
                    <a:gd name="csX6" fmla="*/ 99243 w 117897"/>
                    <a:gd name="csY6" fmla="*/ 185978 h 188897"/>
                    <a:gd name="csX7" fmla="*/ 97413 w 117897"/>
                    <a:gd name="csY7" fmla="*/ 184626 h 188897"/>
                    <a:gd name="csX8" fmla="*/ 96846 w 117897"/>
                    <a:gd name="csY8" fmla="*/ 182622 h 188897"/>
                    <a:gd name="csX9" fmla="*/ 96846 w 117897"/>
                    <a:gd name="csY9" fmla="*/ 165710 h 188897"/>
                    <a:gd name="csX10" fmla="*/ 75882 w 117897"/>
                    <a:gd name="csY10" fmla="*/ 182796 h 188897"/>
                    <a:gd name="csX11" fmla="*/ 52041 w 117897"/>
                    <a:gd name="csY11" fmla="*/ 188898 h 188897"/>
                    <a:gd name="csX12" fmla="*/ 27982 w 117897"/>
                    <a:gd name="csY12" fmla="*/ 183406 h 188897"/>
                    <a:gd name="csX13" fmla="*/ 11855 w 117897"/>
                    <a:gd name="csY13" fmla="*/ 168587 h 188897"/>
                    <a:gd name="csX14" fmla="*/ 2833 w 117897"/>
                    <a:gd name="csY14" fmla="*/ 146664 h 188897"/>
                    <a:gd name="csX15" fmla="*/ 0 w 117897"/>
                    <a:gd name="csY15" fmla="*/ 120121 h 188897"/>
                    <a:gd name="csX16" fmla="*/ 3574 w 117897"/>
                    <a:gd name="csY16" fmla="*/ 90308 h 188897"/>
                    <a:gd name="csX17" fmla="*/ 14122 w 117897"/>
                    <a:gd name="csY17" fmla="*/ 67600 h 188897"/>
                    <a:gd name="csX18" fmla="*/ 31425 w 117897"/>
                    <a:gd name="csY18" fmla="*/ 53174 h 188897"/>
                    <a:gd name="csX19" fmla="*/ 55266 w 117897"/>
                    <a:gd name="csY19" fmla="*/ 48118 h 188897"/>
                    <a:gd name="csX20" fmla="*/ 75838 w 117897"/>
                    <a:gd name="csY20" fmla="*/ 53043 h 188897"/>
                    <a:gd name="csX21" fmla="*/ 94274 w 117897"/>
                    <a:gd name="csY21" fmla="*/ 67470 h 188897"/>
                    <a:gd name="csX22" fmla="*/ 94274 w 117897"/>
                    <a:gd name="csY22" fmla="*/ 4577 h 188897"/>
                    <a:gd name="csX23" fmla="*/ 94754 w 117897"/>
                    <a:gd name="csY23" fmla="*/ 2659 h 188897"/>
                    <a:gd name="csX24" fmla="*/ 96672 w 117897"/>
                    <a:gd name="csY24" fmla="*/ 1221 h 188897"/>
                    <a:gd name="csX25" fmla="*/ 100289 w 117897"/>
                    <a:gd name="csY25" fmla="*/ 349 h 188897"/>
                    <a:gd name="csX26" fmla="*/ 105912 w 117897"/>
                    <a:gd name="csY26" fmla="*/ 0 h 188897"/>
                    <a:gd name="csX27" fmla="*/ 111752 w 117897"/>
                    <a:gd name="csY27" fmla="*/ 349 h 188897"/>
                    <a:gd name="csX28" fmla="*/ 115326 w 117897"/>
                    <a:gd name="csY28" fmla="*/ 1221 h 188897"/>
                    <a:gd name="csX29" fmla="*/ 117244 w 117897"/>
                    <a:gd name="csY29" fmla="*/ 2659 h 188897"/>
                    <a:gd name="csX30" fmla="*/ 117898 w 117897"/>
                    <a:gd name="csY30" fmla="*/ 4577 h 188897"/>
                    <a:gd name="csX31" fmla="*/ 117898 w 117897"/>
                    <a:gd name="csY31" fmla="*/ 182578 h 188897"/>
                    <a:gd name="csX32" fmla="*/ 94100 w 117897"/>
                    <a:gd name="csY32" fmla="*/ 92575 h 188897"/>
                    <a:gd name="csX33" fmla="*/ 75664 w 117897"/>
                    <a:gd name="csY33" fmla="*/ 74574 h 188897"/>
                    <a:gd name="csX34" fmla="*/ 57097 w 117897"/>
                    <a:gd name="csY34" fmla="*/ 68385 h 188897"/>
                    <a:gd name="csX35" fmla="*/ 41885 w 117897"/>
                    <a:gd name="csY35" fmla="*/ 72656 h 188897"/>
                    <a:gd name="csX36" fmla="*/ 31730 w 117897"/>
                    <a:gd name="csY36" fmla="*/ 83901 h 188897"/>
                    <a:gd name="csX37" fmla="*/ 26020 w 117897"/>
                    <a:gd name="csY37" fmla="*/ 99679 h 188897"/>
                    <a:gd name="csX38" fmla="*/ 24234 w 117897"/>
                    <a:gd name="csY38" fmla="*/ 117593 h 188897"/>
                    <a:gd name="csX39" fmla="*/ 25715 w 117897"/>
                    <a:gd name="csY39" fmla="*/ 136508 h 188897"/>
                    <a:gd name="csX40" fmla="*/ 30902 w 117897"/>
                    <a:gd name="csY40" fmla="*/ 152940 h 188897"/>
                    <a:gd name="csX41" fmla="*/ 40709 w 117897"/>
                    <a:gd name="csY41" fmla="*/ 164446 h 188897"/>
                    <a:gd name="csX42" fmla="*/ 56094 w 117897"/>
                    <a:gd name="csY42" fmla="*/ 168805 h 188897"/>
                    <a:gd name="csX43" fmla="*/ 65116 w 117897"/>
                    <a:gd name="csY43" fmla="*/ 167541 h 188897"/>
                    <a:gd name="csX44" fmla="*/ 74008 w 117897"/>
                    <a:gd name="csY44" fmla="*/ 163270 h 188897"/>
                    <a:gd name="csX45" fmla="*/ 83553 w 117897"/>
                    <a:gd name="csY45" fmla="*/ 155512 h 188897"/>
                    <a:gd name="csX46" fmla="*/ 94100 w 117897"/>
                    <a:gd name="csY46" fmla="*/ 143787 h 188897"/>
                    <a:gd name="csX47" fmla="*/ 94100 w 117897"/>
                    <a:gd name="csY47" fmla="*/ 92575 h 188897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  <a:cxn ang="0">
                      <a:pos x="csX10" y="csY10"/>
                    </a:cxn>
                    <a:cxn ang="0">
                      <a:pos x="csX11" y="csY11"/>
                    </a:cxn>
                    <a:cxn ang="0">
                      <a:pos x="csX12" y="csY12"/>
                    </a:cxn>
                    <a:cxn ang="0">
                      <a:pos x="csX13" y="csY13"/>
                    </a:cxn>
                    <a:cxn ang="0">
                      <a:pos x="csX14" y="csY14"/>
                    </a:cxn>
                    <a:cxn ang="0">
                      <a:pos x="csX15" y="csY15"/>
                    </a:cxn>
                    <a:cxn ang="0">
                      <a:pos x="csX16" y="csY16"/>
                    </a:cxn>
                    <a:cxn ang="0">
                      <a:pos x="csX17" y="csY17"/>
                    </a:cxn>
                    <a:cxn ang="0">
                      <a:pos x="csX18" y="csY18"/>
                    </a:cxn>
                    <a:cxn ang="0">
                      <a:pos x="csX19" y="csY19"/>
                    </a:cxn>
                    <a:cxn ang="0">
                      <a:pos x="csX20" y="csY20"/>
                    </a:cxn>
                    <a:cxn ang="0">
                      <a:pos x="csX21" y="csY21"/>
                    </a:cxn>
                    <a:cxn ang="0">
                      <a:pos x="csX22" y="csY22"/>
                    </a:cxn>
                    <a:cxn ang="0">
                      <a:pos x="csX23" y="csY23"/>
                    </a:cxn>
                    <a:cxn ang="0">
                      <a:pos x="csX24" y="csY24"/>
                    </a:cxn>
                    <a:cxn ang="0">
                      <a:pos x="csX25" y="csY25"/>
                    </a:cxn>
                    <a:cxn ang="0">
                      <a:pos x="csX26" y="csY26"/>
                    </a:cxn>
                    <a:cxn ang="0">
                      <a:pos x="csX27" y="csY27"/>
                    </a:cxn>
                    <a:cxn ang="0">
                      <a:pos x="csX28" y="csY28"/>
                    </a:cxn>
                    <a:cxn ang="0">
                      <a:pos x="csX29" y="csY29"/>
                    </a:cxn>
                    <a:cxn ang="0">
                      <a:pos x="csX30" y="csY30"/>
                    </a:cxn>
                    <a:cxn ang="0">
                      <a:pos x="csX31" y="csY31"/>
                    </a:cxn>
                    <a:cxn ang="0">
                      <a:pos x="csX32" y="csY32"/>
                    </a:cxn>
                    <a:cxn ang="0">
                      <a:pos x="csX33" y="csY33"/>
                    </a:cxn>
                    <a:cxn ang="0">
                      <a:pos x="csX34" y="csY34"/>
                    </a:cxn>
                    <a:cxn ang="0">
                      <a:pos x="csX35" y="csY35"/>
                    </a:cxn>
                    <a:cxn ang="0">
                      <a:pos x="csX36" y="csY36"/>
                    </a:cxn>
                    <a:cxn ang="0">
                      <a:pos x="csX37" y="csY37"/>
                    </a:cxn>
                    <a:cxn ang="0">
                      <a:pos x="csX38" y="csY38"/>
                    </a:cxn>
                    <a:cxn ang="0">
                      <a:pos x="csX39" y="csY39"/>
                    </a:cxn>
                    <a:cxn ang="0">
                      <a:pos x="csX40" y="csY40"/>
                    </a:cxn>
                    <a:cxn ang="0">
                      <a:pos x="csX41" y="csY41"/>
                    </a:cxn>
                    <a:cxn ang="0">
                      <a:pos x="csX42" y="csY42"/>
                    </a:cxn>
                    <a:cxn ang="0">
                      <a:pos x="csX43" y="csY43"/>
                    </a:cxn>
                    <a:cxn ang="0">
                      <a:pos x="csX44" y="csY44"/>
                    </a:cxn>
                    <a:cxn ang="0">
                      <a:pos x="csX45" y="csY45"/>
                    </a:cxn>
                    <a:cxn ang="0">
                      <a:pos x="csX46" y="csY46"/>
                    </a:cxn>
                    <a:cxn ang="0">
                      <a:pos x="csX47" y="csY47"/>
                    </a:cxn>
                  </a:cxnLst>
                  <a:rect l="l" t="t" r="r" b="b"/>
                  <a:pathLst>
                    <a:path w="117897" h="188897">
                      <a:moveTo>
                        <a:pt x="117680" y="182622"/>
                      </a:moveTo>
                      <a:cubicBezTo>
                        <a:pt x="117680" y="183362"/>
                        <a:pt x="117505" y="184060"/>
                        <a:pt x="117200" y="184626"/>
                      </a:cubicBezTo>
                      <a:cubicBezTo>
                        <a:pt x="116852" y="185193"/>
                        <a:pt x="116285" y="185629"/>
                        <a:pt x="115500" y="185978"/>
                      </a:cubicBezTo>
                      <a:cubicBezTo>
                        <a:pt x="114673" y="186326"/>
                        <a:pt x="113626" y="186588"/>
                        <a:pt x="112319" y="186762"/>
                      </a:cubicBezTo>
                      <a:cubicBezTo>
                        <a:pt x="111011" y="186936"/>
                        <a:pt x="109399" y="187067"/>
                        <a:pt x="107481" y="187067"/>
                      </a:cubicBezTo>
                      <a:cubicBezTo>
                        <a:pt x="105476" y="187067"/>
                        <a:pt x="103820" y="186980"/>
                        <a:pt x="102512" y="186762"/>
                      </a:cubicBezTo>
                      <a:cubicBezTo>
                        <a:pt x="101205" y="186588"/>
                        <a:pt x="100115" y="186326"/>
                        <a:pt x="99243" y="185978"/>
                      </a:cubicBezTo>
                      <a:cubicBezTo>
                        <a:pt x="98372" y="185629"/>
                        <a:pt x="97762" y="185193"/>
                        <a:pt x="97413" y="184626"/>
                      </a:cubicBezTo>
                      <a:cubicBezTo>
                        <a:pt x="97020" y="184060"/>
                        <a:pt x="96846" y="183406"/>
                        <a:pt x="96846" y="182622"/>
                      </a:cubicBezTo>
                      <a:lnTo>
                        <a:pt x="96846" y="165710"/>
                      </a:lnTo>
                      <a:cubicBezTo>
                        <a:pt x="90091" y="173033"/>
                        <a:pt x="83117" y="178699"/>
                        <a:pt x="75882" y="182796"/>
                      </a:cubicBezTo>
                      <a:cubicBezTo>
                        <a:pt x="68646" y="186849"/>
                        <a:pt x="60671" y="188898"/>
                        <a:pt x="52041" y="188898"/>
                      </a:cubicBezTo>
                      <a:cubicBezTo>
                        <a:pt x="42670" y="188898"/>
                        <a:pt x="34650" y="187067"/>
                        <a:pt x="27982" y="183406"/>
                      </a:cubicBezTo>
                      <a:cubicBezTo>
                        <a:pt x="21357" y="179745"/>
                        <a:pt x="15952" y="174820"/>
                        <a:pt x="11855" y="168587"/>
                      </a:cubicBezTo>
                      <a:cubicBezTo>
                        <a:pt x="7715" y="162398"/>
                        <a:pt x="4707" y="155076"/>
                        <a:pt x="2833" y="146664"/>
                      </a:cubicBezTo>
                      <a:cubicBezTo>
                        <a:pt x="915" y="138252"/>
                        <a:pt x="0" y="129448"/>
                        <a:pt x="0" y="120121"/>
                      </a:cubicBezTo>
                      <a:cubicBezTo>
                        <a:pt x="0" y="109137"/>
                        <a:pt x="1177" y="99200"/>
                        <a:pt x="3574" y="90308"/>
                      </a:cubicBezTo>
                      <a:cubicBezTo>
                        <a:pt x="5928" y="81460"/>
                        <a:pt x="9458" y="73877"/>
                        <a:pt x="14122" y="67600"/>
                      </a:cubicBezTo>
                      <a:cubicBezTo>
                        <a:pt x="18785" y="61324"/>
                        <a:pt x="24538" y="56530"/>
                        <a:pt x="31425" y="53174"/>
                      </a:cubicBezTo>
                      <a:cubicBezTo>
                        <a:pt x="38311" y="49818"/>
                        <a:pt x="46244" y="48118"/>
                        <a:pt x="55266" y="48118"/>
                      </a:cubicBezTo>
                      <a:cubicBezTo>
                        <a:pt x="62763" y="48118"/>
                        <a:pt x="69605" y="49774"/>
                        <a:pt x="75838" y="53043"/>
                      </a:cubicBezTo>
                      <a:cubicBezTo>
                        <a:pt x="82027" y="56312"/>
                        <a:pt x="88173" y="61150"/>
                        <a:pt x="94274" y="67470"/>
                      </a:cubicBezTo>
                      <a:lnTo>
                        <a:pt x="94274" y="4577"/>
                      </a:lnTo>
                      <a:cubicBezTo>
                        <a:pt x="94274" y="3923"/>
                        <a:pt x="94449" y="3269"/>
                        <a:pt x="94754" y="2659"/>
                      </a:cubicBezTo>
                      <a:cubicBezTo>
                        <a:pt x="95103" y="2049"/>
                        <a:pt x="95713" y="1569"/>
                        <a:pt x="96672" y="1221"/>
                      </a:cubicBezTo>
                      <a:cubicBezTo>
                        <a:pt x="97631" y="872"/>
                        <a:pt x="98808" y="610"/>
                        <a:pt x="100289" y="349"/>
                      </a:cubicBezTo>
                      <a:cubicBezTo>
                        <a:pt x="101771" y="131"/>
                        <a:pt x="103645" y="0"/>
                        <a:pt x="105912" y="0"/>
                      </a:cubicBezTo>
                      <a:cubicBezTo>
                        <a:pt x="108178" y="0"/>
                        <a:pt x="110227" y="131"/>
                        <a:pt x="111752" y="349"/>
                      </a:cubicBezTo>
                      <a:cubicBezTo>
                        <a:pt x="113278" y="567"/>
                        <a:pt x="114454" y="872"/>
                        <a:pt x="115326" y="1221"/>
                      </a:cubicBezTo>
                      <a:cubicBezTo>
                        <a:pt x="116198" y="1569"/>
                        <a:pt x="116808" y="2049"/>
                        <a:pt x="117244" y="2659"/>
                      </a:cubicBezTo>
                      <a:cubicBezTo>
                        <a:pt x="117680" y="3269"/>
                        <a:pt x="117898" y="3923"/>
                        <a:pt x="117898" y="4577"/>
                      </a:cubicBezTo>
                      <a:lnTo>
                        <a:pt x="117898" y="182578"/>
                      </a:lnTo>
                      <a:close/>
                      <a:moveTo>
                        <a:pt x="94100" y="92575"/>
                      </a:moveTo>
                      <a:cubicBezTo>
                        <a:pt x="87737" y="84686"/>
                        <a:pt x="81591" y="78715"/>
                        <a:pt x="75664" y="74574"/>
                      </a:cubicBezTo>
                      <a:cubicBezTo>
                        <a:pt x="69736" y="70433"/>
                        <a:pt x="63547" y="68385"/>
                        <a:pt x="57097" y="68385"/>
                      </a:cubicBezTo>
                      <a:cubicBezTo>
                        <a:pt x="51125" y="68385"/>
                        <a:pt x="46026" y="69823"/>
                        <a:pt x="41885" y="72656"/>
                      </a:cubicBezTo>
                      <a:cubicBezTo>
                        <a:pt x="37701" y="75489"/>
                        <a:pt x="34302" y="79238"/>
                        <a:pt x="31730" y="83901"/>
                      </a:cubicBezTo>
                      <a:cubicBezTo>
                        <a:pt x="29115" y="88565"/>
                        <a:pt x="27241" y="93795"/>
                        <a:pt x="26020" y="99679"/>
                      </a:cubicBezTo>
                      <a:cubicBezTo>
                        <a:pt x="24844" y="105563"/>
                        <a:pt x="24234" y="111534"/>
                        <a:pt x="24234" y="117593"/>
                      </a:cubicBezTo>
                      <a:cubicBezTo>
                        <a:pt x="24234" y="124043"/>
                        <a:pt x="24713" y="130363"/>
                        <a:pt x="25715" y="136508"/>
                      </a:cubicBezTo>
                      <a:cubicBezTo>
                        <a:pt x="26718" y="142654"/>
                        <a:pt x="28461" y="148146"/>
                        <a:pt x="30902" y="152940"/>
                      </a:cubicBezTo>
                      <a:cubicBezTo>
                        <a:pt x="33386" y="157734"/>
                        <a:pt x="36655" y="161570"/>
                        <a:pt x="40709" y="164446"/>
                      </a:cubicBezTo>
                      <a:cubicBezTo>
                        <a:pt x="44806" y="167323"/>
                        <a:pt x="49905" y="168805"/>
                        <a:pt x="56094" y="168805"/>
                      </a:cubicBezTo>
                      <a:cubicBezTo>
                        <a:pt x="59232" y="168805"/>
                        <a:pt x="62240" y="168369"/>
                        <a:pt x="65116" y="167541"/>
                      </a:cubicBezTo>
                      <a:cubicBezTo>
                        <a:pt x="67993" y="166669"/>
                        <a:pt x="70957" y="165275"/>
                        <a:pt x="74008" y="163270"/>
                      </a:cubicBezTo>
                      <a:cubicBezTo>
                        <a:pt x="77059" y="161265"/>
                        <a:pt x="80197" y="158693"/>
                        <a:pt x="83553" y="155512"/>
                      </a:cubicBezTo>
                      <a:cubicBezTo>
                        <a:pt x="86865" y="152330"/>
                        <a:pt x="90396" y="148407"/>
                        <a:pt x="94100" y="143787"/>
                      </a:cubicBezTo>
                      <a:lnTo>
                        <a:pt x="94100" y="92575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435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sl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9A4A4B9D-84E3-4E17-4182-B2548944B515}"/>
                    </a:ext>
                  </a:extLst>
                </p:cNvPr>
                <p:cNvSpPr/>
                <p:nvPr/>
              </p:nvSpPr>
              <p:spPr>
                <a:xfrm>
                  <a:off x="7761602" y="5789669"/>
                  <a:ext cx="8542" cy="240894"/>
                </a:xfrm>
                <a:custGeom>
                  <a:avLst/>
                  <a:gdLst>
                    <a:gd name="csX0" fmla="*/ 4271 w 8542"/>
                    <a:gd name="csY0" fmla="*/ 240895 h 240894"/>
                    <a:gd name="csX1" fmla="*/ 0 w 8542"/>
                    <a:gd name="csY1" fmla="*/ 236623 h 240894"/>
                    <a:gd name="csX2" fmla="*/ 0 w 8542"/>
                    <a:gd name="csY2" fmla="*/ 4271 h 240894"/>
                    <a:gd name="csX3" fmla="*/ 4271 w 8542"/>
                    <a:gd name="csY3" fmla="*/ 0 h 240894"/>
                    <a:gd name="csX4" fmla="*/ 8543 w 8542"/>
                    <a:gd name="csY4" fmla="*/ 4271 h 240894"/>
                    <a:gd name="csX5" fmla="*/ 8543 w 8542"/>
                    <a:gd name="csY5" fmla="*/ 236623 h 240894"/>
                    <a:gd name="csX6" fmla="*/ 4271 w 8542"/>
                    <a:gd name="csY6" fmla="*/ 240895 h 240894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8542" h="240894">
                      <a:moveTo>
                        <a:pt x="4271" y="240895"/>
                      </a:moveTo>
                      <a:cubicBezTo>
                        <a:pt x="1918" y="240895"/>
                        <a:pt x="0" y="238977"/>
                        <a:pt x="0" y="236623"/>
                      </a:cubicBezTo>
                      <a:lnTo>
                        <a:pt x="0" y="4271"/>
                      </a:lnTo>
                      <a:cubicBezTo>
                        <a:pt x="0" y="1918"/>
                        <a:pt x="1918" y="0"/>
                        <a:pt x="4271" y="0"/>
                      </a:cubicBezTo>
                      <a:cubicBezTo>
                        <a:pt x="6625" y="0"/>
                        <a:pt x="8543" y="1918"/>
                        <a:pt x="8543" y="4271"/>
                      </a:cubicBezTo>
                      <a:lnTo>
                        <a:pt x="8543" y="236623"/>
                      </a:lnTo>
                      <a:cubicBezTo>
                        <a:pt x="8543" y="238977"/>
                        <a:pt x="6625" y="240895"/>
                        <a:pt x="4271" y="240895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4354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sl"/>
                </a:p>
              </p:txBody>
            </p:sp>
          </p:grpSp>
        </p:grpSp>
      </p:grpSp>
      <p:grpSp>
        <p:nvGrpSpPr>
          <p:cNvPr id="64" name="Graphic 41">
            <a:extLst>
              <a:ext uri="{FF2B5EF4-FFF2-40B4-BE49-F238E27FC236}">
                <a16:creationId xmlns:a16="http://schemas.microsoft.com/office/drawing/2014/main" id="{4F99CA5D-FB5A-BE6E-A1EB-A3831670D4BB}"/>
              </a:ext>
            </a:extLst>
          </p:cNvPr>
          <p:cNvGrpSpPr/>
          <p:nvPr/>
        </p:nvGrpSpPr>
        <p:grpSpPr>
          <a:xfrm>
            <a:off x="3662646" y="4578920"/>
            <a:ext cx="4876034" cy="898462"/>
            <a:chOff x="3662646" y="4578920"/>
            <a:chExt cx="4876034" cy="898462"/>
          </a:xfrm>
          <a:solidFill>
            <a:schemeClr val="bg1"/>
          </a:solidFill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709290D-8A1B-EB52-7719-FCD8B8996329}"/>
                </a:ext>
              </a:extLst>
            </p:cNvPr>
            <p:cNvSpPr/>
            <p:nvPr/>
          </p:nvSpPr>
          <p:spPr>
            <a:xfrm>
              <a:off x="3662646" y="4590208"/>
              <a:ext cx="677311" cy="887043"/>
            </a:xfrm>
            <a:custGeom>
              <a:avLst/>
              <a:gdLst>
                <a:gd name="csX0" fmla="*/ 229998 w 677311"/>
                <a:gd name="csY0" fmla="*/ 759470 h 887043"/>
                <a:gd name="csX1" fmla="*/ 353823 w 677311"/>
                <a:gd name="csY1" fmla="*/ 845376 h 887043"/>
                <a:gd name="csX2" fmla="*/ 428397 w 677311"/>
                <a:gd name="csY2" fmla="*/ 845376 h 887043"/>
                <a:gd name="csX3" fmla="*/ 645713 w 677311"/>
                <a:gd name="csY3" fmla="*/ 640657 h 887043"/>
                <a:gd name="csX4" fmla="*/ 677312 w 677311"/>
                <a:gd name="csY4" fmla="*/ 640657 h 887043"/>
                <a:gd name="csX5" fmla="*/ 636865 w 677311"/>
                <a:gd name="csY5" fmla="*/ 887043 h 887043"/>
                <a:gd name="csX6" fmla="*/ 0 w 677311"/>
                <a:gd name="csY6" fmla="*/ 887043 h 887043"/>
                <a:gd name="csX7" fmla="*/ 0 w 677311"/>
                <a:gd name="csY7" fmla="*/ 852916 h 887043"/>
                <a:gd name="csX8" fmla="*/ 111185 w 677311"/>
                <a:gd name="csY8" fmla="*/ 763218 h 887043"/>
                <a:gd name="csX9" fmla="*/ 111185 w 677311"/>
                <a:gd name="csY9" fmla="*/ 123825 h 887043"/>
                <a:gd name="csX10" fmla="*/ 0 w 677311"/>
                <a:gd name="csY10" fmla="*/ 34127 h 887043"/>
                <a:gd name="csX11" fmla="*/ 0 w 677311"/>
                <a:gd name="csY11" fmla="*/ 0 h 887043"/>
                <a:gd name="csX12" fmla="*/ 341184 w 677311"/>
                <a:gd name="csY12" fmla="*/ 0 h 887043"/>
                <a:gd name="csX13" fmla="*/ 341184 w 677311"/>
                <a:gd name="csY13" fmla="*/ 34127 h 887043"/>
                <a:gd name="csX14" fmla="*/ 229998 w 677311"/>
                <a:gd name="csY14" fmla="*/ 123825 h 887043"/>
                <a:gd name="csX15" fmla="*/ 229998 w 677311"/>
                <a:gd name="csY15" fmla="*/ 759426 h 88704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677311" h="887043">
                  <a:moveTo>
                    <a:pt x="229998" y="759470"/>
                  </a:moveTo>
                  <a:cubicBezTo>
                    <a:pt x="229998" y="827680"/>
                    <a:pt x="266653" y="845376"/>
                    <a:pt x="353823" y="845376"/>
                  </a:cubicBezTo>
                  <a:lnTo>
                    <a:pt x="428397" y="845376"/>
                  </a:lnTo>
                  <a:cubicBezTo>
                    <a:pt x="535791" y="845376"/>
                    <a:pt x="577502" y="772066"/>
                    <a:pt x="645713" y="640657"/>
                  </a:cubicBezTo>
                  <a:lnTo>
                    <a:pt x="677312" y="640657"/>
                  </a:lnTo>
                  <a:lnTo>
                    <a:pt x="636865" y="887043"/>
                  </a:lnTo>
                  <a:lnTo>
                    <a:pt x="0" y="887043"/>
                  </a:lnTo>
                  <a:lnTo>
                    <a:pt x="0" y="852916"/>
                  </a:lnTo>
                  <a:cubicBezTo>
                    <a:pt x="93490" y="841540"/>
                    <a:pt x="111185" y="835221"/>
                    <a:pt x="111185" y="763218"/>
                  </a:cubicBezTo>
                  <a:lnTo>
                    <a:pt x="111185" y="123825"/>
                  </a:lnTo>
                  <a:cubicBezTo>
                    <a:pt x="111185" y="51779"/>
                    <a:pt x="93490" y="45503"/>
                    <a:pt x="0" y="34127"/>
                  </a:cubicBezTo>
                  <a:lnTo>
                    <a:pt x="0" y="0"/>
                  </a:lnTo>
                  <a:lnTo>
                    <a:pt x="341184" y="0"/>
                  </a:lnTo>
                  <a:lnTo>
                    <a:pt x="341184" y="34127"/>
                  </a:lnTo>
                  <a:cubicBezTo>
                    <a:pt x="247694" y="45503"/>
                    <a:pt x="229998" y="51823"/>
                    <a:pt x="229998" y="123825"/>
                  </a:cubicBezTo>
                  <a:lnTo>
                    <a:pt x="229998" y="759426"/>
                  </a:lnTo>
                  <a:close/>
                </a:path>
              </a:pathLst>
            </a:custGeom>
            <a:solidFill>
              <a:schemeClr val="bg1"/>
            </a:solidFill>
            <a:ln w="4354" cap="flat">
              <a:noFill/>
              <a:prstDash val="solid"/>
              <a:miter/>
            </a:ln>
          </p:spPr>
          <p:txBody>
            <a:bodyPr/>
            <a:lstStyle/>
            <a:p>
              <a:endParaRPr lang="sl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517085C-6272-61AF-2F47-08C49B75FCE6}"/>
                </a:ext>
              </a:extLst>
            </p:cNvPr>
            <p:cNvSpPr/>
            <p:nvPr/>
          </p:nvSpPr>
          <p:spPr>
            <a:xfrm>
              <a:off x="4397969" y="4590295"/>
              <a:ext cx="712702" cy="887086"/>
            </a:xfrm>
            <a:custGeom>
              <a:avLst/>
              <a:gdLst>
                <a:gd name="csX0" fmla="*/ 87 w 712702"/>
                <a:gd name="csY0" fmla="*/ 852916 h 887086"/>
                <a:gd name="csX1" fmla="*/ 111273 w 712702"/>
                <a:gd name="csY1" fmla="*/ 763218 h 887086"/>
                <a:gd name="csX2" fmla="*/ 111273 w 712702"/>
                <a:gd name="csY2" fmla="*/ 123825 h 887086"/>
                <a:gd name="csX3" fmla="*/ 87 w 712702"/>
                <a:gd name="csY3" fmla="*/ 34127 h 887086"/>
                <a:gd name="csX4" fmla="*/ 87 w 712702"/>
                <a:gd name="csY4" fmla="*/ 0 h 887086"/>
                <a:gd name="csX5" fmla="*/ 659703 w 712702"/>
                <a:gd name="csY5" fmla="*/ 0 h 887086"/>
                <a:gd name="csX6" fmla="*/ 666023 w 712702"/>
                <a:gd name="csY6" fmla="*/ 211039 h 887086"/>
                <a:gd name="csX7" fmla="*/ 640744 w 712702"/>
                <a:gd name="csY7" fmla="*/ 211039 h 887086"/>
                <a:gd name="csX8" fmla="*/ 456248 w 712702"/>
                <a:gd name="csY8" fmla="*/ 41711 h 887086"/>
                <a:gd name="csX9" fmla="*/ 230042 w 712702"/>
                <a:gd name="csY9" fmla="*/ 41711 h 887086"/>
                <a:gd name="csX10" fmla="*/ 230042 w 712702"/>
                <a:gd name="csY10" fmla="*/ 408174 h 887086"/>
                <a:gd name="csX11" fmla="*/ 430969 w 712702"/>
                <a:gd name="csY11" fmla="*/ 408174 h 887086"/>
                <a:gd name="csX12" fmla="*/ 520667 w 712702"/>
                <a:gd name="csY12" fmla="*/ 294461 h 887086"/>
                <a:gd name="csX13" fmla="*/ 554794 w 712702"/>
                <a:gd name="csY13" fmla="*/ 294461 h 887086"/>
                <a:gd name="csX14" fmla="*/ 554794 w 712702"/>
                <a:gd name="csY14" fmla="*/ 563598 h 887086"/>
                <a:gd name="csX15" fmla="*/ 520667 w 712702"/>
                <a:gd name="csY15" fmla="*/ 563598 h 887086"/>
                <a:gd name="csX16" fmla="*/ 430969 w 712702"/>
                <a:gd name="csY16" fmla="*/ 449885 h 887086"/>
                <a:gd name="csX17" fmla="*/ 230042 w 712702"/>
                <a:gd name="csY17" fmla="*/ 449885 h 887086"/>
                <a:gd name="csX18" fmla="*/ 230042 w 712702"/>
                <a:gd name="csY18" fmla="*/ 759470 h 887086"/>
                <a:gd name="csX19" fmla="*/ 353867 w 712702"/>
                <a:gd name="csY19" fmla="*/ 845376 h 887086"/>
                <a:gd name="csX20" fmla="*/ 470108 w 712702"/>
                <a:gd name="csY20" fmla="*/ 845376 h 887086"/>
                <a:gd name="csX21" fmla="*/ 682368 w 712702"/>
                <a:gd name="csY21" fmla="*/ 659616 h 887086"/>
                <a:gd name="csX22" fmla="*/ 712703 w 712702"/>
                <a:gd name="csY22" fmla="*/ 659616 h 887086"/>
                <a:gd name="csX23" fmla="*/ 674784 w 712702"/>
                <a:gd name="csY23" fmla="*/ 887087 h 887086"/>
                <a:gd name="csX24" fmla="*/ 0 w 712702"/>
                <a:gd name="csY24" fmla="*/ 887087 h 887086"/>
                <a:gd name="csX25" fmla="*/ 0 w 712702"/>
                <a:gd name="csY25" fmla="*/ 852960 h 8870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712702" h="887086">
                  <a:moveTo>
                    <a:pt x="87" y="852916"/>
                  </a:moveTo>
                  <a:cubicBezTo>
                    <a:pt x="93577" y="841540"/>
                    <a:pt x="111273" y="835221"/>
                    <a:pt x="111273" y="763218"/>
                  </a:cubicBezTo>
                  <a:lnTo>
                    <a:pt x="111273" y="123825"/>
                  </a:lnTo>
                  <a:cubicBezTo>
                    <a:pt x="111273" y="51779"/>
                    <a:pt x="93577" y="45503"/>
                    <a:pt x="87" y="34127"/>
                  </a:cubicBezTo>
                  <a:lnTo>
                    <a:pt x="87" y="0"/>
                  </a:lnTo>
                  <a:lnTo>
                    <a:pt x="659703" y="0"/>
                  </a:lnTo>
                  <a:lnTo>
                    <a:pt x="666023" y="211039"/>
                  </a:lnTo>
                  <a:lnTo>
                    <a:pt x="640744" y="211039"/>
                  </a:lnTo>
                  <a:cubicBezTo>
                    <a:pt x="583865" y="75838"/>
                    <a:pt x="543418" y="41711"/>
                    <a:pt x="456248" y="41711"/>
                  </a:cubicBezTo>
                  <a:lnTo>
                    <a:pt x="230042" y="41711"/>
                  </a:lnTo>
                  <a:lnTo>
                    <a:pt x="230042" y="408174"/>
                  </a:lnTo>
                  <a:lnTo>
                    <a:pt x="430969" y="408174"/>
                  </a:lnTo>
                  <a:cubicBezTo>
                    <a:pt x="485320" y="408174"/>
                    <a:pt x="506763" y="370255"/>
                    <a:pt x="520667" y="294461"/>
                  </a:cubicBezTo>
                  <a:lnTo>
                    <a:pt x="554794" y="294461"/>
                  </a:lnTo>
                  <a:lnTo>
                    <a:pt x="554794" y="563598"/>
                  </a:lnTo>
                  <a:lnTo>
                    <a:pt x="520667" y="563598"/>
                  </a:lnTo>
                  <a:cubicBezTo>
                    <a:pt x="506763" y="487804"/>
                    <a:pt x="485276" y="449885"/>
                    <a:pt x="430969" y="449885"/>
                  </a:cubicBezTo>
                  <a:lnTo>
                    <a:pt x="230042" y="449885"/>
                  </a:lnTo>
                  <a:lnTo>
                    <a:pt x="230042" y="759470"/>
                  </a:lnTo>
                  <a:cubicBezTo>
                    <a:pt x="230042" y="827680"/>
                    <a:pt x="266697" y="845376"/>
                    <a:pt x="353867" y="845376"/>
                  </a:cubicBezTo>
                  <a:lnTo>
                    <a:pt x="470108" y="845376"/>
                  </a:lnTo>
                  <a:cubicBezTo>
                    <a:pt x="559806" y="845376"/>
                    <a:pt x="604045" y="792289"/>
                    <a:pt x="682368" y="659616"/>
                  </a:cubicBezTo>
                  <a:lnTo>
                    <a:pt x="712703" y="659616"/>
                  </a:lnTo>
                  <a:lnTo>
                    <a:pt x="674784" y="887087"/>
                  </a:lnTo>
                  <a:lnTo>
                    <a:pt x="0" y="887087"/>
                  </a:lnTo>
                  <a:lnTo>
                    <a:pt x="0" y="852960"/>
                  </a:lnTo>
                  <a:close/>
                </a:path>
              </a:pathLst>
            </a:custGeom>
            <a:solidFill>
              <a:schemeClr val="bg1"/>
            </a:solidFill>
            <a:ln w="4354" cap="flat">
              <a:noFill/>
              <a:prstDash val="solid"/>
              <a:miter/>
            </a:ln>
          </p:spPr>
          <p:txBody>
            <a:bodyPr/>
            <a:lstStyle/>
            <a:p>
              <a:endParaRPr lang="sl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747DFEE-DA9C-C00E-D598-E231C18C38D3}"/>
                </a:ext>
              </a:extLst>
            </p:cNvPr>
            <p:cNvSpPr/>
            <p:nvPr/>
          </p:nvSpPr>
          <p:spPr>
            <a:xfrm>
              <a:off x="5144756" y="4578920"/>
              <a:ext cx="866819" cy="898462"/>
            </a:xfrm>
            <a:custGeom>
              <a:avLst/>
              <a:gdLst>
                <a:gd name="csX0" fmla="*/ 573710 w 866819"/>
                <a:gd name="csY0" fmla="*/ 587527 h 898462"/>
                <a:gd name="csX1" fmla="*/ 213567 w 866819"/>
                <a:gd name="csY1" fmla="*/ 587527 h 898462"/>
                <a:gd name="csX2" fmla="*/ 146577 w 866819"/>
                <a:gd name="csY2" fmla="*/ 758119 h 898462"/>
                <a:gd name="csX3" fmla="*/ 133937 w 866819"/>
                <a:gd name="csY3" fmla="*/ 808677 h 898462"/>
                <a:gd name="csX4" fmla="*/ 248914 w 866819"/>
                <a:gd name="csY4" fmla="*/ 864292 h 898462"/>
                <a:gd name="csX5" fmla="*/ 248914 w 866819"/>
                <a:gd name="csY5" fmla="*/ 898419 h 898462"/>
                <a:gd name="csX6" fmla="*/ 0 w 866819"/>
                <a:gd name="csY6" fmla="*/ 898419 h 898462"/>
                <a:gd name="csX7" fmla="*/ 0 w 866819"/>
                <a:gd name="csY7" fmla="*/ 864292 h 898462"/>
                <a:gd name="csX8" fmla="*/ 74530 w 866819"/>
                <a:gd name="csY8" fmla="*/ 817525 h 898462"/>
                <a:gd name="csX9" fmla="*/ 365156 w 866819"/>
                <a:gd name="csY9" fmla="*/ 83378 h 898462"/>
                <a:gd name="csX10" fmla="*/ 329765 w 866819"/>
                <a:gd name="csY10" fmla="*/ 0 h 898462"/>
                <a:gd name="csX11" fmla="*/ 456118 w 866819"/>
                <a:gd name="csY11" fmla="*/ 0 h 898462"/>
                <a:gd name="csX12" fmla="*/ 792246 w 866819"/>
                <a:gd name="csY12" fmla="*/ 817569 h 898462"/>
                <a:gd name="csX13" fmla="*/ 866820 w 866819"/>
                <a:gd name="csY13" fmla="*/ 864335 h 898462"/>
                <a:gd name="csX14" fmla="*/ 866820 w 866819"/>
                <a:gd name="csY14" fmla="*/ 898462 h 898462"/>
                <a:gd name="csX15" fmla="*/ 543331 w 866819"/>
                <a:gd name="csY15" fmla="*/ 898462 h 898462"/>
                <a:gd name="csX16" fmla="*/ 543331 w 866819"/>
                <a:gd name="csY16" fmla="*/ 864335 h 898462"/>
                <a:gd name="csX17" fmla="*/ 657045 w 866819"/>
                <a:gd name="csY17" fmla="*/ 809985 h 898462"/>
                <a:gd name="csX18" fmla="*/ 644405 w 866819"/>
                <a:gd name="csY18" fmla="*/ 759426 h 898462"/>
                <a:gd name="csX19" fmla="*/ 573666 w 866819"/>
                <a:gd name="csY19" fmla="*/ 587570 h 898462"/>
                <a:gd name="csX20" fmla="*/ 228734 w 866819"/>
                <a:gd name="csY20" fmla="*/ 547123 h 898462"/>
                <a:gd name="csX21" fmla="*/ 557278 w 866819"/>
                <a:gd name="csY21" fmla="*/ 547123 h 898462"/>
                <a:gd name="csX22" fmla="*/ 390478 w 866819"/>
                <a:gd name="csY22" fmla="*/ 136465 h 898462"/>
                <a:gd name="csX23" fmla="*/ 228734 w 866819"/>
                <a:gd name="csY23" fmla="*/ 547123 h 8984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866819" h="898462">
                  <a:moveTo>
                    <a:pt x="573710" y="587527"/>
                  </a:moveTo>
                  <a:lnTo>
                    <a:pt x="213567" y="587527"/>
                  </a:lnTo>
                  <a:lnTo>
                    <a:pt x="146577" y="758119"/>
                  </a:lnTo>
                  <a:cubicBezTo>
                    <a:pt x="138993" y="777078"/>
                    <a:pt x="133937" y="794774"/>
                    <a:pt x="133937" y="808677"/>
                  </a:cubicBezTo>
                  <a:cubicBezTo>
                    <a:pt x="133937" y="847860"/>
                    <a:pt x="163008" y="861764"/>
                    <a:pt x="248914" y="864292"/>
                  </a:cubicBezTo>
                  <a:lnTo>
                    <a:pt x="248914" y="898419"/>
                  </a:lnTo>
                  <a:lnTo>
                    <a:pt x="0" y="898419"/>
                  </a:lnTo>
                  <a:lnTo>
                    <a:pt x="0" y="864292"/>
                  </a:lnTo>
                  <a:cubicBezTo>
                    <a:pt x="35391" y="859236"/>
                    <a:pt x="61934" y="851652"/>
                    <a:pt x="74530" y="817525"/>
                  </a:cubicBezTo>
                  <a:lnTo>
                    <a:pt x="365156" y="83378"/>
                  </a:lnTo>
                  <a:lnTo>
                    <a:pt x="329765" y="0"/>
                  </a:lnTo>
                  <a:lnTo>
                    <a:pt x="456118" y="0"/>
                  </a:lnTo>
                  <a:lnTo>
                    <a:pt x="792246" y="817569"/>
                  </a:lnTo>
                  <a:cubicBezTo>
                    <a:pt x="806149" y="851696"/>
                    <a:pt x="832692" y="859280"/>
                    <a:pt x="866820" y="864335"/>
                  </a:cubicBezTo>
                  <a:lnTo>
                    <a:pt x="866820" y="898462"/>
                  </a:lnTo>
                  <a:lnTo>
                    <a:pt x="543331" y="898462"/>
                  </a:lnTo>
                  <a:lnTo>
                    <a:pt x="543331" y="864335"/>
                  </a:lnTo>
                  <a:cubicBezTo>
                    <a:pt x="627973" y="861807"/>
                    <a:pt x="657045" y="849168"/>
                    <a:pt x="657045" y="809985"/>
                  </a:cubicBezTo>
                  <a:cubicBezTo>
                    <a:pt x="657045" y="794817"/>
                    <a:pt x="651989" y="778386"/>
                    <a:pt x="644405" y="759426"/>
                  </a:cubicBezTo>
                  <a:lnTo>
                    <a:pt x="573666" y="587570"/>
                  </a:lnTo>
                  <a:close/>
                  <a:moveTo>
                    <a:pt x="228734" y="547123"/>
                  </a:moveTo>
                  <a:lnTo>
                    <a:pt x="557278" y="547123"/>
                  </a:lnTo>
                  <a:lnTo>
                    <a:pt x="390478" y="136465"/>
                  </a:lnTo>
                  <a:lnTo>
                    <a:pt x="228734" y="547123"/>
                  </a:lnTo>
                  <a:close/>
                </a:path>
              </a:pathLst>
            </a:custGeom>
            <a:solidFill>
              <a:schemeClr val="bg1"/>
            </a:solidFill>
            <a:ln w="4354" cap="flat">
              <a:noFill/>
              <a:prstDash val="solid"/>
              <a:miter/>
            </a:ln>
          </p:spPr>
          <p:txBody>
            <a:bodyPr/>
            <a:lstStyle/>
            <a:p>
              <a:endParaRPr lang="sl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3DE041B-00A0-598B-12BF-1B034B9B09EA}"/>
                </a:ext>
              </a:extLst>
            </p:cNvPr>
            <p:cNvSpPr/>
            <p:nvPr/>
          </p:nvSpPr>
          <p:spPr>
            <a:xfrm>
              <a:off x="6053286" y="4590252"/>
              <a:ext cx="816304" cy="887043"/>
            </a:xfrm>
            <a:custGeom>
              <a:avLst/>
              <a:gdLst>
                <a:gd name="csX0" fmla="*/ 0 w 816304"/>
                <a:gd name="csY0" fmla="*/ 887043 h 887043"/>
                <a:gd name="csX1" fmla="*/ 0 w 816304"/>
                <a:gd name="csY1" fmla="*/ 852916 h 887043"/>
                <a:gd name="csX2" fmla="*/ 111186 w 816304"/>
                <a:gd name="csY2" fmla="*/ 763218 h 887043"/>
                <a:gd name="csX3" fmla="*/ 111186 w 816304"/>
                <a:gd name="csY3" fmla="*/ 123825 h 887043"/>
                <a:gd name="csX4" fmla="*/ 0 w 816304"/>
                <a:gd name="csY4" fmla="*/ 34127 h 887043"/>
                <a:gd name="csX5" fmla="*/ 0 w 816304"/>
                <a:gd name="csY5" fmla="*/ 0 h 887043"/>
                <a:gd name="csX6" fmla="*/ 358879 w 816304"/>
                <a:gd name="csY6" fmla="*/ 0 h 887043"/>
                <a:gd name="csX7" fmla="*/ 816304 w 816304"/>
                <a:gd name="csY7" fmla="*/ 418242 h 887043"/>
                <a:gd name="csX8" fmla="*/ 376575 w 816304"/>
                <a:gd name="csY8" fmla="*/ 887043 h 887043"/>
                <a:gd name="csX9" fmla="*/ 0 w 816304"/>
                <a:gd name="csY9" fmla="*/ 887043 h 887043"/>
                <a:gd name="csX10" fmla="*/ 229955 w 816304"/>
                <a:gd name="csY10" fmla="*/ 41711 h 887043"/>
                <a:gd name="csX11" fmla="*/ 229955 w 816304"/>
                <a:gd name="csY11" fmla="*/ 755634 h 887043"/>
                <a:gd name="csX12" fmla="*/ 342404 w 816304"/>
                <a:gd name="csY12" fmla="*/ 845376 h 887043"/>
                <a:gd name="csX13" fmla="*/ 376531 w 816304"/>
                <a:gd name="csY13" fmla="*/ 845376 h 887043"/>
                <a:gd name="csX14" fmla="*/ 684852 w 816304"/>
                <a:gd name="csY14" fmla="*/ 447313 h 887043"/>
                <a:gd name="csX15" fmla="*/ 336084 w 816304"/>
                <a:gd name="csY15" fmla="*/ 41667 h 887043"/>
                <a:gd name="csX16" fmla="*/ 229955 w 816304"/>
                <a:gd name="csY16" fmla="*/ 41667 h 88704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816304" h="887043">
                  <a:moveTo>
                    <a:pt x="0" y="887043"/>
                  </a:moveTo>
                  <a:lnTo>
                    <a:pt x="0" y="852916"/>
                  </a:lnTo>
                  <a:cubicBezTo>
                    <a:pt x="93490" y="841540"/>
                    <a:pt x="111186" y="835220"/>
                    <a:pt x="111186" y="763218"/>
                  </a:cubicBezTo>
                  <a:lnTo>
                    <a:pt x="111186" y="123825"/>
                  </a:lnTo>
                  <a:cubicBezTo>
                    <a:pt x="111186" y="51779"/>
                    <a:pt x="93490" y="45503"/>
                    <a:pt x="0" y="34127"/>
                  </a:cubicBezTo>
                  <a:lnTo>
                    <a:pt x="0" y="0"/>
                  </a:lnTo>
                  <a:lnTo>
                    <a:pt x="358879" y="0"/>
                  </a:lnTo>
                  <a:cubicBezTo>
                    <a:pt x="677312" y="0"/>
                    <a:pt x="816304" y="198399"/>
                    <a:pt x="816304" y="418242"/>
                  </a:cubicBezTo>
                  <a:cubicBezTo>
                    <a:pt x="816304" y="717715"/>
                    <a:pt x="616641" y="887043"/>
                    <a:pt x="376575" y="887043"/>
                  </a:cubicBezTo>
                  <a:lnTo>
                    <a:pt x="0" y="887043"/>
                  </a:lnTo>
                  <a:close/>
                  <a:moveTo>
                    <a:pt x="229955" y="41711"/>
                  </a:moveTo>
                  <a:lnTo>
                    <a:pt x="229955" y="755634"/>
                  </a:lnTo>
                  <a:cubicBezTo>
                    <a:pt x="229955" y="830208"/>
                    <a:pt x="264082" y="845376"/>
                    <a:pt x="342404" y="845376"/>
                  </a:cubicBezTo>
                  <a:lnTo>
                    <a:pt x="376531" y="845376"/>
                  </a:lnTo>
                  <a:cubicBezTo>
                    <a:pt x="553443" y="845376"/>
                    <a:pt x="684852" y="711439"/>
                    <a:pt x="684852" y="447313"/>
                  </a:cubicBezTo>
                  <a:cubicBezTo>
                    <a:pt x="684852" y="238803"/>
                    <a:pt x="593890" y="41667"/>
                    <a:pt x="336084" y="41667"/>
                  </a:cubicBezTo>
                  <a:lnTo>
                    <a:pt x="229955" y="41667"/>
                  </a:lnTo>
                  <a:close/>
                </a:path>
              </a:pathLst>
            </a:custGeom>
            <a:solidFill>
              <a:schemeClr val="bg1"/>
            </a:solidFill>
            <a:ln w="4354" cap="flat">
              <a:noFill/>
              <a:prstDash val="solid"/>
              <a:miter/>
            </a:ln>
          </p:spPr>
          <p:txBody>
            <a:bodyPr/>
            <a:lstStyle/>
            <a:p>
              <a:endParaRPr lang="sl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FDF282E-6DB1-1CCA-623E-7CF76CC733C8}"/>
                </a:ext>
              </a:extLst>
            </p:cNvPr>
            <p:cNvSpPr/>
            <p:nvPr/>
          </p:nvSpPr>
          <p:spPr>
            <a:xfrm>
              <a:off x="6946562" y="4590295"/>
              <a:ext cx="712702" cy="887086"/>
            </a:xfrm>
            <a:custGeom>
              <a:avLst/>
              <a:gdLst>
                <a:gd name="csX0" fmla="*/ 43 w 712702"/>
                <a:gd name="csY0" fmla="*/ 852916 h 887086"/>
                <a:gd name="csX1" fmla="*/ 111229 w 712702"/>
                <a:gd name="csY1" fmla="*/ 763218 h 887086"/>
                <a:gd name="csX2" fmla="*/ 111229 w 712702"/>
                <a:gd name="csY2" fmla="*/ 123825 h 887086"/>
                <a:gd name="csX3" fmla="*/ 43 w 712702"/>
                <a:gd name="csY3" fmla="*/ 34127 h 887086"/>
                <a:gd name="csX4" fmla="*/ 43 w 712702"/>
                <a:gd name="csY4" fmla="*/ 0 h 887086"/>
                <a:gd name="csX5" fmla="*/ 659660 w 712702"/>
                <a:gd name="csY5" fmla="*/ 0 h 887086"/>
                <a:gd name="csX6" fmla="*/ 665980 w 712702"/>
                <a:gd name="csY6" fmla="*/ 211039 h 887086"/>
                <a:gd name="csX7" fmla="*/ 640700 w 712702"/>
                <a:gd name="csY7" fmla="*/ 211039 h 887086"/>
                <a:gd name="csX8" fmla="*/ 456205 w 712702"/>
                <a:gd name="csY8" fmla="*/ 41711 h 887086"/>
                <a:gd name="csX9" fmla="*/ 229998 w 712702"/>
                <a:gd name="csY9" fmla="*/ 41711 h 887086"/>
                <a:gd name="csX10" fmla="*/ 229998 w 712702"/>
                <a:gd name="csY10" fmla="*/ 408174 h 887086"/>
                <a:gd name="csX11" fmla="*/ 430925 w 712702"/>
                <a:gd name="csY11" fmla="*/ 408174 h 887086"/>
                <a:gd name="csX12" fmla="*/ 520623 w 712702"/>
                <a:gd name="csY12" fmla="*/ 294461 h 887086"/>
                <a:gd name="csX13" fmla="*/ 554750 w 712702"/>
                <a:gd name="csY13" fmla="*/ 294461 h 887086"/>
                <a:gd name="csX14" fmla="*/ 554750 w 712702"/>
                <a:gd name="csY14" fmla="*/ 563598 h 887086"/>
                <a:gd name="csX15" fmla="*/ 520623 w 712702"/>
                <a:gd name="csY15" fmla="*/ 563598 h 887086"/>
                <a:gd name="csX16" fmla="*/ 430925 w 712702"/>
                <a:gd name="csY16" fmla="*/ 449885 h 887086"/>
                <a:gd name="csX17" fmla="*/ 229998 w 712702"/>
                <a:gd name="csY17" fmla="*/ 449885 h 887086"/>
                <a:gd name="csX18" fmla="*/ 229998 w 712702"/>
                <a:gd name="csY18" fmla="*/ 759470 h 887086"/>
                <a:gd name="csX19" fmla="*/ 353823 w 712702"/>
                <a:gd name="csY19" fmla="*/ 845376 h 887086"/>
                <a:gd name="csX20" fmla="*/ 470065 w 712702"/>
                <a:gd name="csY20" fmla="*/ 845376 h 887086"/>
                <a:gd name="csX21" fmla="*/ 682368 w 712702"/>
                <a:gd name="csY21" fmla="*/ 659616 h 887086"/>
                <a:gd name="csX22" fmla="*/ 712703 w 712702"/>
                <a:gd name="csY22" fmla="*/ 659616 h 887086"/>
                <a:gd name="csX23" fmla="*/ 674784 w 712702"/>
                <a:gd name="csY23" fmla="*/ 887087 h 887086"/>
                <a:gd name="csX24" fmla="*/ 0 w 712702"/>
                <a:gd name="csY24" fmla="*/ 887087 h 887086"/>
                <a:gd name="csX25" fmla="*/ 0 w 712702"/>
                <a:gd name="csY25" fmla="*/ 852960 h 8870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712702" h="887086">
                  <a:moveTo>
                    <a:pt x="43" y="852916"/>
                  </a:moveTo>
                  <a:cubicBezTo>
                    <a:pt x="93533" y="841540"/>
                    <a:pt x="111229" y="835221"/>
                    <a:pt x="111229" y="763218"/>
                  </a:cubicBezTo>
                  <a:lnTo>
                    <a:pt x="111229" y="123825"/>
                  </a:lnTo>
                  <a:cubicBezTo>
                    <a:pt x="111229" y="51779"/>
                    <a:pt x="93533" y="45503"/>
                    <a:pt x="43" y="34127"/>
                  </a:cubicBezTo>
                  <a:lnTo>
                    <a:pt x="43" y="0"/>
                  </a:lnTo>
                  <a:lnTo>
                    <a:pt x="659660" y="0"/>
                  </a:lnTo>
                  <a:lnTo>
                    <a:pt x="665980" y="211039"/>
                  </a:lnTo>
                  <a:lnTo>
                    <a:pt x="640700" y="211039"/>
                  </a:lnTo>
                  <a:cubicBezTo>
                    <a:pt x="583822" y="75838"/>
                    <a:pt x="543375" y="41711"/>
                    <a:pt x="456205" y="41711"/>
                  </a:cubicBezTo>
                  <a:lnTo>
                    <a:pt x="229998" y="41711"/>
                  </a:lnTo>
                  <a:lnTo>
                    <a:pt x="229998" y="408174"/>
                  </a:lnTo>
                  <a:lnTo>
                    <a:pt x="430925" y="408174"/>
                  </a:lnTo>
                  <a:cubicBezTo>
                    <a:pt x="485276" y="408174"/>
                    <a:pt x="506720" y="370255"/>
                    <a:pt x="520623" y="294461"/>
                  </a:cubicBezTo>
                  <a:lnTo>
                    <a:pt x="554750" y="294461"/>
                  </a:lnTo>
                  <a:lnTo>
                    <a:pt x="554750" y="563598"/>
                  </a:lnTo>
                  <a:lnTo>
                    <a:pt x="520623" y="563598"/>
                  </a:lnTo>
                  <a:cubicBezTo>
                    <a:pt x="506720" y="487804"/>
                    <a:pt x="485232" y="449885"/>
                    <a:pt x="430925" y="449885"/>
                  </a:cubicBezTo>
                  <a:lnTo>
                    <a:pt x="229998" y="449885"/>
                  </a:lnTo>
                  <a:lnTo>
                    <a:pt x="229998" y="759470"/>
                  </a:lnTo>
                  <a:cubicBezTo>
                    <a:pt x="229998" y="827680"/>
                    <a:pt x="266653" y="845376"/>
                    <a:pt x="353823" y="845376"/>
                  </a:cubicBezTo>
                  <a:lnTo>
                    <a:pt x="470065" y="845376"/>
                  </a:lnTo>
                  <a:cubicBezTo>
                    <a:pt x="559806" y="845376"/>
                    <a:pt x="604002" y="792289"/>
                    <a:pt x="682368" y="659616"/>
                  </a:cubicBezTo>
                  <a:lnTo>
                    <a:pt x="712703" y="659616"/>
                  </a:lnTo>
                  <a:lnTo>
                    <a:pt x="674784" y="887087"/>
                  </a:lnTo>
                  <a:lnTo>
                    <a:pt x="0" y="887087"/>
                  </a:lnTo>
                  <a:lnTo>
                    <a:pt x="0" y="852960"/>
                  </a:lnTo>
                  <a:close/>
                </a:path>
              </a:pathLst>
            </a:custGeom>
            <a:solidFill>
              <a:schemeClr val="bg1"/>
            </a:solidFill>
            <a:ln w="4354" cap="flat">
              <a:noFill/>
              <a:prstDash val="solid"/>
              <a:miter/>
            </a:ln>
          </p:spPr>
          <p:txBody>
            <a:bodyPr/>
            <a:lstStyle/>
            <a:p>
              <a:endParaRPr lang="sl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A55EE73-9283-2C15-31C6-856F6187A917}"/>
                </a:ext>
              </a:extLst>
            </p:cNvPr>
            <p:cNvSpPr/>
            <p:nvPr/>
          </p:nvSpPr>
          <p:spPr>
            <a:xfrm>
              <a:off x="7722376" y="4590252"/>
              <a:ext cx="816304" cy="887043"/>
            </a:xfrm>
            <a:custGeom>
              <a:avLst/>
              <a:gdLst>
                <a:gd name="csX0" fmla="*/ 229998 w 816304"/>
                <a:gd name="csY0" fmla="*/ 763218 h 887043"/>
                <a:gd name="csX1" fmla="*/ 341184 w 816304"/>
                <a:gd name="csY1" fmla="*/ 852916 h 887043"/>
                <a:gd name="csX2" fmla="*/ 341184 w 816304"/>
                <a:gd name="csY2" fmla="*/ 887043 h 887043"/>
                <a:gd name="csX3" fmla="*/ 0 w 816304"/>
                <a:gd name="csY3" fmla="*/ 887043 h 887043"/>
                <a:gd name="csX4" fmla="*/ 0 w 816304"/>
                <a:gd name="csY4" fmla="*/ 852916 h 887043"/>
                <a:gd name="csX5" fmla="*/ 111185 w 816304"/>
                <a:gd name="csY5" fmla="*/ 763218 h 887043"/>
                <a:gd name="csX6" fmla="*/ 111185 w 816304"/>
                <a:gd name="csY6" fmla="*/ 123825 h 887043"/>
                <a:gd name="csX7" fmla="*/ 0 w 816304"/>
                <a:gd name="csY7" fmla="*/ 34127 h 887043"/>
                <a:gd name="csX8" fmla="*/ 0 w 816304"/>
                <a:gd name="csY8" fmla="*/ 0 h 887043"/>
                <a:gd name="csX9" fmla="*/ 338656 w 816304"/>
                <a:gd name="csY9" fmla="*/ 0 h 887043"/>
                <a:gd name="csX10" fmla="*/ 659616 w 816304"/>
                <a:gd name="csY10" fmla="*/ 241330 h 887043"/>
                <a:gd name="csX11" fmla="*/ 435938 w 816304"/>
                <a:gd name="csY11" fmla="*/ 480177 h 887043"/>
                <a:gd name="csX12" fmla="*/ 643184 w 816304"/>
                <a:gd name="csY12" fmla="*/ 746786 h 887043"/>
                <a:gd name="csX13" fmla="*/ 816304 w 816304"/>
                <a:gd name="csY13" fmla="*/ 852916 h 887043"/>
                <a:gd name="csX14" fmla="*/ 816304 w 816304"/>
                <a:gd name="csY14" fmla="*/ 887043 h 887043"/>
                <a:gd name="csX15" fmla="*/ 628017 w 816304"/>
                <a:gd name="csY15" fmla="*/ 887043 h 887043"/>
                <a:gd name="csX16" fmla="*/ 523152 w 816304"/>
                <a:gd name="csY16" fmla="*/ 774594 h 887043"/>
                <a:gd name="csX17" fmla="*/ 317168 w 816304"/>
                <a:gd name="csY17" fmla="*/ 499136 h 887043"/>
                <a:gd name="csX18" fmla="*/ 229955 w 816304"/>
                <a:gd name="csY18" fmla="*/ 499136 h 887043"/>
                <a:gd name="csX19" fmla="*/ 229955 w 816304"/>
                <a:gd name="csY19" fmla="*/ 763218 h 887043"/>
                <a:gd name="csX20" fmla="*/ 229998 w 816304"/>
                <a:gd name="csY20" fmla="*/ 41711 h 887043"/>
                <a:gd name="csX21" fmla="*/ 229998 w 816304"/>
                <a:gd name="csY21" fmla="*/ 457425 h 887043"/>
                <a:gd name="csX22" fmla="*/ 315904 w 816304"/>
                <a:gd name="csY22" fmla="*/ 457425 h 887043"/>
                <a:gd name="csX23" fmla="*/ 531999 w 816304"/>
                <a:gd name="csY23" fmla="*/ 241330 h 887043"/>
                <a:gd name="csX24" fmla="*/ 310848 w 816304"/>
                <a:gd name="csY24" fmla="*/ 41667 h 887043"/>
                <a:gd name="csX25" fmla="*/ 229998 w 816304"/>
                <a:gd name="csY25" fmla="*/ 41667 h 88704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816304" h="887043">
                  <a:moveTo>
                    <a:pt x="229998" y="763218"/>
                  </a:moveTo>
                  <a:cubicBezTo>
                    <a:pt x="229998" y="835264"/>
                    <a:pt x="247694" y="841540"/>
                    <a:pt x="341184" y="852916"/>
                  </a:cubicBezTo>
                  <a:lnTo>
                    <a:pt x="341184" y="887043"/>
                  </a:lnTo>
                  <a:lnTo>
                    <a:pt x="0" y="887043"/>
                  </a:lnTo>
                  <a:lnTo>
                    <a:pt x="0" y="852916"/>
                  </a:lnTo>
                  <a:cubicBezTo>
                    <a:pt x="93490" y="841540"/>
                    <a:pt x="111185" y="835220"/>
                    <a:pt x="111185" y="763218"/>
                  </a:cubicBezTo>
                  <a:lnTo>
                    <a:pt x="111185" y="123825"/>
                  </a:lnTo>
                  <a:cubicBezTo>
                    <a:pt x="111185" y="51779"/>
                    <a:pt x="93490" y="45503"/>
                    <a:pt x="0" y="34127"/>
                  </a:cubicBezTo>
                  <a:lnTo>
                    <a:pt x="0" y="0"/>
                  </a:lnTo>
                  <a:lnTo>
                    <a:pt x="338656" y="0"/>
                  </a:lnTo>
                  <a:cubicBezTo>
                    <a:pt x="553487" y="0"/>
                    <a:pt x="659616" y="101074"/>
                    <a:pt x="659616" y="241330"/>
                  </a:cubicBezTo>
                  <a:cubicBezTo>
                    <a:pt x="659616" y="389171"/>
                    <a:pt x="530735" y="462481"/>
                    <a:pt x="435938" y="480177"/>
                  </a:cubicBezTo>
                  <a:lnTo>
                    <a:pt x="643184" y="746786"/>
                  </a:lnTo>
                  <a:cubicBezTo>
                    <a:pt x="703811" y="825152"/>
                    <a:pt x="745522" y="851652"/>
                    <a:pt x="816304" y="852916"/>
                  </a:cubicBezTo>
                  <a:lnTo>
                    <a:pt x="816304" y="887043"/>
                  </a:lnTo>
                  <a:lnTo>
                    <a:pt x="628017" y="887043"/>
                  </a:lnTo>
                  <a:cubicBezTo>
                    <a:pt x="591362" y="861764"/>
                    <a:pt x="561027" y="825109"/>
                    <a:pt x="523152" y="774594"/>
                  </a:cubicBezTo>
                  <a:lnTo>
                    <a:pt x="317168" y="499136"/>
                  </a:lnTo>
                  <a:lnTo>
                    <a:pt x="229955" y="499136"/>
                  </a:lnTo>
                  <a:lnTo>
                    <a:pt x="229955" y="763218"/>
                  </a:lnTo>
                  <a:close/>
                  <a:moveTo>
                    <a:pt x="229998" y="41711"/>
                  </a:moveTo>
                  <a:lnTo>
                    <a:pt x="229998" y="457425"/>
                  </a:lnTo>
                  <a:lnTo>
                    <a:pt x="315904" y="457425"/>
                  </a:lnTo>
                  <a:cubicBezTo>
                    <a:pt x="465009" y="457425"/>
                    <a:pt x="531999" y="377839"/>
                    <a:pt x="531999" y="241330"/>
                  </a:cubicBezTo>
                  <a:cubicBezTo>
                    <a:pt x="531999" y="132673"/>
                    <a:pt x="463745" y="41667"/>
                    <a:pt x="310848" y="41667"/>
                  </a:cubicBezTo>
                  <a:lnTo>
                    <a:pt x="229998" y="41667"/>
                  </a:lnTo>
                  <a:close/>
                </a:path>
              </a:pathLst>
            </a:custGeom>
            <a:solidFill>
              <a:schemeClr val="bg1"/>
            </a:solidFill>
            <a:ln w="4354" cap="flat">
              <a:noFill/>
              <a:prstDash val="solid"/>
              <a:miter/>
            </a:ln>
          </p:spPr>
          <p:txBody>
            <a:bodyPr/>
            <a:lstStyle/>
            <a:p>
              <a:endParaRPr lang="sl"/>
            </a:p>
          </p:txBody>
        </p:sp>
      </p:grpSp>
      <p:grpSp>
        <p:nvGrpSpPr>
          <p:cNvPr id="71" name="Graphic 41">
            <a:extLst>
              <a:ext uri="{FF2B5EF4-FFF2-40B4-BE49-F238E27FC236}">
                <a16:creationId xmlns:a16="http://schemas.microsoft.com/office/drawing/2014/main" id="{C81A981B-4589-B1B7-A3C5-AA5EDB42787D}"/>
              </a:ext>
            </a:extLst>
          </p:cNvPr>
          <p:cNvGrpSpPr/>
          <p:nvPr/>
        </p:nvGrpSpPr>
        <p:grpSpPr>
          <a:xfrm>
            <a:off x="3655237" y="3841373"/>
            <a:ext cx="2684752" cy="403772"/>
            <a:chOff x="3655237" y="3841373"/>
            <a:chExt cx="2684752" cy="403772"/>
          </a:xfrm>
          <a:solidFill>
            <a:schemeClr val="bg1"/>
          </a:solidFill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30BB4F8-FE04-A86D-41C9-FB5AD6FB6B04}"/>
                </a:ext>
              </a:extLst>
            </p:cNvPr>
            <p:cNvSpPr/>
            <p:nvPr/>
          </p:nvSpPr>
          <p:spPr>
            <a:xfrm>
              <a:off x="3655237" y="3847039"/>
              <a:ext cx="363455" cy="392439"/>
            </a:xfrm>
            <a:custGeom>
              <a:avLst/>
              <a:gdLst>
                <a:gd name="csX0" fmla="*/ 113495 w 363455"/>
                <a:gd name="csY0" fmla="*/ 337566 h 392439"/>
                <a:gd name="csX1" fmla="*/ 111534 w 363455"/>
                <a:gd name="csY1" fmla="*/ 357746 h 392439"/>
                <a:gd name="csX2" fmla="*/ 117418 w 363455"/>
                <a:gd name="csY2" fmla="*/ 368686 h 392439"/>
                <a:gd name="csX3" fmla="*/ 131409 w 363455"/>
                <a:gd name="csY3" fmla="*/ 374003 h 392439"/>
                <a:gd name="csX4" fmla="*/ 154335 w 363455"/>
                <a:gd name="csY4" fmla="*/ 377359 h 392439"/>
                <a:gd name="csX5" fmla="*/ 150979 w 363455"/>
                <a:gd name="csY5" fmla="*/ 392440 h 392439"/>
                <a:gd name="csX6" fmla="*/ 0 w 363455"/>
                <a:gd name="csY6" fmla="*/ 392440 h 392439"/>
                <a:gd name="csX7" fmla="*/ 3356 w 363455"/>
                <a:gd name="csY7" fmla="*/ 377359 h 392439"/>
                <a:gd name="csX8" fmla="*/ 29071 w 363455"/>
                <a:gd name="csY8" fmla="*/ 373742 h 392439"/>
                <a:gd name="csX9" fmla="*/ 45546 w 363455"/>
                <a:gd name="csY9" fmla="*/ 367596 h 392439"/>
                <a:gd name="csX10" fmla="*/ 55048 w 363455"/>
                <a:gd name="csY10" fmla="*/ 356395 h 392439"/>
                <a:gd name="csX11" fmla="*/ 60932 w 363455"/>
                <a:gd name="csY11" fmla="*/ 337653 h 392439"/>
                <a:gd name="csX12" fmla="*/ 121297 w 363455"/>
                <a:gd name="csY12" fmla="*/ 54786 h 392439"/>
                <a:gd name="csX13" fmla="*/ 123259 w 363455"/>
                <a:gd name="csY13" fmla="*/ 34650 h 392439"/>
                <a:gd name="csX14" fmla="*/ 117375 w 363455"/>
                <a:gd name="csY14" fmla="*/ 23754 h 392439"/>
                <a:gd name="csX15" fmla="*/ 103384 w 363455"/>
                <a:gd name="csY15" fmla="*/ 18436 h 392439"/>
                <a:gd name="csX16" fmla="*/ 80458 w 363455"/>
                <a:gd name="csY16" fmla="*/ 15080 h 392439"/>
                <a:gd name="csX17" fmla="*/ 83814 w 363455"/>
                <a:gd name="csY17" fmla="*/ 0 h 392439"/>
                <a:gd name="csX18" fmla="*/ 233659 w 363455"/>
                <a:gd name="csY18" fmla="*/ 0 h 392439"/>
                <a:gd name="csX19" fmla="*/ 289841 w 363455"/>
                <a:gd name="csY19" fmla="*/ 7540 h 392439"/>
                <a:gd name="csX20" fmla="*/ 326452 w 363455"/>
                <a:gd name="csY20" fmla="*/ 27894 h 392439"/>
                <a:gd name="csX21" fmla="*/ 346588 w 363455"/>
                <a:gd name="csY21" fmla="*/ 57445 h 392439"/>
                <a:gd name="csX22" fmla="*/ 352734 w 363455"/>
                <a:gd name="csY22" fmla="*/ 92008 h 392439"/>
                <a:gd name="csX23" fmla="*/ 339615 w 363455"/>
                <a:gd name="csY23" fmla="*/ 142567 h 392439"/>
                <a:gd name="csX24" fmla="*/ 307754 w 363455"/>
                <a:gd name="csY24" fmla="*/ 178612 h 392439"/>
                <a:gd name="csX25" fmla="*/ 267787 w 363455"/>
                <a:gd name="csY25" fmla="*/ 201537 h 392439"/>
                <a:gd name="csX26" fmla="*/ 230347 w 363455"/>
                <a:gd name="csY26" fmla="*/ 212695 h 392439"/>
                <a:gd name="csX27" fmla="*/ 296901 w 363455"/>
                <a:gd name="csY27" fmla="*/ 330244 h 392439"/>
                <a:gd name="csX28" fmla="*/ 325711 w 363455"/>
                <a:gd name="csY28" fmla="*/ 366158 h 392439"/>
                <a:gd name="csX29" fmla="*/ 363456 w 363455"/>
                <a:gd name="csY29" fmla="*/ 377359 h 392439"/>
                <a:gd name="csX30" fmla="*/ 360666 w 363455"/>
                <a:gd name="csY30" fmla="*/ 392440 h 392439"/>
                <a:gd name="csX31" fmla="*/ 280731 w 363455"/>
                <a:gd name="csY31" fmla="*/ 392440 h 392439"/>
                <a:gd name="csX32" fmla="*/ 261990 w 363455"/>
                <a:gd name="csY32" fmla="*/ 371693 h 392439"/>
                <a:gd name="csX33" fmla="*/ 244381 w 363455"/>
                <a:gd name="csY33" fmla="*/ 342535 h 392439"/>
                <a:gd name="csX34" fmla="*/ 179527 w 363455"/>
                <a:gd name="csY34" fmla="*/ 220802 h 392439"/>
                <a:gd name="csX35" fmla="*/ 138731 w 363455"/>
                <a:gd name="csY35" fmla="*/ 220802 h 392439"/>
                <a:gd name="csX36" fmla="*/ 113583 w 363455"/>
                <a:gd name="csY36" fmla="*/ 337523 h 392439"/>
                <a:gd name="csX37" fmla="*/ 181706 w 363455"/>
                <a:gd name="csY37" fmla="*/ 18480 h 392439"/>
                <a:gd name="csX38" fmla="*/ 142567 w 363455"/>
                <a:gd name="csY38" fmla="*/ 202409 h 392439"/>
                <a:gd name="csX39" fmla="*/ 173338 w 363455"/>
                <a:gd name="csY39" fmla="*/ 202409 h 392439"/>
                <a:gd name="csX40" fmla="*/ 223373 w 363455"/>
                <a:gd name="csY40" fmla="*/ 195435 h 392439"/>
                <a:gd name="csX41" fmla="*/ 262251 w 363455"/>
                <a:gd name="csY41" fmla="*/ 174471 h 392439"/>
                <a:gd name="csX42" fmla="*/ 287400 w 363455"/>
                <a:gd name="csY42" fmla="*/ 140387 h 392439"/>
                <a:gd name="csX43" fmla="*/ 296335 w 363455"/>
                <a:gd name="csY43" fmla="*/ 93403 h 392439"/>
                <a:gd name="csX44" fmla="*/ 277898 w 363455"/>
                <a:gd name="csY44" fmla="*/ 39750 h 392439"/>
                <a:gd name="csX45" fmla="*/ 217533 w 363455"/>
                <a:gd name="csY45" fmla="*/ 18480 h 392439"/>
                <a:gd name="csX46" fmla="*/ 181750 w 363455"/>
                <a:gd name="csY46" fmla="*/ 18480 h 3924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</a:cxnLst>
              <a:rect l="l" t="t" r="r" b="b"/>
              <a:pathLst>
                <a:path w="363455" h="392439">
                  <a:moveTo>
                    <a:pt x="113495" y="337566"/>
                  </a:moveTo>
                  <a:cubicBezTo>
                    <a:pt x="111621" y="346153"/>
                    <a:pt x="110968" y="352908"/>
                    <a:pt x="111534" y="357746"/>
                  </a:cubicBezTo>
                  <a:cubicBezTo>
                    <a:pt x="112101" y="362628"/>
                    <a:pt x="114062" y="366245"/>
                    <a:pt x="117418" y="368686"/>
                  </a:cubicBezTo>
                  <a:cubicBezTo>
                    <a:pt x="120774" y="371127"/>
                    <a:pt x="125438" y="372914"/>
                    <a:pt x="131409" y="374003"/>
                  </a:cubicBezTo>
                  <a:cubicBezTo>
                    <a:pt x="137380" y="375137"/>
                    <a:pt x="145007" y="376226"/>
                    <a:pt x="154335" y="377359"/>
                  </a:cubicBezTo>
                  <a:lnTo>
                    <a:pt x="150979" y="392440"/>
                  </a:lnTo>
                  <a:lnTo>
                    <a:pt x="0" y="392440"/>
                  </a:lnTo>
                  <a:lnTo>
                    <a:pt x="3356" y="377359"/>
                  </a:lnTo>
                  <a:cubicBezTo>
                    <a:pt x="13816" y="376226"/>
                    <a:pt x="22359" y="375049"/>
                    <a:pt x="29071" y="373742"/>
                  </a:cubicBezTo>
                  <a:cubicBezTo>
                    <a:pt x="35783" y="372434"/>
                    <a:pt x="41275" y="370386"/>
                    <a:pt x="45546" y="367596"/>
                  </a:cubicBezTo>
                  <a:cubicBezTo>
                    <a:pt x="49818" y="364807"/>
                    <a:pt x="52999" y="361102"/>
                    <a:pt x="55048" y="356395"/>
                  </a:cubicBezTo>
                  <a:cubicBezTo>
                    <a:pt x="57096" y="351731"/>
                    <a:pt x="59058" y="345499"/>
                    <a:pt x="60932" y="337653"/>
                  </a:cubicBezTo>
                  <a:lnTo>
                    <a:pt x="121297" y="54786"/>
                  </a:lnTo>
                  <a:cubicBezTo>
                    <a:pt x="123171" y="46200"/>
                    <a:pt x="123825" y="39488"/>
                    <a:pt x="123259" y="34650"/>
                  </a:cubicBezTo>
                  <a:cubicBezTo>
                    <a:pt x="122692" y="29812"/>
                    <a:pt x="120731" y="26195"/>
                    <a:pt x="117375" y="23754"/>
                  </a:cubicBezTo>
                  <a:cubicBezTo>
                    <a:pt x="114019" y="21357"/>
                    <a:pt x="109355" y="19570"/>
                    <a:pt x="103384" y="18436"/>
                  </a:cubicBezTo>
                  <a:cubicBezTo>
                    <a:pt x="97413" y="17303"/>
                    <a:pt x="89785" y="16214"/>
                    <a:pt x="80458" y="15080"/>
                  </a:cubicBezTo>
                  <a:lnTo>
                    <a:pt x="83814" y="0"/>
                  </a:lnTo>
                  <a:lnTo>
                    <a:pt x="233659" y="0"/>
                  </a:lnTo>
                  <a:cubicBezTo>
                    <a:pt x="256019" y="0"/>
                    <a:pt x="274760" y="2528"/>
                    <a:pt x="289841" y="7540"/>
                  </a:cubicBezTo>
                  <a:cubicBezTo>
                    <a:pt x="304921" y="12552"/>
                    <a:pt x="317125" y="19352"/>
                    <a:pt x="326452" y="27894"/>
                  </a:cubicBezTo>
                  <a:cubicBezTo>
                    <a:pt x="335779" y="36437"/>
                    <a:pt x="342491" y="46287"/>
                    <a:pt x="346588" y="57445"/>
                  </a:cubicBezTo>
                  <a:cubicBezTo>
                    <a:pt x="350685" y="68603"/>
                    <a:pt x="352734" y="80109"/>
                    <a:pt x="352734" y="92008"/>
                  </a:cubicBezTo>
                  <a:cubicBezTo>
                    <a:pt x="352734" y="111403"/>
                    <a:pt x="348332" y="128227"/>
                    <a:pt x="339615" y="142567"/>
                  </a:cubicBezTo>
                  <a:cubicBezTo>
                    <a:pt x="330854" y="156906"/>
                    <a:pt x="320219" y="168936"/>
                    <a:pt x="307754" y="178612"/>
                  </a:cubicBezTo>
                  <a:cubicBezTo>
                    <a:pt x="295245" y="188287"/>
                    <a:pt x="281952" y="195915"/>
                    <a:pt x="267787" y="201537"/>
                  </a:cubicBezTo>
                  <a:cubicBezTo>
                    <a:pt x="253621" y="207116"/>
                    <a:pt x="241156" y="210865"/>
                    <a:pt x="230347" y="212695"/>
                  </a:cubicBezTo>
                  <a:lnTo>
                    <a:pt x="296901" y="330244"/>
                  </a:lnTo>
                  <a:cubicBezTo>
                    <a:pt x="306577" y="347068"/>
                    <a:pt x="316210" y="359054"/>
                    <a:pt x="325711" y="366158"/>
                  </a:cubicBezTo>
                  <a:cubicBezTo>
                    <a:pt x="335213" y="373262"/>
                    <a:pt x="347809" y="377011"/>
                    <a:pt x="363456" y="377359"/>
                  </a:cubicBezTo>
                  <a:lnTo>
                    <a:pt x="360666" y="392440"/>
                  </a:lnTo>
                  <a:lnTo>
                    <a:pt x="280731" y="392440"/>
                  </a:lnTo>
                  <a:cubicBezTo>
                    <a:pt x="273671" y="386817"/>
                    <a:pt x="267394" y="379931"/>
                    <a:pt x="261990" y="371693"/>
                  </a:cubicBezTo>
                  <a:cubicBezTo>
                    <a:pt x="256585" y="363456"/>
                    <a:pt x="250701" y="353736"/>
                    <a:pt x="244381" y="342535"/>
                  </a:cubicBezTo>
                  <a:lnTo>
                    <a:pt x="179527" y="220802"/>
                  </a:lnTo>
                  <a:lnTo>
                    <a:pt x="138731" y="220802"/>
                  </a:lnTo>
                  <a:lnTo>
                    <a:pt x="113583" y="337523"/>
                  </a:lnTo>
                  <a:close/>
                  <a:moveTo>
                    <a:pt x="181706" y="18480"/>
                  </a:moveTo>
                  <a:lnTo>
                    <a:pt x="142567" y="202409"/>
                  </a:lnTo>
                  <a:lnTo>
                    <a:pt x="173338" y="202409"/>
                  </a:lnTo>
                  <a:cubicBezTo>
                    <a:pt x="191600" y="202409"/>
                    <a:pt x="208293" y="200099"/>
                    <a:pt x="223373" y="195435"/>
                  </a:cubicBezTo>
                  <a:cubicBezTo>
                    <a:pt x="238454" y="190772"/>
                    <a:pt x="251399" y="183798"/>
                    <a:pt x="262251" y="174471"/>
                  </a:cubicBezTo>
                  <a:cubicBezTo>
                    <a:pt x="273060" y="165144"/>
                    <a:pt x="281429" y="153768"/>
                    <a:pt x="287400" y="140387"/>
                  </a:cubicBezTo>
                  <a:cubicBezTo>
                    <a:pt x="293371" y="126963"/>
                    <a:pt x="296335" y="111316"/>
                    <a:pt x="296335" y="93403"/>
                  </a:cubicBezTo>
                  <a:cubicBezTo>
                    <a:pt x="296335" y="71785"/>
                    <a:pt x="290189" y="53915"/>
                    <a:pt x="277898" y="39750"/>
                  </a:cubicBezTo>
                  <a:cubicBezTo>
                    <a:pt x="265607" y="25584"/>
                    <a:pt x="245471" y="18480"/>
                    <a:pt x="217533" y="18480"/>
                  </a:cubicBezTo>
                  <a:lnTo>
                    <a:pt x="181750" y="18480"/>
                  </a:lnTo>
                  <a:close/>
                </a:path>
              </a:pathLst>
            </a:custGeom>
            <a:solidFill>
              <a:schemeClr val="bg1"/>
            </a:solidFill>
            <a:ln w="4354" cap="flat">
              <a:noFill/>
              <a:prstDash val="solid"/>
              <a:miter/>
            </a:ln>
          </p:spPr>
          <p:txBody>
            <a:bodyPr/>
            <a:lstStyle/>
            <a:p>
              <a:endParaRPr lang="sl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F6E6BC0-CC2A-DF7F-F5C4-D4EF43DFE0F1}"/>
                </a:ext>
              </a:extLst>
            </p:cNvPr>
            <p:cNvSpPr/>
            <p:nvPr/>
          </p:nvSpPr>
          <p:spPr>
            <a:xfrm>
              <a:off x="4199832" y="3847039"/>
              <a:ext cx="234705" cy="392483"/>
            </a:xfrm>
            <a:custGeom>
              <a:avLst/>
              <a:gdLst>
                <a:gd name="csX0" fmla="*/ 121254 w 234705"/>
                <a:gd name="csY0" fmla="*/ 54786 h 392483"/>
                <a:gd name="csX1" fmla="*/ 123215 w 234705"/>
                <a:gd name="csY1" fmla="*/ 34650 h 392483"/>
                <a:gd name="csX2" fmla="*/ 117331 w 234705"/>
                <a:gd name="csY2" fmla="*/ 23754 h 392483"/>
                <a:gd name="csX3" fmla="*/ 103340 w 234705"/>
                <a:gd name="csY3" fmla="*/ 18436 h 392483"/>
                <a:gd name="csX4" fmla="*/ 80414 w 234705"/>
                <a:gd name="csY4" fmla="*/ 15080 h 392483"/>
                <a:gd name="csX5" fmla="*/ 83770 w 234705"/>
                <a:gd name="csY5" fmla="*/ 0 h 392483"/>
                <a:gd name="csX6" fmla="*/ 234706 w 234705"/>
                <a:gd name="csY6" fmla="*/ 0 h 392483"/>
                <a:gd name="csX7" fmla="*/ 231349 w 234705"/>
                <a:gd name="csY7" fmla="*/ 15080 h 392483"/>
                <a:gd name="csX8" fmla="*/ 205373 w 234705"/>
                <a:gd name="csY8" fmla="*/ 18698 h 392483"/>
                <a:gd name="csX9" fmla="*/ 189159 w 234705"/>
                <a:gd name="csY9" fmla="*/ 24843 h 392483"/>
                <a:gd name="csX10" fmla="*/ 179396 w 234705"/>
                <a:gd name="csY10" fmla="*/ 36045 h 392483"/>
                <a:gd name="csX11" fmla="*/ 173817 w 234705"/>
                <a:gd name="csY11" fmla="*/ 54786 h 392483"/>
                <a:gd name="csX12" fmla="*/ 113452 w 234705"/>
                <a:gd name="csY12" fmla="*/ 337697 h 392483"/>
                <a:gd name="csX13" fmla="*/ 111491 w 234705"/>
                <a:gd name="csY13" fmla="*/ 357833 h 392483"/>
                <a:gd name="csX14" fmla="*/ 117375 w 234705"/>
                <a:gd name="csY14" fmla="*/ 368730 h 392483"/>
                <a:gd name="csX15" fmla="*/ 131365 w 234705"/>
                <a:gd name="csY15" fmla="*/ 374047 h 392483"/>
                <a:gd name="csX16" fmla="*/ 154291 w 234705"/>
                <a:gd name="csY16" fmla="*/ 377403 h 392483"/>
                <a:gd name="csX17" fmla="*/ 150935 w 234705"/>
                <a:gd name="csY17" fmla="*/ 392483 h 392483"/>
                <a:gd name="csX18" fmla="*/ 0 w 234705"/>
                <a:gd name="csY18" fmla="*/ 392483 h 392483"/>
                <a:gd name="csX19" fmla="*/ 3356 w 234705"/>
                <a:gd name="csY19" fmla="*/ 377403 h 392483"/>
                <a:gd name="csX20" fmla="*/ 29071 w 234705"/>
                <a:gd name="csY20" fmla="*/ 373785 h 392483"/>
                <a:gd name="csX21" fmla="*/ 45546 w 234705"/>
                <a:gd name="csY21" fmla="*/ 367640 h 392483"/>
                <a:gd name="csX22" fmla="*/ 55048 w 234705"/>
                <a:gd name="csY22" fmla="*/ 356439 h 392483"/>
                <a:gd name="csX23" fmla="*/ 60932 w 234705"/>
                <a:gd name="csY23" fmla="*/ 337697 h 392483"/>
                <a:gd name="csX24" fmla="*/ 121297 w 234705"/>
                <a:gd name="csY24" fmla="*/ 54786 h 39248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234705" h="392483">
                  <a:moveTo>
                    <a:pt x="121254" y="54786"/>
                  </a:moveTo>
                  <a:cubicBezTo>
                    <a:pt x="123128" y="46200"/>
                    <a:pt x="123782" y="39488"/>
                    <a:pt x="123215" y="34650"/>
                  </a:cubicBezTo>
                  <a:cubicBezTo>
                    <a:pt x="122648" y="29812"/>
                    <a:pt x="120687" y="26195"/>
                    <a:pt x="117331" y="23754"/>
                  </a:cubicBezTo>
                  <a:cubicBezTo>
                    <a:pt x="113975" y="21357"/>
                    <a:pt x="109311" y="19570"/>
                    <a:pt x="103340" y="18436"/>
                  </a:cubicBezTo>
                  <a:cubicBezTo>
                    <a:pt x="97369" y="17303"/>
                    <a:pt x="89742" y="16214"/>
                    <a:pt x="80414" y="15080"/>
                  </a:cubicBezTo>
                  <a:lnTo>
                    <a:pt x="83770" y="0"/>
                  </a:lnTo>
                  <a:lnTo>
                    <a:pt x="234706" y="0"/>
                  </a:lnTo>
                  <a:lnTo>
                    <a:pt x="231349" y="15080"/>
                  </a:lnTo>
                  <a:cubicBezTo>
                    <a:pt x="220540" y="16214"/>
                    <a:pt x="211867" y="17390"/>
                    <a:pt x="205373" y="18698"/>
                  </a:cubicBezTo>
                  <a:cubicBezTo>
                    <a:pt x="198835" y="20006"/>
                    <a:pt x="193430" y="22054"/>
                    <a:pt x="189159" y="24843"/>
                  </a:cubicBezTo>
                  <a:cubicBezTo>
                    <a:pt x="184888" y="27633"/>
                    <a:pt x="181619" y="31381"/>
                    <a:pt x="179396" y="36045"/>
                  </a:cubicBezTo>
                  <a:cubicBezTo>
                    <a:pt x="177173" y="40708"/>
                    <a:pt x="175299" y="46941"/>
                    <a:pt x="173817" y="54786"/>
                  </a:cubicBezTo>
                  <a:lnTo>
                    <a:pt x="113452" y="337697"/>
                  </a:lnTo>
                  <a:cubicBezTo>
                    <a:pt x="111578" y="346283"/>
                    <a:pt x="110924" y="352995"/>
                    <a:pt x="111491" y="357833"/>
                  </a:cubicBezTo>
                  <a:cubicBezTo>
                    <a:pt x="112057" y="362671"/>
                    <a:pt x="114019" y="366332"/>
                    <a:pt x="117375" y="368730"/>
                  </a:cubicBezTo>
                  <a:cubicBezTo>
                    <a:pt x="120731" y="371170"/>
                    <a:pt x="125394" y="372914"/>
                    <a:pt x="131365" y="374047"/>
                  </a:cubicBezTo>
                  <a:cubicBezTo>
                    <a:pt x="137337" y="375180"/>
                    <a:pt x="144964" y="376270"/>
                    <a:pt x="154291" y="377403"/>
                  </a:cubicBezTo>
                  <a:lnTo>
                    <a:pt x="150935" y="392483"/>
                  </a:lnTo>
                  <a:lnTo>
                    <a:pt x="0" y="392483"/>
                  </a:lnTo>
                  <a:lnTo>
                    <a:pt x="3356" y="377403"/>
                  </a:lnTo>
                  <a:cubicBezTo>
                    <a:pt x="13816" y="376270"/>
                    <a:pt x="22359" y="375093"/>
                    <a:pt x="29071" y="373785"/>
                  </a:cubicBezTo>
                  <a:cubicBezTo>
                    <a:pt x="35783" y="372478"/>
                    <a:pt x="41275" y="370429"/>
                    <a:pt x="45546" y="367640"/>
                  </a:cubicBezTo>
                  <a:cubicBezTo>
                    <a:pt x="49818" y="364851"/>
                    <a:pt x="52999" y="361146"/>
                    <a:pt x="55048" y="356439"/>
                  </a:cubicBezTo>
                  <a:cubicBezTo>
                    <a:pt x="57096" y="351775"/>
                    <a:pt x="59058" y="345542"/>
                    <a:pt x="60932" y="337697"/>
                  </a:cubicBezTo>
                  <a:lnTo>
                    <a:pt x="121297" y="54786"/>
                  </a:lnTo>
                  <a:close/>
                </a:path>
              </a:pathLst>
            </a:custGeom>
            <a:solidFill>
              <a:schemeClr val="bg1"/>
            </a:solidFill>
            <a:ln w="4354" cap="flat">
              <a:noFill/>
              <a:prstDash val="solid"/>
              <a:miter/>
            </a:ln>
          </p:spPr>
          <p:txBody>
            <a:bodyPr/>
            <a:lstStyle/>
            <a:p>
              <a:endParaRPr lang="sl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4D862BC-C52F-42A5-0C91-D813B04C3A8F}"/>
                </a:ext>
              </a:extLst>
            </p:cNvPr>
            <p:cNvSpPr/>
            <p:nvPr/>
          </p:nvSpPr>
          <p:spPr>
            <a:xfrm>
              <a:off x="4569912" y="3841504"/>
              <a:ext cx="292935" cy="403641"/>
            </a:xfrm>
            <a:custGeom>
              <a:avLst/>
              <a:gdLst>
                <a:gd name="csX0" fmla="*/ 262208 w 292935"/>
                <a:gd name="csY0" fmla="*/ 281734 h 403641"/>
                <a:gd name="csX1" fmla="*/ 250178 w 292935"/>
                <a:gd name="csY1" fmla="*/ 333469 h 403641"/>
                <a:gd name="csX2" fmla="*/ 218318 w 292935"/>
                <a:gd name="csY2" fmla="*/ 371781 h 403641"/>
                <a:gd name="csX3" fmla="*/ 173033 w 292935"/>
                <a:gd name="csY3" fmla="*/ 395534 h 403641"/>
                <a:gd name="csX4" fmla="*/ 120208 w 292935"/>
                <a:gd name="csY4" fmla="*/ 403641 h 403641"/>
                <a:gd name="csX5" fmla="*/ 79107 w 292935"/>
                <a:gd name="csY5" fmla="*/ 400024 h 403641"/>
                <a:gd name="csX6" fmla="*/ 44980 w 292935"/>
                <a:gd name="csY6" fmla="*/ 390522 h 403641"/>
                <a:gd name="csX7" fmla="*/ 18436 w 292935"/>
                <a:gd name="csY7" fmla="*/ 377359 h 403641"/>
                <a:gd name="csX8" fmla="*/ 0 w 292935"/>
                <a:gd name="csY8" fmla="*/ 363369 h 403641"/>
                <a:gd name="csX9" fmla="*/ 14514 w 292935"/>
                <a:gd name="csY9" fmla="*/ 270009 h 403641"/>
                <a:gd name="csX10" fmla="*/ 29071 w 292935"/>
                <a:gd name="csY10" fmla="*/ 270009 h 403641"/>
                <a:gd name="csX11" fmla="*/ 123564 w 292935"/>
                <a:gd name="csY11" fmla="*/ 385205 h 403641"/>
                <a:gd name="csX12" fmla="*/ 187023 w 292935"/>
                <a:gd name="csY12" fmla="*/ 363456 h 403641"/>
                <a:gd name="csX13" fmla="*/ 210777 w 292935"/>
                <a:gd name="csY13" fmla="*/ 303265 h 403641"/>
                <a:gd name="csX14" fmla="*/ 206593 w 292935"/>
                <a:gd name="csY14" fmla="*/ 275676 h 403641"/>
                <a:gd name="csX15" fmla="*/ 193169 w 292935"/>
                <a:gd name="csY15" fmla="*/ 253665 h 403641"/>
                <a:gd name="csX16" fmla="*/ 169415 w 292935"/>
                <a:gd name="csY16" fmla="*/ 234444 h 403641"/>
                <a:gd name="csX17" fmla="*/ 133632 w 292935"/>
                <a:gd name="csY17" fmla="*/ 215223 h 403641"/>
                <a:gd name="csX18" fmla="*/ 75751 w 292935"/>
                <a:gd name="csY18" fmla="*/ 173294 h 403641"/>
                <a:gd name="csX19" fmla="*/ 55920 w 292935"/>
                <a:gd name="csY19" fmla="*/ 114585 h 403641"/>
                <a:gd name="csX20" fmla="*/ 65160 w 292935"/>
                <a:gd name="csY20" fmla="*/ 68472 h 403641"/>
                <a:gd name="csX21" fmla="*/ 91703 w 292935"/>
                <a:gd name="csY21" fmla="*/ 32427 h 403641"/>
                <a:gd name="csX22" fmla="*/ 133632 w 292935"/>
                <a:gd name="csY22" fmla="*/ 8673 h 403641"/>
                <a:gd name="csX23" fmla="*/ 188418 w 292935"/>
                <a:gd name="csY23" fmla="*/ 0 h 403641"/>
                <a:gd name="csX24" fmla="*/ 245428 w 292935"/>
                <a:gd name="csY24" fmla="*/ 8368 h 403641"/>
                <a:gd name="csX25" fmla="*/ 292935 w 292935"/>
                <a:gd name="csY25" fmla="*/ 32950 h 403641"/>
                <a:gd name="csX26" fmla="*/ 277288 w 292935"/>
                <a:gd name="csY26" fmla="*/ 115152 h 403641"/>
                <a:gd name="csX27" fmla="*/ 263297 w 292935"/>
                <a:gd name="csY27" fmla="*/ 115152 h 403641"/>
                <a:gd name="csX28" fmla="*/ 245122 w 292935"/>
                <a:gd name="csY28" fmla="*/ 42626 h 403641"/>
                <a:gd name="csX29" fmla="*/ 185019 w 292935"/>
                <a:gd name="csY29" fmla="*/ 18436 h 403641"/>
                <a:gd name="csX30" fmla="*/ 151458 w 292935"/>
                <a:gd name="csY30" fmla="*/ 24582 h 403641"/>
                <a:gd name="csX31" fmla="*/ 126004 w 292935"/>
                <a:gd name="csY31" fmla="*/ 41275 h 403641"/>
                <a:gd name="csX32" fmla="*/ 110052 w 292935"/>
                <a:gd name="csY32" fmla="*/ 66336 h 403641"/>
                <a:gd name="csX33" fmla="*/ 104473 w 292935"/>
                <a:gd name="csY33" fmla="*/ 97543 h 403641"/>
                <a:gd name="csX34" fmla="*/ 118987 w 292935"/>
                <a:gd name="csY34" fmla="*/ 140736 h 403641"/>
                <a:gd name="csX35" fmla="*/ 166495 w 292935"/>
                <a:gd name="csY35" fmla="*/ 172205 h 403641"/>
                <a:gd name="csX36" fmla="*/ 204501 w 292935"/>
                <a:gd name="csY36" fmla="*/ 192602 h 403641"/>
                <a:gd name="csX37" fmla="*/ 234705 w 292935"/>
                <a:gd name="csY37" fmla="*/ 216661 h 403641"/>
                <a:gd name="csX38" fmla="*/ 254842 w 292935"/>
                <a:gd name="csY38" fmla="*/ 245733 h 403641"/>
                <a:gd name="csX39" fmla="*/ 262121 w 292935"/>
                <a:gd name="csY39" fmla="*/ 281777 h 40364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292935" h="403641">
                  <a:moveTo>
                    <a:pt x="262208" y="281734"/>
                  </a:moveTo>
                  <a:cubicBezTo>
                    <a:pt x="262208" y="301129"/>
                    <a:pt x="258198" y="318345"/>
                    <a:pt x="250178" y="333469"/>
                  </a:cubicBezTo>
                  <a:cubicBezTo>
                    <a:pt x="242159" y="348550"/>
                    <a:pt x="231524" y="361320"/>
                    <a:pt x="218318" y="371781"/>
                  </a:cubicBezTo>
                  <a:cubicBezTo>
                    <a:pt x="205068" y="382241"/>
                    <a:pt x="189987" y="390130"/>
                    <a:pt x="173033" y="395534"/>
                  </a:cubicBezTo>
                  <a:cubicBezTo>
                    <a:pt x="156078" y="400939"/>
                    <a:pt x="138470" y="403641"/>
                    <a:pt x="120208" y="403641"/>
                  </a:cubicBezTo>
                  <a:cubicBezTo>
                    <a:pt x="105302" y="403641"/>
                    <a:pt x="91616" y="402421"/>
                    <a:pt x="79107" y="400024"/>
                  </a:cubicBezTo>
                  <a:cubicBezTo>
                    <a:pt x="66598" y="397627"/>
                    <a:pt x="55266" y="394445"/>
                    <a:pt x="44980" y="390522"/>
                  </a:cubicBezTo>
                  <a:cubicBezTo>
                    <a:pt x="34737" y="386599"/>
                    <a:pt x="25890" y="382241"/>
                    <a:pt x="18436" y="377359"/>
                  </a:cubicBezTo>
                  <a:cubicBezTo>
                    <a:pt x="10983" y="372522"/>
                    <a:pt x="4838" y="367858"/>
                    <a:pt x="0" y="363369"/>
                  </a:cubicBezTo>
                  <a:lnTo>
                    <a:pt x="14514" y="270009"/>
                  </a:lnTo>
                  <a:lnTo>
                    <a:pt x="29071" y="270009"/>
                  </a:lnTo>
                  <a:cubicBezTo>
                    <a:pt x="32427" y="346806"/>
                    <a:pt x="63896" y="385205"/>
                    <a:pt x="123564" y="385205"/>
                  </a:cubicBezTo>
                  <a:cubicBezTo>
                    <a:pt x="150020" y="385205"/>
                    <a:pt x="171159" y="377970"/>
                    <a:pt x="187023" y="363456"/>
                  </a:cubicBezTo>
                  <a:cubicBezTo>
                    <a:pt x="202845" y="348986"/>
                    <a:pt x="210777" y="328893"/>
                    <a:pt x="210777" y="303265"/>
                  </a:cubicBezTo>
                  <a:cubicBezTo>
                    <a:pt x="210777" y="292848"/>
                    <a:pt x="209383" y="283652"/>
                    <a:pt x="206593" y="275676"/>
                  </a:cubicBezTo>
                  <a:cubicBezTo>
                    <a:pt x="203804" y="267699"/>
                    <a:pt x="199314" y="260334"/>
                    <a:pt x="193169" y="253665"/>
                  </a:cubicBezTo>
                  <a:cubicBezTo>
                    <a:pt x="187023" y="246997"/>
                    <a:pt x="179091" y="240590"/>
                    <a:pt x="169415" y="234444"/>
                  </a:cubicBezTo>
                  <a:cubicBezTo>
                    <a:pt x="159739" y="228299"/>
                    <a:pt x="147797" y="221892"/>
                    <a:pt x="133632" y="215223"/>
                  </a:cubicBezTo>
                  <a:cubicBezTo>
                    <a:pt x="108265" y="202932"/>
                    <a:pt x="89001" y="188941"/>
                    <a:pt x="75751" y="173294"/>
                  </a:cubicBezTo>
                  <a:cubicBezTo>
                    <a:pt x="62501" y="157647"/>
                    <a:pt x="55920" y="138077"/>
                    <a:pt x="55920" y="114585"/>
                  </a:cubicBezTo>
                  <a:cubicBezTo>
                    <a:pt x="55920" y="97805"/>
                    <a:pt x="59014" y="82419"/>
                    <a:pt x="65160" y="68472"/>
                  </a:cubicBezTo>
                  <a:cubicBezTo>
                    <a:pt x="71305" y="54481"/>
                    <a:pt x="80153" y="42495"/>
                    <a:pt x="91703" y="32427"/>
                  </a:cubicBezTo>
                  <a:cubicBezTo>
                    <a:pt x="103253" y="22359"/>
                    <a:pt x="117244" y="14470"/>
                    <a:pt x="133632" y="8673"/>
                  </a:cubicBezTo>
                  <a:cubicBezTo>
                    <a:pt x="150020" y="2920"/>
                    <a:pt x="168282" y="0"/>
                    <a:pt x="188418" y="0"/>
                  </a:cubicBezTo>
                  <a:cubicBezTo>
                    <a:pt x="208554" y="0"/>
                    <a:pt x="227558" y="2789"/>
                    <a:pt x="245428" y="8368"/>
                  </a:cubicBezTo>
                  <a:cubicBezTo>
                    <a:pt x="263297" y="13947"/>
                    <a:pt x="279162" y="22185"/>
                    <a:pt x="292935" y="32950"/>
                  </a:cubicBezTo>
                  <a:lnTo>
                    <a:pt x="277288" y="115152"/>
                  </a:lnTo>
                  <a:lnTo>
                    <a:pt x="263297" y="115152"/>
                  </a:lnTo>
                  <a:cubicBezTo>
                    <a:pt x="262905" y="82899"/>
                    <a:pt x="256890" y="58753"/>
                    <a:pt x="245122" y="42626"/>
                  </a:cubicBezTo>
                  <a:cubicBezTo>
                    <a:pt x="233398" y="26500"/>
                    <a:pt x="213349" y="18436"/>
                    <a:pt x="185019" y="18436"/>
                  </a:cubicBezTo>
                  <a:cubicBezTo>
                    <a:pt x="172728" y="18436"/>
                    <a:pt x="161526" y="20485"/>
                    <a:pt x="151458" y="24582"/>
                  </a:cubicBezTo>
                  <a:cubicBezTo>
                    <a:pt x="141390" y="28679"/>
                    <a:pt x="132934" y="34214"/>
                    <a:pt x="126004" y="41275"/>
                  </a:cubicBezTo>
                  <a:cubicBezTo>
                    <a:pt x="119118" y="48336"/>
                    <a:pt x="113801" y="56704"/>
                    <a:pt x="110052" y="66336"/>
                  </a:cubicBezTo>
                  <a:cubicBezTo>
                    <a:pt x="106304" y="76012"/>
                    <a:pt x="104473" y="86386"/>
                    <a:pt x="104473" y="97543"/>
                  </a:cubicBezTo>
                  <a:cubicBezTo>
                    <a:pt x="104473" y="115370"/>
                    <a:pt x="109311" y="129753"/>
                    <a:pt x="118987" y="140736"/>
                  </a:cubicBezTo>
                  <a:cubicBezTo>
                    <a:pt x="128663" y="151676"/>
                    <a:pt x="144528" y="162180"/>
                    <a:pt x="166495" y="172205"/>
                  </a:cubicBezTo>
                  <a:cubicBezTo>
                    <a:pt x="180268" y="178568"/>
                    <a:pt x="192951" y="185367"/>
                    <a:pt x="204501" y="192602"/>
                  </a:cubicBezTo>
                  <a:cubicBezTo>
                    <a:pt x="216051" y="199838"/>
                    <a:pt x="226119" y="207901"/>
                    <a:pt x="234705" y="216661"/>
                  </a:cubicBezTo>
                  <a:cubicBezTo>
                    <a:pt x="243292" y="225422"/>
                    <a:pt x="250004" y="235098"/>
                    <a:pt x="254842" y="245733"/>
                  </a:cubicBezTo>
                  <a:cubicBezTo>
                    <a:pt x="259680" y="256367"/>
                    <a:pt x="262121" y="268353"/>
                    <a:pt x="262121" y="281777"/>
                  </a:cubicBezTo>
                  <a:close/>
                </a:path>
              </a:pathLst>
            </a:custGeom>
            <a:solidFill>
              <a:schemeClr val="bg1"/>
            </a:solidFill>
            <a:ln w="4354" cap="flat">
              <a:noFill/>
              <a:prstDash val="solid"/>
              <a:miter/>
            </a:ln>
          </p:spPr>
          <p:txBody>
            <a:bodyPr/>
            <a:lstStyle/>
            <a:p>
              <a:endParaRPr lang="sl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E7BDF9D-FC6C-6878-3C34-A04459F9A4C7}"/>
                </a:ext>
              </a:extLst>
            </p:cNvPr>
            <p:cNvSpPr/>
            <p:nvPr/>
          </p:nvSpPr>
          <p:spPr>
            <a:xfrm>
              <a:off x="5013303" y="3847039"/>
              <a:ext cx="234705" cy="392483"/>
            </a:xfrm>
            <a:custGeom>
              <a:avLst/>
              <a:gdLst>
                <a:gd name="csX0" fmla="*/ 121254 w 234705"/>
                <a:gd name="csY0" fmla="*/ 54786 h 392483"/>
                <a:gd name="csX1" fmla="*/ 123215 w 234705"/>
                <a:gd name="csY1" fmla="*/ 34650 h 392483"/>
                <a:gd name="csX2" fmla="*/ 117331 w 234705"/>
                <a:gd name="csY2" fmla="*/ 23754 h 392483"/>
                <a:gd name="csX3" fmla="*/ 103340 w 234705"/>
                <a:gd name="csY3" fmla="*/ 18436 h 392483"/>
                <a:gd name="csX4" fmla="*/ 80414 w 234705"/>
                <a:gd name="csY4" fmla="*/ 15080 h 392483"/>
                <a:gd name="csX5" fmla="*/ 83770 w 234705"/>
                <a:gd name="csY5" fmla="*/ 0 h 392483"/>
                <a:gd name="csX6" fmla="*/ 234706 w 234705"/>
                <a:gd name="csY6" fmla="*/ 0 h 392483"/>
                <a:gd name="csX7" fmla="*/ 231350 w 234705"/>
                <a:gd name="csY7" fmla="*/ 15080 h 392483"/>
                <a:gd name="csX8" fmla="*/ 205373 w 234705"/>
                <a:gd name="csY8" fmla="*/ 18698 h 392483"/>
                <a:gd name="csX9" fmla="*/ 189159 w 234705"/>
                <a:gd name="csY9" fmla="*/ 24843 h 392483"/>
                <a:gd name="csX10" fmla="*/ 179396 w 234705"/>
                <a:gd name="csY10" fmla="*/ 36045 h 392483"/>
                <a:gd name="csX11" fmla="*/ 173817 w 234705"/>
                <a:gd name="csY11" fmla="*/ 54786 h 392483"/>
                <a:gd name="csX12" fmla="*/ 113452 w 234705"/>
                <a:gd name="csY12" fmla="*/ 337697 h 392483"/>
                <a:gd name="csX13" fmla="*/ 111491 w 234705"/>
                <a:gd name="csY13" fmla="*/ 357833 h 392483"/>
                <a:gd name="csX14" fmla="*/ 117375 w 234705"/>
                <a:gd name="csY14" fmla="*/ 368730 h 392483"/>
                <a:gd name="csX15" fmla="*/ 131365 w 234705"/>
                <a:gd name="csY15" fmla="*/ 374047 h 392483"/>
                <a:gd name="csX16" fmla="*/ 154291 w 234705"/>
                <a:gd name="csY16" fmla="*/ 377403 h 392483"/>
                <a:gd name="csX17" fmla="*/ 150935 w 234705"/>
                <a:gd name="csY17" fmla="*/ 392483 h 392483"/>
                <a:gd name="csX18" fmla="*/ 0 w 234705"/>
                <a:gd name="csY18" fmla="*/ 392483 h 392483"/>
                <a:gd name="csX19" fmla="*/ 3356 w 234705"/>
                <a:gd name="csY19" fmla="*/ 377403 h 392483"/>
                <a:gd name="csX20" fmla="*/ 29071 w 234705"/>
                <a:gd name="csY20" fmla="*/ 373785 h 392483"/>
                <a:gd name="csX21" fmla="*/ 45546 w 234705"/>
                <a:gd name="csY21" fmla="*/ 367640 h 392483"/>
                <a:gd name="csX22" fmla="*/ 55048 w 234705"/>
                <a:gd name="csY22" fmla="*/ 356439 h 392483"/>
                <a:gd name="csX23" fmla="*/ 60932 w 234705"/>
                <a:gd name="csY23" fmla="*/ 337697 h 392483"/>
                <a:gd name="csX24" fmla="*/ 121297 w 234705"/>
                <a:gd name="csY24" fmla="*/ 54786 h 39248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234705" h="392483">
                  <a:moveTo>
                    <a:pt x="121254" y="54786"/>
                  </a:moveTo>
                  <a:cubicBezTo>
                    <a:pt x="123128" y="46200"/>
                    <a:pt x="123782" y="39488"/>
                    <a:pt x="123215" y="34650"/>
                  </a:cubicBezTo>
                  <a:cubicBezTo>
                    <a:pt x="122648" y="29812"/>
                    <a:pt x="120687" y="26195"/>
                    <a:pt x="117331" y="23754"/>
                  </a:cubicBezTo>
                  <a:cubicBezTo>
                    <a:pt x="113975" y="21357"/>
                    <a:pt x="109311" y="19570"/>
                    <a:pt x="103340" y="18436"/>
                  </a:cubicBezTo>
                  <a:cubicBezTo>
                    <a:pt x="97369" y="17303"/>
                    <a:pt x="89742" y="16214"/>
                    <a:pt x="80414" y="15080"/>
                  </a:cubicBezTo>
                  <a:lnTo>
                    <a:pt x="83770" y="0"/>
                  </a:lnTo>
                  <a:lnTo>
                    <a:pt x="234706" y="0"/>
                  </a:lnTo>
                  <a:lnTo>
                    <a:pt x="231350" y="15080"/>
                  </a:lnTo>
                  <a:cubicBezTo>
                    <a:pt x="220540" y="16214"/>
                    <a:pt x="211867" y="17390"/>
                    <a:pt x="205373" y="18698"/>
                  </a:cubicBezTo>
                  <a:cubicBezTo>
                    <a:pt x="198835" y="20006"/>
                    <a:pt x="193430" y="22054"/>
                    <a:pt x="189159" y="24843"/>
                  </a:cubicBezTo>
                  <a:cubicBezTo>
                    <a:pt x="184888" y="27633"/>
                    <a:pt x="181619" y="31381"/>
                    <a:pt x="179396" y="36045"/>
                  </a:cubicBezTo>
                  <a:cubicBezTo>
                    <a:pt x="177173" y="40708"/>
                    <a:pt x="175299" y="46941"/>
                    <a:pt x="173817" y="54786"/>
                  </a:cubicBezTo>
                  <a:lnTo>
                    <a:pt x="113452" y="337697"/>
                  </a:lnTo>
                  <a:cubicBezTo>
                    <a:pt x="111578" y="346283"/>
                    <a:pt x="110924" y="352995"/>
                    <a:pt x="111491" y="357833"/>
                  </a:cubicBezTo>
                  <a:cubicBezTo>
                    <a:pt x="112057" y="362671"/>
                    <a:pt x="114019" y="366332"/>
                    <a:pt x="117375" y="368730"/>
                  </a:cubicBezTo>
                  <a:cubicBezTo>
                    <a:pt x="120731" y="371170"/>
                    <a:pt x="125394" y="372914"/>
                    <a:pt x="131365" y="374047"/>
                  </a:cubicBezTo>
                  <a:cubicBezTo>
                    <a:pt x="137337" y="375180"/>
                    <a:pt x="144964" y="376270"/>
                    <a:pt x="154291" y="377403"/>
                  </a:cubicBezTo>
                  <a:lnTo>
                    <a:pt x="150935" y="392483"/>
                  </a:lnTo>
                  <a:lnTo>
                    <a:pt x="0" y="392483"/>
                  </a:lnTo>
                  <a:lnTo>
                    <a:pt x="3356" y="377403"/>
                  </a:lnTo>
                  <a:cubicBezTo>
                    <a:pt x="13817" y="376270"/>
                    <a:pt x="22359" y="375093"/>
                    <a:pt x="29071" y="373785"/>
                  </a:cubicBezTo>
                  <a:cubicBezTo>
                    <a:pt x="35783" y="372478"/>
                    <a:pt x="41275" y="370429"/>
                    <a:pt x="45546" y="367640"/>
                  </a:cubicBezTo>
                  <a:cubicBezTo>
                    <a:pt x="49818" y="364851"/>
                    <a:pt x="52999" y="361146"/>
                    <a:pt x="55048" y="356439"/>
                  </a:cubicBezTo>
                  <a:cubicBezTo>
                    <a:pt x="57096" y="351775"/>
                    <a:pt x="59058" y="345542"/>
                    <a:pt x="60932" y="337697"/>
                  </a:cubicBezTo>
                  <a:lnTo>
                    <a:pt x="121297" y="54786"/>
                  </a:lnTo>
                  <a:close/>
                </a:path>
              </a:pathLst>
            </a:custGeom>
            <a:solidFill>
              <a:schemeClr val="bg1"/>
            </a:solidFill>
            <a:ln w="4354" cap="flat">
              <a:noFill/>
              <a:prstDash val="solid"/>
              <a:miter/>
            </a:ln>
          </p:spPr>
          <p:txBody>
            <a:bodyPr/>
            <a:lstStyle/>
            <a:p>
              <a:endParaRPr lang="sl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09CC525-CEB1-FD97-2617-5C0A1073E21E}"/>
                </a:ext>
              </a:extLst>
            </p:cNvPr>
            <p:cNvSpPr/>
            <p:nvPr/>
          </p:nvSpPr>
          <p:spPr>
            <a:xfrm>
              <a:off x="5363204" y="3846996"/>
              <a:ext cx="464616" cy="394749"/>
            </a:xfrm>
            <a:custGeom>
              <a:avLst/>
              <a:gdLst>
                <a:gd name="csX0" fmla="*/ 381326 w 464616"/>
                <a:gd name="csY0" fmla="*/ 54830 h 394749"/>
                <a:gd name="csX1" fmla="*/ 373785 w 464616"/>
                <a:gd name="csY1" fmla="*/ 24059 h 394749"/>
                <a:gd name="csX2" fmla="*/ 328762 w 464616"/>
                <a:gd name="csY2" fmla="*/ 15124 h 394749"/>
                <a:gd name="csX3" fmla="*/ 332118 w 464616"/>
                <a:gd name="csY3" fmla="*/ 44 h 394749"/>
                <a:gd name="csX4" fmla="*/ 464617 w 464616"/>
                <a:gd name="csY4" fmla="*/ 44 h 394749"/>
                <a:gd name="csX5" fmla="*/ 461261 w 464616"/>
                <a:gd name="csY5" fmla="*/ 15124 h 394749"/>
                <a:gd name="csX6" fmla="*/ 435240 w 464616"/>
                <a:gd name="csY6" fmla="*/ 18742 h 394749"/>
                <a:gd name="csX7" fmla="*/ 419027 w 464616"/>
                <a:gd name="csY7" fmla="*/ 24887 h 394749"/>
                <a:gd name="csX8" fmla="*/ 409264 w 464616"/>
                <a:gd name="csY8" fmla="*/ 36088 h 394749"/>
                <a:gd name="csX9" fmla="*/ 403685 w 464616"/>
                <a:gd name="csY9" fmla="*/ 54830 h 394749"/>
                <a:gd name="csX10" fmla="*/ 331552 w 464616"/>
                <a:gd name="csY10" fmla="*/ 394750 h 394749"/>
                <a:gd name="csX11" fmla="*/ 317561 w 464616"/>
                <a:gd name="csY11" fmla="*/ 394750 h 394749"/>
                <a:gd name="csX12" fmla="*/ 139777 w 464616"/>
                <a:gd name="csY12" fmla="*/ 69910 h 394749"/>
                <a:gd name="csX13" fmla="*/ 83291 w 464616"/>
                <a:gd name="csY13" fmla="*/ 337697 h 394749"/>
                <a:gd name="csX14" fmla="*/ 90831 w 464616"/>
                <a:gd name="csY14" fmla="*/ 368468 h 394749"/>
                <a:gd name="csX15" fmla="*/ 135855 w 464616"/>
                <a:gd name="csY15" fmla="*/ 377403 h 394749"/>
                <a:gd name="csX16" fmla="*/ 132499 w 464616"/>
                <a:gd name="csY16" fmla="*/ 392483 h 394749"/>
                <a:gd name="csX17" fmla="*/ 0 w 464616"/>
                <a:gd name="csY17" fmla="*/ 392483 h 394749"/>
                <a:gd name="csX18" fmla="*/ 3356 w 464616"/>
                <a:gd name="csY18" fmla="*/ 377403 h 394749"/>
                <a:gd name="csX19" fmla="*/ 29071 w 464616"/>
                <a:gd name="csY19" fmla="*/ 373785 h 394749"/>
                <a:gd name="csX20" fmla="*/ 45546 w 464616"/>
                <a:gd name="csY20" fmla="*/ 367640 h 394749"/>
                <a:gd name="csX21" fmla="*/ 55048 w 464616"/>
                <a:gd name="csY21" fmla="*/ 356439 h 394749"/>
                <a:gd name="csX22" fmla="*/ 60932 w 464616"/>
                <a:gd name="csY22" fmla="*/ 337697 h 394749"/>
                <a:gd name="csX23" fmla="*/ 122430 w 464616"/>
                <a:gd name="csY23" fmla="*/ 49208 h 394749"/>
                <a:gd name="csX24" fmla="*/ 112929 w 464616"/>
                <a:gd name="csY24" fmla="*/ 33255 h 394749"/>
                <a:gd name="csX25" fmla="*/ 103427 w 464616"/>
                <a:gd name="csY25" fmla="*/ 22926 h 394749"/>
                <a:gd name="csX26" fmla="*/ 91398 w 464616"/>
                <a:gd name="csY26" fmla="*/ 17042 h 394749"/>
                <a:gd name="csX27" fmla="*/ 73789 w 464616"/>
                <a:gd name="csY27" fmla="*/ 15080 h 394749"/>
                <a:gd name="csX28" fmla="*/ 77146 w 464616"/>
                <a:gd name="csY28" fmla="*/ 0 h 394749"/>
                <a:gd name="csX29" fmla="*/ 161570 w 464616"/>
                <a:gd name="csY29" fmla="*/ 0 h 394749"/>
                <a:gd name="csX30" fmla="*/ 328196 w 464616"/>
                <a:gd name="csY30" fmla="*/ 310849 h 394749"/>
                <a:gd name="csX31" fmla="*/ 381326 w 464616"/>
                <a:gd name="csY31" fmla="*/ 54786 h 3947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</a:cxnLst>
              <a:rect l="l" t="t" r="r" b="b"/>
              <a:pathLst>
                <a:path w="464616" h="394749">
                  <a:moveTo>
                    <a:pt x="381326" y="54830"/>
                  </a:moveTo>
                  <a:cubicBezTo>
                    <a:pt x="384289" y="39183"/>
                    <a:pt x="381805" y="28940"/>
                    <a:pt x="373785" y="24059"/>
                  </a:cubicBezTo>
                  <a:cubicBezTo>
                    <a:pt x="365766" y="19221"/>
                    <a:pt x="350773" y="16214"/>
                    <a:pt x="328762" y="15124"/>
                  </a:cubicBezTo>
                  <a:lnTo>
                    <a:pt x="332118" y="44"/>
                  </a:lnTo>
                  <a:lnTo>
                    <a:pt x="464617" y="44"/>
                  </a:lnTo>
                  <a:lnTo>
                    <a:pt x="461261" y="15124"/>
                  </a:lnTo>
                  <a:cubicBezTo>
                    <a:pt x="450452" y="16257"/>
                    <a:pt x="441778" y="17434"/>
                    <a:pt x="435240" y="18742"/>
                  </a:cubicBezTo>
                  <a:cubicBezTo>
                    <a:pt x="428703" y="20049"/>
                    <a:pt x="423298" y="22098"/>
                    <a:pt x="419027" y="24887"/>
                  </a:cubicBezTo>
                  <a:cubicBezTo>
                    <a:pt x="414755" y="27677"/>
                    <a:pt x="411487" y="31425"/>
                    <a:pt x="409264" y="36088"/>
                  </a:cubicBezTo>
                  <a:cubicBezTo>
                    <a:pt x="407041" y="40752"/>
                    <a:pt x="405167" y="46985"/>
                    <a:pt x="403685" y="54830"/>
                  </a:cubicBezTo>
                  <a:lnTo>
                    <a:pt x="331552" y="394750"/>
                  </a:lnTo>
                  <a:lnTo>
                    <a:pt x="317561" y="394750"/>
                  </a:lnTo>
                  <a:lnTo>
                    <a:pt x="139777" y="69910"/>
                  </a:lnTo>
                  <a:lnTo>
                    <a:pt x="83291" y="337697"/>
                  </a:lnTo>
                  <a:cubicBezTo>
                    <a:pt x="80284" y="353344"/>
                    <a:pt x="82812" y="363587"/>
                    <a:pt x="90831" y="368468"/>
                  </a:cubicBezTo>
                  <a:cubicBezTo>
                    <a:pt x="98851" y="373306"/>
                    <a:pt x="113844" y="376313"/>
                    <a:pt x="135855" y="377403"/>
                  </a:cubicBezTo>
                  <a:lnTo>
                    <a:pt x="132499" y="392483"/>
                  </a:lnTo>
                  <a:lnTo>
                    <a:pt x="0" y="392483"/>
                  </a:lnTo>
                  <a:lnTo>
                    <a:pt x="3356" y="377403"/>
                  </a:lnTo>
                  <a:cubicBezTo>
                    <a:pt x="13817" y="376270"/>
                    <a:pt x="22359" y="375093"/>
                    <a:pt x="29071" y="373785"/>
                  </a:cubicBezTo>
                  <a:cubicBezTo>
                    <a:pt x="35783" y="372478"/>
                    <a:pt x="41275" y="370429"/>
                    <a:pt x="45546" y="367640"/>
                  </a:cubicBezTo>
                  <a:cubicBezTo>
                    <a:pt x="49818" y="364851"/>
                    <a:pt x="52999" y="361146"/>
                    <a:pt x="55048" y="356439"/>
                  </a:cubicBezTo>
                  <a:cubicBezTo>
                    <a:pt x="57096" y="351775"/>
                    <a:pt x="59058" y="345542"/>
                    <a:pt x="60932" y="337697"/>
                  </a:cubicBezTo>
                  <a:lnTo>
                    <a:pt x="122430" y="49208"/>
                  </a:lnTo>
                  <a:cubicBezTo>
                    <a:pt x="119074" y="42888"/>
                    <a:pt x="115893" y="37570"/>
                    <a:pt x="112929" y="33255"/>
                  </a:cubicBezTo>
                  <a:cubicBezTo>
                    <a:pt x="109922" y="28984"/>
                    <a:pt x="106783" y="25541"/>
                    <a:pt x="103427" y="22926"/>
                  </a:cubicBezTo>
                  <a:cubicBezTo>
                    <a:pt x="100071" y="20311"/>
                    <a:pt x="96061" y="18349"/>
                    <a:pt x="91398" y="17042"/>
                  </a:cubicBezTo>
                  <a:cubicBezTo>
                    <a:pt x="86734" y="15734"/>
                    <a:pt x="80850" y="15080"/>
                    <a:pt x="73789" y="15080"/>
                  </a:cubicBezTo>
                  <a:lnTo>
                    <a:pt x="77146" y="0"/>
                  </a:lnTo>
                  <a:lnTo>
                    <a:pt x="161570" y="0"/>
                  </a:lnTo>
                  <a:lnTo>
                    <a:pt x="328196" y="310849"/>
                  </a:lnTo>
                  <a:lnTo>
                    <a:pt x="381326" y="54786"/>
                  </a:lnTo>
                  <a:close/>
                </a:path>
              </a:pathLst>
            </a:custGeom>
            <a:solidFill>
              <a:schemeClr val="bg1"/>
            </a:solidFill>
            <a:ln w="4354" cap="flat">
              <a:noFill/>
              <a:prstDash val="solid"/>
              <a:miter/>
            </a:ln>
          </p:spPr>
          <p:txBody>
            <a:bodyPr/>
            <a:lstStyle/>
            <a:p>
              <a:endParaRPr lang="sl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81075380-A9D4-3360-79E9-E27C7510BA09}"/>
                </a:ext>
              </a:extLst>
            </p:cNvPr>
            <p:cNvSpPr/>
            <p:nvPr/>
          </p:nvSpPr>
          <p:spPr>
            <a:xfrm>
              <a:off x="5978276" y="3841373"/>
              <a:ext cx="361712" cy="403684"/>
            </a:xfrm>
            <a:custGeom>
              <a:avLst/>
              <a:gdLst>
                <a:gd name="csX0" fmla="*/ 155381 w 361712"/>
                <a:gd name="csY0" fmla="*/ 385292 h 403684"/>
                <a:gd name="csX1" fmla="*/ 199010 w 361712"/>
                <a:gd name="csY1" fmla="*/ 380541 h 403684"/>
                <a:gd name="csX2" fmla="*/ 238149 w 361712"/>
                <a:gd name="csY2" fmla="*/ 361800 h 403684"/>
                <a:gd name="csX3" fmla="*/ 258285 w 361712"/>
                <a:gd name="csY3" fmla="*/ 270663 h 403684"/>
                <a:gd name="csX4" fmla="*/ 260246 w 361712"/>
                <a:gd name="csY4" fmla="*/ 250527 h 403684"/>
                <a:gd name="csX5" fmla="*/ 254362 w 361712"/>
                <a:gd name="csY5" fmla="*/ 239631 h 403684"/>
                <a:gd name="csX6" fmla="*/ 240372 w 361712"/>
                <a:gd name="csY6" fmla="*/ 234313 h 403684"/>
                <a:gd name="csX7" fmla="*/ 217446 w 361712"/>
                <a:gd name="csY7" fmla="*/ 230957 h 403684"/>
                <a:gd name="csX8" fmla="*/ 220802 w 361712"/>
                <a:gd name="csY8" fmla="*/ 215877 h 403684"/>
                <a:gd name="csX9" fmla="*/ 361712 w 361712"/>
                <a:gd name="csY9" fmla="*/ 215877 h 403684"/>
                <a:gd name="csX10" fmla="*/ 358356 w 361712"/>
                <a:gd name="csY10" fmla="*/ 230957 h 403684"/>
                <a:gd name="csX11" fmla="*/ 335997 w 361712"/>
                <a:gd name="csY11" fmla="*/ 234052 h 403684"/>
                <a:gd name="csX12" fmla="*/ 321745 w 361712"/>
                <a:gd name="csY12" fmla="*/ 240459 h 403684"/>
                <a:gd name="csX13" fmla="*/ 313377 w 361712"/>
                <a:gd name="csY13" fmla="*/ 252183 h 403684"/>
                <a:gd name="csX14" fmla="*/ 308059 w 361712"/>
                <a:gd name="csY14" fmla="*/ 270620 h 403684"/>
                <a:gd name="csX15" fmla="*/ 288489 w 361712"/>
                <a:gd name="csY15" fmla="*/ 363412 h 403684"/>
                <a:gd name="csX16" fmla="*/ 227819 w 361712"/>
                <a:gd name="csY16" fmla="*/ 392483 h 403684"/>
                <a:gd name="csX17" fmla="*/ 155424 w 361712"/>
                <a:gd name="csY17" fmla="*/ 403685 h 403684"/>
                <a:gd name="csX18" fmla="*/ 89742 w 361712"/>
                <a:gd name="csY18" fmla="*/ 393050 h 403684"/>
                <a:gd name="csX19" fmla="*/ 41101 w 361712"/>
                <a:gd name="csY19" fmla="*/ 362846 h 403684"/>
                <a:gd name="csX20" fmla="*/ 10635 w 361712"/>
                <a:gd name="csY20" fmla="*/ 315338 h 403684"/>
                <a:gd name="csX21" fmla="*/ 0 w 361712"/>
                <a:gd name="csY21" fmla="*/ 252183 h 403684"/>
                <a:gd name="csX22" fmla="*/ 7540 w 361712"/>
                <a:gd name="csY22" fmla="*/ 192341 h 403684"/>
                <a:gd name="csX23" fmla="*/ 29333 w 361712"/>
                <a:gd name="csY23" fmla="*/ 134198 h 403684"/>
                <a:gd name="csX24" fmla="*/ 63983 w 361712"/>
                <a:gd name="csY24" fmla="*/ 81940 h 403684"/>
                <a:gd name="csX25" fmla="*/ 109834 w 361712"/>
                <a:gd name="csY25" fmla="*/ 39444 h 403684"/>
                <a:gd name="csX26" fmla="*/ 165754 w 361712"/>
                <a:gd name="csY26" fmla="*/ 10635 h 403684"/>
                <a:gd name="csX27" fmla="*/ 230347 w 361712"/>
                <a:gd name="csY27" fmla="*/ 0 h 403684"/>
                <a:gd name="csX28" fmla="*/ 298558 w 361712"/>
                <a:gd name="csY28" fmla="*/ 9240 h 403684"/>
                <a:gd name="csX29" fmla="*/ 349421 w 361712"/>
                <a:gd name="csY29" fmla="*/ 32994 h 403684"/>
                <a:gd name="csX30" fmla="*/ 332075 w 361712"/>
                <a:gd name="csY30" fmla="*/ 114629 h 403684"/>
                <a:gd name="csX31" fmla="*/ 316994 w 361712"/>
                <a:gd name="csY31" fmla="*/ 114629 h 403684"/>
                <a:gd name="csX32" fmla="*/ 294897 w 361712"/>
                <a:gd name="csY32" fmla="*/ 42801 h 403684"/>
                <a:gd name="csX33" fmla="*/ 230304 w 361712"/>
                <a:gd name="csY33" fmla="*/ 18480 h 403684"/>
                <a:gd name="csX34" fmla="*/ 177740 w 361712"/>
                <a:gd name="csY34" fmla="*/ 29115 h 403684"/>
                <a:gd name="csX35" fmla="*/ 134416 w 361712"/>
                <a:gd name="csY35" fmla="*/ 57619 h 403684"/>
                <a:gd name="csX36" fmla="*/ 100594 w 361712"/>
                <a:gd name="csY36" fmla="*/ 98982 h 403684"/>
                <a:gd name="csX37" fmla="*/ 76274 w 361712"/>
                <a:gd name="csY37" fmla="*/ 148451 h 403684"/>
                <a:gd name="csX38" fmla="*/ 61455 w 361712"/>
                <a:gd name="csY38" fmla="*/ 201276 h 403684"/>
                <a:gd name="csX39" fmla="*/ 56443 w 361712"/>
                <a:gd name="csY39" fmla="*/ 252140 h 403684"/>
                <a:gd name="csX40" fmla="*/ 82463 w 361712"/>
                <a:gd name="csY40" fmla="*/ 351078 h 403684"/>
                <a:gd name="csX41" fmla="*/ 155424 w 361712"/>
                <a:gd name="csY41" fmla="*/ 385205 h 4036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</a:cxnLst>
              <a:rect l="l" t="t" r="r" b="b"/>
              <a:pathLst>
                <a:path w="361712" h="403684">
                  <a:moveTo>
                    <a:pt x="155381" y="385292"/>
                  </a:moveTo>
                  <a:cubicBezTo>
                    <a:pt x="170287" y="385292"/>
                    <a:pt x="184801" y="383723"/>
                    <a:pt x="199010" y="380541"/>
                  </a:cubicBezTo>
                  <a:cubicBezTo>
                    <a:pt x="213175" y="377359"/>
                    <a:pt x="226207" y="371127"/>
                    <a:pt x="238149" y="361800"/>
                  </a:cubicBezTo>
                  <a:lnTo>
                    <a:pt x="258285" y="270663"/>
                  </a:lnTo>
                  <a:cubicBezTo>
                    <a:pt x="260159" y="262077"/>
                    <a:pt x="260813" y="255365"/>
                    <a:pt x="260246" y="250527"/>
                  </a:cubicBezTo>
                  <a:cubicBezTo>
                    <a:pt x="259680" y="245689"/>
                    <a:pt x="257718" y="242071"/>
                    <a:pt x="254362" y="239631"/>
                  </a:cubicBezTo>
                  <a:cubicBezTo>
                    <a:pt x="251006" y="237190"/>
                    <a:pt x="246343" y="235447"/>
                    <a:pt x="240372" y="234313"/>
                  </a:cubicBezTo>
                  <a:cubicBezTo>
                    <a:pt x="234401" y="233180"/>
                    <a:pt x="226773" y="232090"/>
                    <a:pt x="217446" y="230957"/>
                  </a:cubicBezTo>
                  <a:lnTo>
                    <a:pt x="220802" y="215877"/>
                  </a:lnTo>
                  <a:lnTo>
                    <a:pt x="361712" y="215877"/>
                  </a:lnTo>
                  <a:lnTo>
                    <a:pt x="358356" y="230957"/>
                  </a:lnTo>
                  <a:cubicBezTo>
                    <a:pt x="349421" y="231698"/>
                    <a:pt x="341968" y="232744"/>
                    <a:pt x="335997" y="234052"/>
                  </a:cubicBezTo>
                  <a:cubicBezTo>
                    <a:pt x="330026" y="235359"/>
                    <a:pt x="325275" y="237495"/>
                    <a:pt x="321745" y="240459"/>
                  </a:cubicBezTo>
                  <a:cubicBezTo>
                    <a:pt x="318215" y="243466"/>
                    <a:pt x="315425" y="247345"/>
                    <a:pt x="313377" y="252183"/>
                  </a:cubicBezTo>
                  <a:cubicBezTo>
                    <a:pt x="311328" y="257021"/>
                    <a:pt x="309541" y="263167"/>
                    <a:pt x="308059" y="270620"/>
                  </a:cubicBezTo>
                  <a:lnTo>
                    <a:pt x="288489" y="363412"/>
                  </a:lnTo>
                  <a:cubicBezTo>
                    <a:pt x="268746" y="375355"/>
                    <a:pt x="248522" y="385030"/>
                    <a:pt x="227819" y="392483"/>
                  </a:cubicBezTo>
                  <a:cubicBezTo>
                    <a:pt x="207116" y="399937"/>
                    <a:pt x="183014" y="403685"/>
                    <a:pt x="155424" y="403685"/>
                  </a:cubicBezTo>
                  <a:cubicBezTo>
                    <a:pt x="130842" y="403685"/>
                    <a:pt x="108919" y="400154"/>
                    <a:pt x="89742" y="393050"/>
                  </a:cubicBezTo>
                  <a:cubicBezTo>
                    <a:pt x="70521" y="385989"/>
                    <a:pt x="54351" y="375921"/>
                    <a:pt x="41101" y="362846"/>
                  </a:cubicBezTo>
                  <a:cubicBezTo>
                    <a:pt x="27851" y="349814"/>
                    <a:pt x="17696" y="333949"/>
                    <a:pt x="10635" y="315338"/>
                  </a:cubicBezTo>
                  <a:cubicBezTo>
                    <a:pt x="3530" y="296684"/>
                    <a:pt x="0" y="275632"/>
                    <a:pt x="0" y="252183"/>
                  </a:cubicBezTo>
                  <a:cubicBezTo>
                    <a:pt x="0" y="232439"/>
                    <a:pt x="2528" y="212477"/>
                    <a:pt x="7540" y="192341"/>
                  </a:cubicBezTo>
                  <a:cubicBezTo>
                    <a:pt x="12553" y="172205"/>
                    <a:pt x="19831" y="152853"/>
                    <a:pt x="29333" y="134198"/>
                  </a:cubicBezTo>
                  <a:cubicBezTo>
                    <a:pt x="38834" y="115544"/>
                    <a:pt x="50384" y="98154"/>
                    <a:pt x="63983" y="81940"/>
                  </a:cubicBezTo>
                  <a:cubicBezTo>
                    <a:pt x="77581" y="65726"/>
                    <a:pt x="92880" y="51561"/>
                    <a:pt x="109834" y="39444"/>
                  </a:cubicBezTo>
                  <a:cubicBezTo>
                    <a:pt x="126789" y="27328"/>
                    <a:pt x="145443" y="17739"/>
                    <a:pt x="165754" y="10635"/>
                  </a:cubicBezTo>
                  <a:cubicBezTo>
                    <a:pt x="186065" y="3574"/>
                    <a:pt x="207596" y="0"/>
                    <a:pt x="230347" y="0"/>
                  </a:cubicBezTo>
                  <a:cubicBezTo>
                    <a:pt x="255321" y="0"/>
                    <a:pt x="278029" y="3095"/>
                    <a:pt x="298558" y="9240"/>
                  </a:cubicBezTo>
                  <a:cubicBezTo>
                    <a:pt x="319043" y="15386"/>
                    <a:pt x="335997" y="23318"/>
                    <a:pt x="349421" y="32994"/>
                  </a:cubicBezTo>
                  <a:lnTo>
                    <a:pt x="332075" y="114629"/>
                  </a:lnTo>
                  <a:lnTo>
                    <a:pt x="316994" y="114629"/>
                  </a:lnTo>
                  <a:cubicBezTo>
                    <a:pt x="317735" y="82942"/>
                    <a:pt x="310369" y="59014"/>
                    <a:pt x="294897" y="42801"/>
                  </a:cubicBezTo>
                  <a:cubicBezTo>
                    <a:pt x="279424" y="26587"/>
                    <a:pt x="257893" y="18480"/>
                    <a:pt x="230304" y="18480"/>
                  </a:cubicBezTo>
                  <a:cubicBezTo>
                    <a:pt x="211300" y="18480"/>
                    <a:pt x="193779" y="22010"/>
                    <a:pt x="177740" y="29115"/>
                  </a:cubicBezTo>
                  <a:cubicBezTo>
                    <a:pt x="161701" y="36219"/>
                    <a:pt x="147274" y="45721"/>
                    <a:pt x="134416" y="57619"/>
                  </a:cubicBezTo>
                  <a:cubicBezTo>
                    <a:pt x="121559" y="69562"/>
                    <a:pt x="110270" y="83335"/>
                    <a:pt x="100594" y="98982"/>
                  </a:cubicBezTo>
                  <a:cubicBezTo>
                    <a:pt x="90918" y="114629"/>
                    <a:pt x="82768" y="131147"/>
                    <a:pt x="76274" y="148451"/>
                  </a:cubicBezTo>
                  <a:cubicBezTo>
                    <a:pt x="69736" y="165798"/>
                    <a:pt x="64811" y="183406"/>
                    <a:pt x="61455" y="201276"/>
                  </a:cubicBezTo>
                  <a:cubicBezTo>
                    <a:pt x="58099" y="219146"/>
                    <a:pt x="56443" y="236144"/>
                    <a:pt x="56443" y="252140"/>
                  </a:cubicBezTo>
                  <a:cubicBezTo>
                    <a:pt x="56443" y="295376"/>
                    <a:pt x="65116" y="328370"/>
                    <a:pt x="82463" y="351078"/>
                  </a:cubicBezTo>
                  <a:cubicBezTo>
                    <a:pt x="99810" y="373829"/>
                    <a:pt x="124130" y="385205"/>
                    <a:pt x="155424" y="385205"/>
                  </a:cubicBezTo>
                  <a:close/>
                </a:path>
              </a:pathLst>
            </a:custGeom>
            <a:solidFill>
              <a:schemeClr val="bg1"/>
            </a:solidFill>
            <a:ln w="4354" cap="flat">
              <a:noFill/>
              <a:prstDash val="solid"/>
              <a:miter/>
            </a:ln>
          </p:spPr>
          <p:txBody>
            <a:bodyPr/>
            <a:lstStyle/>
            <a:p>
              <a:endParaRPr lang="sl"/>
            </a:p>
          </p:txBody>
        </p:sp>
      </p:grpSp>
    </p:spTree>
    <p:extLst>
      <p:ext uri="{BB962C8B-B14F-4D97-AF65-F5344CB8AC3E}">
        <p14:creationId xmlns:p14="http://schemas.microsoft.com/office/powerpoint/2010/main" val="231151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decel="3333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3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00898 2.22222E-6 L 0 2.22222E-6 " pathEditMode="relative" rAng="0" ptsTypes="AA">
                                      <p:cBhvr>
                                        <p:cTn id="16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4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143 0.0169 L -0.00078 0.00231 " pathEditMode="relative" rAng="0" ptsTypes="AA">
                                      <p:cBhvr>
                                        <p:cTn id="21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74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825B8-8A38-2814-DCE0-797621B88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175ACA8E-FEB2-CA7D-4AEA-DC62DED283FE}"/>
              </a:ext>
            </a:extLst>
          </p:cNvPr>
          <p:cNvSpPr/>
          <p:nvPr/>
        </p:nvSpPr>
        <p:spPr>
          <a:xfrm>
            <a:off x="596265" y="2112636"/>
            <a:ext cx="10751819" cy="2590207"/>
          </a:xfrm>
          <a:custGeom>
            <a:avLst/>
            <a:gdLst>
              <a:gd name="csX0" fmla="*/ 0 w 10751819"/>
              <a:gd name="csY0" fmla="*/ 281677 h 2590207"/>
              <a:gd name="csX1" fmla="*/ 0 w 10751819"/>
              <a:gd name="csY1" fmla="*/ 281678 h 2590207"/>
              <a:gd name="csX2" fmla="*/ 0 w 10751819"/>
              <a:gd name="csY2" fmla="*/ 281678 h 2590207"/>
              <a:gd name="csX3" fmla="*/ 262581 w 10751819"/>
              <a:gd name="csY3" fmla="*/ 0 h 2590207"/>
              <a:gd name="csX4" fmla="*/ 1575440 w 10751819"/>
              <a:gd name="csY4" fmla="*/ 0 h 2590207"/>
              <a:gd name="csX5" fmla="*/ 1575440 w 10751819"/>
              <a:gd name="csY5" fmla="*/ 1 h 2590207"/>
              <a:gd name="csX6" fmla="*/ 10470142 w 10751819"/>
              <a:gd name="csY6" fmla="*/ 1 h 2590207"/>
              <a:gd name="csX7" fmla="*/ 10751819 w 10751819"/>
              <a:gd name="csY7" fmla="*/ 281678 h 2590207"/>
              <a:gd name="csX8" fmla="*/ 10751818 w 10751819"/>
              <a:gd name="csY8" fmla="*/ 281678 h 2590207"/>
              <a:gd name="csX9" fmla="*/ 10470141 w 10751819"/>
              <a:gd name="csY9" fmla="*/ 563355 h 2590207"/>
              <a:gd name="csX10" fmla="*/ 1575440 w 10751819"/>
              <a:gd name="csY10" fmla="*/ 563354 h 2590207"/>
              <a:gd name="csX11" fmla="*/ 1575440 w 10751819"/>
              <a:gd name="csY11" fmla="*/ 2590207 h 2590207"/>
              <a:gd name="csX12" fmla="*/ 262581 w 10751819"/>
              <a:gd name="csY12" fmla="*/ 2590207 h 2590207"/>
              <a:gd name="csX13" fmla="*/ 3 w 10751819"/>
              <a:gd name="csY13" fmla="*/ 2327629 h 2590207"/>
              <a:gd name="csX14" fmla="*/ 3 w 10751819"/>
              <a:gd name="csY14" fmla="*/ 281689 h 2590207"/>
              <a:gd name="csX15" fmla="*/ 0 w 10751819"/>
              <a:gd name="csY15" fmla="*/ 281678 h 2590207"/>
              <a:gd name="csX16" fmla="*/ 3 w 10751819"/>
              <a:gd name="csY16" fmla="*/ 281666 h 2590207"/>
              <a:gd name="csX17" fmla="*/ 3 w 10751819"/>
              <a:gd name="csY17" fmla="*/ 262579 h 2590207"/>
              <a:gd name="csX18" fmla="*/ 262581 w 10751819"/>
              <a:gd name="csY18" fmla="*/ 0 h 25902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10751819" h="2590207">
                <a:moveTo>
                  <a:pt x="0" y="281677"/>
                </a:moveTo>
                <a:lnTo>
                  <a:pt x="0" y="281678"/>
                </a:lnTo>
                <a:lnTo>
                  <a:pt x="0" y="281678"/>
                </a:lnTo>
                <a:close/>
                <a:moveTo>
                  <a:pt x="262581" y="0"/>
                </a:moveTo>
                <a:lnTo>
                  <a:pt x="1575440" y="0"/>
                </a:lnTo>
                <a:lnTo>
                  <a:pt x="1575440" y="1"/>
                </a:lnTo>
                <a:lnTo>
                  <a:pt x="10470142" y="1"/>
                </a:lnTo>
                <a:cubicBezTo>
                  <a:pt x="10625708" y="1"/>
                  <a:pt x="10751819" y="126112"/>
                  <a:pt x="10751819" y="281678"/>
                </a:cubicBezTo>
                <a:lnTo>
                  <a:pt x="10751818" y="281678"/>
                </a:lnTo>
                <a:cubicBezTo>
                  <a:pt x="10751818" y="437244"/>
                  <a:pt x="10625707" y="563355"/>
                  <a:pt x="10470141" y="563355"/>
                </a:cubicBezTo>
                <a:lnTo>
                  <a:pt x="1575440" y="563354"/>
                </a:lnTo>
                <a:lnTo>
                  <a:pt x="1575440" y="2590207"/>
                </a:lnTo>
                <a:lnTo>
                  <a:pt x="262581" y="2590207"/>
                </a:lnTo>
                <a:cubicBezTo>
                  <a:pt x="117563" y="2590207"/>
                  <a:pt x="3" y="2472647"/>
                  <a:pt x="3" y="2327629"/>
                </a:cubicBezTo>
                <a:lnTo>
                  <a:pt x="3" y="281689"/>
                </a:lnTo>
                <a:lnTo>
                  <a:pt x="0" y="281678"/>
                </a:lnTo>
                <a:lnTo>
                  <a:pt x="3" y="281666"/>
                </a:lnTo>
                <a:lnTo>
                  <a:pt x="3" y="262579"/>
                </a:lnTo>
                <a:cubicBezTo>
                  <a:pt x="3" y="117561"/>
                  <a:pt x="117563" y="0"/>
                  <a:pt x="262581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6D844D6E-C366-2975-F9E9-2E2EFF4124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356627"/>
              </p:ext>
            </p:extLst>
          </p:nvPr>
        </p:nvGraphicFramePr>
        <p:xfrm>
          <a:off x="596265" y="2112637"/>
          <a:ext cx="10738973" cy="2590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781">
                  <a:extLst>
                    <a:ext uri="{9D8B030D-6E8A-4147-A177-3AD203B41FA5}">
                      <a16:colId xmlns:a16="http://schemas.microsoft.com/office/drawing/2014/main" val="1368137728"/>
                    </a:ext>
                  </a:extLst>
                </a:gridCol>
                <a:gridCol w="1595120">
                  <a:extLst>
                    <a:ext uri="{9D8B030D-6E8A-4147-A177-3AD203B41FA5}">
                      <a16:colId xmlns:a16="http://schemas.microsoft.com/office/drawing/2014/main" val="162762406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665081423"/>
                    </a:ext>
                  </a:extLst>
                </a:gridCol>
                <a:gridCol w="1361053">
                  <a:extLst>
                    <a:ext uri="{9D8B030D-6E8A-4147-A177-3AD203B41FA5}">
                      <a16:colId xmlns:a16="http://schemas.microsoft.com/office/drawing/2014/main" val="3938673340"/>
                    </a:ext>
                  </a:extLst>
                </a:gridCol>
                <a:gridCol w="1686559">
                  <a:extLst>
                    <a:ext uri="{9D8B030D-6E8A-4147-A177-3AD203B41FA5}">
                      <a16:colId xmlns:a16="http://schemas.microsoft.com/office/drawing/2014/main" val="2044067245"/>
                    </a:ext>
                  </a:extLst>
                </a:gridCol>
                <a:gridCol w="1381720">
                  <a:extLst>
                    <a:ext uri="{9D8B030D-6E8A-4147-A177-3AD203B41FA5}">
                      <a16:colId xmlns:a16="http://schemas.microsoft.com/office/drawing/2014/main" val="2993200352"/>
                    </a:ext>
                  </a:extLst>
                </a:gridCol>
                <a:gridCol w="1534140">
                  <a:extLst>
                    <a:ext uri="{9D8B030D-6E8A-4147-A177-3AD203B41FA5}">
                      <a16:colId xmlns:a16="http://schemas.microsoft.com/office/drawing/2014/main" val="436716405"/>
                    </a:ext>
                  </a:extLst>
                </a:gridCol>
              </a:tblGrid>
              <a:tr h="596993">
                <a:tc>
                  <a:txBody>
                    <a:bodyPr/>
                    <a:lstStyle/>
                    <a:p>
                      <a:pPr algn="ctr" rtl="0"/>
                      <a:r>
                        <a:rPr lang="sl" sz="1600" b="1" i="0" u="none" baseline="0">
                          <a:solidFill>
                            <a:schemeClr val="bg1"/>
                          </a:solidFill>
                        </a:rPr>
                        <a:t>Mesec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600" b="1" i="0" u="none" baseline="0">
                          <a:solidFill>
                            <a:schemeClr val="bg1"/>
                          </a:solidFill>
                        </a:rPr>
                        <a:t>Okt 26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600" b="1" i="0" u="none" baseline="0">
                          <a:solidFill>
                            <a:schemeClr val="bg1"/>
                          </a:solidFill>
                        </a:rPr>
                        <a:t>Nov 26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600" b="1" i="0" u="none" baseline="0">
                          <a:solidFill>
                            <a:schemeClr val="bg1"/>
                          </a:solidFill>
                        </a:rPr>
                        <a:t>Dec 26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600" b="1" i="0" u="none" baseline="0">
                          <a:solidFill>
                            <a:schemeClr val="bg1"/>
                          </a:solidFill>
                        </a:rPr>
                        <a:t>Jan 27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600" b="1" i="0" u="none" baseline="0">
                          <a:solidFill>
                            <a:schemeClr val="bg1"/>
                          </a:solidFill>
                        </a:rPr>
                        <a:t>Feb 27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600" b="1" i="0" u="none" baseline="0">
                          <a:solidFill>
                            <a:schemeClr val="bg1"/>
                          </a:solidFill>
                        </a:rPr>
                        <a:t>Mar 27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7923448"/>
                  </a:ext>
                </a:extLst>
              </a:tr>
              <a:tr h="596993">
                <a:tc>
                  <a:txBody>
                    <a:bodyPr/>
                    <a:lstStyle/>
                    <a:p>
                      <a:pPr algn="ctr" rtl="0"/>
                      <a:r>
                        <a:rPr lang="sl" sz="1600" b="1" i="0" u="none" baseline="0">
                          <a:solidFill>
                            <a:schemeClr val="bg1"/>
                          </a:solidFill>
                        </a:rPr>
                        <a:t>Rank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600" b="0" i="0" u="none" baseline="0">
                          <a:solidFill>
                            <a:schemeClr val="tx1"/>
                          </a:solidFill>
                        </a:rPr>
                        <a:t>Elite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600" b="1" i="0" u="none" baseline="0">
                          <a:solidFill>
                            <a:schemeClr val="tx1"/>
                          </a:solidFill>
                        </a:rPr>
                        <a:t>Silver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600" b="1" i="0" u="none" baseline="0">
                          <a:solidFill>
                            <a:schemeClr val="tx1"/>
                          </a:solidFill>
                        </a:rPr>
                        <a:t>Silver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600" b="0" i="0" u="none" baseline="0">
                          <a:solidFill>
                            <a:schemeClr val="tx1"/>
                          </a:solidFill>
                        </a:rPr>
                        <a:t>Premier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600" b="1" i="0" u="none" baseline="0">
                          <a:solidFill>
                            <a:schemeClr val="tx1"/>
                          </a:solidFill>
                        </a:rPr>
                        <a:t>Silver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600" b="1" i="0" u="none" baseline="0">
                          <a:solidFill>
                            <a:schemeClr val="tx1"/>
                          </a:solidFill>
                        </a:rPr>
                        <a:t>Silver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018658"/>
                  </a:ext>
                </a:extLst>
              </a:tr>
              <a:tr h="698109"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endParaRPr lang="sl" sz="1600" b="1">
                        <a:solidFill>
                          <a:schemeClr val="bg1"/>
                        </a:solidFill>
                      </a:endParaRPr>
                    </a:p>
                    <a:p>
                      <a:pPr lvl="0" algn="ctr" rtl="0">
                        <a:buNone/>
                      </a:pPr>
                      <a:r>
                        <a:rPr lang="sl" sz="1600" b="1" i="0" u="none" baseline="0">
                          <a:solidFill>
                            <a:schemeClr val="bg1"/>
                          </a:solidFill>
                        </a:rPr>
                        <a:t>Včlanitve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endParaRPr lang="sl" sz="1600">
                        <a:solidFill>
                          <a:schemeClr val="tx1"/>
                        </a:solidFill>
                      </a:endParaRPr>
                    </a:p>
                    <a:p>
                      <a:pPr lvl="0" algn="ctr" rtl="0">
                        <a:buNone/>
                      </a:pPr>
                      <a:r>
                        <a:rPr lang="sl" sz="1600" b="0" i="0" u="none" baseline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endParaRPr lang="sl" sz="1600">
                        <a:solidFill>
                          <a:schemeClr val="tx1"/>
                        </a:solidFill>
                      </a:endParaRPr>
                    </a:p>
                    <a:p>
                      <a:pPr lvl="0" algn="ctr" rtl="0">
                        <a:buNone/>
                      </a:pPr>
                      <a:r>
                        <a:rPr lang="sl" sz="1600" b="0" i="0" u="none" baseline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endParaRPr lang="sl" sz="1600">
                        <a:solidFill>
                          <a:schemeClr val="tx1"/>
                        </a:solidFill>
                      </a:endParaRPr>
                    </a:p>
                    <a:p>
                      <a:pPr lvl="0" algn="ctr" rtl="0">
                        <a:buNone/>
                      </a:pPr>
                      <a:r>
                        <a:rPr lang="sl" sz="1600" b="0" i="0" u="none" baseline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endParaRPr lang="sl" sz="1600">
                        <a:solidFill>
                          <a:schemeClr val="tx1"/>
                        </a:solidFill>
                      </a:endParaRPr>
                    </a:p>
                    <a:p>
                      <a:pPr lvl="0" algn="ctr" rtl="0">
                        <a:buNone/>
                      </a:pPr>
                      <a:r>
                        <a:rPr lang="sl" sz="1600" b="0" i="0" u="none" baseline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endParaRPr lang="sl" sz="1600">
                        <a:solidFill>
                          <a:schemeClr val="tx1"/>
                        </a:solidFill>
                      </a:endParaRPr>
                    </a:p>
                    <a:p>
                      <a:pPr lvl="0" algn="ctr" rtl="0">
                        <a:buNone/>
                      </a:pPr>
                      <a:r>
                        <a:rPr lang="sl" sz="1600" b="0" i="0" u="none" baseline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endParaRPr lang="sl" sz="1600">
                        <a:solidFill>
                          <a:schemeClr val="tx1"/>
                        </a:solidFill>
                      </a:endParaRPr>
                    </a:p>
                    <a:p>
                      <a:pPr lvl="0" algn="ctr" rtl="0">
                        <a:buNone/>
                      </a:pPr>
                      <a:r>
                        <a:rPr lang="sl" sz="1600" b="0" i="0" u="none" baseline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525893"/>
                  </a:ext>
                </a:extLst>
              </a:tr>
              <a:tr h="698110">
                <a:tc>
                  <a:txBody>
                    <a:bodyPr/>
                    <a:lstStyle/>
                    <a:p>
                      <a:pPr algn="ctr" rtl="0"/>
                      <a:r>
                        <a:rPr lang="sl" sz="1600" b="1" i="0" u="none" baseline="0">
                          <a:solidFill>
                            <a:schemeClr val="bg1"/>
                          </a:solidFill>
                        </a:rPr>
                        <a:t>Provizija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400" b="0" i="0" u="none" baseline="0" dirty="0">
                          <a:solidFill>
                            <a:schemeClr val="tx1"/>
                          </a:solidFill>
                        </a:rPr>
                        <a:t>Kompenzacijski plan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400" b="0" i="0" u="none" baseline="0" dirty="0">
                          <a:solidFill>
                            <a:schemeClr val="tx1"/>
                          </a:solidFill>
                        </a:rPr>
                        <a:t>Kompenzacijski plan</a:t>
                      </a:r>
                      <a:endParaRPr lang="sl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400" b="0" i="0" u="none" baseline="0" dirty="0">
                          <a:solidFill>
                            <a:schemeClr val="tx1"/>
                          </a:solidFill>
                        </a:rPr>
                        <a:t>1200 € + </a:t>
                      </a:r>
                      <a:br>
                        <a:rPr lang="sl" sz="1400" dirty="0">
                          <a:solidFill>
                            <a:schemeClr val="tx1"/>
                          </a:solidFill>
                        </a:rPr>
                      </a:br>
                      <a:r>
                        <a:rPr lang="sl" sz="1400" b="0" i="0" u="none" baseline="0" dirty="0">
                          <a:solidFill>
                            <a:schemeClr val="tx1"/>
                          </a:solidFill>
                        </a:rPr>
                        <a:t>Fast Start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sl" sz="1400" b="0" i="0" u="none" baseline="0" dirty="0">
                          <a:solidFill>
                            <a:schemeClr val="tx1"/>
                          </a:solidFill>
                        </a:rPr>
                        <a:t>Kompenzacijski</a:t>
                      </a:r>
                      <a:br>
                        <a:rPr lang="sl" sz="1400" dirty="0">
                          <a:solidFill>
                            <a:schemeClr val="tx1"/>
                          </a:solidFill>
                        </a:rPr>
                      </a:br>
                      <a:r>
                        <a:rPr lang="sl" sz="1400" b="0" i="0" u="none" baseline="0" dirty="0">
                          <a:solidFill>
                            <a:schemeClr val="tx1"/>
                          </a:solidFill>
                        </a:rPr>
                        <a:t>plan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sl" sz="1400" b="0" i="0" u="none" baseline="0" dirty="0">
                          <a:solidFill>
                            <a:schemeClr val="tx1"/>
                          </a:solidFill>
                        </a:rPr>
                        <a:t>1200 € + </a:t>
                      </a:r>
                      <a:br>
                        <a:rPr lang="sl" sz="1400" dirty="0">
                          <a:solidFill>
                            <a:schemeClr val="tx1"/>
                          </a:solidFill>
                        </a:rPr>
                      </a:br>
                      <a:r>
                        <a:rPr lang="sl" sz="1400" b="0" i="0" u="none" baseline="0" dirty="0">
                          <a:solidFill>
                            <a:schemeClr val="tx1"/>
                          </a:solidFill>
                        </a:rPr>
                        <a:t>Fast Start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sl" sz="1400" b="0" i="0" u="none" baseline="0" dirty="0">
                          <a:solidFill>
                            <a:schemeClr val="tx1"/>
                          </a:solidFill>
                        </a:rPr>
                        <a:t>1200 € + </a:t>
                      </a:r>
                      <a:br>
                        <a:rPr lang="sl" sz="1400" dirty="0">
                          <a:solidFill>
                            <a:schemeClr val="tx1"/>
                          </a:solidFill>
                        </a:rPr>
                      </a:br>
                      <a:r>
                        <a:rPr lang="sl" sz="1400" b="0" i="0" u="none" baseline="0" dirty="0">
                          <a:solidFill>
                            <a:schemeClr val="tx1"/>
                          </a:solidFill>
                        </a:rPr>
                        <a:t>Fast Start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0062363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DBCE3D70-D7F2-2B39-45FB-DEA326666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27" y="968288"/>
            <a:ext cx="11515812" cy="443198"/>
          </a:xfrm>
        </p:spPr>
        <p:txBody>
          <a:bodyPr/>
          <a:lstStyle/>
          <a:p>
            <a:pPr algn="ctr" rtl="0"/>
            <a:r>
              <a:rPr lang="sl" b="1" i="0" u="none" baseline="0">
                <a:latin typeface="Raleway"/>
                <a:ea typeface="Raleway"/>
                <a:cs typeface="Raleway"/>
              </a:rPr>
              <a:t>Primer kvalifikacij in zaslužka</a:t>
            </a:r>
            <a:br>
              <a:rPr lang="sl" b="1">
                <a:latin typeface="Raleway"/>
              </a:rPr>
            </a:br>
            <a:r>
              <a:rPr lang="sl" b="1" i="0" u="none" baseline="0">
                <a:latin typeface="Raleway"/>
                <a:ea typeface="Raleway"/>
                <a:cs typeface="Raleway"/>
              </a:rPr>
              <a:t>Osnovni rank: Premier</a:t>
            </a:r>
            <a:endParaRPr lang="sl" b="1"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58059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1084676-C4F4-5202-14B3-A706CDED3B58}"/>
              </a:ext>
            </a:extLst>
          </p:cNvPr>
          <p:cNvSpPr/>
          <p:nvPr/>
        </p:nvSpPr>
        <p:spPr>
          <a:xfrm>
            <a:off x="9331100" y="0"/>
            <a:ext cx="28609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A9A1A3-4B49-4715-926E-6C88C9B8DB5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4107" y="1038283"/>
            <a:ext cx="8721235" cy="4885200"/>
          </a:xfrm>
        </p:spPr>
        <p:txBody>
          <a:bodyPr vert="horz" wrap="square" lIns="0" tIns="45720" rIns="0" bIns="45720" rtlCol="0" anchor="t">
            <a:noAutofit/>
          </a:bodyPr>
          <a:lstStyle/>
          <a:p>
            <a:pPr marL="285750" lvl="0" indent="-285750" algn="l" rtl="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sl" sz="1200" b="0" i="0" u="none" baseline="0" dirty="0"/>
              <a:t>Člani bodo prejeli</a:t>
            </a:r>
            <a:r>
              <a:rPr lang="sl" sz="1200" b="1" i="0" u="none" baseline="0" dirty="0"/>
              <a:t> osnovni dodatek v okviru kompenzacijskega plana ali pa dodatek Rising Leader – katerikoli je višji.</a:t>
            </a:r>
          </a:p>
          <a:p>
            <a:pPr marL="285750" lvl="0" indent="-285750" algn="l" rtl="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sl" sz="1200" b="0" i="0" u="none" baseline="0" dirty="0"/>
              <a:t>Dodatek Rising Leader nadomešča dodatke Unilevel, Empowerment, Power of Three in Pool. </a:t>
            </a:r>
            <a:r>
              <a:rPr lang="sl" sz="1200" b="1" i="0" u="none" baseline="0" dirty="0"/>
              <a:t>Ne vključuje dodatkov Fast Start, Diamond Club ali katerihkoli drugih spodbud.</a:t>
            </a:r>
          </a:p>
          <a:p>
            <a:pPr marL="285750" lvl="0" indent="-285750" algn="l" rtl="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sl" sz="1200" b="0" i="0" u="none" baseline="0" dirty="0"/>
              <a:t>V mesecu napredovanja v ranku ali ponovnega napredovanja v ranku se dodatek Rising Leader ne podeli. Člani prejmejo prvo plačilo, ko v 3-mesečnem obdobju drugič dosežejo rank. </a:t>
            </a:r>
          </a:p>
          <a:p>
            <a:pPr marL="285750" indent="-285750" algn="l" rtl="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sl" sz="1200" b="0" i="0" u="none" baseline="0" dirty="0"/>
              <a:t>Če nekdo napreduje za več rankov, se izplača dodatek, ki ustreza </a:t>
            </a:r>
            <a:r>
              <a:rPr lang="sl" sz="1200" b="1" i="0" u="none" baseline="0" dirty="0"/>
              <a:t>najvišjemu</a:t>
            </a:r>
            <a:r>
              <a:rPr lang="sl" sz="1200" b="0" i="0" u="none" baseline="0" dirty="0"/>
              <a:t> doseženemu ranku.</a:t>
            </a:r>
          </a:p>
          <a:p>
            <a:pPr marL="285750" indent="-285750" algn="l" rtl="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sl" sz="1200" b="0" i="0" u="none" baseline="0" dirty="0"/>
              <a:t>Ranki morajo biti doseženi </a:t>
            </a:r>
            <a:r>
              <a:rPr lang="sl" sz="1200" b="1" i="0" u="none" baseline="0" dirty="0"/>
              <a:t>na naraven način</a:t>
            </a:r>
            <a:r>
              <a:rPr lang="sl" sz="1200" b="0" i="0" u="none" baseline="0" dirty="0"/>
              <a:t> do konca posameznega meseca.</a:t>
            </a:r>
          </a:p>
          <a:p>
            <a:pPr marL="285750" indent="-285750" algn="l" rtl="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sl" sz="1200" b="0" i="0" u="none" baseline="0" dirty="0"/>
              <a:t>Opraviti je treba dve včlanitvi z najmanj 100 PV, in sicer v mesecih kvalifikacij in v tistih mesecih, za katere želite prejeti dodatek. </a:t>
            </a:r>
          </a:p>
          <a:p>
            <a:pPr marL="285750" indent="-285750" algn="l" rtl="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sl" sz="1200" b="0" i="0" u="none" baseline="0" dirty="0">
                <a:ea typeface="+mn-lt"/>
                <a:cs typeface="+mn-lt"/>
              </a:rPr>
              <a:t>Napredovanje v ranku v avgustu ali septembru 2026 ne bo vplivalo na vaš položaj ali sodelovanje v programu, saj bo vaš osnovni rank za obdobje spremljanja od oktobra 2026 do marca 2027 ostal nespremenjen.</a:t>
            </a:r>
            <a:endParaRPr lang="sl" sz="1200" dirty="0"/>
          </a:p>
          <a:p>
            <a:pPr marL="285750" indent="-285750" algn="l" rtl="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sl" sz="1200" b="0" i="0" u="none" baseline="0" dirty="0"/>
              <a:t>V mesecih, ko ne dosežete zahtevanega ranka, bo doTERRA izplačala provizijo na podlagi standardnega kompenzacijskega plana. </a:t>
            </a:r>
          </a:p>
          <a:p>
            <a:pPr marL="285750" indent="-285750" algn="l" rtl="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sl" sz="1200" b="0" i="0" u="none" baseline="0" dirty="0"/>
              <a:t>Včlanjene osebe lahko živijo </a:t>
            </a:r>
            <a:r>
              <a:rPr lang="sl" sz="1200" b="1" i="0" u="none" baseline="0" dirty="0"/>
              <a:t>kjerkoli </a:t>
            </a:r>
            <a:r>
              <a:rPr lang="sl" sz="1200" b="0" i="0" u="none" baseline="0" dirty="0"/>
              <a:t>po svetu.</a:t>
            </a:r>
          </a:p>
          <a:p>
            <a:pPr marL="285750" indent="-285750" algn="l" rtl="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sl" sz="1200" b="0" i="0" u="none" baseline="0" dirty="0"/>
              <a:t>Najboljše rezultate lahko dosežete, če hkrati sodelujete v tej promociji ter v programih Diamond Club in Premier Club. </a:t>
            </a:r>
          </a:p>
          <a:p>
            <a:pPr marL="285750" indent="-285750" algn="l" rtl="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sl" sz="1200" b="0" i="0" u="none" baseline="0" dirty="0"/>
              <a:t>V primeru vrnjenih naročil bomo preverili izpolnjevanje pogojev za kvalifikacijo in izplačilo. </a:t>
            </a:r>
          </a:p>
          <a:p>
            <a:pPr marL="285750" lvl="0" indent="-285750" algn="l" rtl="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sl" sz="1200" b="0" i="0" u="none" baseline="0" dirty="0"/>
              <a:t>Preverjeni bodo tudi prenosi med računi.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1ECF0A-107D-28F9-7C2B-B8D13D1A2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sl" b="1" i="0" u="none" baseline="0"/>
              <a:t>Pomembne informacije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AA42F2E-B644-8D7D-6C2B-495EC64F57AF}"/>
              </a:ext>
            </a:extLst>
          </p:cNvPr>
          <p:cNvGrpSpPr/>
          <p:nvPr/>
        </p:nvGrpSpPr>
        <p:grpSpPr>
          <a:xfrm>
            <a:off x="9379857" y="1714911"/>
            <a:ext cx="2763384" cy="3010894"/>
            <a:chOff x="448051" y="1765176"/>
            <a:chExt cx="3871914" cy="387191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9C95FBD-A6A5-9185-5829-60ADE0CE75BC}"/>
                </a:ext>
              </a:extLst>
            </p:cNvPr>
            <p:cNvSpPr/>
            <p:nvPr/>
          </p:nvSpPr>
          <p:spPr>
            <a:xfrm>
              <a:off x="716876" y="1902987"/>
              <a:ext cx="3330517" cy="33305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A7186D2B-2DE6-6742-75D9-F1FBFF94D7C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448051" y="1765176"/>
              <a:ext cx="3871914" cy="3871914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1CC462B-7B8C-44D3-6481-B68BFFDC075E}"/>
              </a:ext>
            </a:extLst>
          </p:cNvPr>
          <p:cNvGrpSpPr/>
          <p:nvPr/>
        </p:nvGrpSpPr>
        <p:grpSpPr>
          <a:xfrm>
            <a:off x="11654600" y="6359529"/>
            <a:ext cx="202438" cy="289622"/>
            <a:chOff x="11654600" y="6356350"/>
            <a:chExt cx="202438" cy="289622"/>
          </a:xfrm>
          <a:solidFill>
            <a:schemeClr val="bg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08AFFD8-B4EA-E38B-73AE-D5D2B74E7FC9}"/>
                </a:ext>
              </a:extLst>
            </p:cNvPr>
            <p:cNvSpPr/>
            <p:nvPr/>
          </p:nvSpPr>
          <p:spPr>
            <a:xfrm>
              <a:off x="11654600" y="6423830"/>
              <a:ext cx="202438" cy="222142"/>
            </a:xfrm>
            <a:custGeom>
              <a:avLst/>
              <a:gdLst>
                <a:gd name="connsiteX0" fmla="*/ 229855 w 284170"/>
                <a:gd name="connsiteY0" fmla="*/ 155695 h 311829"/>
                <a:gd name="connsiteX1" fmla="*/ 225568 w 284170"/>
                <a:gd name="connsiteY1" fmla="*/ 112166 h 311829"/>
                <a:gd name="connsiteX2" fmla="*/ 211472 w 284170"/>
                <a:gd name="connsiteY2" fmla="*/ 76066 h 311829"/>
                <a:gd name="connsiteX3" fmla="*/ 184611 w 284170"/>
                <a:gd name="connsiteY3" fmla="*/ 51777 h 311829"/>
                <a:gd name="connsiteX4" fmla="*/ 102696 w 284170"/>
                <a:gd name="connsiteY4" fmla="*/ 51015 h 311829"/>
                <a:gd name="connsiteX5" fmla="*/ 75264 w 284170"/>
                <a:gd name="connsiteY5" fmla="*/ 74161 h 311829"/>
                <a:gd name="connsiteX6" fmla="*/ 59167 w 284170"/>
                <a:gd name="connsiteY6" fmla="*/ 109594 h 311829"/>
                <a:gd name="connsiteX7" fmla="*/ 53833 w 284170"/>
                <a:gd name="connsiteY7" fmla="*/ 154457 h 311829"/>
                <a:gd name="connsiteX8" fmla="*/ 58214 w 284170"/>
                <a:gd name="connsiteY8" fmla="*/ 198271 h 311829"/>
                <a:gd name="connsiteX9" fmla="*/ 72597 w 284170"/>
                <a:gd name="connsiteY9" fmla="*/ 233990 h 311829"/>
                <a:gd name="connsiteX10" fmla="*/ 99362 w 284170"/>
                <a:gd name="connsiteY10" fmla="*/ 258184 h 311829"/>
                <a:gd name="connsiteX11" fmla="*/ 141368 w 284170"/>
                <a:gd name="connsiteY11" fmla="*/ 267138 h 311829"/>
                <a:gd name="connsiteX12" fmla="*/ 181182 w 284170"/>
                <a:gd name="connsiteY12" fmla="*/ 258946 h 311829"/>
                <a:gd name="connsiteX13" fmla="*/ 208805 w 284170"/>
                <a:gd name="connsiteY13" fmla="*/ 236086 h 311829"/>
                <a:gd name="connsiteX14" fmla="*/ 224807 w 284170"/>
                <a:gd name="connsiteY14" fmla="*/ 200748 h 311829"/>
                <a:gd name="connsiteX15" fmla="*/ 229855 w 284170"/>
                <a:gd name="connsiteY15" fmla="*/ 155695 h 311829"/>
                <a:gd name="connsiteX16" fmla="*/ 283766 w 284170"/>
                <a:gd name="connsiteY16" fmla="*/ 152075 h 311829"/>
                <a:gd name="connsiteX17" fmla="*/ 274241 w 284170"/>
                <a:gd name="connsiteY17" fmla="*/ 216084 h 311829"/>
                <a:gd name="connsiteX18" fmla="*/ 246905 w 284170"/>
                <a:gd name="connsiteY18" fmla="*/ 266185 h 311829"/>
                <a:gd name="connsiteX19" fmla="*/ 201566 w 284170"/>
                <a:gd name="connsiteY19" fmla="*/ 299237 h 311829"/>
                <a:gd name="connsiteX20" fmla="*/ 138320 w 284170"/>
                <a:gd name="connsiteY20" fmla="*/ 311048 h 311829"/>
                <a:gd name="connsiteX21" fmla="*/ 77360 w 284170"/>
                <a:gd name="connsiteY21" fmla="*/ 300570 h 311829"/>
                <a:gd name="connsiteX22" fmla="*/ 34021 w 284170"/>
                <a:gd name="connsiteY22" fmla="*/ 270376 h 311829"/>
                <a:gd name="connsiteX23" fmla="*/ 8113 w 284170"/>
                <a:gd name="connsiteY23" fmla="*/ 222084 h 311829"/>
                <a:gd name="connsiteX24" fmla="*/ -365 w 284170"/>
                <a:gd name="connsiteY24" fmla="*/ 157790 h 311829"/>
                <a:gd name="connsiteX25" fmla="*/ 8589 w 284170"/>
                <a:gd name="connsiteY25" fmla="*/ 94068 h 311829"/>
                <a:gd name="connsiteX26" fmla="*/ 35735 w 284170"/>
                <a:gd name="connsiteY26" fmla="*/ 43776 h 311829"/>
                <a:gd name="connsiteX27" fmla="*/ 80979 w 284170"/>
                <a:gd name="connsiteY27" fmla="*/ 11010 h 311829"/>
                <a:gd name="connsiteX28" fmla="*/ 144320 w 284170"/>
                <a:gd name="connsiteY28" fmla="*/ -705 h 311829"/>
                <a:gd name="connsiteX29" fmla="*/ 205185 w 284170"/>
                <a:gd name="connsiteY29" fmla="*/ 9677 h 311829"/>
                <a:gd name="connsiteX30" fmla="*/ 248619 w 284170"/>
                <a:gd name="connsiteY30" fmla="*/ 39966 h 311829"/>
                <a:gd name="connsiteX31" fmla="*/ 275099 w 284170"/>
                <a:gd name="connsiteY31" fmla="*/ 89020 h 311829"/>
                <a:gd name="connsiteX32" fmla="*/ 283766 w 284170"/>
                <a:gd name="connsiteY32" fmla="*/ 152933 h 31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84170" h="311829">
                  <a:moveTo>
                    <a:pt x="229855" y="155695"/>
                  </a:moveTo>
                  <a:cubicBezTo>
                    <a:pt x="229931" y="141074"/>
                    <a:pt x="228493" y="126491"/>
                    <a:pt x="225568" y="112166"/>
                  </a:cubicBezTo>
                  <a:cubicBezTo>
                    <a:pt x="222997" y="99402"/>
                    <a:pt x="218234" y="87191"/>
                    <a:pt x="211472" y="76066"/>
                  </a:cubicBezTo>
                  <a:cubicBezTo>
                    <a:pt x="204738" y="65807"/>
                    <a:pt x="195489" y="57454"/>
                    <a:pt x="184611" y="51777"/>
                  </a:cubicBezTo>
                  <a:cubicBezTo>
                    <a:pt x="158608" y="40109"/>
                    <a:pt x="128909" y="39833"/>
                    <a:pt x="102696" y="51015"/>
                  </a:cubicBezTo>
                  <a:cubicBezTo>
                    <a:pt x="91762" y="56311"/>
                    <a:pt x="82322" y="64274"/>
                    <a:pt x="75264" y="74161"/>
                  </a:cubicBezTo>
                  <a:cubicBezTo>
                    <a:pt x="67625" y="84800"/>
                    <a:pt x="62158" y="96840"/>
                    <a:pt x="59167" y="109594"/>
                  </a:cubicBezTo>
                  <a:cubicBezTo>
                    <a:pt x="55547" y="124272"/>
                    <a:pt x="53757" y="139341"/>
                    <a:pt x="53833" y="154457"/>
                  </a:cubicBezTo>
                  <a:cubicBezTo>
                    <a:pt x="53747" y="169173"/>
                    <a:pt x="55214" y="183860"/>
                    <a:pt x="58214" y="198271"/>
                  </a:cubicBezTo>
                  <a:cubicBezTo>
                    <a:pt x="60681" y="210987"/>
                    <a:pt x="65558" y="223113"/>
                    <a:pt x="72597" y="233990"/>
                  </a:cubicBezTo>
                  <a:cubicBezTo>
                    <a:pt x="79303" y="244211"/>
                    <a:pt x="88523" y="252536"/>
                    <a:pt x="99362" y="258184"/>
                  </a:cubicBezTo>
                  <a:cubicBezTo>
                    <a:pt x="112431" y="264518"/>
                    <a:pt x="126852" y="267585"/>
                    <a:pt x="141368" y="267138"/>
                  </a:cubicBezTo>
                  <a:cubicBezTo>
                    <a:pt x="155084" y="267451"/>
                    <a:pt x="168695" y="264652"/>
                    <a:pt x="181182" y="258946"/>
                  </a:cubicBezTo>
                  <a:cubicBezTo>
                    <a:pt x="192136" y="253726"/>
                    <a:pt x="201623" y="245868"/>
                    <a:pt x="208805" y="236086"/>
                  </a:cubicBezTo>
                  <a:cubicBezTo>
                    <a:pt x="216348" y="225437"/>
                    <a:pt x="221787" y="213445"/>
                    <a:pt x="224807" y="200748"/>
                  </a:cubicBezTo>
                  <a:cubicBezTo>
                    <a:pt x="228274" y="185984"/>
                    <a:pt x="229969" y="170859"/>
                    <a:pt x="229855" y="155695"/>
                  </a:cubicBezTo>
                  <a:moveTo>
                    <a:pt x="283766" y="152075"/>
                  </a:moveTo>
                  <a:cubicBezTo>
                    <a:pt x="283852" y="173773"/>
                    <a:pt x="280642" y="195357"/>
                    <a:pt x="274241" y="216084"/>
                  </a:cubicBezTo>
                  <a:cubicBezTo>
                    <a:pt x="268641" y="234476"/>
                    <a:pt x="259335" y="251526"/>
                    <a:pt x="246905" y="266185"/>
                  </a:cubicBezTo>
                  <a:cubicBezTo>
                    <a:pt x="234560" y="280568"/>
                    <a:pt x="219035" y="291883"/>
                    <a:pt x="201566" y="299237"/>
                  </a:cubicBezTo>
                  <a:cubicBezTo>
                    <a:pt x="181496" y="307390"/>
                    <a:pt x="159979" y="311400"/>
                    <a:pt x="138320" y="311048"/>
                  </a:cubicBezTo>
                  <a:cubicBezTo>
                    <a:pt x="117517" y="311428"/>
                    <a:pt x="96838" y="307876"/>
                    <a:pt x="77360" y="300570"/>
                  </a:cubicBezTo>
                  <a:cubicBezTo>
                    <a:pt x="60681" y="294170"/>
                    <a:pt x="45803" y="283806"/>
                    <a:pt x="34021" y="270376"/>
                  </a:cubicBezTo>
                  <a:cubicBezTo>
                    <a:pt x="21962" y="256364"/>
                    <a:pt x="13123" y="239877"/>
                    <a:pt x="8113" y="222084"/>
                  </a:cubicBezTo>
                  <a:cubicBezTo>
                    <a:pt x="2160" y="201186"/>
                    <a:pt x="-698" y="179517"/>
                    <a:pt x="-365" y="157790"/>
                  </a:cubicBezTo>
                  <a:cubicBezTo>
                    <a:pt x="-555" y="136226"/>
                    <a:pt x="2455" y="114747"/>
                    <a:pt x="8589" y="94068"/>
                  </a:cubicBezTo>
                  <a:cubicBezTo>
                    <a:pt x="14018" y="75590"/>
                    <a:pt x="23267" y="58454"/>
                    <a:pt x="35735" y="43776"/>
                  </a:cubicBezTo>
                  <a:cubicBezTo>
                    <a:pt x="48013" y="29432"/>
                    <a:pt x="63520" y="18202"/>
                    <a:pt x="80979" y="11010"/>
                  </a:cubicBezTo>
                  <a:cubicBezTo>
                    <a:pt x="101048" y="2761"/>
                    <a:pt x="122622" y="-1229"/>
                    <a:pt x="144320" y="-705"/>
                  </a:cubicBezTo>
                  <a:cubicBezTo>
                    <a:pt x="165094" y="-1220"/>
                    <a:pt x="185764" y="2304"/>
                    <a:pt x="205185" y="9677"/>
                  </a:cubicBezTo>
                  <a:cubicBezTo>
                    <a:pt x="221892" y="16135"/>
                    <a:pt x="236789" y="26527"/>
                    <a:pt x="248619" y="39966"/>
                  </a:cubicBezTo>
                  <a:cubicBezTo>
                    <a:pt x="260954" y="54168"/>
                    <a:pt x="269993" y="70922"/>
                    <a:pt x="275099" y="89020"/>
                  </a:cubicBezTo>
                  <a:cubicBezTo>
                    <a:pt x="281090" y="109784"/>
                    <a:pt x="284004" y="131320"/>
                    <a:pt x="283766" y="15293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23C6A35-B181-3A38-76C4-CE00AEF589EB}"/>
                </a:ext>
              </a:extLst>
            </p:cNvPr>
            <p:cNvSpPr/>
            <p:nvPr/>
          </p:nvSpPr>
          <p:spPr>
            <a:xfrm>
              <a:off x="11692414" y="6356350"/>
              <a:ext cx="131920" cy="31484"/>
            </a:xfrm>
            <a:custGeom>
              <a:avLst/>
              <a:gdLst>
                <a:gd name="connsiteX0" fmla="*/ 10563 w 185181"/>
                <a:gd name="connsiteY0" fmla="*/ 43442 h 44196"/>
                <a:gd name="connsiteX1" fmla="*/ -390 w 185181"/>
                <a:gd name="connsiteY1" fmla="*/ 21343 h 44196"/>
                <a:gd name="connsiteX2" fmla="*/ 10563 w 185181"/>
                <a:gd name="connsiteY2" fmla="*/ -755 h 44196"/>
                <a:gd name="connsiteX3" fmla="*/ 173727 w 185181"/>
                <a:gd name="connsiteY3" fmla="*/ -755 h 44196"/>
                <a:gd name="connsiteX4" fmla="*/ 184776 w 185181"/>
                <a:gd name="connsiteY4" fmla="*/ 21343 h 44196"/>
                <a:gd name="connsiteX5" fmla="*/ 173727 w 185181"/>
                <a:gd name="connsiteY5" fmla="*/ 43442 h 4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181" h="44196">
                  <a:moveTo>
                    <a:pt x="10563" y="43442"/>
                  </a:moveTo>
                  <a:cubicBezTo>
                    <a:pt x="-581" y="43442"/>
                    <a:pt x="-390" y="27725"/>
                    <a:pt x="-390" y="21343"/>
                  </a:cubicBezTo>
                  <a:cubicBezTo>
                    <a:pt x="-390" y="14962"/>
                    <a:pt x="-390" y="-755"/>
                    <a:pt x="10563" y="-755"/>
                  </a:cubicBezTo>
                  <a:lnTo>
                    <a:pt x="173727" y="-755"/>
                  </a:lnTo>
                  <a:cubicBezTo>
                    <a:pt x="184871" y="-755"/>
                    <a:pt x="184871" y="14485"/>
                    <a:pt x="184776" y="21343"/>
                  </a:cubicBezTo>
                  <a:cubicBezTo>
                    <a:pt x="184680" y="28201"/>
                    <a:pt x="184776" y="43537"/>
                    <a:pt x="173727" y="43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15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-0.02014 L -1.25E-6 -2.96296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" presetClass="entr" presetSubtype="2" decel="85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2" decel="85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uiExpand="1" build="p"/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72">
            <a:extLst>
              <a:ext uri="{FF2B5EF4-FFF2-40B4-BE49-F238E27FC236}">
                <a16:creationId xmlns:a16="http://schemas.microsoft.com/office/drawing/2014/main" id="{97E792C8-0C18-483D-8768-B66A56A49ED6}"/>
              </a:ext>
            </a:extLst>
          </p:cNvPr>
          <p:cNvSpPr txBox="1"/>
          <p:nvPr/>
        </p:nvSpPr>
        <p:spPr>
          <a:xfrm>
            <a:off x="897254" y="4129145"/>
            <a:ext cx="2039684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rtl="0">
              <a:defRPr/>
            </a:pPr>
            <a:r>
              <a:rPr kumimoji="0" lang="sl" sz="1800" b="0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  <a:t>Dopolnjuje </a:t>
            </a:r>
            <a:r>
              <a:rPr lang="sl" b="0" i="0" u="none" baseline="0">
                <a:latin typeface="Raleway"/>
                <a:ea typeface="Raleway"/>
                <a:cs typeface="Raleway"/>
              </a:rPr>
              <a:t>prihodek</a:t>
            </a:r>
            <a:r>
              <a:rPr kumimoji="0" lang="sl" sz="1800" b="0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  <a:t> vodij v razvoju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D937DF-3412-428B-8CF9-7A8E6BF6CC7E}"/>
              </a:ext>
            </a:extLst>
          </p:cNvPr>
          <p:cNvSpPr txBox="1"/>
          <p:nvPr/>
        </p:nvSpPr>
        <p:spPr>
          <a:xfrm>
            <a:off x="3262924" y="4129145"/>
            <a:ext cx="2950240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rtl="0">
              <a:defRPr/>
            </a:pPr>
            <a:r>
              <a:rPr kumimoji="0" lang="sl" sz="1800" b="0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  <a:t>Poenostavlja </a:t>
            </a:r>
            <a:br>
              <a:rPr lang="sl">
                <a:latin typeface="Raleway"/>
              </a:rPr>
            </a:br>
            <a:r>
              <a:rPr lang="sl" b="0" i="0" u="none" baseline="0">
                <a:latin typeface="Raleway"/>
                <a:ea typeface="Raleway"/>
                <a:cs typeface="Raleway"/>
              </a:rPr>
              <a:t>prodajne predstavitve</a:t>
            </a:r>
            <a:r>
              <a:rPr kumimoji="0" lang="sl" sz="1800" b="0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  <a:t> </a:t>
            </a:r>
            <a:br>
              <a:rPr lang="sl">
                <a:latin typeface="Raleway"/>
              </a:rPr>
            </a:br>
            <a:r>
              <a:rPr kumimoji="0" lang="sl" sz="1800" b="0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  <a:t>potencialnim graditeljem</a:t>
            </a:r>
            <a:endParaRPr lang="sl" dirty="0"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21C79B-1761-4BB8-9247-936802611212}"/>
              </a:ext>
            </a:extLst>
          </p:cNvPr>
          <p:cNvSpPr txBox="1"/>
          <p:nvPr/>
        </p:nvSpPr>
        <p:spPr>
          <a:xfrm>
            <a:off x="6539150" y="4129145"/>
            <a:ext cx="190748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rtl="0">
              <a:defRPr/>
            </a:pPr>
            <a:r>
              <a:rPr lang="sl" b="0" i="0" u="none" baseline="0">
                <a:latin typeface="Raleway"/>
                <a:ea typeface="Raleway"/>
                <a:cs typeface="Raleway"/>
              </a:rPr>
              <a:t>Spodbuja </a:t>
            </a:r>
            <a:br>
              <a:rPr lang="sl"/>
            </a:br>
            <a:r>
              <a:rPr lang="sl" b="0" i="0" u="none" baseline="0">
                <a:latin typeface="Raleway"/>
                <a:ea typeface="Raleway"/>
                <a:cs typeface="Raleway"/>
              </a:rPr>
              <a:t>ohranjanje ranka</a:t>
            </a:r>
            <a:endParaRPr lang="sl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A0527C7-3272-D172-1718-B7A2A1A132B1}"/>
              </a:ext>
            </a:extLst>
          </p:cNvPr>
          <p:cNvSpPr txBox="1"/>
          <p:nvPr/>
        </p:nvSpPr>
        <p:spPr>
          <a:xfrm>
            <a:off x="9154811" y="4129145"/>
            <a:ext cx="2260214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rtl="0">
              <a:defRPr/>
            </a:pPr>
            <a:r>
              <a:rPr lang="sl" b="0" i="0" u="none" baseline="0">
                <a:latin typeface="Raleway"/>
                <a:ea typeface="Raleway"/>
                <a:cs typeface="Raleway"/>
              </a:rPr>
              <a:t>Omogoča odkrivanje</a:t>
            </a:r>
            <a:r>
              <a:rPr kumimoji="0" lang="sl" sz="1800" b="0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  <a:t> nove generacije vodij</a:t>
            </a:r>
            <a:endParaRPr kumimoji="0" lang="sl" sz="1800" b="0" i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079AAFE-C29E-A62E-40BF-3BEFEFFAA3B2}"/>
              </a:ext>
            </a:extLst>
          </p:cNvPr>
          <p:cNvGrpSpPr/>
          <p:nvPr/>
        </p:nvGrpSpPr>
        <p:grpSpPr>
          <a:xfrm>
            <a:off x="1171080" y="2378908"/>
            <a:ext cx="1468482" cy="1468482"/>
            <a:chOff x="1366645" y="2007433"/>
            <a:chExt cx="1468482" cy="1468482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03BD8CA1-A6FA-4A38-B6F9-57A9C77A8CC3}"/>
                </a:ext>
              </a:extLst>
            </p:cNvPr>
            <p:cNvSpPr/>
            <p:nvPr/>
          </p:nvSpPr>
          <p:spPr>
            <a:xfrm>
              <a:off x="1366645" y="2007433"/>
              <a:ext cx="1468482" cy="1468482"/>
            </a:xfrm>
            <a:prstGeom prst="ellipse">
              <a:avLst/>
            </a:prstGeom>
            <a:solidFill>
              <a:schemeClr val="tx2"/>
            </a:solidFill>
            <a:ln w="228600">
              <a:solidFill>
                <a:schemeClr val="tx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2400" b="1" i="0" u="none" strike="noStrike" kern="1200" cap="none" spc="0" normalizeH="0" baseline="0" noProof="0">
                <a:ln>
                  <a:noFill/>
                </a:ln>
                <a:solidFill>
                  <a:srgbClr val="344656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090364D-9588-6438-C3CB-C172AD1CE1B7}"/>
                </a:ext>
              </a:extLst>
            </p:cNvPr>
            <p:cNvSpPr/>
            <p:nvPr/>
          </p:nvSpPr>
          <p:spPr>
            <a:xfrm>
              <a:off x="1639993" y="2469598"/>
              <a:ext cx="897947" cy="548338"/>
            </a:xfrm>
            <a:custGeom>
              <a:avLst/>
              <a:gdLst>
                <a:gd name="connsiteX0" fmla="*/ 5033737 w 5129758"/>
                <a:gd name="connsiteY0" fmla="*/ 59 h 3096435"/>
                <a:gd name="connsiteX1" fmla="*/ 1039344 w 5129758"/>
                <a:gd name="connsiteY1" fmla="*/ 59 h 3096435"/>
                <a:gd name="connsiteX2" fmla="*/ 943322 w 5129758"/>
                <a:gd name="connsiteY2" fmla="*/ 96081 h 3096435"/>
                <a:gd name="connsiteX3" fmla="*/ 943322 w 5129758"/>
                <a:gd name="connsiteY3" fmla="*/ 471742 h 3096435"/>
                <a:gd name="connsiteX4" fmla="*/ 567699 w 5129758"/>
                <a:gd name="connsiteY4" fmla="*/ 471742 h 3096435"/>
                <a:gd name="connsiteX5" fmla="*/ 471678 w 5129758"/>
                <a:gd name="connsiteY5" fmla="*/ 567764 h 3096435"/>
                <a:gd name="connsiteX6" fmla="*/ 471678 w 5129758"/>
                <a:gd name="connsiteY6" fmla="*/ 943465 h 3096435"/>
                <a:gd name="connsiteX7" fmla="*/ 96020 w 5129758"/>
                <a:gd name="connsiteY7" fmla="*/ 943504 h 3096435"/>
                <a:gd name="connsiteX8" fmla="*/ 0 w 5129758"/>
                <a:gd name="connsiteY8" fmla="*/ 1039516 h 3096435"/>
                <a:gd name="connsiteX9" fmla="*/ 0 w 5129758"/>
                <a:gd name="connsiteY9" fmla="*/ 3000414 h 3096435"/>
                <a:gd name="connsiteX10" fmla="*/ 96020 w 5129758"/>
                <a:gd name="connsiteY10" fmla="*/ 3096436 h 3096435"/>
                <a:gd name="connsiteX11" fmla="*/ 4090409 w 5129758"/>
                <a:gd name="connsiteY11" fmla="*/ 3096436 h 3096435"/>
                <a:gd name="connsiteX12" fmla="*/ 4186431 w 5129758"/>
                <a:gd name="connsiteY12" fmla="*/ 3000414 h 3096435"/>
                <a:gd name="connsiteX13" fmla="*/ 4186431 w 5129758"/>
                <a:gd name="connsiteY13" fmla="*/ 2624753 h 3096435"/>
                <a:gd name="connsiteX14" fmla="*/ 4562053 w 5129758"/>
                <a:gd name="connsiteY14" fmla="*/ 2624753 h 3096435"/>
                <a:gd name="connsiteX15" fmla="*/ 4658075 w 5129758"/>
                <a:gd name="connsiteY15" fmla="*/ 2528731 h 3096435"/>
                <a:gd name="connsiteX16" fmla="*/ 4658075 w 5129758"/>
                <a:gd name="connsiteY16" fmla="*/ 2153079 h 3096435"/>
                <a:gd name="connsiteX17" fmla="*/ 5033737 w 5129758"/>
                <a:gd name="connsiteY17" fmla="*/ 2153040 h 3096435"/>
                <a:gd name="connsiteX18" fmla="*/ 5129759 w 5129758"/>
                <a:gd name="connsiteY18" fmla="*/ 2057018 h 3096435"/>
                <a:gd name="connsiteX19" fmla="*/ 5129759 w 5129758"/>
                <a:gd name="connsiteY19" fmla="*/ 96022 h 3096435"/>
                <a:gd name="connsiteX20" fmla="*/ 5033737 w 5129758"/>
                <a:gd name="connsiteY20" fmla="*/ 0 h 3096435"/>
                <a:gd name="connsiteX21" fmla="*/ 3994358 w 5129758"/>
                <a:gd name="connsiteY21" fmla="*/ 2904422 h 3096435"/>
                <a:gd name="connsiteX22" fmla="*/ 191989 w 5129758"/>
                <a:gd name="connsiteY22" fmla="*/ 2904422 h 3096435"/>
                <a:gd name="connsiteX23" fmla="*/ 191989 w 5129758"/>
                <a:gd name="connsiteY23" fmla="*/ 1135548 h 3096435"/>
                <a:gd name="connsiteX24" fmla="*/ 3994358 w 5129758"/>
                <a:gd name="connsiteY24" fmla="*/ 1135548 h 3096435"/>
                <a:gd name="connsiteX25" fmla="*/ 4466003 w 5129758"/>
                <a:gd name="connsiteY25" fmla="*/ 2432739 h 3096435"/>
                <a:gd name="connsiteX26" fmla="*/ 4186362 w 5129758"/>
                <a:gd name="connsiteY26" fmla="*/ 2432739 h 3096435"/>
                <a:gd name="connsiteX27" fmla="*/ 4186362 w 5129758"/>
                <a:gd name="connsiteY27" fmla="*/ 1039487 h 3096435"/>
                <a:gd name="connsiteX28" fmla="*/ 4090341 w 5129758"/>
                <a:gd name="connsiteY28" fmla="*/ 943465 h 3096435"/>
                <a:gd name="connsiteX29" fmla="*/ 663594 w 5129758"/>
                <a:gd name="connsiteY29" fmla="*/ 943504 h 3096435"/>
                <a:gd name="connsiteX30" fmla="*/ 663594 w 5129758"/>
                <a:gd name="connsiteY30" fmla="*/ 663786 h 3096435"/>
                <a:gd name="connsiteX31" fmla="*/ 4465963 w 5129758"/>
                <a:gd name="connsiteY31" fmla="*/ 663786 h 3096435"/>
                <a:gd name="connsiteX32" fmla="*/ 4937686 w 5129758"/>
                <a:gd name="connsiteY32" fmla="*/ 1961055 h 3096435"/>
                <a:gd name="connsiteX33" fmla="*/ 4658046 w 5129758"/>
                <a:gd name="connsiteY33" fmla="*/ 1961055 h 3096435"/>
                <a:gd name="connsiteX34" fmla="*/ 4658046 w 5129758"/>
                <a:gd name="connsiteY34" fmla="*/ 567803 h 3096435"/>
                <a:gd name="connsiteX35" fmla="*/ 4562024 w 5129758"/>
                <a:gd name="connsiteY35" fmla="*/ 471781 h 3096435"/>
                <a:gd name="connsiteX36" fmla="*/ 1135277 w 5129758"/>
                <a:gd name="connsiteY36" fmla="*/ 471781 h 3096435"/>
                <a:gd name="connsiteX37" fmla="*/ 1135277 w 5129758"/>
                <a:gd name="connsiteY37" fmla="*/ 192142 h 3096435"/>
                <a:gd name="connsiteX38" fmla="*/ 4937647 w 5129758"/>
                <a:gd name="connsiteY38" fmla="*/ 192142 h 3096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5129758" h="3096435">
                  <a:moveTo>
                    <a:pt x="5033737" y="59"/>
                  </a:moveTo>
                  <a:lnTo>
                    <a:pt x="1039344" y="59"/>
                  </a:lnTo>
                  <a:cubicBezTo>
                    <a:pt x="986341" y="59"/>
                    <a:pt x="943322" y="43039"/>
                    <a:pt x="943322" y="96081"/>
                  </a:cubicBezTo>
                  <a:lnTo>
                    <a:pt x="943322" y="471742"/>
                  </a:lnTo>
                  <a:lnTo>
                    <a:pt x="567699" y="471742"/>
                  </a:lnTo>
                  <a:cubicBezTo>
                    <a:pt x="514697" y="471742"/>
                    <a:pt x="471678" y="514722"/>
                    <a:pt x="471678" y="567764"/>
                  </a:cubicBezTo>
                  <a:lnTo>
                    <a:pt x="471678" y="943465"/>
                  </a:lnTo>
                  <a:lnTo>
                    <a:pt x="96020" y="943504"/>
                  </a:lnTo>
                  <a:cubicBezTo>
                    <a:pt x="43015" y="943504"/>
                    <a:pt x="0" y="986474"/>
                    <a:pt x="0" y="1039516"/>
                  </a:cubicBezTo>
                  <a:lnTo>
                    <a:pt x="0" y="3000414"/>
                  </a:lnTo>
                  <a:cubicBezTo>
                    <a:pt x="0" y="3053427"/>
                    <a:pt x="42977" y="3096436"/>
                    <a:pt x="96020" y="3096436"/>
                  </a:cubicBezTo>
                  <a:lnTo>
                    <a:pt x="4090409" y="3096436"/>
                  </a:lnTo>
                  <a:cubicBezTo>
                    <a:pt x="4143422" y="3096436"/>
                    <a:pt x="4186431" y="3053456"/>
                    <a:pt x="4186431" y="3000414"/>
                  </a:cubicBezTo>
                  <a:lnTo>
                    <a:pt x="4186431" y="2624753"/>
                  </a:lnTo>
                  <a:lnTo>
                    <a:pt x="4562053" y="2624753"/>
                  </a:lnTo>
                  <a:cubicBezTo>
                    <a:pt x="4615056" y="2624753"/>
                    <a:pt x="4658075" y="2581782"/>
                    <a:pt x="4658075" y="2528731"/>
                  </a:cubicBezTo>
                  <a:lnTo>
                    <a:pt x="4658075" y="2153079"/>
                  </a:lnTo>
                  <a:lnTo>
                    <a:pt x="5033737" y="2153040"/>
                  </a:lnTo>
                  <a:cubicBezTo>
                    <a:pt x="5086739" y="2153040"/>
                    <a:pt x="5129759" y="2110060"/>
                    <a:pt x="5129759" y="2057018"/>
                  </a:cubicBezTo>
                  <a:lnTo>
                    <a:pt x="5129759" y="96022"/>
                  </a:lnTo>
                  <a:cubicBezTo>
                    <a:pt x="5129759" y="43019"/>
                    <a:pt x="5086739" y="0"/>
                    <a:pt x="5033737" y="0"/>
                  </a:cubicBezTo>
                  <a:close/>
                  <a:moveTo>
                    <a:pt x="3994358" y="2904422"/>
                  </a:moveTo>
                  <a:lnTo>
                    <a:pt x="191989" y="2904422"/>
                  </a:lnTo>
                  <a:lnTo>
                    <a:pt x="191989" y="1135548"/>
                  </a:lnTo>
                  <a:lnTo>
                    <a:pt x="3994358" y="1135548"/>
                  </a:lnTo>
                  <a:close/>
                  <a:moveTo>
                    <a:pt x="4466003" y="2432739"/>
                  </a:moveTo>
                  <a:lnTo>
                    <a:pt x="4186362" y="2432739"/>
                  </a:lnTo>
                  <a:lnTo>
                    <a:pt x="4186362" y="1039487"/>
                  </a:lnTo>
                  <a:cubicBezTo>
                    <a:pt x="4186362" y="986484"/>
                    <a:pt x="4143382" y="943465"/>
                    <a:pt x="4090341" y="943465"/>
                  </a:cubicBezTo>
                  <a:lnTo>
                    <a:pt x="663594" y="943504"/>
                  </a:lnTo>
                  <a:lnTo>
                    <a:pt x="663594" y="663786"/>
                  </a:lnTo>
                  <a:lnTo>
                    <a:pt x="4465963" y="663786"/>
                  </a:lnTo>
                  <a:close/>
                  <a:moveTo>
                    <a:pt x="4937686" y="1961055"/>
                  </a:moveTo>
                  <a:lnTo>
                    <a:pt x="4658046" y="1961055"/>
                  </a:lnTo>
                  <a:lnTo>
                    <a:pt x="4658046" y="567803"/>
                  </a:lnTo>
                  <a:cubicBezTo>
                    <a:pt x="4658046" y="514801"/>
                    <a:pt x="4615066" y="471781"/>
                    <a:pt x="4562024" y="471781"/>
                  </a:cubicBezTo>
                  <a:lnTo>
                    <a:pt x="1135277" y="471781"/>
                  </a:lnTo>
                  <a:lnTo>
                    <a:pt x="1135277" y="192142"/>
                  </a:lnTo>
                  <a:lnTo>
                    <a:pt x="4937647" y="192142"/>
                  </a:lnTo>
                  <a:close/>
                </a:path>
              </a:pathLst>
            </a:custGeom>
            <a:solidFill>
              <a:schemeClr val="bg1"/>
            </a:solidFill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F3AB5BA-1251-B1FF-2FBF-EB9893813A5F}"/>
                </a:ext>
              </a:extLst>
            </p:cNvPr>
            <p:cNvSpPr/>
            <p:nvPr/>
          </p:nvSpPr>
          <p:spPr>
            <a:xfrm>
              <a:off x="1707788" y="2705261"/>
              <a:ext cx="597229" cy="244079"/>
            </a:xfrm>
            <a:custGeom>
              <a:avLst/>
              <a:gdLst>
                <a:gd name="connsiteX0" fmla="*/ 96061 w 3411825"/>
                <a:gd name="connsiteY0" fmla="*/ 1142474 h 1378301"/>
                <a:gd name="connsiteX1" fmla="*/ 235866 w 3411825"/>
                <a:gd name="connsiteY1" fmla="*/ 1282279 h 1378301"/>
                <a:gd name="connsiteX2" fmla="*/ 331888 w 3411825"/>
                <a:gd name="connsiteY2" fmla="*/ 1378301 h 1378301"/>
                <a:gd name="connsiteX3" fmla="*/ 3079987 w 3411825"/>
                <a:gd name="connsiteY3" fmla="*/ 1378301 h 1378301"/>
                <a:gd name="connsiteX4" fmla="*/ 3176008 w 3411825"/>
                <a:gd name="connsiteY4" fmla="*/ 1282279 h 1378301"/>
                <a:gd name="connsiteX5" fmla="*/ 3315814 w 3411825"/>
                <a:gd name="connsiteY5" fmla="*/ 1142474 h 1378301"/>
                <a:gd name="connsiteX6" fmla="*/ 3411826 w 3411825"/>
                <a:gd name="connsiteY6" fmla="*/ 1046452 h 1378301"/>
                <a:gd name="connsiteX7" fmla="*/ 3411787 w 3411825"/>
                <a:gd name="connsiteY7" fmla="*/ 331800 h 1378301"/>
                <a:gd name="connsiteX8" fmla="*/ 3315775 w 3411825"/>
                <a:gd name="connsiteY8" fmla="*/ 235778 h 1378301"/>
                <a:gd name="connsiteX9" fmla="*/ 3175969 w 3411825"/>
                <a:gd name="connsiteY9" fmla="*/ 96012 h 1378301"/>
                <a:gd name="connsiteX10" fmla="*/ 3079947 w 3411825"/>
                <a:gd name="connsiteY10" fmla="*/ 0 h 1378301"/>
                <a:gd name="connsiteX11" fmla="*/ 331849 w 3411825"/>
                <a:gd name="connsiteY11" fmla="*/ 0 h 1378301"/>
                <a:gd name="connsiteX12" fmla="*/ 235827 w 3411825"/>
                <a:gd name="connsiteY12" fmla="*/ 96012 h 1378301"/>
                <a:gd name="connsiteX13" fmla="*/ 96022 w 3411825"/>
                <a:gd name="connsiteY13" fmla="*/ 235778 h 1378301"/>
                <a:gd name="connsiteX14" fmla="*/ 0 w 3411825"/>
                <a:gd name="connsiteY14" fmla="*/ 331800 h 1378301"/>
                <a:gd name="connsiteX15" fmla="*/ 0 w 3411825"/>
                <a:gd name="connsiteY15" fmla="*/ 1046452 h 1378301"/>
                <a:gd name="connsiteX16" fmla="*/ 96061 w 3411825"/>
                <a:gd name="connsiteY16" fmla="*/ 1142474 h 1378301"/>
                <a:gd name="connsiteX17" fmla="*/ 192083 w 3411825"/>
                <a:gd name="connsiteY17" fmla="*/ 413655 h 1378301"/>
                <a:gd name="connsiteX18" fmla="*/ 413704 w 3411825"/>
                <a:gd name="connsiteY18" fmla="*/ 192073 h 1378301"/>
                <a:gd name="connsiteX19" fmla="*/ 2998190 w 3411825"/>
                <a:gd name="connsiteY19" fmla="*/ 192034 h 1378301"/>
                <a:gd name="connsiteX20" fmla="*/ 3219811 w 3411825"/>
                <a:gd name="connsiteY20" fmla="*/ 413616 h 1378301"/>
                <a:gd name="connsiteX21" fmla="*/ 3219811 w 3411825"/>
                <a:gd name="connsiteY21" fmla="*/ 964587 h 1378301"/>
                <a:gd name="connsiteX22" fmla="*/ 2998190 w 3411825"/>
                <a:gd name="connsiteY22" fmla="*/ 1186209 h 1378301"/>
                <a:gd name="connsiteX23" fmla="*/ 413704 w 3411825"/>
                <a:gd name="connsiteY23" fmla="*/ 1186248 h 1378301"/>
                <a:gd name="connsiteX24" fmla="*/ 192083 w 3411825"/>
                <a:gd name="connsiteY24" fmla="*/ 964627 h 1378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411825" h="1378301">
                  <a:moveTo>
                    <a:pt x="96061" y="1142474"/>
                  </a:moveTo>
                  <a:cubicBezTo>
                    <a:pt x="173135" y="1142474"/>
                    <a:pt x="235866" y="1205195"/>
                    <a:pt x="235866" y="1282279"/>
                  </a:cubicBezTo>
                  <a:cubicBezTo>
                    <a:pt x="235866" y="1335282"/>
                    <a:pt x="278846" y="1378301"/>
                    <a:pt x="331888" y="1378301"/>
                  </a:cubicBezTo>
                  <a:lnTo>
                    <a:pt x="3079987" y="1378301"/>
                  </a:lnTo>
                  <a:cubicBezTo>
                    <a:pt x="3132989" y="1378301"/>
                    <a:pt x="3176008" y="1335321"/>
                    <a:pt x="3176008" y="1282279"/>
                  </a:cubicBezTo>
                  <a:cubicBezTo>
                    <a:pt x="3176008" y="1205205"/>
                    <a:pt x="3238730" y="1142474"/>
                    <a:pt x="3315814" y="1142474"/>
                  </a:cubicBezTo>
                  <a:cubicBezTo>
                    <a:pt x="3368816" y="1142474"/>
                    <a:pt x="3411826" y="1099494"/>
                    <a:pt x="3411826" y="1046452"/>
                  </a:cubicBezTo>
                  <a:lnTo>
                    <a:pt x="3411787" y="331800"/>
                  </a:lnTo>
                  <a:cubicBezTo>
                    <a:pt x="3411787" y="278797"/>
                    <a:pt x="3368816" y="235778"/>
                    <a:pt x="3315775" y="235778"/>
                  </a:cubicBezTo>
                  <a:cubicBezTo>
                    <a:pt x="3238691" y="235778"/>
                    <a:pt x="3175969" y="173096"/>
                    <a:pt x="3175969" y="96012"/>
                  </a:cubicBezTo>
                  <a:cubicBezTo>
                    <a:pt x="3175969" y="43009"/>
                    <a:pt x="3132989" y="0"/>
                    <a:pt x="3079947" y="0"/>
                  </a:cubicBezTo>
                  <a:lnTo>
                    <a:pt x="331849" y="0"/>
                  </a:lnTo>
                  <a:cubicBezTo>
                    <a:pt x="278846" y="0"/>
                    <a:pt x="235827" y="42970"/>
                    <a:pt x="235827" y="96012"/>
                  </a:cubicBezTo>
                  <a:cubicBezTo>
                    <a:pt x="235827" y="173096"/>
                    <a:pt x="173106" y="235778"/>
                    <a:pt x="96022" y="235778"/>
                  </a:cubicBezTo>
                  <a:cubicBezTo>
                    <a:pt x="43019" y="235778"/>
                    <a:pt x="0" y="278758"/>
                    <a:pt x="0" y="331800"/>
                  </a:cubicBezTo>
                  <a:lnTo>
                    <a:pt x="0" y="1046452"/>
                  </a:lnTo>
                  <a:cubicBezTo>
                    <a:pt x="78" y="1099494"/>
                    <a:pt x="43058" y="1142474"/>
                    <a:pt x="96061" y="1142474"/>
                  </a:cubicBezTo>
                  <a:close/>
                  <a:moveTo>
                    <a:pt x="192083" y="413655"/>
                  </a:moveTo>
                  <a:cubicBezTo>
                    <a:pt x="297980" y="381618"/>
                    <a:pt x="381638" y="297931"/>
                    <a:pt x="413704" y="192073"/>
                  </a:cubicBezTo>
                  <a:lnTo>
                    <a:pt x="2998190" y="192034"/>
                  </a:lnTo>
                  <a:cubicBezTo>
                    <a:pt x="3030256" y="297892"/>
                    <a:pt x="3113914" y="381589"/>
                    <a:pt x="3219811" y="413616"/>
                  </a:cubicBezTo>
                  <a:lnTo>
                    <a:pt x="3219811" y="964587"/>
                  </a:lnTo>
                  <a:cubicBezTo>
                    <a:pt x="3113914" y="996624"/>
                    <a:pt x="3030217" y="1080311"/>
                    <a:pt x="2998190" y="1186209"/>
                  </a:cubicBezTo>
                  <a:lnTo>
                    <a:pt x="413704" y="1186248"/>
                  </a:lnTo>
                  <a:cubicBezTo>
                    <a:pt x="381628" y="1080351"/>
                    <a:pt x="297980" y="996654"/>
                    <a:pt x="192083" y="964627"/>
                  </a:cubicBezTo>
                  <a:close/>
                </a:path>
              </a:pathLst>
            </a:custGeom>
            <a:solidFill>
              <a:schemeClr val="bg1"/>
            </a:solidFill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04AC074-61FB-F650-BF41-BF9A7FFB0D14}"/>
                </a:ext>
              </a:extLst>
            </p:cNvPr>
            <p:cNvSpPr/>
            <p:nvPr/>
          </p:nvSpPr>
          <p:spPr>
            <a:xfrm>
              <a:off x="1940867" y="2760986"/>
              <a:ext cx="131081" cy="132609"/>
            </a:xfrm>
            <a:custGeom>
              <a:avLst/>
              <a:gdLst>
                <a:gd name="connsiteX0" fmla="*/ 374398 w 748835"/>
                <a:gd name="connsiteY0" fmla="*/ 748835 h 748834"/>
                <a:gd name="connsiteX1" fmla="*/ 748835 w 748835"/>
                <a:gd name="connsiteY1" fmla="*/ 374437 h 748834"/>
                <a:gd name="connsiteX2" fmla="*/ 374398 w 748835"/>
                <a:gd name="connsiteY2" fmla="*/ 0 h 748834"/>
                <a:gd name="connsiteX3" fmla="*/ 0 w 748835"/>
                <a:gd name="connsiteY3" fmla="*/ 374437 h 748834"/>
                <a:gd name="connsiteX4" fmla="*/ 374398 w 748835"/>
                <a:gd name="connsiteY4" fmla="*/ 748835 h 748834"/>
                <a:gd name="connsiteX5" fmla="*/ 374398 w 748835"/>
                <a:gd name="connsiteY5" fmla="*/ 192004 h 748834"/>
                <a:gd name="connsiteX6" fmla="*/ 556791 w 748835"/>
                <a:gd name="connsiteY6" fmla="*/ 374398 h 748834"/>
                <a:gd name="connsiteX7" fmla="*/ 374398 w 748835"/>
                <a:gd name="connsiteY7" fmla="*/ 556791 h 748834"/>
                <a:gd name="connsiteX8" fmla="*/ 192005 w 748835"/>
                <a:gd name="connsiteY8" fmla="*/ 374398 h 748834"/>
                <a:gd name="connsiteX9" fmla="*/ 374398 w 748835"/>
                <a:gd name="connsiteY9" fmla="*/ 192004 h 74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48835" h="748834">
                  <a:moveTo>
                    <a:pt x="374398" y="748835"/>
                  </a:moveTo>
                  <a:cubicBezTo>
                    <a:pt x="580863" y="748835"/>
                    <a:pt x="748835" y="580863"/>
                    <a:pt x="748835" y="374437"/>
                  </a:cubicBezTo>
                  <a:cubicBezTo>
                    <a:pt x="748835" y="167972"/>
                    <a:pt x="580863" y="0"/>
                    <a:pt x="374398" y="0"/>
                  </a:cubicBezTo>
                  <a:cubicBezTo>
                    <a:pt x="167972" y="0"/>
                    <a:pt x="0" y="167972"/>
                    <a:pt x="0" y="374437"/>
                  </a:cubicBezTo>
                  <a:cubicBezTo>
                    <a:pt x="0" y="580863"/>
                    <a:pt x="167972" y="748835"/>
                    <a:pt x="374398" y="748835"/>
                  </a:cubicBezTo>
                  <a:close/>
                  <a:moveTo>
                    <a:pt x="374398" y="192004"/>
                  </a:moveTo>
                  <a:cubicBezTo>
                    <a:pt x="474975" y="192004"/>
                    <a:pt x="556791" y="273830"/>
                    <a:pt x="556791" y="374398"/>
                  </a:cubicBezTo>
                  <a:cubicBezTo>
                    <a:pt x="556791" y="474966"/>
                    <a:pt x="474966" y="556791"/>
                    <a:pt x="374398" y="556791"/>
                  </a:cubicBezTo>
                  <a:cubicBezTo>
                    <a:pt x="273830" y="556791"/>
                    <a:pt x="192005" y="474966"/>
                    <a:pt x="192005" y="374398"/>
                  </a:cubicBezTo>
                  <a:cubicBezTo>
                    <a:pt x="192005" y="273860"/>
                    <a:pt x="273830" y="192004"/>
                    <a:pt x="374398" y="192004"/>
                  </a:cubicBezTo>
                  <a:close/>
                </a:path>
              </a:pathLst>
            </a:custGeom>
            <a:solidFill>
              <a:schemeClr val="bg1"/>
            </a:solidFill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9893E11-0DFA-AE5A-5764-846C24177A50}"/>
                </a:ext>
              </a:extLst>
            </p:cNvPr>
            <p:cNvSpPr/>
            <p:nvPr/>
          </p:nvSpPr>
          <p:spPr>
            <a:xfrm>
              <a:off x="2182409" y="2810538"/>
              <a:ext cx="33610" cy="33784"/>
            </a:xfrm>
            <a:custGeom>
              <a:avLst/>
              <a:gdLst>
                <a:gd name="connsiteX0" fmla="*/ 96022 w 192004"/>
                <a:gd name="connsiteY0" fmla="*/ 190777 h 190777"/>
                <a:gd name="connsiteX1" fmla="*/ 164024 w 192004"/>
                <a:gd name="connsiteY1" fmla="*/ 162268 h 190777"/>
                <a:gd name="connsiteX2" fmla="*/ 192004 w 192004"/>
                <a:gd name="connsiteY2" fmla="*/ 94795 h 190777"/>
                <a:gd name="connsiteX3" fmla="*/ 164024 w 192004"/>
                <a:gd name="connsiteY3" fmla="*/ 26753 h 190777"/>
                <a:gd name="connsiteX4" fmla="*/ 27971 w 192004"/>
                <a:gd name="connsiteY4" fmla="*/ 26753 h 190777"/>
                <a:gd name="connsiteX5" fmla="*/ 0 w 192004"/>
                <a:gd name="connsiteY5" fmla="*/ 94795 h 190777"/>
                <a:gd name="connsiteX6" fmla="*/ 27971 w 192004"/>
                <a:gd name="connsiteY6" fmla="*/ 162268 h 190777"/>
                <a:gd name="connsiteX7" fmla="*/ 96022 w 192004"/>
                <a:gd name="connsiteY7" fmla="*/ 190777 h 190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04" h="190777">
                  <a:moveTo>
                    <a:pt x="96022" y="190777"/>
                  </a:moveTo>
                  <a:cubicBezTo>
                    <a:pt x="121240" y="190777"/>
                    <a:pt x="145928" y="180334"/>
                    <a:pt x="164024" y="162268"/>
                  </a:cubicBezTo>
                  <a:cubicBezTo>
                    <a:pt x="181590" y="144701"/>
                    <a:pt x="192004" y="120013"/>
                    <a:pt x="192004" y="94795"/>
                  </a:cubicBezTo>
                  <a:cubicBezTo>
                    <a:pt x="192004" y="69538"/>
                    <a:pt x="181590" y="44849"/>
                    <a:pt x="164024" y="26753"/>
                  </a:cubicBezTo>
                  <a:cubicBezTo>
                    <a:pt x="128362" y="-8918"/>
                    <a:pt x="64181" y="-8918"/>
                    <a:pt x="27971" y="26753"/>
                  </a:cubicBezTo>
                  <a:cubicBezTo>
                    <a:pt x="10444" y="44281"/>
                    <a:pt x="0" y="68999"/>
                    <a:pt x="0" y="94795"/>
                  </a:cubicBezTo>
                  <a:cubicBezTo>
                    <a:pt x="0" y="120013"/>
                    <a:pt x="10404" y="144701"/>
                    <a:pt x="27971" y="162268"/>
                  </a:cubicBezTo>
                  <a:cubicBezTo>
                    <a:pt x="46076" y="180334"/>
                    <a:pt x="70765" y="190777"/>
                    <a:pt x="96022" y="190777"/>
                  </a:cubicBezTo>
                  <a:close/>
                </a:path>
              </a:pathLst>
            </a:custGeom>
            <a:solidFill>
              <a:schemeClr val="bg1"/>
            </a:solidFill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01670F-E9B1-35B1-1BFF-8EDE0ABE1053}"/>
                </a:ext>
              </a:extLst>
            </p:cNvPr>
            <p:cNvSpPr/>
            <p:nvPr/>
          </p:nvSpPr>
          <p:spPr>
            <a:xfrm>
              <a:off x="1796825" y="2810538"/>
              <a:ext cx="33610" cy="33784"/>
            </a:xfrm>
            <a:custGeom>
              <a:avLst/>
              <a:gdLst>
                <a:gd name="connsiteX0" fmla="*/ 95983 w 192004"/>
                <a:gd name="connsiteY0" fmla="*/ 190777 h 190777"/>
                <a:gd name="connsiteX1" fmla="*/ 163495 w 192004"/>
                <a:gd name="connsiteY1" fmla="*/ 162268 h 190777"/>
                <a:gd name="connsiteX2" fmla="*/ 192004 w 192004"/>
                <a:gd name="connsiteY2" fmla="*/ 94795 h 190777"/>
                <a:gd name="connsiteX3" fmla="*/ 163495 w 192004"/>
                <a:gd name="connsiteY3" fmla="*/ 26753 h 190777"/>
                <a:gd name="connsiteX4" fmla="*/ 27981 w 192004"/>
                <a:gd name="connsiteY4" fmla="*/ 26753 h 190777"/>
                <a:gd name="connsiteX5" fmla="*/ 0 w 192004"/>
                <a:gd name="connsiteY5" fmla="*/ 94795 h 190777"/>
                <a:gd name="connsiteX6" fmla="*/ 27981 w 192004"/>
                <a:gd name="connsiteY6" fmla="*/ 162268 h 190777"/>
                <a:gd name="connsiteX7" fmla="*/ 95983 w 192004"/>
                <a:gd name="connsiteY7" fmla="*/ 190777 h 190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04" h="190777">
                  <a:moveTo>
                    <a:pt x="95983" y="190777"/>
                  </a:moveTo>
                  <a:cubicBezTo>
                    <a:pt x="121240" y="190777"/>
                    <a:pt x="145928" y="180334"/>
                    <a:pt x="163495" y="162268"/>
                  </a:cubicBezTo>
                  <a:cubicBezTo>
                    <a:pt x="181551" y="144701"/>
                    <a:pt x="192004" y="120013"/>
                    <a:pt x="192004" y="94795"/>
                  </a:cubicBezTo>
                  <a:cubicBezTo>
                    <a:pt x="192004" y="69538"/>
                    <a:pt x="181590" y="44849"/>
                    <a:pt x="163495" y="26753"/>
                  </a:cubicBezTo>
                  <a:cubicBezTo>
                    <a:pt x="128362" y="-8918"/>
                    <a:pt x="63613" y="-8918"/>
                    <a:pt x="27981" y="26753"/>
                  </a:cubicBezTo>
                  <a:cubicBezTo>
                    <a:pt x="9875" y="44849"/>
                    <a:pt x="0" y="69538"/>
                    <a:pt x="0" y="94795"/>
                  </a:cubicBezTo>
                  <a:cubicBezTo>
                    <a:pt x="0" y="120013"/>
                    <a:pt x="9875" y="144701"/>
                    <a:pt x="27981" y="162268"/>
                  </a:cubicBezTo>
                  <a:cubicBezTo>
                    <a:pt x="45508" y="180334"/>
                    <a:pt x="70226" y="190777"/>
                    <a:pt x="95983" y="190777"/>
                  </a:cubicBezTo>
                  <a:close/>
                </a:path>
              </a:pathLst>
            </a:custGeom>
            <a:solidFill>
              <a:schemeClr val="bg1"/>
            </a:solidFill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7D5160F-B14F-44C7-4139-E35BAB8F0254}"/>
              </a:ext>
            </a:extLst>
          </p:cNvPr>
          <p:cNvGrpSpPr/>
          <p:nvPr/>
        </p:nvGrpSpPr>
        <p:grpSpPr>
          <a:xfrm>
            <a:off x="3964867" y="2378908"/>
            <a:ext cx="1468481" cy="1468482"/>
            <a:chOff x="3947487" y="2007433"/>
            <a:chExt cx="1468481" cy="1468482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8D2AE8E0-335B-4A38-9D67-20CCE4278379}"/>
                </a:ext>
              </a:extLst>
            </p:cNvPr>
            <p:cNvSpPr/>
            <p:nvPr/>
          </p:nvSpPr>
          <p:spPr>
            <a:xfrm>
              <a:off x="3947487" y="2007433"/>
              <a:ext cx="1468481" cy="1468482"/>
            </a:xfrm>
            <a:prstGeom prst="ellipse">
              <a:avLst/>
            </a:prstGeom>
            <a:solidFill>
              <a:schemeClr val="tx2"/>
            </a:solidFill>
            <a:ln w="228600">
              <a:solidFill>
                <a:schemeClr val="tx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2400" b="1" i="0" u="none" strike="noStrike" kern="1200" cap="none" spc="0" normalizeH="0" baseline="0" noProof="0">
                <a:ln>
                  <a:noFill/>
                </a:ln>
                <a:solidFill>
                  <a:srgbClr val="344656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endParaRP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73D4CBC3-FA20-6C14-6FAC-343CCA7969A1}"/>
                </a:ext>
              </a:extLst>
            </p:cNvPr>
            <p:cNvGrpSpPr/>
            <p:nvPr/>
          </p:nvGrpSpPr>
          <p:grpSpPr>
            <a:xfrm>
              <a:off x="4345385" y="2382669"/>
              <a:ext cx="717867" cy="717867"/>
              <a:chOff x="18735385" y="-5841602"/>
              <a:chExt cx="4142819" cy="4142819"/>
            </a:xfrm>
            <a:solidFill>
              <a:schemeClr val="bg1"/>
            </a:solidFill>
          </p:grpSpPr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896509A8-B571-A880-C8E1-DBE03BF87EAF}"/>
                  </a:ext>
                </a:extLst>
              </p:cNvPr>
              <p:cNvSpPr/>
              <p:nvPr/>
            </p:nvSpPr>
            <p:spPr>
              <a:xfrm>
                <a:off x="19736801" y="-4504342"/>
                <a:ext cx="2153328" cy="1461920"/>
              </a:xfrm>
              <a:custGeom>
                <a:avLst/>
                <a:gdLst>
                  <a:gd name="connsiteX0" fmla="*/ 1864934 w 2153328"/>
                  <a:gd name="connsiteY0" fmla="*/ 45509 h 1461920"/>
                  <a:gd name="connsiteX1" fmla="*/ 795673 w 2153328"/>
                  <a:gd name="connsiteY1" fmla="*/ 1064412 h 1461920"/>
                  <a:gd name="connsiteX2" fmla="*/ 286222 w 2153328"/>
                  <a:gd name="connsiteY2" fmla="*/ 538158 h 1461920"/>
                  <a:gd name="connsiteX3" fmla="*/ 51090 w 2153328"/>
                  <a:gd name="connsiteY3" fmla="*/ 532574 h 1461920"/>
                  <a:gd name="connsiteX4" fmla="*/ 45506 w 2153328"/>
                  <a:gd name="connsiteY4" fmla="*/ 767705 h 1461920"/>
                  <a:gd name="connsiteX5" fmla="*/ 672523 w 2153328"/>
                  <a:gd name="connsiteY5" fmla="*/ 1411525 h 1461920"/>
                  <a:gd name="connsiteX6" fmla="*/ 790089 w 2153328"/>
                  <a:gd name="connsiteY6" fmla="*/ 1461921 h 1461920"/>
                  <a:gd name="connsiteX7" fmla="*/ 907654 w 2153328"/>
                  <a:gd name="connsiteY7" fmla="*/ 1417148 h 1461920"/>
                  <a:gd name="connsiteX8" fmla="*/ 2100065 w 2153328"/>
                  <a:gd name="connsiteY8" fmla="*/ 286264 h 1461920"/>
                  <a:gd name="connsiteX9" fmla="*/ 2105649 w 2153328"/>
                  <a:gd name="connsiteY9" fmla="*/ 51132 h 1461920"/>
                  <a:gd name="connsiteX10" fmla="*/ 1864934 w 2153328"/>
                  <a:gd name="connsiteY10" fmla="*/ 45509 h 1461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53328" h="1461920">
                    <a:moveTo>
                      <a:pt x="1864934" y="45509"/>
                    </a:moveTo>
                    <a:lnTo>
                      <a:pt x="795673" y="1064412"/>
                    </a:lnTo>
                    <a:lnTo>
                      <a:pt x="286222" y="538158"/>
                    </a:lnTo>
                    <a:cubicBezTo>
                      <a:pt x="219062" y="470989"/>
                      <a:pt x="112665" y="470989"/>
                      <a:pt x="51090" y="532574"/>
                    </a:cubicBezTo>
                    <a:cubicBezTo>
                      <a:pt x="-16069" y="599733"/>
                      <a:pt x="-16069" y="706130"/>
                      <a:pt x="45506" y="767705"/>
                    </a:cubicBezTo>
                    <a:lnTo>
                      <a:pt x="672523" y="1411525"/>
                    </a:lnTo>
                    <a:cubicBezTo>
                      <a:pt x="706118" y="1445119"/>
                      <a:pt x="750900" y="1461921"/>
                      <a:pt x="790089" y="1461921"/>
                    </a:cubicBezTo>
                    <a:cubicBezTo>
                      <a:pt x="829277" y="1461921"/>
                      <a:pt x="874050" y="1445119"/>
                      <a:pt x="907654" y="1417148"/>
                    </a:cubicBezTo>
                    <a:lnTo>
                      <a:pt x="2100065" y="286264"/>
                    </a:lnTo>
                    <a:cubicBezTo>
                      <a:pt x="2167224" y="224689"/>
                      <a:pt x="2172848" y="118292"/>
                      <a:pt x="2105649" y="51132"/>
                    </a:cubicBezTo>
                    <a:cubicBezTo>
                      <a:pt x="2038451" y="-16076"/>
                      <a:pt x="1932093" y="-16076"/>
                      <a:pt x="1864934" y="45509"/>
                    </a:cubicBezTo>
                    <a:close/>
                  </a:path>
                </a:pathLst>
              </a:custGeom>
              <a:grpFill/>
              <a:ln w="97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l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E3E67E6-AA98-7C04-CFB8-C0161864DC6F}"/>
                  </a:ext>
                </a:extLst>
              </p:cNvPr>
              <p:cNvSpPr/>
              <p:nvPr/>
            </p:nvSpPr>
            <p:spPr>
              <a:xfrm>
                <a:off x="18735385" y="-5841602"/>
                <a:ext cx="4142819" cy="4142819"/>
              </a:xfrm>
              <a:custGeom>
                <a:avLst/>
                <a:gdLst>
                  <a:gd name="connsiteX0" fmla="*/ 2071410 w 4142819"/>
                  <a:gd name="connsiteY0" fmla="*/ 0 h 4142819"/>
                  <a:gd name="connsiteX1" fmla="*/ 0 w 4142819"/>
                  <a:gd name="connsiteY1" fmla="*/ 2071410 h 4142819"/>
                  <a:gd name="connsiteX2" fmla="*/ 2071410 w 4142819"/>
                  <a:gd name="connsiteY2" fmla="*/ 4142820 h 4142819"/>
                  <a:gd name="connsiteX3" fmla="*/ 4142820 w 4142819"/>
                  <a:gd name="connsiteY3" fmla="*/ 2071410 h 4142819"/>
                  <a:gd name="connsiteX4" fmla="*/ 2071410 w 4142819"/>
                  <a:gd name="connsiteY4" fmla="*/ 0 h 4142819"/>
                  <a:gd name="connsiteX5" fmla="*/ 2071410 w 4142819"/>
                  <a:gd name="connsiteY5" fmla="*/ 3806876 h 4142819"/>
                  <a:gd name="connsiteX6" fmla="*/ 335944 w 4142819"/>
                  <a:gd name="connsiteY6" fmla="*/ 2071410 h 4142819"/>
                  <a:gd name="connsiteX7" fmla="*/ 2071410 w 4142819"/>
                  <a:gd name="connsiteY7" fmla="*/ 335944 h 4142819"/>
                  <a:gd name="connsiteX8" fmla="*/ 3806876 w 4142819"/>
                  <a:gd name="connsiteY8" fmla="*/ 2071410 h 4142819"/>
                  <a:gd name="connsiteX9" fmla="*/ 2071410 w 4142819"/>
                  <a:gd name="connsiteY9" fmla="*/ 3806876 h 4142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142819" h="4142819">
                    <a:moveTo>
                      <a:pt x="2071410" y="0"/>
                    </a:moveTo>
                    <a:cubicBezTo>
                      <a:pt x="929357" y="0"/>
                      <a:pt x="0" y="929308"/>
                      <a:pt x="0" y="2071410"/>
                    </a:cubicBezTo>
                    <a:cubicBezTo>
                      <a:pt x="0" y="3213463"/>
                      <a:pt x="929308" y="4142820"/>
                      <a:pt x="2071410" y="4142820"/>
                    </a:cubicBezTo>
                    <a:cubicBezTo>
                      <a:pt x="3213463" y="4142820"/>
                      <a:pt x="4142820" y="3213512"/>
                      <a:pt x="4142820" y="2071410"/>
                    </a:cubicBezTo>
                    <a:cubicBezTo>
                      <a:pt x="4142820" y="929357"/>
                      <a:pt x="3213473" y="0"/>
                      <a:pt x="2071410" y="0"/>
                    </a:cubicBezTo>
                    <a:close/>
                    <a:moveTo>
                      <a:pt x="2071410" y="3806876"/>
                    </a:moveTo>
                    <a:cubicBezTo>
                      <a:pt x="1114082" y="3806876"/>
                      <a:pt x="335944" y="3028689"/>
                      <a:pt x="335944" y="2071410"/>
                    </a:cubicBezTo>
                    <a:cubicBezTo>
                      <a:pt x="335944" y="1114131"/>
                      <a:pt x="1114131" y="335944"/>
                      <a:pt x="2071410" y="335944"/>
                    </a:cubicBezTo>
                    <a:cubicBezTo>
                      <a:pt x="3028689" y="335944"/>
                      <a:pt x="3806876" y="1114131"/>
                      <a:pt x="3806876" y="2071410"/>
                    </a:cubicBezTo>
                    <a:cubicBezTo>
                      <a:pt x="3806876" y="3028689"/>
                      <a:pt x="3028689" y="3806876"/>
                      <a:pt x="2071410" y="3806876"/>
                    </a:cubicBezTo>
                    <a:close/>
                  </a:path>
                </a:pathLst>
              </a:custGeom>
              <a:grpFill/>
              <a:ln w="97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l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80AF2E4-AA5F-6CE8-E876-EFC0A7084C5E}"/>
              </a:ext>
            </a:extLst>
          </p:cNvPr>
          <p:cNvGrpSpPr/>
          <p:nvPr/>
        </p:nvGrpSpPr>
        <p:grpSpPr>
          <a:xfrm>
            <a:off x="6758653" y="2378908"/>
            <a:ext cx="1468481" cy="1468482"/>
            <a:chOff x="6515581" y="2007433"/>
            <a:chExt cx="1468481" cy="1468482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E73A6E5-6DEA-408D-B442-603151DBBC63}"/>
                </a:ext>
              </a:extLst>
            </p:cNvPr>
            <p:cNvSpPr/>
            <p:nvPr/>
          </p:nvSpPr>
          <p:spPr>
            <a:xfrm>
              <a:off x="6515581" y="2007433"/>
              <a:ext cx="1468481" cy="1468482"/>
            </a:xfrm>
            <a:prstGeom prst="ellipse">
              <a:avLst/>
            </a:prstGeom>
            <a:solidFill>
              <a:schemeClr val="tx2"/>
            </a:solidFill>
            <a:ln w="228600">
              <a:solidFill>
                <a:schemeClr val="tx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2400" b="1" i="0" u="none" strike="noStrike" kern="1200" cap="none" spc="0" normalizeH="0" baseline="0" noProof="0">
                <a:ln>
                  <a:noFill/>
                </a:ln>
                <a:solidFill>
                  <a:srgbClr val="344656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endParaRPr>
            </a:p>
          </p:txBody>
        </p:sp>
        <p:sp>
          <p:nvSpPr>
            <p:cNvPr id="102" name="Graphic 24">
              <a:extLst>
                <a:ext uri="{FF2B5EF4-FFF2-40B4-BE49-F238E27FC236}">
                  <a16:creationId xmlns:a16="http://schemas.microsoft.com/office/drawing/2014/main" id="{0A909837-3E2A-12C2-7097-4E9FEE93CFF7}"/>
                </a:ext>
              </a:extLst>
            </p:cNvPr>
            <p:cNvSpPr/>
            <p:nvPr/>
          </p:nvSpPr>
          <p:spPr>
            <a:xfrm>
              <a:off x="6880212" y="2396034"/>
              <a:ext cx="739219" cy="691281"/>
            </a:xfrm>
            <a:custGeom>
              <a:avLst/>
              <a:gdLst>
                <a:gd name="connsiteX0" fmla="*/ 82276 w 4714071"/>
                <a:gd name="connsiteY0" fmla="*/ 5102403 h 5102403"/>
                <a:gd name="connsiteX1" fmla="*/ 0 w 4714071"/>
                <a:gd name="connsiteY1" fmla="*/ 5020127 h 5102403"/>
                <a:gd name="connsiteX2" fmla="*/ 82276 w 4714071"/>
                <a:gd name="connsiteY2" fmla="*/ 4937841 h 5102403"/>
                <a:gd name="connsiteX3" fmla="*/ 207268 w 4714071"/>
                <a:gd name="connsiteY3" fmla="*/ 4937841 h 5102403"/>
                <a:gd name="connsiteX4" fmla="*/ 207268 w 4714071"/>
                <a:gd name="connsiteY4" fmla="*/ 4471477 h 5102403"/>
                <a:gd name="connsiteX5" fmla="*/ 289545 w 4714071"/>
                <a:gd name="connsiteY5" fmla="*/ 4389200 h 5102403"/>
                <a:gd name="connsiteX6" fmla="*/ 838224 w 4714071"/>
                <a:gd name="connsiteY6" fmla="*/ 4389200 h 5102403"/>
                <a:gd name="connsiteX7" fmla="*/ 920510 w 4714071"/>
                <a:gd name="connsiteY7" fmla="*/ 4471477 h 5102403"/>
                <a:gd name="connsiteX8" fmla="*/ 920510 w 4714071"/>
                <a:gd name="connsiteY8" fmla="*/ 4937841 h 5102403"/>
                <a:gd name="connsiteX9" fmla="*/ 1103903 w 4714071"/>
                <a:gd name="connsiteY9" fmla="*/ 4937841 h 5102403"/>
                <a:gd name="connsiteX10" fmla="*/ 1103903 w 4714071"/>
                <a:gd name="connsiteY10" fmla="*/ 3922857 h 5102403"/>
                <a:gd name="connsiteX11" fmla="*/ 1186179 w 4714071"/>
                <a:gd name="connsiteY11" fmla="*/ 3840580 h 5102403"/>
                <a:gd name="connsiteX12" fmla="*/ 1734780 w 4714071"/>
                <a:gd name="connsiteY12" fmla="*/ 3840580 h 5102403"/>
                <a:gd name="connsiteX13" fmla="*/ 1817066 w 4714071"/>
                <a:gd name="connsiteY13" fmla="*/ 3922857 h 5102403"/>
                <a:gd name="connsiteX14" fmla="*/ 1817066 w 4714071"/>
                <a:gd name="connsiteY14" fmla="*/ 4937841 h 5102403"/>
                <a:gd name="connsiteX15" fmla="*/ 2000459 w 4714071"/>
                <a:gd name="connsiteY15" fmla="*/ 4937841 h 5102403"/>
                <a:gd name="connsiteX16" fmla="*/ 2000459 w 4714071"/>
                <a:gd name="connsiteY16" fmla="*/ 3374217 h 5102403"/>
                <a:gd name="connsiteX17" fmla="*/ 2082735 w 4714071"/>
                <a:gd name="connsiteY17" fmla="*/ 3291940 h 5102403"/>
                <a:gd name="connsiteX18" fmla="*/ 2631336 w 4714071"/>
                <a:gd name="connsiteY18" fmla="*/ 3291940 h 5102403"/>
                <a:gd name="connsiteX19" fmla="*/ 2713613 w 4714071"/>
                <a:gd name="connsiteY19" fmla="*/ 3374217 h 5102403"/>
                <a:gd name="connsiteX20" fmla="*/ 2713613 w 4714071"/>
                <a:gd name="connsiteY20" fmla="*/ 4937841 h 5102403"/>
                <a:gd name="connsiteX21" fmla="*/ 2897005 w 4714071"/>
                <a:gd name="connsiteY21" fmla="*/ 4937841 h 5102403"/>
                <a:gd name="connsiteX22" fmla="*/ 2897005 w 4714071"/>
                <a:gd name="connsiteY22" fmla="*/ 2276936 h 5102403"/>
                <a:gd name="connsiteX23" fmla="*/ 2979292 w 4714071"/>
                <a:gd name="connsiteY23" fmla="*/ 2194660 h 5102403"/>
                <a:gd name="connsiteX24" fmla="*/ 3527971 w 4714071"/>
                <a:gd name="connsiteY24" fmla="*/ 2194660 h 5102403"/>
                <a:gd name="connsiteX25" fmla="*/ 3610247 w 4714071"/>
                <a:gd name="connsiteY25" fmla="*/ 2276936 h 5102403"/>
                <a:gd name="connsiteX26" fmla="*/ 3610247 w 4714071"/>
                <a:gd name="connsiteY26" fmla="*/ 4937841 h 5102403"/>
                <a:gd name="connsiteX27" fmla="*/ 3793561 w 4714071"/>
                <a:gd name="connsiteY27" fmla="*/ 4937841 h 5102403"/>
                <a:gd name="connsiteX28" fmla="*/ 3793561 w 4714071"/>
                <a:gd name="connsiteY28" fmla="*/ 82280 h 5102403"/>
                <a:gd name="connsiteX29" fmla="*/ 3875848 w 4714071"/>
                <a:gd name="connsiteY29" fmla="*/ 0 h 5102403"/>
                <a:gd name="connsiteX30" fmla="*/ 4424527 w 4714071"/>
                <a:gd name="connsiteY30" fmla="*/ 0 h 5102403"/>
                <a:gd name="connsiteX31" fmla="*/ 4506804 w 4714071"/>
                <a:gd name="connsiteY31" fmla="*/ 82280 h 5102403"/>
                <a:gd name="connsiteX32" fmla="*/ 4506804 w 4714071"/>
                <a:gd name="connsiteY32" fmla="*/ 4937743 h 5102403"/>
                <a:gd name="connsiteX33" fmla="*/ 4631796 w 4714071"/>
                <a:gd name="connsiteY33" fmla="*/ 4937743 h 5102403"/>
                <a:gd name="connsiteX34" fmla="*/ 4714072 w 4714071"/>
                <a:gd name="connsiteY34" fmla="*/ 5020029 h 5102403"/>
                <a:gd name="connsiteX35" fmla="*/ 4631796 w 4714071"/>
                <a:gd name="connsiteY35" fmla="*/ 5102305 h 5102403"/>
                <a:gd name="connsiteX36" fmla="*/ 82198 w 4714071"/>
                <a:gd name="connsiteY36" fmla="*/ 5102305 h 5102403"/>
                <a:gd name="connsiteX37" fmla="*/ 3324641 w 4714071"/>
                <a:gd name="connsiteY37" fmla="*/ 41101 h 5102403"/>
                <a:gd name="connsiteX38" fmla="*/ 3562339 w 4714071"/>
                <a:gd name="connsiteY38" fmla="*/ 452581 h 5102403"/>
                <a:gd name="connsiteX39" fmla="*/ 3532448 w 4714071"/>
                <a:gd name="connsiteY39" fmla="*/ 564748 h 5102403"/>
                <a:gd name="connsiteX40" fmla="*/ 3491310 w 4714071"/>
                <a:gd name="connsiteY40" fmla="*/ 575770 h 5102403"/>
                <a:gd name="connsiteX41" fmla="*/ 3307917 w 4714071"/>
                <a:gd name="connsiteY41" fmla="*/ 575885 h 5102403"/>
                <a:gd name="connsiteX42" fmla="*/ 2309000 w 4714071"/>
                <a:gd name="connsiteY42" fmla="*/ 2745857 h 5102403"/>
                <a:gd name="connsiteX43" fmla="*/ 298431 w 4714071"/>
                <a:gd name="connsiteY43" fmla="*/ 3718184 h 5102403"/>
                <a:gd name="connsiteX44" fmla="*/ 206161 w 4714071"/>
                <a:gd name="connsiteY44" fmla="*/ 3647802 h 5102403"/>
                <a:gd name="connsiteX45" fmla="*/ 276544 w 4714071"/>
                <a:gd name="connsiteY45" fmla="*/ 3555532 h 5102403"/>
                <a:gd name="connsiteX46" fmla="*/ 2189436 w 4714071"/>
                <a:gd name="connsiteY46" fmla="*/ 2633337 h 5102403"/>
                <a:gd name="connsiteX47" fmla="*/ 3141101 w 4714071"/>
                <a:gd name="connsiteY47" fmla="*/ 575938 h 5102403"/>
                <a:gd name="connsiteX48" fmla="*/ 3016149 w 4714071"/>
                <a:gd name="connsiteY48" fmla="*/ 576014 h 5102403"/>
                <a:gd name="connsiteX49" fmla="*/ 2933862 w 4714071"/>
                <a:gd name="connsiteY49" fmla="*/ 493734 h 5102403"/>
                <a:gd name="connsiteX50" fmla="*/ 2947990 w 4714071"/>
                <a:gd name="connsiteY50" fmla="*/ 447581 h 5102403"/>
                <a:gd name="connsiteX51" fmla="*/ 3182700 w 4714071"/>
                <a:gd name="connsiteY51" fmla="*/ 41420 h 5102403"/>
                <a:gd name="connsiteX52" fmla="*/ 3294564 w 4714071"/>
                <a:gd name="connsiteY52" fmla="*/ 11226 h 5102403"/>
                <a:gd name="connsiteX53" fmla="*/ 3324680 w 4714071"/>
                <a:gd name="connsiteY53" fmla="*/ 41115 h 5102403"/>
                <a:gd name="connsiteX54" fmla="*/ 3301451 w 4714071"/>
                <a:gd name="connsiteY54" fmla="*/ 329088 h 5102403"/>
                <a:gd name="connsiteX55" fmla="*/ 3253612 w 4714071"/>
                <a:gd name="connsiteY55" fmla="*/ 246272 h 5102403"/>
                <a:gd name="connsiteX56" fmla="*/ 3158433 w 4714071"/>
                <a:gd name="connsiteY56" fmla="*/ 411442 h 5102403"/>
                <a:gd name="connsiteX57" fmla="*/ 3349016 w 4714071"/>
                <a:gd name="connsiteY57" fmla="*/ 411442 h 5102403"/>
                <a:gd name="connsiteX58" fmla="*/ 3061686 w 4714071"/>
                <a:gd name="connsiteY58" fmla="*/ 4937762 h 5102403"/>
                <a:gd name="connsiteX59" fmla="*/ 3445763 w 4714071"/>
                <a:gd name="connsiteY59" fmla="*/ 4937762 h 5102403"/>
                <a:gd name="connsiteX60" fmla="*/ 3445763 w 4714071"/>
                <a:gd name="connsiteY60" fmla="*/ 2359154 h 5102403"/>
                <a:gd name="connsiteX61" fmla="*/ 3061686 w 4714071"/>
                <a:gd name="connsiteY61" fmla="*/ 2359154 h 5102403"/>
                <a:gd name="connsiteX62" fmla="*/ 2165090 w 4714071"/>
                <a:gd name="connsiteY62" fmla="*/ 4937762 h 5102403"/>
                <a:gd name="connsiteX63" fmla="*/ 2549089 w 4714071"/>
                <a:gd name="connsiteY63" fmla="*/ 4937762 h 5102403"/>
                <a:gd name="connsiteX64" fmla="*/ 2549089 w 4714071"/>
                <a:gd name="connsiteY64" fmla="*/ 3456434 h 5102403"/>
                <a:gd name="connsiteX65" fmla="*/ 2165090 w 4714071"/>
                <a:gd name="connsiteY65" fmla="*/ 3456434 h 5102403"/>
                <a:gd name="connsiteX66" fmla="*/ 1268495 w 4714071"/>
                <a:gd name="connsiteY66" fmla="*/ 4937762 h 5102403"/>
                <a:gd name="connsiteX67" fmla="*/ 1652494 w 4714071"/>
                <a:gd name="connsiteY67" fmla="*/ 4937762 h 5102403"/>
                <a:gd name="connsiteX68" fmla="*/ 1652494 w 4714071"/>
                <a:gd name="connsiteY68" fmla="*/ 4005084 h 5102403"/>
                <a:gd name="connsiteX69" fmla="*/ 1268495 w 4714071"/>
                <a:gd name="connsiteY69" fmla="*/ 4005084 h 5102403"/>
                <a:gd name="connsiteX70" fmla="*/ 371860 w 4714071"/>
                <a:gd name="connsiteY70" fmla="*/ 4937762 h 5102403"/>
                <a:gd name="connsiteX71" fmla="*/ 755938 w 4714071"/>
                <a:gd name="connsiteY71" fmla="*/ 4937762 h 5102403"/>
                <a:gd name="connsiteX72" fmla="*/ 755938 w 4714071"/>
                <a:gd name="connsiteY72" fmla="*/ 4553685 h 5102403"/>
                <a:gd name="connsiteX73" fmla="*/ 371860 w 4714071"/>
                <a:gd name="connsiteY73" fmla="*/ 4553685 h 5102403"/>
                <a:gd name="connsiteX74" fmla="*/ 3958202 w 4714071"/>
                <a:gd name="connsiteY74" fmla="*/ 4937762 h 5102403"/>
                <a:gd name="connsiteX75" fmla="*/ 4342280 w 4714071"/>
                <a:gd name="connsiteY75" fmla="*/ 4937762 h 5102403"/>
                <a:gd name="connsiteX76" fmla="*/ 4342280 w 4714071"/>
                <a:gd name="connsiteY76" fmla="*/ 164594 h 5102403"/>
                <a:gd name="connsiteX77" fmla="*/ 3958202 w 4714071"/>
                <a:gd name="connsiteY77" fmla="*/ 164594 h 5102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4714071" h="5102403">
                  <a:moveTo>
                    <a:pt x="82276" y="5102403"/>
                  </a:moveTo>
                  <a:cubicBezTo>
                    <a:pt x="36847" y="5102403"/>
                    <a:pt x="0" y="5065546"/>
                    <a:pt x="0" y="5020127"/>
                  </a:cubicBezTo>
                  <a:cubicBezTo>
                    <a:pt x="0" y="4974697"/>
                    <a:pt x="36847" y="4937841"/>
                    <a:pt x="82276" y="4937841"/>
                  </a:cubicBezTo>
                  <a:lnTo>
                    <a:pt x="207268" y="4937841"/>
                  </a:lnTo>
                  <a:lnTo>
                    <a:pt x="207268" y="4471477"/>
                  </a:lnTo>
                  <a:cubicBezTo>
                    <a:pt x="207268" y="4426048"/>
                    <a:pt x="244125" y="4389200"/>
                    <a:pt x="289545" y="4389200"/>
                  </a:cubicBezTo>
                  <a:lnTo>
                    <a:pt x="838224" y="4389200"/>
                  </a:lnTo>
                  <a:cubicBezTo>
                    <a:pt x="883653" y="4389200"/>
                    <a:pt x="920510" y="4426048"/>
                    <a:pt x="920510" y="4471477"/>
                  </a:cubicBezTo>
                  <a:lnTo>
                    <a:pt x="920510" y="4937841"/>
                  </a:lnTo>
                  <a:lnTo>
                    <a:pt x="1103903" y="4937841"/>
                  </a:lnTo>
                  <a:lnTo>
                    <a:pt x="1103903" y="3922857"/>
                  </a:lnTo>
                  <a:cubicBezTo>
                    <a:pt x="1103903" y="3877437"/>
                    <a:pt x="1140760" y="3840580"/>
                    <a:pt x="1186179" y="3840580"/>
                  </a:cubicBezTo>
                  <a:lnTo>
                    <a:pt x="1734780" y="3840580"/>
                  </a:lnTo>
                  <a:cubicBezTo>
                    <a:pt x="1780209" y="3840580"/>
                    <a:pt x="1817066" y="3877437"/>
                    <a:pt x="1817066" y="3922857"/>
                  </a:cubicBezTo>
                  <a:lnTo>
                    <a:pt x="1817066" y="4937841"/>
                  </a:lnTo>
                  <a:lnTo>
                    <a:pt x="2000459" y="4937841"/>
                  </a:lnTo>
                  <a:lnTo>
                    <a:pt x="2000459" y="3374217"/>
                  </a:lnTo>
                  <a:cubicBezTo>
                    <a:pt x="2000459" y="3328797"/>
                    <a:pt x="2037306" y="3291940"/>
                    <a:pt x="2082735" y="3291940"/>
                  </a:cubicBezTo>
                  <a:lnTo>
                    <a:pt x="2631336" y="3291940"/>
                  </a:lnTo>
                  <a:cubicBezTo>
                    <a:pt x="2676766" y="3291940"/>
                    <a:pt x="2713613" y="3328797"/>
                    <a:pt x="2713613" y="3374217"/>
                  </a:cubicBezTo>
                  <a:lnTo>
                    <a:pt x="2713613" y="4937841"/>
                  </a:lnTo>
                  <a:lnTo>
                    <a:pt x="2897005" y="4937841"/>
                  </a:lnTo>
                  <a:lnTo>
                    <a:pt x="2897005" y="2276936"/>
                  </a:lnTo>
                  <a:cubicBezTo>
                    <a:pt x="2897005" y="2231517"/>
                    <a:pt x="2933862" y="2194660"/>
                    <a:pt x="2979292" y="2194660"/>
                  </a:cubicBezTo>
                  <a:lnTo>
                    <a:pt x="3527971" y="2194660"/>
                  </a:lnTo>
                  <a:cubicBezTo>
                    <a:pt x="3573400" y="2194660"/>
                    <a:pt x="3610247" y="2231517"/>
                    <a:pt x="3610247" y="2276936"/>
                  </a:cubicBezTo>
                  <a:lnTo>
                    <a:pt x="3610247" y="4937841"/>
                  </a:lnTo>
                  <a:lnTo>
                    <a:pt x="3793561" y="4937841"/>
                  </a:lnTo>
                  <a:lnTo>
                    <a:pt x="3793561" y="82280"/>
                  </a:lnTo>
                  <a:cubicBezTo>
                    <a:pt x="3793561" y="36854"/>
                    <a:pt x="3830419" y="0"/>
                    <a:pt x="3875848" y="0"/>
                  </a:cubicBezTo>
                  <a:lnTo>
                    <a:pt x="4424527" y="0"/>
                  </a:lnTo>
                  <a:cubicBezTo>
                    <a:pt x="4469947" y="0"/>
                    <a:pt x="4506804" y="36854"/>
                    <a:pt x="4506804" y="82280"/>
                  </a:cubicBezTo>
                  <a:lnTo>
                    <a:pt x="4506804" y="4937743"/>
                  </a:lnTo>
                  <a:lnTo>
                    <a:pt x="4631796" y="4937743"/>
                  </a:lnTo>
                  <a:cubicBezTo>
                    <a:pt x="4677225" y="4937743"/>
                    <a:pt x="4714072" y="4974599"/>
                    <a:pt x="4714072" y="5020029"/>
                  </a:cubicBezTo>
                  <a:cubicBezTo>
                    <a:pt x="4714072" y="5065448"/>
                    <a:pt x="4677225" y="5102305"/>
                    <a:pt x="4631796" y="5102305"/>
                  </a:cubicBezTo>
                  <a:lnTo>
                    <a:pt x="82198" y="5102305"/>
                  </a:lnTo>
                  <a:close/>
                  <a:moveTo>
                    <a:pt x="3324641" y="41101"/>
                  </a:moveTo>
                  <a:lnTo>
                    <a:pt x="3562339" y="452581"/>
                  </a:lnTo>
                  <a:cubicBezTo>
                    <a:pt x="3585030" y="491770"/>
                    <a:pt x="3571676" y="542056"/>
                    <a:pt x="3532448" y="564748"/>
                  </a:cubicBezTo>
                  <a:cubicBezTo>
                    <a:pt x="3519477" y="572249"/>
                    <a:pt x="3505320" y="575847"/>
                    <a:pt x="3491310" y="575770"/>
                  </a:cubicBezTo>
                  <a:lnTo>
                    <a:pt x="3307917" y="575885"/>
                  </a:lnTo>
                  <a:cubicBezTo>
                    <a:pt x="3135664" y="1499229"/>
                    <a:pt x="2802600" y="2222690"/>
                    <a:pt x="2309000" y="2745857"/>
                  </a:cubicBezTo>
                  <a:cubicBezTo>
                    <a:pt x="1804330" y="3280722"/>
                    <a:pt x="1134029" y="3604910"/>
                    <a:pt x="298431" y="3718184"/>
                  </a:cubicBezTo>
                  <a:cubicBezTo>
                    <a:pt x="253540" y="3724190"/>
                    <a:pt x="212167" y="3692731"/>
                    <a:pt x="206161" y="3647802"/>
                  </a:cubicBezTo>
                  <a:cubicBezTo>
                    <a:pt x="200156" y="3602911"/>
                    <a:pt x="231614" y="3561538"/>
                    <a:pt x="276544" y="3555532"/>
                  </a:cubicBezTo>
                  <a:cubicBezTo>
                    <a:pt x="1073591" y="3447499"/>
                    <a:pt x="1711335" y="3139957"/>
                    <a:pt x="2189436" y="2633337"/>
                  </a:cubicBezTo>
                  <a:cubicBezTo>
                    <a:pt x="2655986" y="2138846"/>
                    <a:pt x="2973247" y="1452977"/>
                    <a:pt x="3141101" y="575938"/>
                  </a:cubicBezTo>
                  <a:lnTo>
                    <a:pt x="3016149" y="576014"/>
                  </a:lnTo>
                  <a:cubicBezTo>
                    <a:pt x="2970719" y="576014"/>
                    <a:pt x="2933862" y="539160"/>
                    <a:pt x="2933862" y="493734"/>
                  </a:cubicBezTo>
                  <a:cubicBezTo>
                    <a:pt x="2933862" y="476627"/>
                    <a:pt x="2939104" y="460745"/>
                    <a:pt x="2947990" y="447581"/>
                  </a:cubicBezTo>
                  <a:lnTo>
                    <a:pt x="3182700" y="41420"/>
                  </a:lnTo>
                  <a:cubicBezTo>
                    <a:pt x="3205204" y="2232"/>
                    <a:pt x="3255336" y="-11277"/>
                    <a:pt x="3294564" y="11226"/>
                  </a:cubicBezTo>
                  <a:cubicBezTo>
                    <a:pt x="3307535" y="18689"/>
                    <a:pt x="3317636" y="29098"/>
                    <a:pt x="3324680" y="41115"/>
                  </a:cubicBezTo>
                  <a:close/>
                  <a:moveTo>
                    <a:pt x="3301451" y="329088"/>
                  </a:moveTo>
                  <a:lnTo>
                    <a:pt x="3253612" y="246272"/>
                  </a:lnTo>
                  <a:lnTo>
                    <a:pt x="3158433" y="411442"/>
                  </a:lnTo>
                  <a:lnTo>
                    <a:pt x="3349016" y="411442"/>
                  </a:lnTo>
                  <a:close/>
                  <a:moveTo>
                    <a:pt x="3061686" y="4937762"/>
                  </a:moveTo>
                  <a:lnTo>
                    <a:pt x="3445763" y="4937762"/>
                  </a:lnTo>
                  <a:lnTo>
                    <a:pt x="3445763" y="2359154"/>
                  </a:lnTo>
                  <a:lnTo>
                    <a:pt x="3061686" y="2359154"/>
                  </a:lnTo>
                  <a:close/>
                  <a:moveTo>
                    <a:pt x="2165090" y="4937762"/>
                  </a:moveTo>
                  <a:lnTo>
                    <a:pt x="2549089" y="4937762"/>
                  </a:lnTo>
                  <a:lnTo>
                    <a:pt x="2549089" y="3456434"/>
                  </a:lnTo>
                  <a:lnTo>
                    <a:pt x="2165090" y="3456434"/>
                  </a:lnTo>
                  <a:close/>
                  <a:moveTo>
                    <a:pt x="1268495" y="4937762"/>
                  </a:moveTo>
                  <a:lnTo>
                    <a:pt x="1652494" y="4937762"/>
                  </a:lnTo>
                  <a:lnTo>
                    <a:pt x="1652494" y="4005084"/>
                  </a:lnTo>
                  <a:lnTo>
                    <a:pt x="1268495" y="4005084"/>
                  </a:lnTo>
                  <a:close/>
                  <a:moveTo>
                    <a:pt x="371860" y="4937762"/>
                  </a:moveTo>
                  <a:lnTo>
                    <a:pt x="755938" y="4937762"/>
                  </a:lnTo>
                  <a:lnTo>
                    <a:pt x="755938" y="4553685"/>
                  </a:lnTo>
                  <a:lnTo>
                    <a:pt x="371860" y="4553685"/>
                  </a:lnTo>
                  <a:close/>
                  <a:moveTo>
                    <a:pt x="3958202" y="4937762"/>
                  </a:moveTo>
                  <a:lnTo>
                    <a:pt x="4342280" y="4937762"/>
                  </a:lnTo>
                  <a:lnTo>
                    <a:pt x="4342280" y="164594"/>
                  </a:lnTo>
                  <a:lnTo>
                    <a:pt x="3958202" y="164594"/>
                  </a:lnTo>
                  <a:close/>
                </a:path>
              </a:pathLst>
            </a:custGeom>
            <a:solidFill>
              <a:schemeClr val="bg1"/>
            </a:solidFill>
            <a:ln w="9797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15A3870-7056-A52D-A57F-F4C9FD0EDDE6}"/>
              </a:ext>
            </a:extLst>
          </p:cNvPr>
          <p:cNvGrpSpPr/>
          <p:nvPr/>
        </p:nvGrpSpPr>
        <p:grpSpPr>
          <a:xfrm>
            <a:off x="9552439" y="2381627"/>
            <a:ext cx="1468481" cy="1468482"/>
            <a:chOff x="9090060" y="2010152"/>
            <a:chExt cx="1468481" cy="1468482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0AF6CAB-6DF0-935C-E3AA-F078865B5D78}"/>
                </a:ext>
              </a:extLst>
            </p:cNvPr>
            <p:cNvSpPr/>
            <p:nvPr/>
          </p:nvSpPr>
          <p:spPr>
            <a:xfrm>
              <a:off x="9090060" y="2010152"/>
              <a:ext cx="1468481" cy="1468482"/>
            </a:xfrm>
            <a:prstGeom prst="ellipse">
              <a:avLst/>
            </a:prstGeom>
            <a:solidFill>
              <a:schemeClr val="tx2"/>
            </a:solidFill>
            <a:ln w="228600">
              <a:solidFill>
                <a:schemeClr val="tx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2400" b="1" i="0" u="none" strike="noStrike" kern="1200" cap="none" spc="0" normalizeH="0" baseline="0" noProof="0">
                <a:ln>
                  <a:noFill/>
                </a:ln>
                <a:solidFill>
                  <a:srgbClr val="344656"/>
                </a:solidFill>
                <a:effectLst/>
                <a:uLnTx/>
                <a:uFillTx/>
                <a:latin typeface="Raleway" pitchFamily="2" charset="0"/>
                <a:ea typeface="+mn-ea"/>
                <a:cs typeface="+mn-cs"/>
              </a:endParaRPr>
            </a:p>
          </p:txBody>
        </p:sp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14F0174E-E172-1DEF-3CF3-42FC8C8087A9}"/>
                </a:ext>
              </a:extLst>
            </p:cNvPr>
            <p:cNvGrpSpPr/>
            <p:nvPr/>
          </p:nvGrpSpPr>
          <p:grpSpPr>
            <a:xfrm>
              <a:off x="9458848" y="2291907"/>
              <a:ext cx="730905" cy="724304"/>
              <a:chOff x="10470495" y="2527042"/>
              <a:chExt cx="898679" cy="890563"/>
            </a:xfrm>
          </p:grpSpPr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E1BA1737-E848-ACE9-E5C8-888DDF6D1F0F}"/>
                  </a:ext>
                </a:extLst>
              </p:cNvPr>
              <p:cNvSpPr/>
              <p:nvPr/>
            </p:nvSpPr>
            <p:spPr>
              <a:xfrm>
                <a:off x="10470495" y="2700655"/>
                <a:ext cx="451505" cy="442596"/>
              </a:xfrm>
              <a:custGeom>
                <a:avLst/>
                <a:gdLst>
                  <a:gd name="connsiteX0" fmla="*/ 986399 w 4801144"/>
                  <a:gd name="connsiteY0" fmla="*/ 2974763 h 5050333"/>
                  <a:gd name="connsiteX1" fmla="*/ 1006297 w 4801144"/>
                  <a:gd name="connsiteY1" fmla="*/ 3038327 h 5050333"/>
                  <a:gd name="connsiteX2" fmla="*/ 562094 w 4801144"/>
                  <a:gd name="connsiteY2" fmla="*/ 4373776 h 5050333"/>
                  <a:gd name="connsiteX3" fmla="*/ 609777 w 4801144"/>
                  <a:gd name="connsiteY3" fmla="*/ 4801373 h 5050333"/>
                  <a:gd name="connsiteX4" fmla="*/ 965570 w 4801144"/>
                  <a:gd name="connsiteY4" fmla="*/ 5043274 h 5050333"/>
                  <a:gd name="connsiteX5" fmla="*/ 1380724 w 4801144"/>
                  <a:gd name="connsiteY5" fmla="*/ 4930410 h 5050333"/>
                  <a:gd name="connsiteX6" fmla="*/ 2400313 w 4801144"/>
                  <a:gd name="connsiteY6" fmla="*/ 4075688 h 5050333"/>
                  <a:gd name="connsiteX7" fmla="*/ 3419902 w 4801144"/>
                  <a:gd name="connsiteY7" fmla="*/ 4930410 h 5050333"/>
                  <a:gd name="connsiteX8" fmla="*/ 3835055 w 4801144"/>
                  <a:gd name="connsiteY8" fmla="*/ 5043274 h 5050333"/>
                  <a:gd name="connsiteX9" fmla="*/ 4190849 w 4801144"/>
                  <a:gd name="connsiteY9" fmla="*/ 4801373 h 5050333"/>
                  <a:gd name="connsiteX10" fmla="*/ 4238541 w 4801144"/>
                  <a:gd name="connsiteY10" fmla="*/ 4373776 h 5050333"/>
                  <a:gd name="connsiteX11" fmla="*/ 3794799 w 4801144"/>
                  <a:gd name="connsiteY11" fmla="*/ 3038523 h 5050333"/>
                  <a:gd name="connsiteX12" fmla="*/ 3814462 w 4801144"/>
                  <a:gd name="connsiteY12" fmla="*/ 2974959 h 5050333"/>
                  <a:gd name="connsiteX13" fmla="*/ 4598116 w 4801144"/>
                  <a:gd name="connsiteY13" fmla="*/ 2378333 h 5050333"/>
                  <a:gd name="connsiteX14" fmla="*/ 4798075 w 4801144"/>
                  <a:gd name="connsiteY14" fmla="*/ 2025028 h 5050333"/>
                  <a:gd name="connsiteX15" fmla="*/ 4679363 w 4801144"/>
                  <a:gd name="connsiteY15" fmla="*/ 1636777 h 5050333"/>
                  <a:gd name="connsiteX16" fmla="*/ 4316027 w 4801144"/>
                  <a:gd name="connsiteY16" fmla="*/ 1455726 h 5050333"/>
                  <a:gd name="connsiteX17" fmla="*/ 3398651 w 4801144"/>
                  <a:gd name="connsiteY17" fmla="*/ 1402910 h 5050333"/>
                  <a:gd name="connsiteX18" fmla="*/ 3349705 w 4801144"/>
                  <a:gd name="connsiteY18" fmla="*/ 1369080 h 5050333"/>
                  <a:gd name="connsiteX19" fmla="*/ 2869645 w 4801144"/>
                  <a:gd name="connsiteY19" fmla="*/ 302664 h 5050333"/>
                  <a:gd name="connsiteX20" fmla="*/ 2592836 w 4801144"/>
                  <a:gd name="connsiteY20" fmla="*/ 37113 h 5050333"/>
                  <a:gd name="connsiteX21" fmla="*/ 2209219 w 4801144"/>
                  <a:gd name="connsiteY21" fmla="*/ 37113 h 5050333"/>
                  <a:gd name="connsiteX22" fmla="*/ 1932411 w 4801144"/>
                  <a:gd name="connsiteY22" fmla="*/ 302664 h 5050333"/>
                  <a:gd name="connsiteX23" fmla="*/ 1451665 w 4801144"/>
                  <a:gd name="connsiteY23" fmla="*/ 1368884 h 5050333"/>
                  <a:gd name="connsiteX24" fmla="*/ 1402719 w 4801144"/>
                  <a:gd name="connsiteY24" fmla="*/ 1402949 h 5050333"/>
                  <a:gd name="connsiteX25" fmla="*/ 485118 w 4801144"/>
                  <a:gd name="connsiteY25" fmla="*/ 1455756 h 5050333"/>
                  <a:gd name="connsiteX26" fmla="*/ 121781 w 4801144"/>
                  <a:gd name="connsiteY26" fmla="*/ 1636807 h 5050333"/>
                  <a:gd name="connsiteX27" fmla="*/ 3069 w 4801144"/>
                  <a:gd name="connsiteY27" fmla="*/ 2025058 h 5050333"/>
                  <a:gd name="connsiteX28" fmla="*/ 203029 w 4801144"/>
                  <a:gd name="connsiteY28" fmla="*/ 2378362 h 5050333"/>
                  <a:gd name="connsiteX29" fmla="*/ 350653 w 4801144"/>
                  <a:gd name="connsiteY29" fmla="*/ 1919121 h 5050333"/>
                  <a:gd name="connsiteX30" fmla="*/ 408054 w 4801144"/>
                  <a:gd name="connsiteY30" fmla="*/ 1833592 h 5050333"/>
                  <a:gd name="connsiteX31" fmla="*/ 504732 w 4801144"/>
                  <a:gd name="connsiteY31" fmla="*/ 1797999 h 5050333"/>
                  <a:gd name="connsiteX32" fmla="*/ 1422333 w 4801144"/>
                  <a:gd name="connsiteY32" fmla="*/ 1745183 h 5050333"/>
                  <a:gd name="connsiteX33" fmla="*/ 1626887 w 4801144"/>
                  <a:gd name="connsiteY33" fmla="*/ 1675682 h 5050333"/>
                  <a:gd name="connsiteX34" fmla="*/ 1765233 w 4801144"/>
                  <a:gd name="connsiteY34" fmla="*/ 1509708 h 5050333"/>
                  <a:gd name="connsiteX35" fmla="*/ 2245293 w 4801144"/>
                  <a:gd name="connsiteY35" fmla="*/ 443292 h 5050333"/>
                  <a:gd name="connsiteX36" fmla="*/ 2245293 w 4801144"/>
                  <a:gd name="connsiteY36" fmla="*/ 443330 h 5050333"/>
                  <a:gd name="connsiteX37" fmla="*/ 2337631 w 4801144"/>
                  <a:gd name="connsiteY37" fmla="*/ 354582 h 5050333"/>
                  <a:gd name="connsiteX38" fmla="*/ 2465679 w 4801144"/>
                  <a:gd name="connsiteY38" fmla="*/ 354582 h 5050333"/>
                  <a:gd name="connsiteX39" fmla="*/ 2558027 w 4801144"/>
                  <a:gd name="connsiteY39" fmla="*/ 443330 h 5050333"/>
                  <a:gd name="connsiteX40" fmla="*/ 3038087 w 4801144"/>
                  <a:gd name="connsiteY40" fmla="*/ 1510041 h 5050333"/>
                  <a:gd name="connsiteX41" fmla="*/ 3038087 w 4801144"/>
                  <a:gd name="connsiteY41" fmla="*/ 1510002 h 5050333"/>
                  <a:gd name="connsiteX42" fmla="*/ 3175972 w 4801144"/>
                  <a:gd name="connsiteY42" fmla="*/ 1675525 h 5050333"/>
                  <a:gd name="connsiteX43" fmla="*/ 3379841 w 4801144"/>
                  <a:gd name="connsiteY43" fmla="*/ 1745251 h 5050333"/>
                  <a:gd name="connsiteX44" fmla="*/ 4297442 w 4801144"/>
                  <a:gd name="connsiteY44" fmla="*/ 1798068 h 5050333"/>
                  <a:gd name="connsiteX45" fmla="*/ 4418378 w 4801144"/>
                  <a:gd name="connsiteY45" fmla="*/ 1858575 h 5050333"/>
                  <a:gd name="connsiteX46" fmla="*/ 4457948 w 4801144"/>
                  <a:gd name="connsiteY46" fmla="*/ 1987887 h 5050333"/>
                  <a:gd name="connsiteX47" fmla="*/ 4391632 w 4801144"/>
                  <a:gd name="connsiteY47" fmla="*/ 2105757 h 5050333"/>
                  <a:gd name="connsiteX48" fmla="*/ 3607517 w 4801144"/>
                  <a:gd name="connsiteY48" fmla="*/ 2702383 h 5050333"/>
                  <a:gd name="connsiteX49" fmla="*/ 3467868 w 4801144"/>
                  <a:gd name="connsiteY49" fmla="*/ 2902647 h 5050333"/>
                  <a:gd name="connsiteX50" fmla="*/ 3470357 w 4801144"/>
                  <a:gd name="connsiteY50" fmla="*/ 3146772 h 5050333"/>
                  <a:gd name="connsiteX51" fmla="*/ 3914520 w 4801144"/>
                  <a:gd name="connsiteY51" fmla="*/ 4482221 h 5050333"/>
                  <a:gd name="connsiteX52" fmla="*/ 3898982 w 4801144"/>
                  <a:gd name="connsiteY52" fmla="*/ 4624965 h 5050333"/>
                  <a:gd name="connsiteX53" fmla="*/ 3780270 w 4801144"/>
                  <a:gd name="connsiteY53" fmla="*/ 4705674 h 5050333"/>
                  <a:gd name="connsiteX54" fmla="*/ 3641807 w 4801144"/>
                  <a:gd name="connsiteY54" fmla="*/ 4667631 h 5050333"/>
                  <a:gd name="connsiteX55" fmla="*/ 2583226 w 4801144"/>
                  <a:gd name="connsiteY55" fmla="*/ 3782019 h 5050333"/>
                  <a:gd name="connsiteX56" fmla="*/ 2399647 w 4801144"/>
                  <a:gd name="connsiteY56" fmla="*/ 3715280 h 5050333"/>
                  <a:gd name="connsiteX57" fmla="*/ 2216068 w 4801144"/>
                  <a:gd name="connsiteY57" fmla="*/ 3782019 h 5050333"/>
                  <a:gd name="connsiteX58" fmla="*/ 1159936 w 4801144"/>
                  <a:gd name="connsiteY58" fmla="*/ 4667631 h 5050333"/>
                  <a:gd name="connsiteX59" fmla="*/ 1159975 w 4801144"/>
                  <a:gd name="connsiteY59" fmla="*/ 4667631 h 5050333"/>
                  <a:gd name="connsiteX60" fmla="*/ 1021551 w 4801144"/>
                  <a:gd name="connsiteY60" fmla="*/ 4705449 h 5050333"/>
                  <a:gd name="connsiteX61" fmla="*/ 902878 w 4801144"/>
                  <a:gd name="connsiteY61" fmla="*/ 4624847 h 5050333"/>
                  <a:gd name="connsiteX62" fmla="*/ 887036 w 4801144"/>
                  <a:gd name="connsiteY62" fmla="*/ 4482211 h 5050333"/>
                  <a:gd name="connsiteX63" fmla="*/ 1331200 w 4801144"/>
                  <a:gd name="connsiteY63" fmla="*/ 3146762 h 5050333"/>
                  <a:gd name="connsiteX64" fmla="*/ 1333678 w 4801144"/>
                  <a:gd name="connsiteY64" fmla="*/ 2902519 h 5050333"/>
                  <a:gd name="connsiteX65" fmla="*/ 1194030 w 4801144"/>
                  <a:gd name="connsiteY65" fmla="*/ 2702138 h 5050333"/>
                  <a:gd name="connsiteX66" fmla="*/ 411522 w 4801144"/>
                  <a:gd name="connsiteY66" fmla="*/ 2105737 h 5050333"/>
                  <a:gd name="connsiteX67" fmla="*/ 350907 w 4801144"/>
                  <a:gd name="connsiteY67" fmla="*/ 2022315 h 5050333"/>
                  <a:gd name="connsiteX68" fmla="*/ 350711 w 4801144"/>
                  <a:gd name="connsiteY68" fmla="*/ 1919180 h 5050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4801144" h="5050333">
                    <a:moveTo>
                      <a:pt x="986399" y="2974763"/>
                    </a:moveTo>
                    <a:cubicBezTo>
                      <a:pt x="1005954" y="2989498"/>
                      <a:pt x="1013949" y="3015059"/>
                      <a:pt x="1006297" y="3038327"/>
                    </a:cubicBezTo>
                    <a:lnTo>
                      <a:pt x="562094" y="4373776"/>
                    </a:lnTo>
                    <a:cubicBezTo>
                      <a:pt x="514794" y="4516442"/>
                      <a:pt x="532243" y="4672628"/>
                      <a:pt x="609777" y="4801373"/>
                    </a:cubicBezTo>
                    <a:cubicBezTo>
                      <a:pt x="687351" y="4930077"/>
                      <a:pt x="817359" y="5018437"/>
                      <a:pt x="965570" y="5043274"/>
                    </a:cubicBezTo>
                    <a:cubicBezTo>
                      <a:pt x="1113791" y="5068070"/>
                      <a:pt x="1265451" y="5026863"/>
                      <a:pt x="1380724" y="4930410"/>
                    </a:cubicBezTo>
                    <a:lnTo>
                      <a:pt x="2400313" y="4075688"/>
                    </a:lnTo>
                    <a:lnTo>
                      <a:pt x="3419902" y="4930410"/>
                    </a:lnTo>
                    <a:cubicBezTo>
                      <a:pt x="3535175" y="5026853"/>
                      <a:pt x="3686835" y="5068070"/>
                      <a:pt x="3835055" y="5043274"/>
                    </a:cubicBezTo>
                    <a:cubicBezTo>
                      <a:pt x="3983276" y="5018437"/>
                      <a:pt x="4113275" y="4930068"/>
                      <a:pt x="4190849" y="4801373"/>
                    </a:cubicBezTo>
                    <a:cubicBezTo>
                      <a:pt x="4268383" y="4672628"/>
                      <a:pt x="4285842" y="4516452"/>
                      <a:pt x="4238541" y="4373776"/>
                    </a:cubicBezTo>
                    <a:lnTo>
                      <a:pt x="3794799" y="3038523"/>
                    </a:lnTo>
                    <a:cubicBezTo>
                      <a:pt x="3787099" y="3015294"/>
                      <a:pt x="3794985" y="2989773"/>
                      <a:pt x="3814462" y="2974959"/>
                    </a:cubicBezTo>
                    <a:lnTo>
                      <a:pt x="4598116" y="2378333"/>
                    </a:lnTo>
                    <a:cubicBezTo>
                      <a:pt x="4710401" y="2292990"/>
                      <a:pt x="4782733" y="2165245"/>
                      <a:pt x="4798075" y="2025028"/>
                    </a:cubicBezTo>
                    <a:cubicBezTo>
                      <a:pt x="4813467" y="1884812"/>
                      <a:pt x="4770526" y="1744428"/>
                      <a:pt x="4679363" y="1636777"/>
                    </a:cubicBezTo>
                    <a:cubicBezTo>
                      <a:pt x="4588211" y="1529126"/>
                      <a:pt x="4456861" y="1463642"/>
                      <a:pt x="4316027" y="1455726"/>
                    </a:cubicBezTo>
                    <a:lnTo>
                      <a:pt x="3398651" y="1402910"/>
                    </a:lnTo>
                    <a:cubicBezTo>
                      <a:pt x="3377304" y="1401616"/>
                      <a:pt x="3358434" y="1388567"/>
                      <a:pt x="3349705" y="1369080"/>
                    </a:cubicBezTo>
                    <a:lnTo>
                      <a:pt x="2869645" y="302664"/>
                    </a:lnTo>
                    <a:cubicBezTo>
                      <a:pt x="2815114" y="181728"/>
                      <a:pt x="2715918" y="86588"/>
                      <a:pt x="2592836" y="37113"/>
                    </a:cubicBezTo>
                    <a:cubicBezTo>
                      <a:pt x="2469765" y="-12371"/>
                      <a:pt x="2332291" y="-12371"/>
                      <a:pt x="2209219" y="37113"/>
                    </a:cubicBezTo>
                    <a:cubicBezTo>
                      <a:pt x="2086148" y="86596"/>
                      <a:pt x="1986942" y="181738"/>
                      <a:pt x="1932411" y="302664"/>
                    </a:cubicBezTo>
                    <a:lnTo>
                      <a:pt x="1451665" y="1368884"/>
                    </a:lnTo>
                    <a:cubicBezTo>
                      <a:pt x="1442907" y="1388400"/>
                      <a:pt x="1424077" y="1401489"/>
                      <a:pt x="1402719" y="1402949"/>
                    </a:cubicBezTo>
                    <a:lnTo>
                      <a:pt x="485118" y="1455756"/>
                    </a:lnTo>
                    <a:cubicBezTo>
                      <a:pt x="344284" y="1463681"/>
                      <a:pt x="212905" y="1529166"/>
                      <a:pt x="121781" y="1636807"/>
                    </a:cubicBezTo>
                    <a:cubicBezTo>
                      <a:pt x="30619" y="1744468"/>
                      <a:pt x="-12322" y="1884841"/>
                      <a:pt x="3069" y="2025058"/>
                    </a:cubicBezTo>
                    <a:cubicBezTo>
                      <a:pt x="18422" y="2165284"/>
                      <a:pt x="90744" y="2293029"/>
                      <a:pt x="203029" y="2378362"/>
                    </a:cubicBezTo>
                    <a:close/>
                    <a:moveTo>
                      <a:pt x="350653" y="1919121"/>
                    </a:moveTo>
                    <a:cubicBezTo>
                      <a:pt x="360293" y="1885292"/>
                      <a:pt x="380387" y="1855361"/>
                      <a:pt x="408054" y="1833592"/>
                    </a:cubicBezTo>
                    <a:cubicBezTo>
                      <a:pt x="435731" y="1811852"/>
                      <a:pt x="469560" y="1799371"/>
                      <a:pt x="504732" y="1797999"/>
                    </a:cubicBezTo>
                    <a:lnTo>
                      <a:pt x="1422333" y="1745183"/>
                    </a:lnTo>
                    <a:cubicBezTo>
                      <a:pt x="1495615" y="1741283"/>
                      <a:pt x="1566419" y="1717212"/>
                      <a:pt x="1626887" y="1675682"/>
                    </a:cubicBezTo>
                    <a:cubicBezTo>
                      <a:pt x="1687385" y="1634122"/>
                      <a:pt x="1735263" y="1576711"/>
                      <a:pt x="1765233" y="1509708"/>
                    </a:cubicBezTo>
                    <a:lnTo>
                      <a:pt x="2245293" y="443292"/>
                    </a:lnTo>
                    <a:lnTo>
                      <a:pt x="2245293" y="443330"/>
                    </a:lnTo>
                    <a:cubicBezTo>
                      <a:pt x="2263466" y="402917"/>
                      <a:pt x="2296532" y="371153"/>
                      <a:pt x="2337631" y="354582"/>
                    </a:cubicBezTo>
                    <a:cubicBezTo>
                      <a:pt x="2378700" y="338049"/>
                      <a:pt x="2424581" y="338049"/>
                      <a:pt x="2465679" y="354582"/>
                    </a:cubicBezTo>
                    <a:cubicBezTo>
                      <a:pt x="2506749" y="371153"/>
                      <a:pt x="2539854" y="402917"/>
                      <a:pt x="2558027" y="443330"/>
                    </a:cubicBezTo>
                    <a:lnTo>
                      <a:pt x="3038087" y="1510041"/>
                    </a:lnTo>
                    <a:lnTo>
                      <a:pt x="3038087" y="1510002"/>
                    </a:lnTo>
                    <a:cubicBezTo>
                      <a:pt x="3068018" y="1576789"/>
                      <a:pt x="3115700" y="1634034"/>
                      <a:pt x="3175972" y="1675525"/>
                    </a:cubicBezTo>
                    <a:cubicBezTo>
                      <a:pt x="3236244" y="1717016"/>
                      <a:pt x="3306784" y="1741127"/>
                      <a:pt x="3379841" y="1745251"/>
                    </a:cubicBezTo>
                    <a:lnTo>
                      <a:pt x="4297442" y="1798068"/>
                    </a:lnTo>
                    <a:cubicBezTo>
                      <a:pt x="4344321" y="1800821"/>
                      <a:pt x="4388026" y="1822717"/>
                      <a:pt x="4418378" y="1858575"/>
                    </a:cubicBezTo>
                    <a:cubicBezTo>
                      <a:pt x="4448690" y="1894472"/>
                      <a:pt x="4463003" y="1941194"/>
                      <a:pt x="4457948" y="1987887"/>
                    </a:cubicBezTo>
                    <a:cubicBezTo>
                      <a:pt x="4452903" y="2034610"/>
                      <a:pt x="4428899" y="2077208"/>
                      <a:pt x="4391632" y="2105757"/>
                    </a:cubicBezTo>
                    <a:lnTo>
                      <a:pt x="3607517" y="2702383"/>
                    </a:lnTo>
                    <a:cubicBezTo>
                      <a:pt x="3541269" y="2752976"/>
                      <a:pt x="3492479" y="2823006"/>
                      <a:pt x="3467868" y="2902647"/>
                    </a:cubicBezTo>
                    <a:cubicBezTo>
                      <a:pt x="3443297" y="2982288"/>
                      <a:pt x="3444179" y="3067631"/>
                      <a:pt x="3470357" y="3146772"/>
                    </a:cubicBezTo>
                    <a:lnTo>
                      <a:pt x="3914520" y="4482221"/>
                    </a:lnTo>
                    <a:cubicBezTo>
                      <a:pt x="3930519" y="4529786"/>
                      <a:pt x="3924807" y="4581955"/>
                      <a:pt x="3898982" y="4624965"/>
                    </a:cubicBezTo>
                    <a:cubicBezTo>
                      <a:pt x="3873147" y="4667974"/>
                      <a:pt x="3829745" y="4697444"/>
                      <a:pt x="3780270" y="4705674"/>
                    </a:cubicBezTo>
                    <a:cubicBezTo>
                      <a:pt x="3730745" y="4713903"/>
                      <a:pt x="3680153" y="4699972"/>
                      <a:pt x="3641807" y="4667631"/>
                    </a:cubicBezTo>
                    <a:lnTo>
                      <a:pt x="2583226" y="3782019"/>
                    </a:lnTo>
                    <a:cubicBezTo>
                      <a:pt x="2531751" y="3738892"/>
                      <a:pt x="2466767" y="3715280"/>
                      <a:pt x="2399647" y="3715280"/>
                    </a:cubicBezTo>
                    <a:cubicBezTo>
                      <a:pt x="2332517" y="3715280"/>
                      <a:pt x="2267542" y="3738892"/>
                      <a:pt x="2216068" y="3782019"/>
                    </a:cubicBezTo>
                    <a:lnTo>
                      <a:pt x="1159936" y="4667631"/>
                    </a:lnTo>
                    <a:lnTo>
                      <a:pt x="1159975" y="4667631"/>
                    </a:lnTo>
                    <a:cubicBezTo>
                      <a:pt x="1121590" y="4699864"/>
                      <a:pt x="1070997" y="4713678"/>
                      <a:pt x="1021551" y="4705449"/>
                    </a:cubicBezTo>
                    <a:cubicBezTo>
                      <a:pt x="972105" y="4697219"/>
                      <a:pt x="928743" y="4667788"/>
                      <a:pt x="902878" y="4624847"/>
                    </a:cubicBezTo>
                    <a:cubicBezTo>
                      <a:pt x="877004" y="4581906"/>
                      <a:pt x="871185" y="4529786"/>
                      <a:pt x="887036" y="4482211"/>
                    </a:cubicBezTo>
                    <a:lnTo>
                      <a:pt x="1331200" y="3146762"/>
                    </a:lnTo>
                    <a:cubicBezTo>
                      <a:pt x="1357407" y="3067582"/>
                      <a:pt x="1358289" y="2982239"/>
                      <a:pt x="1333678" y="2902519"/>
                    </a:cubicBezTo>
                    <a:cubicBezTo>
                      <a:pt x="1309117" y="2822839"/>
                      <a:pt x="1260278" y="2752770"/>
                      <a:pt x="1194030" y="2702138"/>
                    </a:cubicBezTo>
                    <a:lnTo>
                      <a:pt x="411522" y="2105737"/>
                    </a:lnTo>
                    <a:cubicBezTo>
                      <a:pt x="383052" y="2084997"/>
                      <a:pt x="361851" y="2055801"/>
                      <a:pt x="350907" y="2022315"/>
                    </a:cubicBezTo>
                    <a:cubicBezTo>
                      <a:pt x="340003" y="1988828"/>
                      <a:pt x="339925" y="1952735"/>
                      <a:pt x="350711" y="1919180"/>
                    </a:cubicBezTo>
                    <a:close/>
                  </a:path>
                </a:pathLst>
              </a:custGeom>
              <a:solidFill>
                <a:schemeClr val="bg1"/>
              </a:solidFill>
              <a:ln w="97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l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D9F4CEC1-7B67-3A37-0711-D1DCAB412BF0}"/>
                  </a:ext>
                </a:extLst>
              </p:cNvPr>
              <p:cNvSpPr/>
              <p:nvPr/>
            </p:nvSpPr>
            <p:spPr>
              <a:xfrm>
                <a:off x="10917669" y="2527042"/>
                <a:ext cx="451505" cy="442596"/>
              </a:xfrm>
              <a:custGeom>
                <a:avLst/>
                <a:gdLst>
                  <a:gd name="connsiteX0" fmla="*/ 986399 w 4801144"/>
                  <a:gd name="connsiteY0" fmla="*/ 2974763 h 5050333"/>
                  <a:gd name="connsiteX1" fmla="*/ 1006297 w 4801144"/>
                  <a:gd name="connsiteY1" fmla="*/ 3038327 h 5050333"/>
                  <a:gd name="connsiteX2" fmla="*/ 562094 w 4801144"/>
                  <a:gd name="connsiteY2" fmla="*/ 4373776 h 5050333"/>
                  <a:gd name="connsiteX3" fmla="*/ 609777 w 4801144"/>
                  <a:gd name="connsiteY3" fmla="*/ 4801373 h 5050333"/>
                  <a:gd name="connsiteX4" fmla="*/ 965570 w 4801144"/>
                  <a:gd name="connsiteY4" fmla="*/ 5043274 h 5050333"/>
                  <a:gd name="connsiteX5" fmla="*/ 1380724 w 4801144"/>
                  <a:gd name="connsiteY5" fmla="*/ 4930410 h 5050333"/>
                  <a:gd name="connsiteX6" fmla="*/ 2400313 w 4801144"/>
                  <a:gd name="connsiteY6" fmla="*/ 4075688 h 5050333"/>
                  <a:gd name="connsiteX7" fmla="*/ 3419902 w 4801144"/>
                  <a:gd name="connsiteY7" fmla="*/ 4930410 h 5050333"/>
                  <a:gd name="connsiteX8" fmla="*/ 3835055 w 4801144"/>
                  <a:gd name="connsiteY8" fmla="*/ 5043274 h 5050333"/>
                  <a:gd name="connsiteX9" fmla="*/ 4190849 w 4801144"/>
                  <a:gd name="connsiteY9" fmla="*/ 4801373 h 5050333"/>
                  <a:gd name="connsiteX10" fmla="*/ 4238541 w 4801144"/>
                  <a:gd name="connsiteY10" fmla="*/ 4373776 h 5050333"/>
                  <a:gd name="connsiteX11" fmla="*/ 3794799 w 4801144"/>
                  <a:gd name="connsiteY11" fmla="*/ 3038523 h 5050333"/>
                  <a:gd name="connsiteX12" fmla="*/ 3814462 w 4801144"/>
                  <a:gd name="connsiteY12" fmla="*/ 2974959 h 5050333"/>
                  <a:gd name="connsiteX13" fmla="*/ 4598116 w 4801144"/>
                  <a:gd name="connsiteY13" fmla="*/ 2378333 h 5050333"/>
                  <a:gd name="connsiteX14" fmla="*/ 4798075 w 4801144"/>
                  <a:gd name="connsiteY14" fmla="*/ 2025028 h 5050333"/>
                  <a:gd name="connsiteX15" fmla="*/ 4679363 w 4801144"/>
                  <a:gd name="connsiteY15" fmla="*/ 1636777 h 5050333"/>
                  <a:gd name="connsiteX16" fmla="*/ 4316027 w 4801144"/>
                  <a:gd name="connsiteY16" fmla="*/ 1455726 h 5050333"/>
                  <a:gd name="connsiteX17" fmla="*/ 3398651 w 4801144"/>
                  <a:gd name="connsiteY17" fmla="*/ 1402910 h 5050333"/>
                  <a:gd name="connsiteX18" fmla="*/ 3349705 w 4801144"/>
                  <a:gd name="connsiteY18" fmla="*/ 1369080 h 5050333"/>
                  <a:gd name="connsiteX19" fmla="*/ 2869645 w 4801144"/>
                  <a:gd name="connsiteY19" fmla="*/ 302664 h 5050333"/>
                  <a:gd name="connsiteX20" fmla="*/ 2592836 w 4801144"/>
                  <a:gd name="connsiteY20" fmla="*/ 37113 h 5050333"/>
                  <a:gd name="connsiteX21" fmla="*/ 2209219 w 4801144"/>
                  <a:gd name="connsiteY21" fmla="*/ 37113 h 5050333"/>
                  <a:gd name="connsiteX22" fmla="*/ 1932411 w 4801144"/>
                  <a:gd name="connsiteY22" fmla="*/ 302664 h 5050333"/>
                  <a:gd name="connsiteX23" fmla="*/ 1451665 w 4801144"/>
                  <a:gd name="connsiteY23" fmla="*/ 1368884 h 5050333"/>
                  <a:gd name="connsiteX24" fmla="*/ 1402719 w 4801144"/>
                  <a:gd name="connsiteY24" fmla="*/ 1402949 h 5050333"/>
                  <a:gd name="connsiteX25" fmla="*/ 485118 w 4801144"/>
                  <a:gd name="connsiteY25" fmla="*/ 1455756 h 5050333"/>
                  <a:gd name="connsiteX26" fmla="*/ 121781 w 4801144"/>
                  <a:gd name="connsiteY26" fmla="*/ 1636807 h 5050333"/>
                  <a:gd name="connsiteX27" fmla="*/ 3069 w 4801144"/>
                  <a:gd name="connsiteY27" fmla="*/ 2025058 h 5050333"/>
                  <a:gd name="connsiteX28" fmla="*/ 203029 w 4801144"/>
                  <a:gd name="connsiteY28" fmla="*/ 2378362 h 5050333"/>
                  <a:gd name="connsiteX29" fmla="*/ 350653 w 4801144"/>
                  <a:gd name="connsiteY29" fmla="*/ 1919121 h 5050333"/>
                  <a:gd name="connsiteX30" fmla="*/ 408054 w 4801144"/>
                  <a:gd name="connsiteY30" fmla="*/ 1833592 h 5050333"/>
                  <a:gd name="connsiteX31" fmla="*/ 504732 w 4801144"/>
                  <a:gd name="connsiteY31" fmla="*/ 1797999 h 5050333"/>
                  <a:gd name="connsiteX32" fmla="*/ 1422333 w 4801144"/>
                  <a:gd name="connsiteY32" fmla="*/ 1745183 h 5050333"/>
                  <a:gd name="connsiteX33" fmla="*/ 1626887 w 4801144"/>
                  <a:gd name="connsiteY33" fmla="*/ 1675682 h 5050333"/>
                  <a:gd name="connsiteX34" fmla="*/ 1765233 w 4801144"/>
                  <a:gd name="connsiteY34" fmla="*/ 1509708 h 5050333"/>
                  <a:gd name="connsiteX35" fmla="*/ 2245293 w 4801144"/>
                  <a:gd name="connsiteY35" fmla="*/ 443292 h 5050333"/>
                  <a:gd name="connsiteX36" fmla="*/ 2245293 w 4801144"/>
                  <a:gd name="connsiteY36" fmla="*/ 443330 h 5050333"/>
                  <a:gd name="connsiteX37" fmla="*/ 2337631 w 4801144"/>
                  <a:gd name="connsiteY37" fmla="*/ 354582 h 5050333"/>
                  <a:gd name="connsiteX38" fmla="*/ 2465679 w 4801144"/>
                  <a:gd name="connsiteY38" fmla="*/ 354582 h 5050333"/>
                  <a:gd name="connsiteX39" fmla="*/ 2558027 w 4801144"/>
                  <a:gd name="connsiteY39" fmla="*/ 443330 h 5050333"/>
                  <a:gd name="connsiteX40" fmla="*/ 3038087 w 4801144"/>
                  <a:gd name="connsiteY40" fmla="*/ 1510041 h 5050333"/>
                  <a:gd name="connsiteX41" fmla="*/ 3038087 w 4801144"/>
                  <a:gd name="connsiteY41" fmla="*/ 1510002 h 5050333"/>
                  <a:gd name="connsiteX42" fmla="*/ 3175972 w 4801144"/>
                  <a:gd name="connsiteY42" fmla="*/ 1675525 h 5050333"/>
                  <a:gd name="connsiteX43" fmla="*/ 3379841 w 4801144"/>
                  <a:gd name="connsiteY43" fmla="*/ 1745251 h 5050333"/>
                  <a:gd name="connsiteX44" fmla="*/ 4297442 w 4801144"/>
                  <a:gd name="connsiteY44" fmla="*/ 1798068 h 5050333"/>
                  <a:gd name="connsiteX45" fmla="*/ 4418378 w 4801144"/>
                  <a:gd name="connsiteY45" fmla="*/ 1858575 h 5050333"/>
                  <a:gd name="connsiteX46" fmla="*/ 4457948 w 4801144"/>
                  <a:gd name="connsiteY46" fmla="*/ 1987887 h 5050333"/>
                  <a:gd name="connsiteX47" fmla="*/ 4391632 w 4801144"/>
                  <a:gd name="connsiteY47" fmla="*/ 2105757 h 5050333"/>
                  <a:gd name="connsiteX48" fmla="*/ 3607517 w 4801144"/>
                  <a:gd name="connsiteY48" fmla="*/ 2702383 h 5050333"/>
                  <a:gd name="connsiteX49" fmla="*/ 3467868 w 4801144"/>
                  <a:gd name="connsiteY49" fmla="*/ 2902647 h 5050333"/>
                  <a:gd name="connsiteX50" fmla="*/ 3470357 w 4801144"/>
                  <a:gd name="connsiteY50" fmla="*/ 3146772 h 5050333"/>
                  <a:gd name="connsiteX51" fmla="*/ 3914520 w 4801144"/>
                  <a:gd name="connsiteY51" fmla="*/ 4482221 h 5050333"/>
                  <a:gd name="connsiteX52" fmla="*/ 3898982 w 4801144"/>
                  <a:gd name="connsiteY52" fmla="*/ 4624965 h 5050333"/>
                  <a:gd name="connsiteX53" fmla="*/ 3780270 w 4801144"/>
                  <a:gd name="connsiteY53" fmla="*/ 4705674 h 5050333"/>
                  <a:gd name="connsiteX54" fmla="*/ 3641807 w 4801144"/>
                  <a:gd name="connsiteY54" fmla="*/ 4667631 h 5050333"/>
                  <a:gd name="connsiteX55" fmla="*/ 2583226 w 4801144"/>
                  <a:gd name="connsiteY55" fmla="*/ 3782019 h 5050333"/>
                  <a:gd name="connsiteX56" fmla="*/ 2399647 w 4801144"/>
                  <a:gd name="connsiteY56" fmla="*/ 3715280 h 5050333"/>
                  <a:gd name="connsiteX57" fmla="*/ 2216068 w 4801144"/>
                  <a:gd name="connsiteY57" fmla="*/ 3782019 h 5050333"/>
                  <a:gd name="connsiteX58" fmla="*/ 1159936 w 4801144"/>
                  <a:gd name="connsiteY58" fmla="*/ 4667631 h 5050333"/>
                  <a:gd name="connsiteX59" fmla="*/ 1159975 w 4801144"/>
                  <a:gd name="connsiteY59" fmla="*/ 4667631 h 5050333"/>
                  <a:gd name="connsiteX60" fmla="*/ 1021551 w 4801144"/>
                  <a:gd name="connsiteY60" fmla="*/ 4705449 h 5050333"/>
                  <a:gd name="connsiteX61" fmla="*/ 902878 w 4801144"/>
                  <a:gd name="connsiteY61" fmla="*/ 4624847 h 5050333"/>
                  <a:gd name="connsiteX62" fmla="*/ 887036 w 4801144"/>
                  <a:gd name="connsiteY62" fmla="*/ 4482211 h 5050333"/>
                  <a:gd name="connsiteX63" fmla="*/ 1331200 w 4801144"/>
                  <a:gd name="connsiteY63" fmla="*/ 3146762 h 5050333"/>
                  <a:gd name="connsiteX64" fmla="*/ 1333678 w 4801144"/>
                  <a:gd name="connsiteY64" fmla="*/ 2902519 h 5050333"/>
                  <a:gd name="connsiteX65" fmla="*/ 1194030 w 4801144"/>
                  <a:gd name="connsiteY65" fmla="*/ 2702138 h 5050333"/>
                  <a:gd name="connsiteX66" fmla="*/ 411522 w 4801144"/>
                  <a:gd name="connsiteY66" fmla="*/ 2105737 h 5050333"/>
                  <a:gd name="connsiteX67" fmla="*/ 350907 w 4801144"/>
                  <a:gd name="connsiteY67" fmla="*/ 2022315 h 5050333"/>
                  <a:gd name="connsiteX68" fmla="*/ 350711 w 4801144"/>
                  <a:gd name="connsiteY68" fmla="*/ 1919180 h 5050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4801144" h="5050333">
                    <a:moveTo>
                      <a:pt x="986399" y="2974763"/>
                    </a:moveTo>
                    <a:cubicBezTo>
                      <a:pt x="1005954" y="2989498"/>
                      <a:pt x="1013949" y="3015059"/>
                      <a:pt x="1006297" y="3038327"/>
                    </a:cubicBezTo>
                    <a:lnTo>
                      <a:pt x="562094" y="4373776"/>
                    </a:lnTo>
                    <a:cubicBezTo>
                      <a:pt x="514794" y="4516442"/>
                      <a:pt x="532243" y="4672628"/>
                      <a:pt x="609777" y="4801373"/>
                    </a:cubicBezTo>
                    <a:cubicBezTo>
                      <a:pt x="687351" y="4930077"/>
                      <a:pt x="817359" y="5018437"/>
                      <a:pt x="965570" y="5043274"/>
                    </a:cubicBezTo>
                    <a:cubicBezTo>
                      <a:pt x="1113791" y="5068070"/>
                      <a:pt x="1265451" y="5026863"/>
                      <a:pt x="1380724" y="4930410"/>
                    </a:cubicBezTo>
                    <a:lnTo>
                      <a:pt x="2400313" y="4075688"/>
                    </a:lnTo>
                    <a:lnTo>
                      <a:pt x="3419902" y="4930410"/>
                    </a:lnTo>
                    <a:cubicBezTo>
                      <a:pt x="3535175" y="5026853"/>
                      <a:pt x="3686835" y="5068070"/>
                      <a:pt x="3835055" y="5043274"/>
                    </a:cubicBezTo>
                    <a:cubicBezTo>
                      <a:pt x="3983276" y="5018437"/>
                      <a:pt x="4113275" y="4930068"/>
                      <a:pt x="4190849" y="4801373"/>
                    </a:cubicBezTo>
                    <a:cubicBezTo>
                      <a:pt x="4268383" y="4672628"/>
                      <a:pt x="4285842" y="4516452"/>
                      <a:pt x="4238541" y="4373776"/>
                    </a:cubicBezTo>
                    <a:lnTo>
                      <a:pt x="3794799" y="3038523"/>
                    </a:lnTo>
                    <a:cubicBezTo>
                      <a:pt x="3787099" y="3015294"/>
                      <a:pt x="3794985" y="2989773"/>
                      <a:pt x="3814462" y="2974959"/>
                    </a:cubicBezTo>
                    <a:lnTo>
                      <a:pt x="4598116" y="2378333"/>
                    </a:lnTo>
                    <a:cubicBezTo>
                      <a:pt x="4710401" y="2292990"/>
                      <a:pt x="4782733" y="2165245"/>
                      <a:pt x="4798075" y="2025028"/>
                    </a:cubicBezTo>
                    <a:cubicBezTo>
                      <a:pt x="4813467" y="1884812"/>
                      <a:pt x="4770526" y="1744428"/>
                      <a:pt x="4679363" y="1636777"/>
                    </a:cubicBezTo>
                    <a:cubicBezTo>
                      <a:pt x="4588211" y="1529126"/>
                      <a:pt x="4456861" y="1463642"/>
                      <a:pt x="4316027" y="1455726"/>
                    </a:cubicBezTo>
                    <a:lnTo>
                      <a:pt x="3398651" y="1402910"/>
                    </a:lnTo>
                    <a:cubicBezTo>
                      <a:pt x="3377304" y="1401616"/>
                      <a:pt x="3358434" y="1388567"/>
                      <a:pt x="3349705" y="1369080"/>
                    </a:cubicBezTo>
                    <a:lnTo>
                      <a:pt x="2869645" y="302664"/>
                    </a:lnTo>
                    <a:cubicBezTo>
                      <a:pt x="2815114" y="181728"/>
                      <a:pt x="2715918" y="86588"/>
                      <a:pt x="2592836" y="37113"/>
                    </a:cubicBezTo>
                    <a:cubicBezTo>
                      <a:pt x="2469765" y="-12371"/>
                      <a:pt x="2332291" y="-12371"/>
                      <a:pt x="2209219" y="37113"/>
                    </a:cubicBezTo>
                    <a:cubicBezTo>
                      <a:pt x="2086148" y="86596"/>
                      <a:pt x="1986942" y="181738"/>
                      <a:pt x="1932411" y="302664"/>
                    </a:cubicBezTo>
                    <a:lnTo>
                      <a:pt x="1451665" y="1368884"/>
                    </a:lnTo>
                    <a:cubicBezTo>
                      <a:pt x="1442907" y="1388400"/>
                      <a:pt x="1424077" y="1401489"/>
                      <a:pt x="1402719" y="1402949"/>
                    </a:cubicBezTo>
                    <a:lnTo>
                      <a:pt x="485118" y="1455756"/>
                    </a:lnTo>
                    <a:cubicBezTo>
                      <a:pt x="344284" y="1463681"/>
                      <a:pt x="212905" y="1529166"/>
                      <a:pt x="121781" y="1636807"/>
                    </a:cubicBezTo>
                    <a:cubicBezTo>
                      <a:pt x="30619" y="1744468"/>
                      <a:pt x="-12322" y="1884841"/>
                      <a:pt x="3069" y="2025058"/>
                    </a:cubicBezTo>
                    <a:cubicBezTo>
                      <a:pt x="18422" y="2165284"/>
                      <a:pt x="90744" y="2293029"/>
                      <a:pt x="203029" y="2378362"/>
                    </a:cubicBezTo>
                    <a:close/>
                    <a:moveTo>
                      <a:pt x="350653" y="1919121"/>
                    </a:moveTo>
                    <a:cubicBezTo>
                      <a:pt x="360293" y="1885292"/>
                      <a:pt x="380387" y="1855361"/>
                      <a:pt x="408054" y="1833592"/>
                    </a:cubicBezTo>
                    <a:cubicBezTo>
                      <a:pt x="435731" y="1811852"/>
                      <a:pt x="469560" y="1799371"/>
                      <a:pt x="504732" y="1797999"/>
                    </a:cubicBezTo>
                    <a:lnTo>
                      <a:pt x="1422333" y="1745183"/>
                    </a:lnTo>
                    <a:cubicBezTo>
                      <a:pt x="1495615" y="1741283"/>
                      <a:pt x="1566419" y="1717212"/>
                      <a:pt x="1626887" y="1675682"/>
                    </a:cubicBezTo>
                    <a:cubicBezTo>
                      <a:pt x="1687385" y="1634122"/>
                      <a:pt x="1735263" y="1576711"/>
                      <a:pt x="1765233" y="1509708"/>
                    </a:cubicBezTo>
                    <a:lnTo>
                      <a:pt x="2245293" y="443292"/>
                    </a:lnTo>
                    <a:lnTo>
                      <a:pt x="2245293" y="443330"/>
                    </a:lnTo>
                    <a:cubicBezTo>
                      <a:pt x="2263466" y="402917"/>
                      <a:pt x="2296532" y="371153"/>
                      <a:pt x="2337631" y="354582"/>
                    </a:cubicBezTo>
                    <a:cubicBezTo>
                      <a:pt x="2378700" y="338049"/>
                      <a:pt x="2424581" y="338049"/>
                      <a:pt x="2465679" y="354582"/>
                    </a:cubicBezTo>
                    <a:cubicBezTo>
                      <a:pt x="2506749" y="371153"/>
                      <a:pt x="2539854" y="402917"/>
                      <a:pt x="2558027" y="443330"/>
                    </a:cubicBezTo>
                    <a:lnTo>
                      <a:pt x="3038087" y="1510041"/>
                    </a:lnTo>
                    <a:lnTo>
                      <a:pt x="3038087" y="1510002"/>
                    </a:lnTo>
                    <a:cubicBezTo>
                      <a:pt x="3068018" y="1576789"/>
                      <a:pt x="3115700" y="1634034"/>
                      <a:pt x="3175972" y="1675525"/>
                    </a:cubicBezTo>
                    <a:cubicBezTo>
                      <a:pt x="3236244" y="1717016"/>
                      <a:pt x="3306784" y="1741127"/>
                      <a:pt x="3379841" y="1745251"/>
                    </a:cubicBezTo>
                    <a:lnTo>
                      <a:pt x="4297442" y="1798068"/>
                    </a:lnTo>
                    <a:cubicBezTo>
                      <a:pt x="4344321" y="1800821"/>
                      <a:pt x="4388026" y="1822717"/>
                      <a:pt x="4418378" y="1858575"/>
                    </a:cubicBezTo>
                    <a:cubicBezTo>
                      <a:pt x="4448690" y="1894472"/>
                      <a:pt x="4463003" y="1941194"/>
                      <a:pt x="4457948" y="1987887"/>
                    </a:cubicBezTo>
                    <a:cubicBezTo>
                      <a:pt x="4452903" y="2034610"/>
                      <a:pt x="4428899" y="2077208"/>
                      <a:pt x="4391632" y="2105757"/>
                    </a:cubicBezTo>
                    <a:lnTo>
                      <a:pt x="3607517" y="2702383"/>
                    </a:lnTo>
                    <a:cubicBezTo>
                      <a:pt x="3541269" y="2752976"/>
                      <a:pt x="3492479" y="2823006"/>
                      <a:pt x="3467868" y="2902647"/>
                    </a:cubicBezTo>
                    <a:cubicBezTo>
                      <a:pt x="3443297" y="2982288"/>
                      <a:pt x="3444179" y="3067631"/>
                      <a:pt x="3470357" y="3146772"/>
                    </a:cubicBezTo>
                    <a:lnTo>
                      <a:pt x="3914520" y="4482221"/>
                    </a:lnTo>
                    <a:cubicBezTo>
                      <a:pt x="3930519" y="4529786"/>
                      <a:pt x="3924807" y="4581955"/>
                      <a:pt x="3898982" y="4624965"/>
                    </a:cubicBezTo>
                    <a:cubicBezTo>
                      <a:pt x="3873147" y="4667974"/>
                      <a:pt x="3829745" y="4697444"/>
                      <a:pt x="3780270" y="4705674"/>
                    </a:cubicBezTo>
                    <a:cubicBezTo>
                      <a:pt x="3730745" y="4713903"/>
                      <a:pt x="3680153" y="4699972"/>
                      <a:pt x="3641807" y="4667631"/>
                    </a:cubicBezTo>
                    <a:lnTo>
                      <a:pt x="2583226" y="3782019"/>
                    </a:lnTo>
                    <a:cubicBezTo>
                      <a:pt x="2531751" y="3738892"/>
                      <a:pt x="2466767" y="3715280"/>
                      <a:pt x="2399647" y="3715280"/>
                    </a:cubicBezTo>
                    <a:cubicBezTo>
                      <a:pt x="2332517" y="3715280"/>
                      <a:pt x="2267542" y="3738892"/>
                      <a:pt x="2216068" y="3782019"/>
                    </a:cubicBezTo>
                    <a:lnTo>
                      <a:pt x="1159936" y="4667631"/>
                    </a:lnTo>
                    <a:lnTo>
                      <a:pt x="1159975" y="4667631"/>
                    </a:lnTo>
                    <a:cubicBezTo>
                      <a:pt x="1121590" y="4699864"/>
                      <a:pt x="1070997" y="4713678"/>
                      <a:pt x="1021551" y="4705449"/>
                    </a:cubicBezTo>
                    <a:cubicBezTo>
                      <a:pt x="972105" y="4697219"/>
                      <a:pt x="928743" y="4667788"/>
                      <a:pt x="902878" y="4624847"/>
                    </a:cubicBezTo>
                    <a:cubicBezTo>
                      <a:pt x="877004" y="4581906"/>
                      <a:pt x="871185" y="4529786"/>
                      <a:pt x="887036" y="4482211"/>
                    </a:cubicBezTo>
                    <a:lnTo>
                      <a:pt x="1331200" y="3146762"/>
                    </a:lnTo>
                    <a:cubicBezTo>
                      <a:pt x="1357407" y="3067582"/>
                      <a:pt x="1358289" y="2982239"/>
                      <a:pt x="1333678" y="2902519"/>
                    </a:cubicBezTo>
                    <a:cubicBezTo>
                      <a:pt x="1309117" y="2822839"/>
                      <a:pt x="1260278" y="2752770"/>
                      <a:pt x="1194030" y="2702138"/>
                    </a:cubicBezTo>
                    <a:lnTo>
                      <a:pt x="411522" y="2105737"/>
                    </a:lnTo>
                    <a:cubicBezTo>
                      <a:pt x="383052" y="2084997"/>
                      <a:pt x="361851" y="2055801"/>
                      <a:pt x="350907" y="2022315"/>
                    </a:cubicBezTo>
                    <a:cubicBezTo>
                      <a:pt x="340003" y="1988828"/>
                      <a:pt x="339925" y="1952735"/>
                      <a:pt x="350711" y="1919180"/>
                    </a:cubicBezTo>
                    <a:close/>
                  </a:path>
                </a:pathLst>
              </a:custGeom>
              <a:solidFill>
                <a:schemeClr val="bg1"/>
              </a:solidFill>
              <a:ln w="97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l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8A486284-AF8A-80E0-9001-2AD5278B2BF5}"/>
                  </a:ext>
                </a:extLst>
              </p:cNvPr>
              <p:cNvSpPr/>
              <p:nvPr/>
            </p:nvSpPr>
            <p:spPr>
              <a:xfrm>
                <a:off x="10917669" y="2975009"/>
                <a:ext cx="451505" cy="442596"/>
              </a:xfrm>
              <a:custGeom>
                <a:avLst/>
                <a:gdLst>
                  <a:gd name="connsiteX0" fmla="*/ 986399 w 4801144"/>
                  <a:gd name="connsiteY0" fmla="*/ 2974763 h 5050333"/>
                  <a:gd name="connsiteX1" fmla="*/ 1006297 w 4801144"/>
                  <a:gd name="connsiteY1" fmla="*/ 3038327 h 5050333"/>
                  <a:gd name="connsiteX2" fmla="*/ 562094 w 4801144"/>
                  <a:gd name="connsiteY2" fmla="*/ 4373776 h 5050333"/>
                  <a:gd name="connsiteX3" fmla="*/ 609777 w 4801144"/>
                  <a:gd name="connsiteY3" fmla="*/ 4801373 h 5050333"/>
                  <a:gd name="connsiteX4" fmla="*/ 965570 w 4801144"/>
                  <a:gd name="connsiteY4" fmla="*/ 5043274 h 5050333"/>
                  <a:gd name="connsiteX5" fmla="*/ 1380724 w 4801144"/>
                  <a:gd name="connsiteY5" fmla="*/ 4930410 h 5050333"/>
                  <a:gd name="connsiteX6" fmla="*/ 2400313 w 4801144"/>
                  <a:gd name="connsiteY6" fmla="*/ 4075688 h 5050333"/>
                  <a:gd name="connsiteX7" fmla="*/ 3419902 w 4801144"/>
                  <a:gd name="connsiteY7" fmla="*/ 4930410 h 5050333"/>
                  <a:gd name="connsiteX8" fmla="*/ 3835055 w 4801144"/>
                  <a:gd name="connsiteY8" fmla="*/ 5043274 h 5050333"/>
                  <a:gd name="connsiteX9" fmla="*/ 4190849 w 4801144"/>
                  <a:gd name="connsiteY9" fmla="*/ 4801373 h 5050333"/>
                  <a:gd name="connsiteX10" fmla="*/ 4238541 w 4801144"/>
                  <a:gd name="connsiteY10" fmla="*/ 4373776 h 5050333"/>
                  <a:gd name="connsiteX11" fmla="*/ 3794799 w 4801144"/>
                  <a:gd name="connsiteY11" fmla="*/ 3038523 h 5050333"/>
                  <a:gd name="connsiteX12" fmla="*/ 3814462 w 4801144"/>
                  <a:gd name="connsiteY12" fmla="*/ 2974959 h 5050333"/>
                  <a:gd name="connsiteX13" fmla="*/ 4598116 w 4801144"/>
                  <a:gd name="connsiteY13" fmla="*/ 2378333 h 5050333"/>
                  <a:gd name="connsiteX14" fmla="*/ 4798075 w 4801144"/>
                  <a:gd name="connsiteY14" fmla="*/ 2025028 h 5050333"/>
                  <a:gd name="connsiteX15" fmla="*/ 4679363 w 4801144"/>
                  <a:gd name="connsiteY15" fmla="*/ 1636777 h 5050333"/>
                  <a:gd name="connsiteX16" fmla="*/ 4316027 w 4801144"/>
                  <a:gd name="connsiteY16" fmla="*/ 1455726 h 5050333"/>
                  <a:gd name="connsiteX17" fmla="*/ 3398651 w 4801144"/>
                  <a:gd name="connsiteY17" fmla="*/ 1402910 h 5050333"/>
                  <a:gd name="connsiteX18" fmla="*/ 3349705 w 4801144"/>
                  <a:gd name="connsiteY18" fmla="*/ 1369080 h 5050333"/>
                  <a:gd name="connsiteX19" fmla="*/ 2869645 w 4801144"/>
                  <a:gd name="connsiteY19" fmla="*/ 302664 h 5050333"/>
                  <a:gd name="connsiteX20" fmla="*/ 2592836 w 4801144"/>
                  <a:gd name="connsiteY20" fmla="*/ 37113 h 5050333"/>
                  <a:gd name="connsiteX21" fmla="*/ 2209219 w 4801144"/>
                  <a:gd name="connsiteY21" fmla="*/ 37113 h 5050333"/>
                  <a:gd name="connsiteX22" fmla="*/ 1932411 w 4801144"/>
                  <a:gd name="connsiteY22" fmla="*/ 302664 h 5050333"/>
                  <a:gd name="connsiteX23" fmla="*/ 1451665 w 4801144"/>
                  <a:gd name="connsiteY23" fmla="*/ 1368884 h 5050333"/>
                  <a:gd name="connsiteX24" fmla="*/ 1402719 w 4801144"/>
                  <a:gd name="connsiteY24" fmla="*/ 1402949 h 5050333"/>
                  <a:gd name="connsiteX25" fmla="*/ 485118 w 4801144"/>
                  <a:gd name="connsiteY25" fmla="*/ 1455756 h 5050333"/>
                  <a:gd name="connsiteX26" fmla="*/ 121781 w 4801144"/>
                  <a:gd name="connsiteY26" fmla="*/ 1636807 h 5050333"/>
                  <a:gd name="connsiteX27" fmla="*/ 3069 w 4801144"/>
                  <a:gd name="connsiteY27" fmla="*/ 2025058 h 5050333"/>
                  <a:gd name="connsiteX28" fmla="*/ 203029 w 4801144"/>
                  <a:gd name="connsiteY28" fmla="*/ 2378362 h 5050333"/>
                  <a:gd name="connsiteX29" fmla="*/ 350653 w 4801144"/>
                  <a:gd name="connsiteY29" fmla="*/ 1919121 h 5050333"/>
                  <a:gd name="connsiteX30" fmla="*/ 408054 w 4801144"/>
                  <a:gd name="connsiteY30" fmla="*/ 1833592 h 5050333"/>
                  <a:gd name="connsiteX31" fmla="*/ 504732 w 4801144"/>
                  <a:gd name="connsiteY31" fmla="*/ 1797999 h 5050333"/>
                  <a:gd name="connsiteX32" fmla="*/ 1422333 w 4801144"/>
                  <a:gd name="connsiteY32" fmla="*/ 1745183 h 5050333"/>
                  <a:gd name="connsiteX33" fmla="*/ 1626887 w 4801144"/>
                  <a:gd name="connsiteY33" fmla="*/ 1675682 h 5050333"/>
                  <a:gd name="connsiteX34" fmla="*/ 1765233 w 4801144"/>
                  <a:gd name="connsiteY34" fmla="*/ 1509708 h 5050333"/>
                  <a:gd name="connsiteX35" fmla="*/ 2245293 w 4801144"/>
                  <a:gd name="connsiteY35" fmla="*/ 443292 h 5050333"/>
                  <a:gd name="connsiteX36" fmla="*/ 2245293 w 4801144"/>
                  <a:gd name="connsiteY36" fmla="*/ 443330 h 5050333"/>
                  <a:gd name="connsiteX37" fmla="*/ 2337631 w 4801144"/>
                  <a:gd name="connsiteY37" fmla="*/ 354582 h 5050333"/>
                  <a:gd name="connsiteX38" fmla="*/ 2465679 w 4801144"/>
                  <a:gd name="connsiteY38" fmla="*/ 354582 h 5050333"/>
                  <a:gd name="connsiteX39" fmla="*/ 2558027 w 4801144"/>
                  <a:gd name="connsiteY39" fmla="*/ 443330 h 5050333"/>
                  <a:gd name="connsiteX40" fmla="*/ 3038087 w 4801144"/>
                  <a:gd name="connsiteY40" fmla="*/ 1510041 h 5050333"/>
                  <a:gd name="connsiteX41" fmla="*/ 3038087 w 4801144"/>
                  <a:gd name="connsiteY41" fmla="*/ 1510002 h 5050333"/>
                  <a:gd name="connsiteX42" fmla="*/ 3175972 w 4801144"/>
                  <a:gd name="connsiteY42" fmla="*/ 1675525 h 5050333"/>
                  <a:gd name="connsiteX43" fmla="*/ 3379841 w 4801144"/>
                  <a:gd name="connsiteY43" fmla="*/ 1745251 h 5050333"/>
                  <a:gd name="connsiteX44" fmla="*/ 4297442 w 4801144"/>
                  <a:gd name="connsiteY44" fmla="*/ 1798068 h 5050333"/>
                  <a:gd name="connsiteX45" fmla="*/ 4418378 w 4801144"/>
                  <a:gd name="connsiteY45" fmla="*/ 1858575 h 5050333"/>
                  <a:gd name="connsiteX46" fmla="*/ 4457948 w 4801144"/>
                  <a:gd name="connsiteY46" fmla="*/ 1987887 h 5050333"/>
                  <a:gd name="connsiteX47" fmla="*/ 4391632 w 4801144"/>
                  <a:gd name="connsiteY47" fmla="*/ 2105757 h 5050333"/>
                  <a:gd name="connsiteX48" fmla="*/ 3607517 w 4801144"/>
                  <a:gd name="connsiteY48" fmla="*/ 2702383 h 5050333"/>
                  <a:gd name="connsiteX49" fmla="*/ 3467868 w 4801144"/>
                  <a:gd name="connsiteY49" fmla="*/ 2902647 h 5050333"/>
                  <a:gd name="connsiteX50" fmla="*/ 3470357 w 4801144"/>
                  <a:gd name="connsiteY50" fmla="*/ 3146772 h 5050333"/>
                  <a:gd name="connsiteX51" fmla="*/ 3914520 w 4801144"/>
                  <a:gd name="connsiteY51" fmla="*/ 4482221 h 5050333"/>
                  <a:gd name="connsiteX52" fmla="*/ 3898982 w 4801144"/>
                  <a:gd name="connsiteY52" fmla="*/ 4624965 h 5050333"/>
                  <a:gd name="connsiteX53" fmla="*/ 3780270 w 4801144"/>
                  <a:gd name="connsiteY53" fmla="*/ 4705674 h 5050333"/>
                  <a:gd name="connsiteX54" fmla="*/ 3641807 w 4801144"/>
                  <a:gd name="connsiteY54" fmla="*/ 4667631 h 5050333"/>
                  <a:gd name="connsiteX55" fmla="*/ 2583226 w 4801144"/>
                  <a:gd name="connsiteY55" fmla="*/ 3782019 h 5050333"/>
                  <a:gd name="connsiteX56" fmla="*/ 2399647 w 4801144"/>
                  <a:gd name="connsiteY56" fmla="*/ 3715280 h 5050333"/>
                  <a:gd name="connsiteX57" fmla="*/ 2216068 w 4801144"/>
                  <a:gd name="connsiteY57" fmla="*/ 3782019 h 5050333"/>
                  <a:gd name="connsiteX58" fmla="*/ 1159936 w 4801144"/>
                  <a:gd name="connsiteY58" fmla="*/ 4667631 h 5050333"/>
                  <a:gd name="connsiteX59" fmla="*/ 1159975 w 4801144"/>
                  <a:gd name="connsiteY59" fmla="*/ 4667631 h 5050333"/>
                  <a:gd name="connsiteX60" fmla="*/ 1021551 w 4801144"/>
                  <a:gd name="connsiteY60" fmla="*/ 4705449 h 5050333"/>
                  <a:gd name="connsiteX61" fmla="*/ 902878 w 4801144"/>
                  <a:gd name="connsiteY61" fmla="*/ 4624847 h 5050333"/>
                  <a:gd name="connsiteX62" fmla="*/ 887036 w 4801144"/>
                  <a:gd name="connsiteY62" fmla="*/ 4482211 h 5050333"/>
                  <a:gd name="connsiteX63" fmla="*/ 1331200 w 4801144"/>
                  <a:gd name="connsiteY63" fmla="*/ 3146762 h 5050333"/>
                  <a:gd name="connsiteX64" fmla="*/ 1333678 w 4801144"/>
                  <a:gd name="connsiteY64" fmla="*/ 2902519 h 5050333"/>
                  <a:gd name="connsiteX65" fmla="*/ 1194030 w 4801144"/>
                  <a:gd name="connsiteY65" fmla="*/ 2702138 h 5050333"/>
                  <a:gd name="connsiteX66" fmla="*/ 411522 w 4801144"/>
                  <a:gd name="connsiteY66" fmla="*/ 2105737 h 5050333"/>
                  <a:gd name="connsiteX67" fmla="*/ 350907 w 4801144"/>
                  <a:gd name="connsiteY67" fmla="*/ 2022315 h 5050333"/>
                  <a:gd name="connsiteX68" fmla="*/ 350711 w 4801144"/>
                  <a:gd name="connsiteY68" fmla="*/ 1919180 h 5050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4801144" h="5050333">
                    <a:moveTo>
                      <a:pt x="986399" y="2974763"/>
                    </a:moveTo>
                    <a:cubicBezTo>
                      <a:pt x="1005954" y="2989498"/>
                      <a:pt x="1013949" y="3015059"/>
                      <a:pt x="1006297" y="3038327"/>
                    </a:cubicBezTo>
                    <a:lnTo>
                      <a:pt x="562094" y="4373776"/>
                    </a:lnTo>
                    <a:cubicBezTo>
                      <a:pt x="514794" y="4516442"/>
                      <a:pt x="532243" y="4672628"/>
                      <a:pt x="609777" y="4801373"/>
                    </a:cubicBezTo>
                    <a:cubicBezTo>
                      <a:pt x="687351" y="4930077"/>
                      <a:pt x="817359" y="5018437"/>
                      <a:pt x="965570" y="5043274"/>
                    </a:cubicBezTo>
                    <a:cubicBezTo>
                      <a:pt x="1113791" y="5068070"/>
                      <a:pt x="1265451" y="5026863"/>
                      <a:pt x="1380724" y="4930410"/>
                    </a:cubicBezTo>
                    <a:lnTo>
                      <a:pt x="2400313" y="4075688"/>
                    </a:lnTo>
                    <a:lnTo>
                      <a:pt x="3419902" y="4930410"/>
                    </a:lnTo>
                    <a:cubicBezTo>
                      <a:pt x="3535175" y="5026853"/>
                      <a:pt x="3686835" y="5068070"/>
                      <a:pt x="3835055" y="5043274"/>
                    </a:cubicBezTo>
                    <a:cubicBezTo>
                      <a:pt x="3983276" y="5018437"/>
                      <a:pt x="4113275" y="4930068"/>
                      <a:pt x="4190849" y="4801373"/>
                    </a:cubicBezTo>
                    <a:cubicBezTo>
                      <a:pt x="4268383" y="4672628"/>
                      <a:pt x="4285842" y="4516452"/>
                      <a:pt x="4238541" y="4373776"/>
                    </a:cubicBezTo>
                    <a:lnTo>
                      <a:pt x="3794799" y="3038523"/>
                    </a:lnTo>
                    <a:cubicBezTo>
                      <a:pt x="3787099" y="3015294"/>
                      <a:pt x="3794985" y="2989773"/>
                      <a:pt x="3814462" y="2974959"/>
                    </a:cubicBezTo>
                    <a:lnTo>
                      <a:pt x="4598116" y="2378333"/>
                    </a:lnTo>
                    <a:cubicBezTo>
                      <a:pt x="4710401" y="2292990"/>
                      <a:pt x="4782733" y="2165245"/>
                      <a:pt x="4798075" y="2025028"/>
                    </a:cubicBezTo>
                    <a:cubicBezTo>
                      <a:pt x="4813467" y="1884812"/>
                      <a:pt x="4770526" y="1744428"/>
                      <a:pt x="4679363" y="1636777"/>
                    </a:cubicBezTo>
                    <a:cubicBezTo>
                      <a:pt x="4588211" y="1529126"/>
                      <a:pt x="4456861" y="1463642"/>
                      <a:pt x="4316027" y="1455726"/>
                    </a:cubicBezTo>
                    <a:lnTo>
                      <a:pt x="3398651" y="1402910"/>
                    </a:lnTo>
                    <a:cubicBezTo>
                      <a:pt x="3377304" y="1401616"/>
                      <a:pt x="3358434" y="1388567"/>
                      <a:pt x="3349705" y="1369080"/>
                    </a:cubicBezTo>
                    <a:lnTo>
                      <a:pt x="2869645" y="302664"/>
                    </a:lnTo>
                    <a:cubicBezTo>
                      <a:pt x="2815114" y="181728"/>
                      <a:pt x="2715918" y="86588"/>
                      <a:pt x="2592836" y="37113"/>
                    </a:cubicBezTo>
                    <a:cubicBezTo>
                      <a:pt x="2469765" y="-12371"/>
                      <a:pt x="2332291" y="-12371"/>
                      <a:pt x="2209219" y="37113"/>
                    </a:cubicBezTo>
                    <a:cubicBezTo>
                      <a:pt x="2086148" y="86596"/>
                      <a:pt x="1986942" y="181738"/>
                      <a:pt x="1932411" y="302664"/>
                    </a:cubicBezTo>
                    <a:lnTo>
                      <a:pt x="1451665" y="1368884"/>
                    </a:lnTo>
                    <a:cubicBezTo>
                      <a:pt x="1442907" y="1388400"/>
                      <a:pt x="1424077" y="1401489"/>
                      <a:pt x="1402719" y="1402949"/>
                    </a:cubicBezTo>
                    <a:lnTo>
                      <a:pt x="485118" y="1455756"/>
                    </a:lnTo>
                    <a:cubicBezTo>
                      <a:pt x="344284" y="1463681"/>
                      <a:pt x="212905" y="1529166"/>
                      <a:pt x="121781" y="1636807"/>
                    </a:cubicBezTo>
                    <a:cubicBezTo>
                      <a:pt x="30619" y="1744468"/>
                      <a:pt x="-12322" y="1884841"/>
                      <a:pt x="3069" y="2025058"/>
                    </a:cubicBezTo>
                    <a:cubicBezTo>
                      <a:pt x="18422" y="2165284"/>
                      <a:pt x="90744" y="2293029"/>
                      <a:pt x="203029" y="2378362"/>
                    </a:cubicBezTo>
                    <a:close/>
                    <a:moveTo>
                      <a:pt x="350653" y="1919121"/>
                    </a:moveTo>
                    <a:cubicBezTo>
                      <a:pt x="360293" y="1885292"/>
                      <a:pt x="380387" y="1855361"/>
                      <a:pt x="408054" y="1833592"/>
                    </a:cubicBezTo>
                    <a:cubicBezTo>
                      <a:pt x="435731" y="1811852"/>
                      <a:pt x="469560" y="1799371"/>
                      <a:pt x="504732" y="1797999"/>
                    </a:cubicBezTo>
                    <a:lnTo>
                      <a:pt x="1422333" y="1745183"/>
                    </a:lnTo>
                    <a:cubicBezTo>
                      <a:pt x="1495615" y="1741283"/>
                      <a:pt x="1566419" y="1717212"/>
                      <a:pt x="1626887" y="1675682"/>
                    </a:cubicBezTo>
                    <a:cubicBezTo>
                      <a:pt x="1687385" y="1634122"/>
                      <a:pt x="1735263" y="1576711"/>
                      <a:pt x="1765233" y="1509708"/>
                    </a:cubicBezTo>
                    <a:lnTo>
                      <a:pt x="2245293" y="443292"/>
                    </a:lnTo>
                    <a:lnTo>
                      <a:pt x="2245293" y="443330"/>
                    </a:lnTo>
                    <a:cubicBezTo>
                      <a:pt x="2263466" y="402917"/>
                      <a:pt x="2296532" y="371153"/>
                      <a:pt x="2337631" y="354582"/>
                    </a:cubicBezTo>
                    <a:cubicBezTo>
                      <a:pt x="2378700" y="338049"/>
                      <a:pt x="2424581" y="338049"/>
                      <a:pt x="2465679" y="354582"/>
                    </a:cubicBezTo>
                    <a:cubicBezTo>
                      <a:pt x="2506749" y="371153"/>
                      <a:pt x="2539854" y="402917"/>
                      <a:pt x="2558027" y="443330"/>
                    </a:cubicBezTo>
                    <a:lnTo>
                      <a:pt x="3038087" y="1510041"/>
                    </a:lnTo>
                    <a:lnTo>
                      <a:pt x="3038087" y="1510002"/>
                    </a:lnTo>
                    <a:cubicBezTo>
                      <a:pt x="3068018" y="1576789"/>
                      <a:pt x="3115700" y="1634034"/>
                      <a:pt x="3175972" y="1675525"/>
                    </a:cubicBezTo>
                    <a:cubicBezTo>
                      <a:pt x="3236244" y="1717016"/>
                      <a:pt x="3306784" y="1741127"/>
                      <a:pt x="3379841" y="1745251"/>
                    </a:cubicBezTo>
                    <a:lnTo>
                      <a:pt x="4297442" y="1798068"/>
                    </a:lnTo>
                    <a:cubicBezTo>
                      <a:pt x="4344321" y="1800821"/>
                      <a:pt x="4388026" y="1822717"/>
                      <a:pt x="4418378" y="1858575"/>
                    </a:cubicBezTo>
                    <a:cubicBezTo>
                      <a:pt x="4448690" y="1894472"/>
                      <a:pt x="4463003" y="1941194"/>
                      <a:pt x="4457948" y="1987887"/>
                    </a:cubicBezTo>
                    <a:cubicBezTo>
                      <a:pt x="4452903" y="2034610"/>
                      <a:pt x="4428899" y="2077208"/>
                      <a:pt x="4391632" y="2105757"/>
                    </a:cubicBezTo>
                    <a:lnTo>
                      <a:pt x="3607517" y="2702383"/>
                    </a:lnTo>
                    <a:cubicBezTo>
                      <a:pt x="3541269" y="2752976"/>
                      <a:pt x="3492479" y="2823006"/>
                      <a:pt x="3467868" y="2902647"/>
                    </a:cubicBezTo>
                    <a:cubicBezTo>
                      <a:pt x="3443297" y="2982288"/>
                      <a:pt x="3444179" y="3067631"/>
                      <a:pt x="3470357" y="3146772"/>
                    </a:cubicBezTo>
                    <a:lnTo>
                      <a:pt x="3914520" y="4482221"/>
                    </a:lnTo>
                    <a:cubicBezTo>
                      <a:pt x="3930519" y="4529786"/>
                      <a:pt x="3924807" y="4581955"/>
                      <a:pt x="3898982" y="4624965"/>
                    </a:cubicBezTo>
                    <a:cubicBezTo>
                      <a:pt x="3873147" y="4667974"/>
                      <a:pt x="3829745" y="4697444"/>
                      <a:pt x="3780270" y="4705674"/>
                    </a:cubicBezTo>
                    <a:cubicBezTo>
                      <a:pt x="3730745" y="4713903"/>
                      <a:pt x="3680153" y="4699972"/>
                      <a:pt x="3641807" y="4667631"/>
                    </a:cubicBezTo>
                    <a:lnTo>
                      <a:pt x="2583226" y="3782019"/>
                    </a:lnTo>
                    <a:cubicBezTo>
                      <a:pt x="2531751" y="3738892"/>
                      <a:pt x="2466767" y="3715280"/>
                      <a:pt x="2399647" y="3715280"/>
                    </a:cubicBezTo>
                    <a:cubicBezTo>
                      <a:pt x="2332517" y="3715280"/>
                      <a:pt x="2267542" y="3738892"/>
                      <a:pt x="2216068" y="3782019"/>
                    </a:cubicBezTo>
                    <a:lnTo>
                      <a:pt x="1159936" y="4667631"/>
                    </a:lnTo>
                    <a:lnTo>
                      <a:pt x="1159975" y="4667631"/>
                    </a:lnTo>
                    <a:cubicBezTo>
                      <a:pt x="1121590" y="4699864"/>
                      <a:pt x="1070997" y="4713678"/>
                      <a:pt x="1021551" y="4705449"/>
                    </a:cubicBezTo>
                    <a:cubicBezTo>
                      <a:pt x="972105" y="4697219"/>
                      <a:pt x="928743" y="4667788"/>
                      <a:pt x="902878" y="4624847"/>
                    </a:cubicBezTo>
                    <a:cubicBezTo>
                      <a:pt x="877004" y="4581906"/>
                      <a:pt x="871185" y="4529786"/>
                      <a:pt x="887036" y="4482211"/>
                    </a:cubicBezTo>
                    <a:lnTo>
                      <a:pt x="1331200" y="3146762"/>
                    </a:lnTo>
                    <a:cubicBezTo>
                      <a:pt x="1357407" y="3067582"/>
                      <a:pt x="1358289" y="2982239"/>
                      <a:pt x="1333678" y="2902519"/>
                    </a:cubicBezTo>
                    <a:cubicBezTo>
                      <a:pt x="1309117" y="2822839"/>
                      <a:pt x="1260278" y="2752770"/>
                      <a:pt x="1194030" y="2702138"/>
                    </a:cubicBezTo>
                    <a:lnTo>
                      <a:pt x="411522" y="2105737"/>
                    </a:lnTo>
                    <a:cubicBezTo>
                      <a:pt x="383052" y="2084997"/>
                      <a:pt x="361851" y="2055801"/>
                      <a:pt x="350907" y="2022315"/>
                    </a:cubicBezTo>
                    <a:cubicBezTo>
                      <a:pt x="340003" y="1988828"/>
                      <a:pt x="339925" y="1952735"/>
                      <a:pt x="350711" y="1919180"/>
                    </a:cubicBezTo>
                    <a:close/>
                  </a:path>
                </a:pathLst>
              </a:custGeom>
              <a:solidFill>
                <a:schemeClr val="bg1"/>
              </a:solidFill>
              <a:ln w="979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l" sz="1800" b="0" i="0" u="none" strike="noStrike" kern="1200" cap="none" spc="0" normalizeH="0" baseline="0" noProof="0">
                  <a:ln>
                    <a:noFill/>
                  </a:ln>
                  <a:solidFill>
                    <a:srgbClr val="292929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</p:grp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8A925A9-1937-A808-6451-E6CDB3D408D8}"/>
                </a:ext>
              </a:extLst>
            </p:cNvPr>
            <p:cNvSpPr/>
            <p:nvPr/>
          </p:nvSpPr>
          <p:spPr>
            <a:xfrm>
              <a:off x="9483438" y="2796299"/>
              <a:ext cx="367214" cy="359968"/>
            </a:xfrm>
            <a:custGeom>
              <a:avLst/>
              <a:gdLst>
                <a:gd name="connsiteX0" fmla="*/ 986399 w 4801144"/>
                <a:gd name="connsiteY0" fmla="*/ 2974763 h 5050333"/>
                <a:gd name="connsiteX1" fmla="*/ 1006297 w 4801144"/>
                <a:gd name="connsiteY1" fmla="*/ 3038327 h 5050333"/>
                <a:gd name="connsiteX2" fmla="*/ 562094 w 4801144"/>
                <a:gd name="connsiteY2" fmla="*/ 4373776 h 5050333"/>
                <a:gd name="connsiteX3" fmla="*/ 609777 w 4801144"/>
                <a:gd name="connsiteY3" fmla="*/ 4801373 h 5050333"/>
                <a:gd name="connsiteX4" fmla="*/ 965570 w 4801144"/>
                <a:gd name="connsiteY4" fmla="*/ 5043274 h 5050333"/>
                <a:gd name="connsiteX5" fmla="*/ 1380724 w 4801144"/>
                <a:gd name="connsiteY5" fmla="*/ 4930410 h 5050333"/>
                <a:gd name="connsiteX6" fmla="*/ 2400313 w 4801144"/>
                <a:gd name="connsiteY6" fmla="*/ 4075688 h 5050333"/>
                <a:gd name="connsiteX7" fmla="*/ 3419902 w 4801144"/>
                <a:gd name="connsiteY7" fmla="*/ 4930410 h 5050333"/>
                <a:gd name="connsiteX8" fmla="*/ 3835055 w 4801144"/>
                <a:gd name="connsiteY8" fmla="*/ 5043274 h 5050333"/>
                <a:gd name="connsiteX9" fmla="*/ 4190849 w 4801144"/>
                <a:gd name="connsiteY9" fmla="*/ 4801373 h 5050333"/>
                <a:gd name="connsiteX10" fmla="*/ 4238541 w 4801144"/>
                <a:gd name="connsiteY10" fmla="*/ 4373776 h 5050333"/>
                <a:gd name="connsiteX11" fmla="*/ 3794799 w 4801144"/>
                <a:gd name="connsiteY11" fmla="*/ 3038523 h 5050333"/>
                <a:gd name="connsiteX12" fmla="*/ 3814462 w 4801144"/>
                <a:gd name="connsiteY12" fmla="*/ 2974959 h 5050333"/>
                <a:gd name="connsiteX13" fmla="*/ 4598116 w 4801144"/>
                <a:gd name="connsiteY13" fmla="*/ 2378333 h 5050333"/>
                <a:gd name="connsiteX14" fmla="*/ 4798075 w 4801144"/>
                <a:gd name="connsiteY14" fmla="*/ 2025028 h 5050333"/>
                <a:gd name="connsiteX15" fmla="*/ 4679363 w 4801144"/>
                <a:gd name="connsiteY15" fmla="*/ 1636777 h 5050333"/>
                <a:gd name="connsiteX16" fmla="*/ 4316027 w 4801144"/>
                <a:gd name="connsiteY16" fmla="*/ 1455726 h 5050333"/>
                <a:gd name="connsiteX17" fmla="*/ 3398651 w 4801144"/>
                <a:gd name="connsiteY17" fmla="*/ 1402910 h 5050333"/>
                <a:gd name="connsiteX18" fmla="*/ 3349705 w 4801144"/>
                <a:gd name="connsiteY18" fmla="*/ 1369080 h 5050333"/>
                <a:gd name="connsiteX19" fmla="*/ 2869645 w 4801144"/>
                <a:gd name="connsiteY19" fmla="*/ 302664 h 5050333"/>
                <a:gd name="connsiteX20" fmla="*/ 2592836 w 4801144"/>
                <a:gd name="connsiteY20" fmla="*/ 37113 h 5050333"/>
                <a:gd name="connsiteX21" fmla="*/ 2209219 w 4801144"/>
                <a:gd name="connsiteY21" fmla="*/ 37113 h 5050333"/>
                <a:gd name="connsiteX22" fmla="*/ 1932411 w 4801144"/>
                <a:gd name="connsiteY22" fmla="*/ 302664 h 5050333"/>
                <a:gd name="connsiteX23" fmla="*/ 1451665 w 4801144"/>
                <a:gd name="connsiteY23" fmla="*/ 1368884 h 5050333"/>
                <a:gd name="connsiteX24" fmla="*/ 1402719 w 4801144"/>
                <a:gd name="connsiteY24" fmla="*/ 1402949 h 5050333"/>
                <a:gd name="connsiteX25" fmla="*/ 485118 w 4801144"/>
                <a:gd name="connsiteY25" fmla="*/ 1455756 h 5050333"/>
                <a:gd name="connsiteX26" fmla="*/ 121781 w 4801144"/>
                <a:gd name="connsiteY26" fmla="*/ 1636807 h 5050333"/>
                <a:gd name="connsiteX27" fmla="*/ 3069 w 4801144"/>
                <a:gd name="connsiteY27" fmla="*/ 2025058 h 5050333"/>
                <a:gd name="connsiteX28" fmla="*/ 203029 w 4801144"/>
                <a:gd name="connsiteY28" fmla="*/ 2378362 h 5050333"/>
                <a:gd name="connsiteX29" fmla="*/ 350653 w 4801144"/>
                <a:gd name="connsiteY29" fmla="*/ 1919121 h 5050333"/>
                <a:gd name="connsiteX30" fmla="*/ 408054 w 4801144"/>
                <a:gd name="connsiteY30" fmla="*/ 1833592 h 5050333"/>
                <a:gd name="connsiteX31" fmla="*/ 504732 w 4801144"/>
                <a:gd name="connsiteY31" fmla="*/ 1797999 h 5050333"/>
                <a:gd name="connsiteX32" fmla="*/ 1422333 w 4801144"/>
                <a:gd name="connsiteY32" fmla="*/ 1745183 h 5050333"/>
                <a:gd name="connsiteX33" fmla="*/ 1626887 w 4801144"/>
                <a:gd name="connsiteY33" fmla="*/ 1675682 h 5050333"/>
                <a:gd name="connsiteX34" fmla="*/ 1765233 w 4801144"/>
                <a:gd name="connsiteY34" fmla="*/ 1509708 h 5050333"/>
                <a:gd name="connsiteX35" fmla="*/ 2245293 w 4801144"/>
                <a:gd name="connsiteY35" fmla="*/ 443292 h 5050333"/>
                <a:gd name="connsiteX36" fmla="*/ 2245293 w 4801144"/>
                <a:gd name="connsiteY36" fmla="*/ 443330 h 5050333"/>
                <a:gd name="connsiteX37" fmla="*/ 2337631 w 4801144"/>
                <a:gd name="connsiteY37" fmla="*/ 354582 h 5050333"/>
                <a:gd name="connsiteX38" fmla="*/ 2465679 w 4801144"/>
                <a:gd name="connsiteY38" fmla="*/ 354582 h 5050333"/>
                <a:gd name="connsiteX39" fmla="*/ 2558027 w 4801144"/>
                <a:gd name="connsiteY39" fmla="*/ 443330 h 5050333"/>
                <a:gd name="connsiteX40" fmla="*/ 3038087 w 4801144"/>
                <a:gd name="connsiteY40" fmla="*/ 1510041 h 5050333"/>
                <a:gd name="connsiteX41" fmla="*/ 3038087 w 4801144"/>
                <a:gd name="connsiteY41" fmla="*/ 1510002 h 5050333"/>
                <a:gd name="connsiteX42" fmla="*/ 3175972 w 4801144"/>
                <a:gd name="connsiteY42" fmla="*/ 1675525 h 5050333"/>
                <a:gd name="connsiteX43" fmla="*/ 3379841 w 4801144"/>
                <a:gd name="connsiteY43" fmla="*/ 1745251 h 5050333"/>
                <a:gd name="connsiteX44" fmla="*/ 4297442 w 4801144"/>
                <a:gd name="connsiteY44" fmla="*/ 1798068 h 5050333"/>
                <a:gd name="connsiteX45" fmla="*/ 4418378 w 4801144"/>
                <a:gd name="connsiteY45" fmla="*/ 1858575 h 5050333"/>
                <a:gd name="connsiteX46" fmla="*/ 4457948 w 4801144"/>
                <a:gd name="connsiteY46" fmla="*/ 1987887 h 5050333"/>
                <a:gd name="connsiteX47" fmla="*/ 4391632 w 4801144"/>
                <a:gd name="connsiteY47" fmla="*/ 2105757 h 5050333"/>
                <a:gd name="connsiteX48" fmla="*/ 3607517 w 4801144"/>
                <a:gd name="connsiteY48" fmla="*/ 2702383 h 5050333"/>
                <a:gd name="connsiteX49" fmla="*/ 3467868 w 4801144"/>
                <a:gd name="connsiteY49" fmla="*/ 2902647 h 5050333"/>
                <a:gd name="connsiteX50" fmla="*/ 3470357 w 4801144"/>
                <a:gd name="connsiteY50" fmla="*/ 3146772 h 5050333"/>
                <a:gd name="connsiteX51" fmla="*/ 3914520 w 4801144"/>
                <a:gd name="connsiteY51" fmla="*/ 4482221 h 5050333"/>
                <a:gd name="connsiteX52" fmla="*/ 3898982 w 4801144"/>
                <a:gd name="connsiteY52" fmla="*/ 4624965 h 5050333"/>
                <a:gd name="connsiteX53" fmla="*/ 3780270 w 4801144"/>
                <a:gd name="connsiteY53" fmla="*/ 4705674 h 5050333"/>
                <a:gd name="connsiteX54" fmla="*/ 3641807 w 4801144"/>
                <a:gd name="connsiteY54" fmla="*/ 4667631 h 5050333"/>
                <a:gd name="connsiteX55" fmla="*/ 2583226 w 4801144"/>
                <a:gd name="connsiteY55" fmla="*/ 3782019 h 5050333"/>
                <a:gd name="connsiteX56" fmla="*/ 2399647 w 4801144"/>
                <a:gd name="connsiteY56" fmla="*/ 3715280 h 5050333"/>
                <a:gd name="connsiteX57" fmla="*/ 2216068 w 4801144"/>
                <a:gd name="connsiteY57" fmla="*/ 3782019 h 5050333"/>
                <a:gd name="connsiteX58" fmla="*/ 1159936 w 4801144"/>
                <a:gd name="connsiteY58" fmla="*/ 4667631 h 5050333"/>
                <a:gd name="connsiteX59" fmla="*/ 1159975 w 4801144"/>
                <a:gd name="connsiteY59" fmla="*/ 4667631 h 5050333"/>
                <a:gd name="connsiteX60" fmla="*/ 1021551 w 4801144"/>
                <a:gd name="connsiteY60" fmla="*/ 4705449 h 5050333"/>
                <a:gd name="connsiteX61" fmla="*/ 902878 w 4801144"/>
                <a:gd name="connsiteY61" fmla="*/ 4624847 h 5050333"/>
                <a:gd name="connsiteX62" fmla="*/ 887036 w 4801144"/>
                <a:gd name="connsiteY62" fmla="*/ 4482211 h 5050333"/>
                <a:gd name="connsiteX63" fmla="*/ 1331200 w 4801144"/>
                <a:gd name="connsiteY63" fmla="*/ 3146762 h 5050333"/>
                <a:gd name="connsiteX64" fmla="*/ 1333678 w 4801144"/>
                <a:gd name="connsiteY64" fmla="*/ 2902519 h 5050333"/>
                <a:gd name="connsiteX65" fmla="*/ 1194030 w 4801144"/>
                <a:gd name="connsiteY65" fmla="*/ 2702138 h 5050333"/>
                <a:gd name="connsiteX66" fmla="*/ 411522 w 4801144"/>
                <a:gd name="connsiteY66" fmla="*/ 2105737 h 5050333"/>
                <a:gd name="connsiteX67" fmla="*/ 350907 w 4801144"/>
                <a:gd name="connsiteY67" fmla="*/ 2022315 h 5050333"/>
                <a:gd name="connsiteX68" fmla="*/ 350711 w 4801144"/>
                <a:gd name="connsiteY68" fmla="*/ 1919180 h 5050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4801144" h="5050333">
                  <a:moveTo>
                    <a:pt x="986399" y="2974763"/>
                  </a:moveTo>
                  <a:cubicBezTo>
                    <a:pt x="1005954" y="2989498"/>
                    <a:pt x="1013949" y="3015059"/>
                    <a:pt x="1006297" y="3038327"/>
                  </a:cubicBezTo>
                  <a:lnTo>
                    <a:pt x="562094" y="4373776"/>
                  </a:lnTo>
                  <a:cubicBezTo>
                    <a:pt x="514794" y="4516442"/>
                    <a:pt x="532243" y="4672628"/>
                    <a:pt x="609777" y="4801373"/>
                  </a:cubicBezTo>
                  <a:cubicBezTo>
                    <a:pt x="687351" y="4930077"/>
                    <a:pt x="817359" y="5018437"/>
                    <a:pt x="965570" y="5043274"/>
                  </a:cubicBezTo>
                  <a:cubicBezTo>
                    <a:pt x="1113791" y="5068070"/>
                    <a:pt x="1265451" y="5026863"/>
                    <a:pt x="1380724" y="4930410"/>
                  </a:cubicBezTo>
                  <a:lnTo>
                    <a:pt x="2400313" y="4075688"/>
                  </a:lnTo>
                  <a:lnTo>
                    <a:pt x="3419902" y="4930410"/>
                  </a:lnTo>
                  <a:cubicBezTo>
                    <a:pt x="3535175" y="5026853"/>
                    <a:pt x="3686835" y="5068070"/>
                    <a:pt x="3835055" y="5043274"/>
                  </a:cubicBezTo>
                  <a:cubicBezTo>
                    <a:pt x="3983276" y="5018437"/>
                    <a:pt x="4113275" y="4930068"/>
                    <a:pt x="4190849" y="4801373"/>
                  </a:cubicBezTo>
                  <a:cubicBezTo>
                    <a:pt x="4268383" y="4672628"/>
                    <a:pt x="4285842" y="4516452"/>
                    <a:pt x="4238541" y="4373776"/>
                  </a:cubicBezTo>
                  <a:lnTo>
                    <a:pt x="3794799" y="3038523"/>
                  </a:lnTo>
                  <a:cubicBezTo>
                    <a:pt x="3787099" y="3015294"/>
                    <a:pt x="3794985" y="2989773"/>
                    <a:pt x="3814462" y="2974959"/>
                  </a:cubicBezTo>
                  <a:lnTo>
                    <a:pt x="4598116" y="2378333"/>
                  </a:lnTo>
                  <a:cubicBezTo>
                    <a:pt x="4710401" y="2292990"/>
                    <a:pt x="4782733" y="2165245"/>
                    <a:pt x="4798075" y="2025028"/>
                  </a:cubicBezTo>
                  <a:cubicBezTo>
                    <a:pt x="4813467" y="1884812"/>
                    <a:pt x="4770526" y="1744428"/>
                    <a:pt x="4679363" y="1636777"/>
                  </a:cubicBezTo>
                  <a:cubicBezTo>
                    <a:pt x="4588211" y="1529126"/>
                    <a:pt x="4456861" y="1463642"/>
                    <a:pt x="4316027" y="1455726"/>
                  </a:cubicBezTo>
                  <a:lnTo>
                    <a:pt x="3398651" y="1402910"/>
                  </a:lnTo>
                  <a:cubicBezTo>
                    <a:pt x="3377304" y="1401616"/>
                    <a:pt x="3358434" y="1388567"/>
                    <a:pt x="3349705" y="1369080"/>
                  </a:cubicBezTo>
                  <a:lnTo>
                    <a:pt x="2869645" y="302664"/>
                  </a:lnTo>
                  <a:cubicBezTo>
                    <a:pt x="2815114" y="181728"/>
                    <a:pt x="2715918" y="86588"/>
                    <a:pt x="2592836" y="37113"/>
                  </a:cubicBezTo>
                  <a:cubicBezTo>
                    <a:pt x="2469765" y="-12371"/>
                    <a:pt x="2332291" y="-12371"/>
                    <a:pt x="2209219" y="37113"/>
                  </a:cubicBezTo>
                  <a:cubicBezTo>
                    <a:pt x="2086148" y="86596"/>
                    <a:pt x="1986942" y="181738"/>
                    <a:pt x="1932411" y="302664"/>
                  </a:cubicBezTo>
                  <a:lnTo>
                    <a:pt x="1451665" y="1368884"/>
                  </a:lnTo>
                  <a:cubicBezTo>
                    <a:pt x="1442907" y="1388400"/>
                    <a:pt x="1424077" y="1401489"/>
                    <a:pt x="1402719" y="1402949"/>
                  </a:cubicBezTo>
                  <a:lnTo>
                    <a:pt x="485118" y="1455756"/>
                  </a:lnTo>
                  <a:cubicBezTo>
                    <a:pt x="344284" y="1463681"/>
                    <a:pt x="212905" y="1529166"/>
                    <a:pt x="121781" y="1636807"/>
                  </a:cubicBezTo>
                  <a:cubicBezTo>
                    <a:pt x="30619" y="1744468"/>
                    <a:pt x="-12322" y="1884841"/>
                    <a:pt x="3069" y="2025058"/>
                  </a:cubicBezTo>
                  <a:cubicBezTo>
                    <a:pt x="18422" y="2165284"/>
                    <a:pt x="90744" y="2293029"/>
                    <a:pt x="203029" y="2378362"/>
                  </a:cubicBezTo>
                  <a:close/>
                  <a:moveTo>
                    <a:pt x="350653" y="1919121"/>
                  </a:moveTo>
                  <a:cubicBezTo>
                    <a:pt x="360293" y="1885292"/>
                    <a:pt x="380387" y="1855361"/>
                    <a:pt x="408054" y="1833592"/>
                  </a:cubicBezTo>
                  <a:cubicBezTo>
                    <a:pt x="435731" y="1811852"/>
                    <a:pt x="469560" y="1799371"/>
                    <a:pt x="504732" y="1797999"/>
                  </a:cubicBezTo>
                  <a:lnTo>
                    <a:pt x="1422333" y="1745183"/>
                  </a:lnTo>
                  <a:cubicBezTo>
                    <a:pt x="1495615" y="1741283"/>
                    <a:pt x="1566419" y="1717212"/>
                    <a:pt x="1626887" y="1675682"/>
                  </a:cubicBezTo>
                  <a:cubicBezTo>
                    <a:pt x="1687385" y="1634122"/>
                    <a:pt x="1735263" y="1576711"/>
                    <a:pt x="1765233" y="1509708"/>
                  </a:cubicBezTo>
                  <a:lnTo>
                    <a:pt x="2245293" y="443292"/>
                  </a:lnTo>
                  <a:lnTo>
                    <a:pt x="2245293" y="443330"/>
                  </a:lnTo>
                  <a:cubicBezTo>
                    <a:pt x="2263466" y="402917"/>
                    <a:pt x="2296532" y="371153"/>
                    <a:pt x="2337631" y="354582"/>
                  </a:cubicBezTo>
                  <a:cubicBezTo>
                    <a:pt x="2378700" y="338049"/>
                    <a:pt x="2424581" y="338049"/>
                    <a:pt x="2465679" y="354582"/>
                  </a:cubicBezTo>
                  <a:cubicBezTo>
                    <a:pt x="2506749" y="371153"/>
                    <a:pt x="2539854" y="402917"/>
                    <a:pt x="2558027" y="443330"/>
                  </a:cubicBezTo>
                  <a:lnTo>
                    <a:pt x="3038087" y="1510041"/>
                  </a:lnTo>
                  <a:lnTo>
                    <a:pt x="3038087" y="1510002"/>
                  </a:lnTo>
                  <a:cubicBezTo>
                    <a:pt x="3068018" y="1576789"/>
                    <a:pt x="3115700" y="1634034"/>
                    <a:pt x="3175972" y="1675525"/>
                  </a:cubicBezTo>
                  <a:cubicBezTo>
                    <a:pt x="3236244" y="1717016"/>
                    <a:pt x="3306784" y="1741127"/>
                    <a:pt x="3379841" y="1745251"/>
                  </a:cubicBezTo>
                  <a:lnTo>
                    <a:pt x="4297442" y="1798068"/>
                  </a:lnTo>
                  <a:cubicBezTo>
                    <a:pt x="4344321" y="1800821"/>
                    <a:pt x="4388026" y="1822717"/>
                    <a:pt x="4418378" y="1858575"/>
                  </a:cubicBezTo>
                  <a:cubicBezTo>
                    <a:pt x="4448690" y="1894472"/>
                    <a:pt x="4463003" y="1941194"/>
                    <a:pt x="4457948" y="1987887"/>
                  </a:cubicBezTo>
                  <a:cubicBezTo>
                    <a:pt x="4452903" y="2034610"/>
                    <a:pt x="4428899" y="2077208"/>
                    <a:pt x="4391632" y="2105757"/>
                  </a:cubicBezTo>
                  <a:lnTo>
                    <a:pt x="3607517" y="2702383"/>
                  </a:lnTo>
                  <a:cubicBezTo>
                    <a:pt x="3541269" y="2752976"/>
                    <a:pt x="3492479" y="2823006"/>
                    <a:pt x="3467868" y="2902647"/>
                  </a:cubicBezTo>
                  <a:cubicBezTo>
                    <a:pt x="3443297" y="2982288"/>
                    <a:pt x="3444179" y="3067631"/>
                    <a:pt x="3470357" y="3146772"/>
                  </a:cubicBezTo>
                  <a:lnTo>
                    <a:pt x="3914520" y="4482221"/>
                  </a:lnTo>
                  <a:cubicBezTo>
                    <a:pt x="3930519" y="4529786"/>
                    <a:pt x="3924807" y="4581955"/>
                    <a:pt x="3898982" y="4624965"/>
                  </a:cubicBezTo>
                  <a:cubicBezTo>
                    <a:pt x="3873147" y="4667974"/>
                    <a:pt x="3829745" y="4697444"/>
                    <a:pt x="3780270" y="4705674"/>
                  </a:cubicBezTo>
                  <a:cubicBezTo>
                    <a:pt x="3730745" y="4713903"/>
                    <a:pt x="3680153" y="4699972"/>
                    <a:pt x="3641807" y="4667631"/>
                  </a:cubicBezTo>
                  <a:lnTo>
                    <a:pt x="2583226" y="3782019"/>
                  </a:lnTo>
                  <a:cubicBezTo>
                    <a:pt x="2531751" y="3738892"/>
                    <a:pt x="2466767" y="3715280"/>
                    <a:pt x="2399647" y="3715280"/>
                  </a:cubicBezTo>
                  <a:cubicBezTo>
                    <a:pt x="2332517" y="3715280"/>
                    <a:pt x="2267542" y="3738892"/>
                    <a:pt x="2216068" y="3782019"/>
                  </a:cubicBezTo>
                  <a:lnTo>
                    <a:pt x="1159936" y="4667631"/>
                  </a:lnTo>
                  <a:lnTo>
                    <a:pt x="1159975" y="4667631"/>
                  </a:lnTo>
                  <a:cubicBezTo>
                    <a:pt x="1121590" y="4699864"/>
                    <a:pt x="1070997" y="4713678"/>
                    <a:pt x="1021551" y="4705449"/>
                  </a:cubicBezTo>
                  <a:cubicBezTo>
                    <a:pt x="972105" y="4697219"/>
                    <a:pt x="928743" y="4667788"/>
                    <a:pt x="902878" y="4624847"/>
                  </a:cubicBezTo>
                  <a:cubicBezTo>
                    <a:pt x="877004" y="4581906"/>
                    <a:pt x="871185" y="4529786"/>
                    <a:pt x="887036" y="4482211"/>
                  </a:cubicBezTo>
                  <a:lnTo>
                    <a:pt x="1331200" y="3146762"/>
                  </a:lnTo>
                  <a:cubicBezTo>
                    <a:pt x="1357407" y="3067582"/>
                    <a:pt x="1358289" y="2982239"/>
                    <a:pt x="1333678" y="2902519"/>
                  </a:cubicBezTo>
                  <a:cubicBezTo>
                    <a:pt x="1309117" y="2822839"/>
                    <a:pt x="1260278" y="2752770"/>
                    <a:pt x="1194030" y="2702138"/>
                  </a:cubicBezTo>
                  <a:lnTo>
                    <a:pt x="411522" y="2105737"/>
                  </a:lnTo>
                  <a:cubicBezTo>
                    <a:pt x="383052" y="2084997"/>
                    <a:pt x="361851" y="2055801"/>
                    <a:pt x="350907" y="2022315"/>
                  </a:cubicBezTo>
                  <a:cubicBezTo>
                    <a:pt x="340003" y="1988828"/>
                    <a:pt x="339925" y="1952735"/>
                    <a:pt x="350711" y="1919180"/>
                  </a:cubicBezTo>
                  <a:close/>
                </a:path>
              </a:pathLst>
            </a:custGeom>
            <a:solidFill>
              <a:schemeClr val="bg1"/>
            </a:solidFill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  <p:sp>
        <p:nvSpPr>
          <p:cNvPr id="17" name="Title 16">
            <a:extLst>
              <a:ext uri="{FF2B5EF4-FFF2-40B4-BE49-F238E27FC236}">
                <a16:creationId xmlns:a16="http://schemas.microsoft.com/office/drawing/2014/main" id="{B1B92234-A6AD-AEC5-AA2A-D4FB01F72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02" y="1250152"/>
            <a:ext cx="12194177" cy="471076"/>
          </a:xfrm>
        </p:spPr>
        <p:txBody>
          <a:bodyPr anchor="t"/>
          <a:lstStyle/>
          <a:p>
            <a:pPr algn="ctr" rtl="0"/>
            <a:r>
              <a:rPr lang="sl" b="1" i="0" u="none" baseline="0"/>
              <a:t>Prednosti</a:t>
            </a:r>
          </a:p>
        </p:txBody>
      </p:sp>
    </p:spTree>
    <p:extLst>
      <p:ext uri="{BB962C8B-B14F-4D97-AF65-F5344CB8AC3E}">
        <p14:creationId xmlns:p14="http://schemas.microsoft.com/office/powerpoint/2010/main" val="138188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01712 L 2.77556E-17 4.81481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01713 L 2.77556E-17 -4.44444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1712 L 3.33333E-6 4.81481E-6 " pathEditMode="relative" rAng="0" ptsTypes="AA">
                                      <p:cBhvr>
                                        <p:cTn id="2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0.01713 L 2.70833E-6 -4.44444E-6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0.01712 L -3.125E-6 4.81481E-6 " pathEditMode="relative" rAng="0" ptsTypes="AA">
                                      <p:cBhvr>
                                        <p:cTn id="3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1713 L -3.33333E-6 -4.44444E-6 " pathEditMode="relative" rAng="0" ptsTypes="AA">
                                      <p:cBhvr>
                                        <p:cTn id="3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0.01713 L 2.08333E-7 3.33333E-6 " pathEditMode="relative" rAng="0" ptsTypes="AA">
                                      <p:cBhvr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0.01713 L 2.08333E-7 -4.44444E-6 " pathEditMode="relative" rAng="0" ptsTypes="AA">
                                      <p:cBhvr>
                                        <p:cTn id="4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3" grpId="1"/>
      <p:bldP spid="14" grpId="0"/>
      <p:bldP spid="14" grpId="1"/>
      <p:bldP spid="19" grpId="0"/>
      <p:bldP spid="19" grpId="1"/>
      <p:bldP spid="43" grpId="0"/>
      <p:bldP spid="4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6A2957A-9548-6563-425E-1C3CE4F2BD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59" t="27710" r="7159" b="1"/>
          <a:stretch>
            <a:fillRect/>
          </a:stretch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3FE56B-5FEB-1A58-D837-2069C2B99EF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9" t="27710" r="7159" b="1"/>
          <a:stretch>
            <a:fillRect/>
          </a:stretch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8177A6E-4104-B966-2CB4-54BAF013D494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32000">
                <a:srgbClr val="403030">
                  <a:alpha val="0"/>
                  <a:lumMod val="0"/>
                </a:srgbClr>
              </a:gs>
              <a:gs pos="100000">
                <a:schemeClr val="tx1">
                  <a:lumMod val="54000"/>
                  <a:alpha val="79000"/>
                </a:schemeClr>
              </a:gs>
              <a:gs pos="80000">
                <a:schemeClr val="tx1">
                  <a:lumMod val="54000"/>
                  <a:alpha val="61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2AE391F-1751-E1B6-B697-386929686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370" y="5054771"/>
            <a:ext cx="8868623" cy="553998"/>
          </a:xfrm>
        </p:spPr>
        <p:txBody>
          <a:bodyPr/>
          <a:lstStyle/>
          <a:p>
            <a:pPr algn="l" rtl="0"/>
            <a:r>
              <a:rPr lang="sl" sz="4000" b="1" i="0" u="none" baseline="0">
                <a:solidFill>
                  <a:schemeClr val="bg1"/>
                </a:solidFill>
              </a:rPr>
              <a:t>Hvala in srečno!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B9E6D4-F1FB-F95D-0017-DD4195CDA80E}"/>
              </a:ext>
            </a:extLst>
          </p:cNvPr>
          <p:cNvSpPr/>
          <p:nvPr/>
        </p:nvSpPr>
        <p:spPr>
          <a:xfrm>
            <a:off x="1" y="6150679"/>
            <a:ext cx="12192000" cy="707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045CE89-6CF9-44E5-01D7-4447538498C2}"/>
              </a:ext>
            </a:extLst>
          </p:cNvPr>
          <p:cNvGrpSpPr/>
          <p:nvPr/>
        </p:nvGrpSpPr>
        <p:grpSpPr>
          <a:xfrm>
            <a:off x="11654600" y="6359529"/>
            <a:ext cx="202438" cy="289622"/>
            <a:chOff x="11654600" y="6356350"/>
            <a:chExt cx="202438" cy="289622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1375C3F-D0B1-31AA-FBE2-35707AE26799}"/>
                </a:ext>
              </a:extLst>
            </p:cNvPr>
            <p:cNvSpPr/>
            <p:nvPr/>
          </p:nvSpPr>
          <p:spPr>
            <a:xfrm>
              <a:off x="11654600" y="6423830"/>
              <a:ext cx="202438" cy="222142"/>
            </a:xfrm>
            <a:custGeom>
              <a:avLst/>
              <a:gdLst>
                <a:gd name="connsiteX0" fmla="*/ 229855 w 284170"/>
                <a:gd name="connsiteY0" fmla="*/ 155695 h 311829"/>
                <a:gd name="connsiteX1" fmla="*/ 225568 w 284170"/>
                <a:gd name="connsiteY1" fmla="*/ 112166 h 311829"/>
                <a:gd name="connsiteX2" fmla="*/ 211472 w 284170"/>
                <a:gd name="connsiteY2" fmla="*/ 76066 h 311829"/>
                <a:gd name="connsiteX3" fmla="*/ 184611 w 284170"/>
                <a:gd name="connsiteY3" fmla="*/ 51777 h 311829"/>
                <a:gd name="connsiteX4" fmla="*/ 102696 w 284170"/>
                <a:gd name="connsiteY4" fmla="*/ 51015 h 311829"/>
                <a:gd name="connsiteX5" fmla="*/ 75264 w 284170"/>
                <a:gd name="connsiteY5" fmla="*/ 74161 h 311829"/>
                <a:gd name="connsiteX6" fmla="*/ 59167 w 284170"/>
                <a:gd name="connsiteY6" fmla="*/ 109594 h 311829"/>
                <a:gd name="connsiteX7" fmla="*/ 53833 w 284170"/>
                <a:gd name="connsiteY7" fmla="*/ 154457 h 311829"/>
                <a:gd name="connsiteX8" fmla="*/ 58214 w 284170"/>
                <a:gd name="connsiteY8" fmla="*/ 198271 h 311829"/>
                <a:gd name="connsiteX9" fmla="*/ 72597 w 284170"/>
                <a:gd name="connsiteY9" fmla="*/ 233990 h 311829"/>
                <a:gd name="connsiteX10" fmla="*/ 99362 w 284170"/>
                <a:gd name="connsiteY10" fmla="*/ 258184 h 311829"/>
                <a:gd name="connsiteX11" fmla="*/ 141368 w 284170"/>
                <a:gd name="connsiteY11" fmla="*/ 267138 h 311829"/>
                <a:gd name="connsiteX12" fmla="*/ 181182 w 284170"/>
                <a:gd name="connsiteY12" fmla="*/ 258946 h 311829"/>
                <a:gd name="connsiteX13" fmla="*/ 208805 w 284170"/>
                <a:gd name="connsiteY13" fmla="*/ 236086 h 311829"/>
                <a:gd name="connsiteX14" fmla="*/ 224807 w 284170"/>
                <a:gd name="connsiteY14" fmla="*/ 200748 h 311829"/>
                <a:gd name="connsiteX15" fmla="*/ 229855 w 284170"/>
                <a:gd name="connsiteY15" fmla="*/ 155695 h 311829"/>
                <a:gd name="connsiteX16" fmla="*/ 283766 w 284170"/>
                <a:gd name="connsiteY16" fmla="*/ 152075 h 311829"/>
                <a:gd name="connsiteX17" fmla="*/ 274241 w 284170"/>
                <a:gd name="connsiteY17" fmla="*/ 216084 h 311829"/>
                <a:gd name="connsiteX18" fmla="*/ 246905 w 284170"/>
                <a:gd name="connsiteY18" fmla="*/ 266185 h 311829"/>
                <a:gd name="connsiteX19" fmla="*/ 201566 w 284170"/>
                <a:gd name="connsiteY19" fmla="*/ 299237 h 311829"/>
                <a:gd name="connsiteX20" fmla="*/ 138320 w 284170"/>
                <a:gd name="connsiteY20" fmla="*/ 311048 h 311829"/>
                <a:gd name="connsiteX21" fmla="*/ 77360 w 284170"/>
                <a:gd name="connsiteY21" fmla="*/ 300570 h 311829"/>
                <a:gd name="connsiteX22" fmla="*/ 34021 w 284170"/>
                <a:gd name="connsiteY22" fmla="*/ 270376 h 311829"/>
                <a:gd name="connsiteX23" fmla="*/ 8113 w 284170"/>
                <a:gd name="connsiteY23" fmla="*/ 222084 h 311829"/>
                <a:gd name="connsiteX24" fmla="*/ -365 w 284170"/>
                <a:gd name="connsiteY24" fmla="*/ 157790 h 311829"/>
                <a:gd name="connsiteX25" fmla="*/ 8589 w 284170"/>
                <a:gd name="connsiteY25" fmla="*/ 94068 h 311829"/>
                <a:gd name="connsiteX26" fmla="*/ 35735 w 284170"/>
                <a:gd name="connsiteY26" fmla="*/ 43776 h 311829"/>
                <a:gd name="connsiteX27" fmla="*/ 80979 w 284170"/>
                <a:gd name="connsiteY27" fmla="*/ 11010 h 311829"/>
                <a:gd name="connsiteX28" fmla="*/ 144320 w 284170"/>
                <a:gd name="connsiteY28" fmla="*/ -705 h 311829"/>
                <a:gd name="connsiteX29" fmla="*/ 205185 w 284170"/>
                <a:gd name="connsiteY29" fmla="*/ 9677 h 311829"/>
                <a:gd name="connsiteX30" fmla="*/ 248619 w 284170"/>
                <a:gd name="connsiteY30" fmla="*/ 39966 h 311829"/>
                <a:gd name="connsiteX31" fmla="*/ 275099 w 284170"/>
                <a:gd name="connsiteY31" fmla="*/ 89020 h 311829"/>
                <a:gd name="connsiteX32" fmla="*/ 283766 w 284170"/>
                <a:gd name="connsiteY32" fmla="*/ 152933 h 31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84170" h="311829">
                  <a:moveTo>
                    <a:pt x="229855" y="155695"/>
                  </a:moveTo>
                  <a:cubicBezTo>
                    <a:pt x="229931" y="141074"/>
                    <a:pt x="228493" y="126491"/>
                    <a:pt x="225568" y="112166"/>
                  </a:cubicBezTo>
                  <a:cubicBezTo>
                    <a:pt x="222997" y="99402"/>
                    <a:pt x="218234" y="87191"/>
                    <a:pt x="211472" y="76066"/>
                  </a:cubicBezTo>
                  <a:cubicBezTo>
                    <a:pt x="204738" y="65807"/>
                    <a:pt x="195489" y="57454"/>
                    <a:pt x="184611" y="51777"/>
                  </a:cubicBezTo>
                  <a:cubicBezTo>
                    <a:pt x="158608" y="40109"/>
                    <a:pt x="128909" y="39833"/>
                    <a:pt x="102696" y="51015"/>
                  </a:cubicBezTo>
                  <a:cubicBezTo>
                    <a:pt x="91762" y="56311"/>
                    <a:pt x="82322" y="64274"/>
                    <a:pt x="75264" y="74161"/>
                  </a:cubicBezTo>
                  <a:cubicBezTo>
                    <a:pt x="67625" y="84800"/>
                    <a:pt x="62158" y="96840"/>
                    <a:pt x="59167" y="109594"/>
                  </a:cubicBezTo>
                  <a:cubicBezTo>
                    <a:pt x="55547" y="124272"/>
                    <a:pt x="53757" y="139341"/>
                    <a:pt x="53833" y="154457"/>
                  </a:cubicBezTo>
                  <a:cubicBezTo>
                    <a:pt x="53747" y="169173"/>
                    <a:pt x="55214" y="183860"/>
                    <a:pt x="58214" y="198271"/>
                  </a:cubicBezTo>
                  <a:cubicBezTo>
                    <a:pt x="60681" y="210987"/>
                    <a:pt x="65558" y="223113"/>
                    <a:pt x="72597" y="233990"/>
                  </a:cubicBezTo>
                  <a:cubicBezTo>
                    <a:pt x="79303" y="244211"/>
                    <a:pt x="88523" y="252536"/>
                    <a:pt x="99362" y="258184"/>
                  </a:cubicBezTo>
                  <a:cubicBezTo>
                    <a:pt x="112431" y="264518"/>
                    <a:pt x="126852" y="267585"/>
                    <a:pt x="141368" y="267138"/>
                  </a:cubicBezTo>
                  <a:cubicBezTo>
                    <a:pt x="155084" y="267451"/>
                    <a:pt x="168695" y="264652"/>
                    <a:pt x="181182" y="258946"/>
                  </a:cubicBezTo>
                  <a:cubicBezTo>
                    <a:pt x="192136" y="253726"/>
                    <a:pt x="201623" y="245868"/>
                    <a:pt x="208805" y="236086"/>
                  </a:cubicBezTo>
                  <a:cubicBezTo>
                    <a:pt x="216348" y="225437"/>
                    <a:pt x="221787" y="213445"/>
                    <a:pt x="224807" y="200748"/>
                  </a:cubicBezTo>
                  <a:cubicBezTo>
                    <a:pt x="228274" y="185984"/>
                    <a:pt x="229969" y="170859"/>
                    <a:pt x="229855" y="155695"/>
                  </a:cubicBezTo>
                  <a:moveTo>
                    <a:pt x="283766" y="152075"/>
                  </a:moveTo>
                  <a:cubicBezTo>
                    <a:pt x="283852" y="173773"/>
                    <a:pt x="280642" y="195357"/>
                    <a:pt x="274241" y="216084"/>
                  </a:cubicBezTo>
                  <a:cubicBezTo>
                    <a:pt x="268641" y="234476"/>
                    <a:pt x="259335" y="251526"/>
                    <a:pt x="246905" y="266185"/>
                  </a:cubicBezTo>
                  <a:cubicBezTo>
                    <a:pt x="234560" y="280568"/>
                    <a:pt x="219035" y="291883"/>
                    <a:pt x="201566" y="299237"/>
                  </a:cubicBezTo>
                  <a:cubicBezTo>
                    <a:pt x="181496" y="307390"/>
                    <a:pt x="159979" y="311400"/>
                    <a:pt x="138320" y="311048"/>
                  </a:cubicBezTo>
                  <a:cubicBezTo>
                    <a:pt x="117517" y="311428"/>
                    <a:pt x="96838" y="307876"/>
                    <a:pt x="77360" y="300570"/>
                  </a:cubicBezTo>
                  <a:cubicBezTo>
                    <a:pt x="60681" y="294170"/>
                    <a:pt x="45803" y="283806"/>
                    <a:pt x="34021" y="270376"/>
                  </a:cubicBezTo>
                  <a:cubicBezTo>
                    <a:pt x="21962" y="256364"/>
                    <a:pt x="13123" y="239877"/>
                    <a:pt x="8113" y="222084"/>
                  </a:cubicBezTo>
                  <a:cubicBezTo>
                    <a:pt x="2160" y="201186"/>
                    <a:pt x="-698" y="179517"/>
                    <a:pt x="-365" y="157790"/>
                  </a:cubicBezTo>
                  <a:cubicBezTo>
                    <a:pt x="-555" y="136226"/>
                    <a:pt x="2455" y="114747"/>
                    <a:pt x="8589" y="94068"/>
                  </a:cubicBezTo>
                  <a:cubicBezTo>
                    <a:pt x="14018" y="75590"/>
                    <a:pt x="23267" y="58454"/>
                    <a:pt x="35735" y="43776"/>
                  </a:cubicBezTo>
                  <a:cubicBezTo>
                    <a:pt x="48013" y="29432"/>
                    <a:pt x="63520" y="18202"/>
                    <a:pt x="80979" y="11010"/>
                  </a:cubicBezTo>
                  <a:cubicBezTo>
                    <a:pt x="101048" y="2761"/>
                    <a:pt x="122622" y="-1229"/>
                    <a:pt x="144320" y="-705"/>
                  </a:cubicBezTo>
                  <a:cubicBezTo>
                    <a:pt x="165094" y="-1220"/>
                    <a:pt x="185764" y="2304"/>
                    <a:pt x="205185" y="9677"/>
                  </a:cubicBezTo>
                  <a:cubicBezTo>
                    <a:pt x="221892" y="16135"/>
                    <a:pt x="236789" y="26527"/>
                    <a:pt x="248619" y="39966"/>
                  </a:cubicBezTo>
                  <a:cubicBezTo>
                    <a:pt x="260954" y="54168"/>
                    <a:pt x="269993" y="70922"/>
                    <a:pt x="275099" y="89020"/>
                  </a:cubicBezTo>
                  <a:cubicBezTo>
                    <a:pt x="281090" y="109784"/>
                    <a:pt x="284004" y="131320"/>
                    <a:pt x="283766" y="152933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1789BD3-8964-361B-349D-DB21C4D7092F}"/>
                </a:ext>
              </a:extLst>
            </p:cNvPr>
            <p:cNvSpPr/>
            <p:nvPr/>
          </p:nvSpPr>
          <p:spPr>
            <a:xfrm>
              <a:off x="11692414" y="6356350"/>
              <a:ext cx="131920" cy="31484"/>
            </a:xfrm>
            <a:custGeom>
              <a:avLst/>
              <a:gdLst>
                <a:gd name="connsiteX0" fmla="*/ 10563 w 185181"/>
                <a:gd name="connsiteY0" fmla="*/ 43442 h 44196"/>
                <a:gd name="connsiteX1" fmla="*/ -390 w 185181"/>
                <a:gd name="connsiteY1" fmla="*/ 21343 h 44196"/>
                <a:gd name="connsiteX2" fmla="*/ 10563 w 185181"/>
                <a:gd name="connsiteY2" fmla="*/ -755 h 44196"/>
                <a:gd name="connsiteX3" fmla="*/ 173727 w 185181"/>
                <a:gd name="connsiteY3" fmla="*/ -755 h 44196"/>
                <a:gd name="connsiteX4" fmla="*/ 184776 w 185181"/>
                <a:gd name="connsiteY4" fmla="*/ 21343 h 44196"/>
                <a:gd name="connsiteX5" fmla="*/ 173727 w 185181"/>
                <a:gd name="connsiteY5" fmla="*/ 43442 h 44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181" h="44196">
                  <a:moveTo>
                    <a:pt x="10563" y="43442"/>
                  </a:moveTo>
                  <a:cubicBezTo>
                    <a:pt x="-581" y="43442"/>
                    <a:pt x="-390" y="27725"/>
                    <a:pt x="-390" y="21343"/>
                  </a:cubicBezTo>
                  <a:cubicBezTo>
                    <a:pt x="-390" y="14962"/>
                    <a:pt x="-390" y="-755"/>
                    <a:pt x="10563" y="-755"/>
                  </a:cubicBezTo>
                  <a:lnTo>
                    <a:pt x="173727" y="-755"/>
                  </a:lnTo>
                  <a:cubicBezTo>
                    <a:pt x="184871" y="-755"/>
                    <a:pt x="184871" y="14485"/>
                    <a:pt x="184776" y="21343"/>
                  </a:cubicBezTo>
                  <a:cubicBezTo>
                    <a:pt x="184680" y="28201"/>
                    <a:pt x="184776" y="43537"/>
                    <a:pt x="173727" y="434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4773CA4-EC6A-5957-1505-114E78040010}"/>
              </a:ext>
            </a:extLst>
          </p:cNvPr>
          <p:cNvGrpSpPr/>
          <p:nvPr/>
        </p:nvGrpSpPr>
        <p:grpSpPr>
          <a:xfrm>
            <a:off x="334963" y="6350907"/>
            <a:ext cx="915988" cy="306867"/>
            <a:chOff x="334963" y="6299027"/>
            <a:chExt cx="915988" cy="306867"/>
          </a:xfrm>
          <a:solidFill>
            <a:schemeClr val="bg1"/>
          </a:solidFill>
        </p:grpSpPr>
        <p:grpSp>
          <p:nvGrpSpPr>
            <p:cNvPr id="11" name="Graphic 3">
              <a:extLst>
                <a:ext uri="{FF2B5EF4-FFF2-40B4-BE49-F238E27FC236}">
                  <a16:creationId xmlns:a16="http://schemas.microsoft.com/office/drawing/2014/main" id="{6BC18D7F-988F-8E0A-CD97-7BAC50134958}"/>
                </a:ext>
              </a:extLst>
            </p:cNvPr>
            <p:cNvGrpSpPr/>
            <p:nvPr userDrawn="1"/>
          </p:nvGrpSpPr>
          <p:grpSpPr>
            <a:xfrm>
              <a:off x="336353" y="6437369"/>
              <a:ext cx="914598" cy="168525"/>
              <a:chOff x="3727377" y="4599668"/>
              <a:chExt cx="4292683" cy="790973"/>
            </a:xfrm>
            <a:grpFill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2F19068-9CEB-1B29-39F8-D2D1863D29D7}"/>
                  </a:ext>
                </a:extLst>
              </p:cNvPr>
              <p:cNvSpPr/>
              <p:nvPr/>
            </p:nvSpPr>
            <p:spPr>
              <a:xfrm>
                <a:off x="3727377" y="4609606"/>
                <a:ext cx="596280" cy="780920"/>
              </a:xfrm>
              <a:custGeom>
                <a:avLst/>
                <a:gdLst>
                  <a:gd name="csX0" fmla="*/ 202482 w 596280"/>
                  <a:gd name="csY0" fmla="*/ 668609 h 780920"/>
                  <a:gd name="csX1" fmla="*/ 311493 w 596280"/>
                  <a:gd name="csY1" fmla="*/ 744238 h 780920"/>
                  <a:gd name="csX2" fmla="*/ 377146 w 596280"/>
                  <a:gd name="csY2" fmla="*/ 744238 h 780920"/>
                  <a:gd name="csX3" fmla="*/ 568462 w 596280"/>
                  <a:gd name="csY3" fmla="*/ 564011 h 780920"/>
                  <a:gd name="csX4" fmla="*/ 596281 w 596280"/>
                  <a:gd name="csY4" fmla="*/ 564011 h 780920"/>
                  <a:gd name="csX5" fmla="*/ 560673 w 596280"/>
                  <a:gd name="csY5" fmla="*/ 780920 h 780920"/>
                  <a:gd name="csX6" fmla="*/ 0 w 596280"/>
                  <a:gd name="csY6" fmla="*/ 780920 h 780920"/>
                  <a:gd name="csX7" fmla="*/ 0 w 596280"/>
                  <a:gd name="csY7" fmla="*/ 750876 h 780920"/>
                  <a:gd name="csX8" fmla="*/ 97884 w 596280"/>
                  <a:gd name="csY8" fmla="*/ 671909 h 780920"/>
                  <a:gd name="csX9" fmla="*/ 97884 w 596280"/>
                  <a:gd name="csY9" fmla="*/ 109011 h 780920"/>
                  <a:gd name="csX10" fmla="*/ 0 w 596280"/>
                  <a:gd name="csY10" fmla="*/ 30044 h 780920"/>
                  <a:gd name="csX11" fmla="*/ 0 w 596280"/>
                  <a:gd name="csY11" fmla="*/ 0 h 780920"/>
                  <a:gd name="csX12" fmla="*/ 300366 w 596280"/>
                  <a:gd name="csY12" fmla="*/ 0 h 780920"/>
                  <a:gd name="csX13" fmla="*/ 300366 w 596280"/>
                  <a:gd name="csY13" fmla="*/ 30044 h 780920"/>
                  <a:gd name="csX14" fmla="*/ 202482 w 596280"/>
                  <a:gd name="csY14" fmla="*/ 109011 h 780920"/>
                  <a:gd name="csX15" fmla="*/ 202482 w 596280"/>
                  <a:gd name="csY15" fmla="*/ 668571 h 7809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</a:cxnLst>
                <a:rect l="l" t="t" r="r" b="b"/>
                <a:pathLst>
                  <a:path w="596280" h="780920">
                    <a:moveTo>
                      <a:pt x="202482" y="668609"/>
                    </a:moveTo>
                    <a:cubicBezTo>
                      <a:pt x="202482" y="728659"/>
                      <a:pt x="234752" y="744238"/>
                      <a:pt x="311493" y="744238"/>
                    </a:cubicBezTo>
                    <a:lnTo>
                      <a:pt x="377146" y="744238"/>
                    </a:lnTo>
                    <a:cubicBezTo>
                      <a:pt x="471691" y="744238"/>
                      <a:pt x="508412" y="679698"/>
                      <a:pt x="568462" y="564011"/>
                    </a:cubicBezTo>
                    <a:lnTo>
                      <a:pt x="596281" y="564011"/>
                    </a:lnTo>
                    <a:lnTo>
                      <a:pt x="560673" y="780920"/>
                    </a:lnTo>
                    <a:lnTo>
                      <a:pt x="0" y="780920"/>
                    </a:lnTo>
                    <a:lnTo>
                      <a:pt x="0" y="750876"/>
                    </a:lnTo>
                    <a:cubicBezTo>
                      <a:pt x="82305" y="740861"/>
                      <a:pt x="97884" y="735298"/>
                      <a:pt x="97884" y="671909"/>
                    </a:cubicBezTo>
                    <a:lnTo>
                      <a:pt x="97884" y="109011"/>
                    </a:lnTo>
                    <a:cubicBezTo>
                      <a:pt x="97884" y="45584"/>
                      <a:pt x="82305" y="40059"/>
                      <a:pt x="0" y="30044"/>
                    </a:cubicBezTo>
                    <a:lnTo>
                      <a:pt x="0" y="0"/>
                    </a:lnTo>
                    <a:lnTo>
                      <a:pt x="300366" y="0"/>
                    </a:lnTo>
                    <a:lnTo>
                      <a:pt x="300366" y="30044"/>
                    </a:lnTo>
                    <a:cubicBezTo>
                      <a:pt x="218061" y="40059"/>
                      <a:pt x="202482" y="45623"/>
                      <a:pt x="202482" y="109011"/>
                    </a:cubicBezTo>
                    <a:lnTo>
                      <a:pt x="202482" y="668571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l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7517877-964B-BBA4-9043-DBC1099BBD18}"/>
                  </a:ext>
                </a:extLst>
              </p:cNvPr>
              <p:cNvSpPr/>
              <p:nvPr/>
            </p:nvSpPr>
            <p:spPr>
              <a:xfrm>
                <a:off x="4374729" y="4609644"/>
                <a:ext cx="627437" cy="780958"/>
              </a:xfrm>
              <a:custGeom>
                <a:avLst/>
                <a:gdLst>
                  <a:gd name="csX0" fmla="*/ 77 w 627437"/>
                  <a:gd name="csY0" fmla="*/ 750876 h 780958"/>
                  <a:gd name="csX1" fmla="*/ 97960 w 627437"/>
                  <a:gd name="csY1" fmla="*/ 671909 h 780958"/>
                  <a:gd name="csX2" fmla="*/ 97960 w 627437"/>
                  <a:gd name="csY2" fmla="*/ 109011 h 780958"/>
                  <a:gd name="csX3" fmla="*/ 77 w 627437"/>
                  <a:gd name="csY3" fmla="*/ 30044 h 780958"/>
                  <a:gd name="csX4" fmla="*/ 77 w 627437"/>
                  <a:gd name="csY4" fmla="*/ 0 h 780958"/>
                  <a:gd name="csX5" fmla="*/ 580779 w 627437"/>
                  <a:gd name="csY5" fmla="*/ 0 h 780958"/>
                  <a:gd name="csX6" fmla="*/ 586343 w 627437"/>
                  <a:gd name="csY6" fmla="*/ 185791 h 780958"/>
                  <a:gd name="csX7" fmla="*/ 564088 w 627437"/>
                  <a:gd name="csY7" fmla="*/ 185791 h 780958"/>
                  <a:gd name="csX8" fmla="*/ 401665 w 627437"/>
                  <a:gd name="csY8" fmla="*/ 36721 h 780958"/>
                  <a:gd name="csX9" fmla="*/ 202521 w 627437"/>
                  <a:gd name="csY9" fmla="*/ 36721 h 780958"/>
                  <a:gd name="csX10" fmla="*/ 202521 w 627437"/>
                  <a:gd name="csY10" fmla="*/ 359341 h 780958"/>
                  <a:gd name="csX11" fmla="*/ 379410 w 627437"/>
                  <a:gd name="csY11" fmla="*/ 359341 h 780958"/>
                  <a:gd name="csX12" fmla="*/ 458376 w 627437"/>
                  <a:gd name="csY12" fmla="*/ 259232 h 780958"/>
                  <a:gd name="csX13" fmla="*/ 488421 w 627437"/>
                  <a:gd name="csY13" fmla="*/ 259232 h 780958"/>
                  <a:gd name="csX14" fmla="*/ 488421 w 627437"/>
                  <a:gd name="csY14" fmla="*/ 496171 h 780958"/>
                  <a:gd name="csX15" fmla="*/ 458376 w 627437"/>
                  <a:gd name="csY15" fmla="*/ 496171 h 780958"/>
                  <a:gd name="csX16" fmla="*/ 379410 w 627437"/>
                  <a:gd name="csY16" fmla="*/ 396062 h 780958"/>
                  <a:gd name="csX17" fmla="*/ 202521 w 627437"/>
                  <a:gd name="csY17" fmla="*/ 396062 h 780958"/>
                  <a:gd name="csX18" fmla="*/ 202521 w 627437"/>
                  <a:gd name="csY18" fmla="*/ 668609 h 780958"/>
                  <a:gd name="csX19" fmla="*/ 311532 w 627437"/>
                  <a:gd name="csY19" fmla="*/ 744238 h 780958"/>
                  <a:gd name="csX20" fmla="*/ 413866 w 627437"/>
                  <a:gd name="csY20" fmla="*/ 744238 h 780958"/>
                  <a:gd name="csX21" fmla="*/ 600732 w 627437"/>
                  <a:gd name="csY21" fmla="*/ 580702 h 780958"/>
                  <a:gd name="csX22" fmla="*/ 627438 w 627437"/>
                  <a:gd name="csY22" fmla="*/ 580702 h 780958"/>
                  <a:gd name="csX23" fmla="*/ 594055 w 627437"/>
                  <a:gd name="csY23" fmla="*/ 780959 h 780958"/>
                  <a:gd name="csX24" fmla="*/ 0 w 627437"/>
                  <a:gd name="csY24" fmla="*/ 780959 h 780958"/>
                  <a:gd name="csX25" fmla="*/ 0 w 627437"/>
                  <a:gd name="csY25" fmla="*/ 750914 h 7809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627437" h="780958">
                    <a:moveTo>
                      <a:pt x="77" y="750876"/>
                    </a:moveTo>
                    <a:cubicBezTo>
                      <a:pt x="82382" y="740861"/>
                      <a:pt x="97960" y="735298"/>
                      <a:pt x="97960" y="671909"/>
                    </a:cubicBezTo>
                    <a:lnTo>
                      <a:pt x="97960" y="109011"/>
                    </a:lnTo>
                    <a:cubicBezTo>
                      <a:pt x="97960" y="45584"/>
                      <a:pt x="82382" y="40059"/>
                      <a:pt x="77" y="30044"/>
                    </a:cubicBezTo>
                    <a:lnTo>
                      <a:pt x="77" y="0"/>
                    </a:lnTo>
                    <a:lnTo>
                      <a:pt x="580779" y="0"/>
                    </a:lnTo>
                    <a:lnTo>
                      <a:pt x="586343" y="185791"/>
                    </a:lnTo>
                    <a:lnTo>
                      <a:pt x="564088" y="185791"/>
                    </a:lnTo>
                    <a:cubicBezTo>
                      <a:pt x="514014" y="66765"/>
                      <a:pt x="478406" y="36721"/>
                      <a:pt x="401665" y="36721"/>
                    </a:cubicBezTo>
                    <a:lnTo>
                      <a:pt x="202521" y="36721"/>
                    </a:lnTo>
                    <a:lnTo>
                      <a:pt x="202521" y="359341"/>
                    </a:lnTo>
                    <a:lnTo>
                      <a:pt x="379410" y="359341"/>
                    </a:lnTo>
                    <a:cubicBezTo>
                      <a:pt x="427258" y="359341"/>
                      <a:pt x="446136" y="325959"/>
                      <a:pt x="458376" y="259232"/>
                    </a:cubicBezTo>
                    <a:lnTo>
                      <a:pt x="488421" y="259232"/>
                    </a:lnTo>
                    <a:lnTo>
                      <a:pt x="488421" y="496171"/>
                    </a:lnTo>
                    <a:lnTo>
                      <a:pt x="458376" y="496171"/>
                    </a:lnTo>
                    <a:cubicBezTo>
                      <a:pt x="446136" y="429445"/>
                      <a:pt x="427219" y="396062"/>
                      <a:pt x="379410" y="396062"/>
                    </a:cubicBezTo>
                    <a:lnTo>
                      <a:pt x="202521" y="396062"/>
                    </a:lnTo>
                    <a:lnTo>
                      <a:pt x="202521" y="668609"/>
                    </a:lnTo>
                    <a:cubicBezTo>
                      <a:pt x="202521" y="728659"/>
                      <a:pt x="234790" y="744238"/>
                      <a:pt x="311532" y="744238"/>
                    </a:cubicBezTo>
                    <a:lnTo>
                      <a:pt x="413866" y="744238"/>
                    </a:lnTo>
                    <a:cubicBezTo>
                      <a:pt x="492833" y="744238"/>
                      <a:pt x="531780" y="697502"/>
                      <a:pt x="600732" y="580702"/>
                    </a:cubicBezTo>
                    <a:lnTo>
                      <a:pt x="627438" y="580702"/>
                    </a:lnTo>
                    <a:lnTo>
                      <a:pt x="594055" y="780959"/>
                    </a:lnTo>
                    <a:lnTo>
                      <a:pt x="0" y="780959"/>
                    </a:lnTo>
                    <a:lnTo>
                      <a:pt x="0" y="750914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l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6FF1F26-73DB-6376-2C0A-0C171D0A1C7A}"/>
                  </a:ext>
                </a:extLst>
              </p:cNvPr>
              <p:cNvSpPr/>
              <p:nvPr/>
            </p:nvSpPr>
            <p:spPr>
              <a:xfrm>
                <a:off x="5032172" y="4599668"/>
                <a:ext cx="763116" cy="790973"/>
              </a:xfrm>
              <a:custGeom>
                <a:avLst/>
                <a:gdLst>
                  <a:gd name="csX0" fmla="*/ 505074 w 763116"/>
                  <a:gd name="csY0" fmla="*/ 517237 h 790973"/>
                  <a:gd name="csX1" fmla="*/ 188016 w 763116"/>
                  <a:gd name="csY1" fmla="*/ 517237 h 790973"/>
                  <a:gd name="csX2" fmla="*/ 129041 w 763116"/>
                  <a:gd name="csY2" fmla="*/ 667420 h 790973"/>
                  <a:gd name="csX3" fmla="*/ 117913 w 763116"/>
                  <a:gd name="csY3" fmla="*/ 711930 h 790973"/>
                  <a:gd name="csX4" fmla="*/ 219135 w 763116"/>
                  <a:gd name="csY4" fmla="*/ 760891 h 790973"/>
                  <a:gd name="csX5" fmla="*/ 219135 w 763116"/>
                  <a:gd name="csY5" fmla="*/ 790935 h 790973"/>
                  <a:gd name="csX6" fmla="*/ 0 w 763116"/>
                  <a:gd name="csY6" fmla="*/ 790935 h 790973"/>
                  <a:gd name="csX7" fmla="*/ 0 w 763116"/>
                  <a:gd name="csY7" fmla="*/ 760891 h 790973"/>
                  <a:gd name="csX8" fmla="*/ 65614 w 763116"/>
                  <a:gd name="csY8" fmla="*/ 719719 h 790973"/>
                  <a:gd name="csX9" fmla="*/ 321470 w 763116"/>
                  <a:gd name="csY9" fmla="*/ 73403 h 790973"/>
                  <a:gd name="csX10" fmla="*/ 290313 w 763116"/>
                  <a:gd name="csY10" fmla="*/ 0 h 790973"/>
                  <a:gd name="csX11" fmla="*/ 401549 w 763116"/>
                  <a:gd name="csY11" fmla="*/ 0 h 790973"/>
                  <a:gd name="csX12" fmla="*/ 697464 w 763116"/>
                  <a:gd name="csY12" fmla="*/ 719757 h 790973"/>
                  <a:gd name="csX13" fmla="*/ 763117 w 763116"/>
                  <a:gd name="csY13" fmla="*/ 760929 h 790973"/>
                  <a:gd name="csX14" fmla="*/ 763117 w 763116"/>
                  <a:gd name="csY14" fmla="*/ 790973 h 790973"/>
                  <a:gd name="csX15" fmla="*/ 478329 w 763116"/>
                  <a:gd name="csY15" fmla="*/ 790973 h 790973"/>
                  <a:gd name="csX16" fmla="*/ 478329 w 763116"/>
                  <a:gd name="csY16" fmla="*/ 760929 h 790973"/>
                  <a:gd name="csX17" fmla="*/ 578438 w 763116"/>
                  <a:gd name="csY17" fmla="*/ 713081 h 790973"/>
                  <a:gd name="csX18" fmla="*/ 567311 w 763116"/>
                  <a:gd name="csY18" fmla="*/ 668571 h 790973"/>
                  <a:gd name="csX19" fmla="*/ 505035 w 763116"/>
                  <a:gd name="csY19" fmla="*/ 517275 h 790973"/>
                  <a:gd name="csX20" fmla="*/ 201369 w 763116"/>
                  <a:gd name="csY20" fmla="*/ 481629 h 790973"/>
                  <a:gd name="csX21" fmla="*/ 490608 w 763116"/>
                  <a:gd name="csY21" fmla="*/ 481629 h 790973"/>
                  <a:gd name="csX22" fmla="*/ 343763 w 763116"/>
                  <a:gd name="csY22" fmla="*/ 120100 h 790973"/>
                  <a:gd name="csX23" fmla="*/ 201369 w 763116"/>
                  <a:gd name="csY23" fmla="*/ 481629 h 79097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</a:cxnLst>
                <a:rect l="l" t="t" r="r" b="b"/>
                <a:pathLst>
                  <a:path w="763116" h="790973">
                    <a:moveTo>
                      <a:pt x="505074" y="517237"/>
                    </a:moveTo>
                    <a:lnTo>
                      <a:pt x="188016" y="517237"/>
                    </a:lnTo>
                    <a:lnTo>
                      <a:pt x="129041" y="667420"/>
                    </a:lnTo>
                    <a:cubicBezTo>
                      <a:pt x="122364" y="684111"/>
                      <a:pt x="117913" y="699690"/>
                      <a:pt x="117913" y="711930"/>
                    </a:cubicBezTo>
                    <a:cubicBezTo>
                      <a:pt x="117913" y="746425"/>
                      <a:pt x="143506" y="758665"/>
                      <a:pt x="219135" y="760891"/>
                    </a:cubicBezTo>
                    <a:lnTo>
                      <a:pt x="219135" y="790935"/>
                    </a:lnTo>
                    <a:lnTo>
                      <a:pt x="0" y="790935"/>
                    </a:lnTo>
                    <a:lnTo>
                      <a:pt x="0" y="760891"/>
                    </a:lnTo>
                    <a:cubicBezTo>
                      <a:pt x="31157" y="756440"/>
                      <a:pt x="54525" y="749763"/>
                      <a:pt x="65614" y="719719"/>
                    </a:cubicBezTo>
                    <a:lnTo>
                      <a:pt x="321470" y="73403"/>
                    </a:lnTo>
                    <a:lnTo>
                      <a:pt x="290313" y="0"/>
                    </a:lnTo>
                    <a:lnTo>
                      <a:pt x="401549" y="0"/>
                    </a:lnTo>
                    <a:lnTo>
                      <a:pt x="697464" y="719757"/>
                    </a:lnTo>
                    <a:cubicBezTo>
                      <a:pt x="709705" y="749802"/>
                      <a:pt x="733072" y="756478"/>
                      <a:pt x="763117" y="760929"/>
                    </a:cubicBezTo>
                    <a:lnTo>
                      <a:pt x="763117" y="790973"/>
                    </a:lnTo>
                    <a:lnTo>
                      <a:pt x="478329" y="790973"/>
                    </a:lnTo>
                    <a:lnTo>
                      <a:pt x="478329" y="760929"/>
                    </a:lnTo>
                    <a:cubicBezTo>
                      <a:pt x="552845" y="758704"/>
                      <a:pt x="578438" y="747576"/>
                      <a:pt x="578438" y="713081"/>
                    </a:cubicBezTo>
                    <a:cubicBezTo>
                      <a:pt x="578438" y="699728"/>
                      <a:pt x="573987" y="685262"/>
                      <a:pt x="567311" y="668571"/>
                    </a:cubicBezTo>
                    <a:lnTo>
                      <a:pt x="505035" y="517275"/>
                    </a:lnTo>
                    <a:close/>
                    <a:moveTo>
                      <a:pt x="201369" y="481629"/>
                    </a:moveTo>
                    <a:lnTo>
                      <a:pt x="490608" y="481629"/>
                    </a:lnTo>
                    <a:lnTo>
                      <a:pt x="343763" y="120100"/>
                    </a:lnTo>
                    <a:lnTo>
                      <a:pt x="201369" y="481629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l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347B25B-D540-A5DA-2157-129EC44BE4BF}"/>
                  </a:ext>
                </a:extLst>
              </p:cNvPr>
              <p:cNvSpPr/>
              <p:nvPr/>
            </p:nvSpPr>
            <p:spPr>
              <a:xfrm>
                <a:off x="5832010" y="4609644"/>
                <a:ext cx="718644" cy="780920"/>
              </a:xfrm>
              <a:custGeom>
                <a:avLst/>
                <a:gdLst>
                  <a:gd name="csX0" fmla="*/ 0 w 718644"/>
                  <a:gd name="csY0" fmla="*/ 780920 h 780920"/>
                  <a:gd name="csX1" fmla="*/ 0 w 718644"/>
                  <a:gd name="csY1" fmla="*/ 750876 h 780920"/>
                  <a:gd name="csX2" fmla="*/ 97884 w 718644"/>
                  <a:gd name="csY2" fmla="*/ 671909 h 780920"/>
                  <a:gd name="csX3" fmla="*/ 97884 w 718644"/>
                  <a:gd name="csY3" fmla="*/ 109011 h 780920"/>
                  <a:gd name="csX4" fmla="*/ 0 w 718644"/>
                  <a:gd name="csY4" fmla="*/ 30044 h 780920"/>
                  <a:gd name="csX5" fmla="*/ 0 w 718644"/>
                  <a:gd name="csY5" fmla="*/ 0 h 780920"/>
                  <a:gd name="csX6" fmla="*/ 315944 w 718644"/>
                  <a:gd name="csY6" fmla="*/ 0 h 780920"/>
                  <a:gd name="csX7" fmla="*/ 718645 w 718644"/>
                  <a:gd name="csY7" fmla="*/ 368205 h 780920"/>
                  <a:gd name="csX8" fmla="*/ 331523 w 718644"/>
                  <a:gd name="csY8" fmla="*/ 780920 h 780920"/>
                  <a:gd name="csX9" fmla="*/ 0 w 718644"/>
                  <a:gd name="csY9" fmla="*/ 780920 h 780920"/>
                  <a:gd name="csX10" fmla="*/ 202444 w 718644"/>
                  <a:gd name="csY10" fmla="*/ 36682 h 780920"/>
                  <a:gd name="csX11" fmla="*/ 202444 w 718644"/>
                  <a:gd name="csY11" fmla="*/ 665194 h 780920"/>
                  <a:gd name="csX12" fmla="*/ 301440 w 718644"/>
                  <a:gd name="csY12" fmla="*/ 744199 h 780920"/>
                  <a:gd name="csX13" fmla="*/ 331485 w 718644"/>
                  <a:gd name="csY13" fmla="*/ 744199 h 780920"/>
                  <a:gd name="csX14" fmla="*/ 602919 w 718644"/>
                  <a:gd name="csY14" fmla="*/ 393760 h 780920"/>
                  <a:gd name="csX15" fmla="*/ 295876 w 718644"/>
                  <a:gd name="csY15" fmla="*/ 36644 h 780920"/>
                  <a:gd name="csX16" fmla="*/ 202444 w 718644"/>
                  <a:gd name="csY16" fmla="*/ 36644 h 7809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</a:cxnLst>
                <a:rect l="l" t="t" r="r" b="b"/>
                <a:pathLst>
                  <a:path w="718644" h="780920">
                    <a:moveTo>
                      <a:pt x="0" y="780920"/>
                    </a:moveTo>
                    <a:lnTo>
                      <a:pt x="0" y="750876"/>
                    </a:lnTo>
                    <a:cubicBezTo>
                      <a:pt x="82305" y="740861"/>
                      <a:pt x="97884" y="735298"/>
                      <a:pt x="97884" y="671909"/>
                    </a:cubicBezTo>
                    <a:lnTo>
                      <a:pt x="97884" y="109011"/>
                    </a:lnTo>
                    <a:cubicBezTo>
                      <a:pt x="97884" y="45584"/>
                      <a:pt x="82305" y="40059"/>
                      <a:pt x="0" y="30044"/>
                    </a:cubicBezTo>
                    <a:lnTo>
                      <a:pt x="0" y="0"/>
                    </a:lnTo>
                    <a:lnTo>
                      <a:pt x="315944" y="0"/>
                    </a:lnTo>
                    <a:cubicBezTo>
                      <a:pt x="596281" y="0"/>
                      <a:pt x="718645" y="174663"/>
                      <a:pt x="718645" y="368205"/>
                    </a:cubicBezTo>
                    <a:cubicBezTo>
                      <a:pt x="718645" y="631850"/>
                      <a:pt x="542869" y="780920"/>
                      <a:pt x="331523" y="780920"/>
                    </a:cubicBezTo>
                    <a:lnTo>
                      <a:pt x="0" y="780920"/>
                    </a:lnTo>
                    <a:close/>
                    <a:moveTo>
                      <a:pt x="202444" y="36682"/>
                    </a:moveTo>
                    <a:lnTo>
                      <a:pt x="202444" y="665194"/>
                    </a:lnTo>
                    <a:cubicBezTo>
                      <a:pt x="202444" y="730847"/>
                      <a:pt x="232488" y="744199"/>
                      <a:pt x="301440" y="744199"/>
                    </a:cubicBezTo>
                    <a:lnTo>
                      <a:pt x="331485" y="744199"/>
                    </a:lnTo>
                    <a:cubicBezTo>
                      <a:pt x="487231" y="744199"/>
                      <a:pt x="602919" y="626286"/>
                      <a:pt x="602919" y="393760"/>
                    </a:cubicBezTo>
                    <a:cubicBezTo>
                      <a:pt x="602919" y="210195"/>
                      <a:pt x="522839" y="36644"/>
                      <a:pt x="295876" y="36644"/>
                    </a:cubicBezTo>
                    <a:lnTo>
                      <a:pt x="202444" y="36644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l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71C5A78-E95A-1E00-5499-BD57DA819F11}"/>
                  </a:ext>
                </a:extLst>
              </p:cNvPr>
              <p:cNvSpPr/>
              <p:nvPr/>
            </p:nvSpPr>
            <p:spPr>
              <a:xfrm>
                <a:off x="6618417" y="4609644"/>
                <a:ext cx="627437" cy="780958"/>
              </a:xfrm>
              <a:custGeom>
                <a:avLst/>
                <a:gdLst>
                  <a:gd name="csX0" fmla="*/ 38 w 627437"/>
                  <a:gd name="csY0" fmla="*/ 750876 h 780958"/>
                  <a:gd name="csX1" fmla="*/ 97922 w 627437"/>
                  <a:gd name="csY1" fmla="*/ 671909 h 780958"/>
                  <a:gd name="csX2" fmla="*/ 97922 w 627437"/>
                  <a:gd name="csY2" fmla="*/ 109011 h 780958"/>
                  <a:gd name="csX3" fmla="*/ 38 w 627437"/>
                  <a:gd name="csY3" fmla="*/ 30044 h 780958"/>
                  <a:gd name="csX4" fmla="*/ 38 w 627437"/>
                  <a:gd name="csY4" fmla="*/ 0 h 780958"/>
                  <a:gd name="csX5" fmla="*/ 580741 w 627437"/>
                  <a:gd name="csY5" fmla="*/ 0 h 780958"/>
                  <a:gd name="csX6" fmla="*/ 586304 w 627437"/>
                  <a:gd name="csY6" fmla="*/ 185791 h 780958"/>
                  <a:gd name="csX7" fmla="*/ 564049 w 627437"/>
                  <a:gd name="csY7" fmla="*/ 185791 h 780958"/>
                  <a:gd name="csX8" fmla="*/ 401626 w 627437"/>
                  <a:gd name="csY8" fmla="*/ 36721 h 780958"/>
                  <a:gd name="csX9" fmla="*/ 202482 w 627437"/>
                  <a:gd name="csY9" fmla="*/ 36721 h 780958"/>
                  <a:gd name="csX10" fmla="*/ 202482 w 627437"/>
                  <a:gd name="csY10" fmla="*/ 359341 h 780958"/>
                  <a:gd name="csX11" fmla="*/ 379371 w 627437"/>
                  <a:gd name="csY11" fmla="*/ 359341 h 780958"/>
                  <a:gd name="csX12" fmla="*/ 458338 w 627437"/>
                  <a:gd name="csY12" fmla="*/ 259232 h 780958"/>
                  <a:gd name="csX13" fmla="*/ 488382 w 627437"/>
                  <a:gd name="csY13" fmla="*/ 259232 h 780958"/>
                  <a:gd name="csX14" fmla="*/ 488382 w 627437"/>
                  <a:gd name="csY14" fmla="*/ 496171 h 780958"/>
                  <a:gd name="csX15" fmla="*/ 458338 w 627437"/>
                  <a:gd name="csY15" fmla="*/ 496171 h 780958"/>
                  <a:gd name="csX16" fmla="*/ 379371 w 627437"/>
                  <a:gd name="csY16" fmla="*/ 396062 h 780958"/>
                  <a:gd name="csX17" fmla="*/ 202482 w 627437"/>
                  <a:gd name="csY17" fmla="*/ 396062 h 780958"/>
                  <a:gd name="csX18" fmla="*/ 202482 w 627437"/>
                  <a:gd name="csY18" fmla="*/ 668609 h 780958"/>
                  <a:gd name="csX19" fmla="*/ 311493 w 627437"/>
                  <a:gd name="csY19" fmla="*/ 744238 h 780958"/>
                  <a:gd name="csX20" fmla="*/ 413828 w 627437"/>
                  <a:gd name="csY20" fmla="*/ 744238 h 780958"/>
                  <a:gd name="csX21" fmla="*/ 600732 w 627437"/>
                  <a:gd name="csY21" fmla="*/ 580702 h 780958"/>
                  <a:gd name="csX22" fmla="*/ 627438 w 627437"/>
                  <a:gd name="csY22" fmla="*/ 580702 h 780958"/>
                  <a:gd name="csX23" fmla="*/ 594055 w 627437"/>
                  <a:gd name="csY23" fmla="*/ 780959 h 780958"/>
                  <a:gd name="csX24" fmla="*/ 0 w 627437"/>
                  <a:gd name="csY24" fmla="*/ 780959 h 780958"/>
                  <a:gd name="csX25" fmla="*/ 0 w 627437"/>
                  <a:gd name="csY25" fmla="*/ 750914 h 78095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627437" h="780958">
                    <a:moveTo>
                      <a:pt x="38" y="750876"/>
                    </a:moveTo>
                    <a:cubicBezTo>
                      <a:pt x="82343" y="740861"/>
                      <a:pt x="97922" y="735298"/>
                      <a:pt x="97922" y="671909"/>
                    </a:cubicBezTo>
                    <a:lnTo>
                      <a:pt x="97922" y="109011"/>
                    </a:lnTo>
                    <a:cubicBezTo>
                      <a:pt x="97922" y="45584"/>
                      <a:pt x="82343" y="40059"/>
                      <a:pt x="38" y="30044"/>
                    </a:cubicBezTo>
                    <a:lnTo>
                      <a:pt x="38" y="0"/>
                    </a:lnTo>
                    <a:lnTo>
                      <a:pt x="580741" y="0"/>
                    </a:lnTo>
                    <a:lnTo>
                      <a:pt x="586304" y="185791"/>
                    </a:lnTo>
                    <a:lnTo>
                      <a:pt x="564049" y="185791"/>
                    </a:lnTo>
                    <a:cubicBezTo>
                      <a:pt x="513975" y="66765"/>
                      <a:pt x="478368" y="36721"/>
                      <a:pt x="401626" y="36721"/>
                    </a:cubicBezTo>
                    <a:lnTo>
                      <a:pt x="202482" y="36721"/>
                    </a:lnTo>
                    <a:lnTo>
                      <a:pt x="202482" y="359341"/>
                    </a:lnTo>
                    <a:lnTo>
                      <a:pt x="379371" y="359341"/>
                    </a:lnTo>
                    <a:cubicBezTo>
                      <a:pt x="427219" y="359341"/>
                      <a:pt x="446098" y="325959"/>
                      <a:pt x="458338" y="259232"/>
                    </a:cubicBezTo>
                    <a:lnTo>
                      <a:pt x="488382" y="259232"/>
                    </a:lnTo>
                    <a:lnTo>
                      <a:pt x="488382" y="496171"/>
                    </a:lnTo>
                    <a:lnTo>
                      <a:pt x="458338" y="496171"/>
                    </a:lnTo>
                    <a:cubicBezTo>
                      <a:pt x="446098" y="429445"/>
                      <a:pt x="427181" y="396062"/>
                      <a:pt x="379371" y="396062"/>
                    </a:cubicBezTo>
                    <a:lnTo>
                      <a:pt x="202482" y="396062"/>
                    </a:lnTo>
                    <a:lnTo>
                      <a:pt x="202482" y="668609"/>
                    </a:lnTo>
                    <a:cubicBezTo>
                      <a:pt x="202482" y="728659"/>
                      <a:pt x="234752" y="744238"/>
                      <a:pt x="311493" y="744238"/>
                    </a:cubicBezTo>
                    <a:lnTo>
                      <a:pt x="413828" y="744238"/>
                    </a:lnTo>
                    <a:cubicBezTo>
                      <a:pt x="492833" y="744238"/>
                      <a:pt x="531741" y="697502"/>
                      <a:pt x="600732" y="580702"/>
                    </a:cubicBezTo>
                    <a:lnTo>
                      <a:pt x="627438" y="580702"/>
                    </a:lnTo>
                    <a:lnTo>
                      <a:pt x="594055" y="780959"/>
                    </a:lnTo>
                    <a:lnTo>
                      <a:pt x="0" y="780959"/>
                    </a:lnTo>
                    <a:lnTo>
                      <a:pt x="0" y="750914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l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A33DD26-0322-B138-50FF-0322311CEDE4}"/>
                  </a:ext>
                </a:extLst>
              </p:cNvPr>
              <p:cNvSpPr/>
              <p:nvPr/>
            </p:nvSpPr>
            <p:spPr>
              <a:xfrm>
                <a:off x="7301416" y="4609644"/>
                <a:ext cx="718644" cy="780920"/>
              </a:xfrm>
              <a:custGeom>
                <a:avLst/>
                <a:gdLst>
                  <a:gd name="csX0" fmla="*/ 202482 w 718644"/>
                  <a:gd name="csY0" fmla="*/ 671909 h 780920"/>
                  <a:gd name="csX1" fmla="*/ 300366 w 718644"/>
                  <a:gd name="csY1" fmla="*/ 750876 h 780920"/>
                  <a:gd name="csX2" fmla="*/ 300366 w 718644"/>
                  <a:gd name="csY2" fmla="*/ 780920 h 780920"/>
                  <a:gd name="csX3" fmla="*/ 0 w 718644"/>
                  <a:gd name="csY3" fmla="*/ 780920 h 780920"/>
                  <a:gd name="csX4" fmla="*/ 0 w 718644"/>
                  <a:gd name="csY4" fmla="*/ 750876 h 780920"/>
                  <a:gd name="csX5" fmla="*/ 97883 w 718644"/>
                  <a:gd name="csY5" fmla="*/ 671909 h 780920"/>
                  <a:gd name="csX6" fmla="*/ 97883 w 718644"/>
                  <a:gd name="csY6" fmla="*/ 109011 h 780920"/>
                  <a:gd name="csX7" fmla="*/ 0 w 718644"/>
                  <a:gd name="csY7" fmla="*/ 30044 h 780920"/>
                  <a:gd name="csX8" fmla="*/ 0 w 718644"/>
                  <a:gd name="csY8" fmla="*/ 0 h 780920"/>
                  <a:gd name="csX9" fmla="*/ 298140 w 718644"/>
                  <a:gd name="csY9" fmla="*/ 0 h 780920"/>
                  <a:gd name="csX10" fmla="*/ 580702 w 718644"/>
                  <a:gd name="csY10" fmla="*/ 212458 h 780920"/>
                  <a:gd name="csX11" fmla="*/ 383784 w 718644"/>
                  <a:gd name="csY11" fmla="*/ 422730 h 780920"/>
                  <a:gd name="csX12" fmla="*/ 566236 w 718644"/>
                  <a:gd name="csY12" fmla="*/ 657443 h 780920"/>
                  <a:gd name="csX13" fmla="*/ 718645 w 718644"/>
                  <a:gd name="csY13" fmla="*/ 750876 h 780920"/>
                  <a:gd name="csX14" fmla="*/ 718645 w 718644"/>
                  <a:gd name="csY14" fmla="*/ 780920 h 780920"/>
                  <a:gd name="csX15" fmla="*/ 552883 w 718644"/>
                  <a:gd name="csY15" fmla="*/ 780920 h 780920"/>
                  <a:gd name="csX16" fmla="*/ 460564 w 718644"/>
                  <a:gd name="csY16" fmla="*/ 681924 h 780920"/>
                  <a:gd name="csX17" fmla="*/ 279223 w 718644"/>
                  <a:gd name="csY17" fmla="*/ 439421 h 780920"/>
                  <a:gd name="csX18" fmla="*/ 202444 w 718644"/>
                  <a:gd name="csY18" fmla="*/ 439421 h 780920"/>
                  <a:gd name="csX19" fmla="*/ 202444 w 718644"/>
                  <a:gd name="csY19" fmla="*/ 671909 h 780920"/>
                  <a:gd name="csX20" fmla="*/ 202482 w 718644"/>
                  <a:gd name="csY20" fmla="*/ 36682 h 780920"/>
                  <a:gd name="csX21" fmla="*/ 202482 w 718644"/>
                  <a:gd name="csY21" fmla="*/ 402662 h 780920"/>
                  <a:gd name="csX22" fmla="*/ 278111 w 718644"/>
                  <a:gd name="csY22" fmla="*/ 402662 h 780920"/>
                  <a:gd name="csX23" fmla="*/ 468353 w 718644"/>
                  <a:gd name="csY23" fmla="*/ 212420 h 780920"/>
                  <a:gd name="csX24" fmla="*/ 273660 w 718644"/>
                  <a:gd name="csY24" fmla="*/ 36644 h 780920"/>
                  <a:gd name="csX25" fmla="*/ 202482 w 718644"/>
                  <a:gd name="csY25" fmla="*/ 36644 h 7809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</a:cxnLst>
                <a:rect l="l" t="t" r="r" b="b"/>
                <a:pathLst>
                  <a:path w="718644" h="780920">
                    <a:moveTo>
                      <a:pt x="202482" y="671909"/>
                    </a:moveTo>
                    <a:cubicBezTo>
                      <a:pt x="202482" y="735336"/>
                      <a:pt x="218061" y="740861"/>
                      <a:pt x="300366" y="750876"/>
                    </a:cubicBezTo>
                    <a:lnTo>
                      <a:pt x="300366" y="780920"/>
                    </a:lnTo>
                    <a:lnTo>
                      <a:pt x="0" y="780920"/>
                    </a:lnTo>
                    <a:lnTo>
                      <a:pt x="0" y="750876"/>
                    </a:lnTo>
                    <a:cubicBezTo>
                      <a:pt x="82305" y="740861"/>
                      <a:pt x="97883" y="735298"/>
                      <a:pt x="97883" y="671909"/>
                    </a:cubicBezTo>
                    <a:lnTo>
                      <a:pt x="97883" y="109011"/>
                    </a:lnTo>
                    <a:cubicBezTo>
                      <a:pt x="97883" y="45584"/>
                      <a:pt x="82305" y="40059"/>
                      <a:pt x="0" y="30044"/>
                    </a:cubicBezTo>
                    <a:lnTo>
                      <a:pt x="0" y="0"/>
                    </a:lnTo>
                    <a:lnTo>
                      <a:pt x="298140" y="0"/>
                    </a:lnTo>
                    <a:cubicBezTo>
                      <a:pt x="487270" y="0"/>
                      <a:pt x="580702" y="88982"/>
                      <a:pt x="580702" y="212458"/>
                    </a:cubicBezTo>
                    <a:cubicBezTo>
                      <a:pt x="580702" y="342612"/>
                      <a:pt x="467240" y="407151"/>
                      <a:pt x="383784" y="422730"/>
                    </a:cubicBezTo>
                    <a:lnTo>
                      <a:pt x="566236" y="657443"/>
                    </a:lnTo>
                    <a:cubicBezTo>
                      <a:pt x="619610" y="726434"/>
                      <a:pt x="656331" y="749763"/>
                      <a:pt x="718645" y="750876"/>
                    </a:cubicBezTo>
                    <a:lnTo>
                      <a:pt x="718645" y="780920"/>
                    </a:lnTo>
                    <a:lnTo>
                      <a:pt x="552883" y="780920"/>
                    </a:lnTo>
                    <a:cubicBezTo>
                      <a:pt x="520613" y="758665"/>
                      <a:pt x="493908" y="726396"/>
                      <a:pt x="460564" y="681924"/>
                    </a:cubicBezTo>
                    <a:lnTo>
                      <a:pt x="279223" y="439421"/>
                    </a:lnTo>
                    <a:lnTo>
                      <a:pt x="202444" y="439421"/>
                    </a:lnTo>
                    <a:lnTo>
                      <a:pt x="202444" y="671909"/>
                    </a:lnTo>
                    <a:close/>
                    <a:moveTo>
                      <a:pt x="202482" y="36682"/>
                    </a:moveTo>
                    <a:lnTo>
                      <a:pt x="202482" y="402662"/>
                    </a:lnTo>
                    <a:lnTo>
                      <a:pt x="278111" y="402662"/>
                    </a:lnTo>
                    <a:cubicBezTo>
                      <a:pt x="409377" y="402662"/>
                      <a:pt x="468353" y="332597"/>
                      <a:pt x="468353" y="212420"/>
                    </a:cubicBezTo>
                    <a:cubicBezTo>
                      <a:pt x="468353" y="116762"/>
                      <a:pt x="408264" y="36644"/>
                      <a:pt x="273660" y="36644"/>
                    </a:cubicBezTo>
                    <a:lnTo>
                      <a:pt x="202482" y="36644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l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aphic 3">
              <a:extLst>
                <a:ext uri="{FF2B5EF4-FFF2-40B4-BE49-F238E27FC236}">
                  <a16:creationId xmlns:a16="http://schemas.microsoft.com/office/drawing/2014/main" id="{560183EF-23AF-0ED8-DA60-0A9D512499D5}"/>
                </a:ext>
              </a:extLst>
            </p:cNvPr>
            <p:cNvGrpSpPr/>
            <p:nvPr userDrawn="1"/>
          </p:nvGrpSpPr>
          <p:grpSpPr>
            <a:xfrm>
              <a:off x="334963" y="6299027"/>
              <a:ext cx="503579" cy="75736"/>
              <a:chOff x="3720854" y="3950359"/>
              <a:chExt cx="2363558" cy="355466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4685AA8B-220F-CA66-739A-765E72A60EE8}"/>
                  </a:ext>
                </a:extLst>
              </p:cNvPr>
              <p:cNvSpPr/>
              <p:nvPr/>
            </p:nvSpPr>
            <p:spPr>
              <a:xfrm>
                <a:off x="3720854" y="3955270"/>
                <a:ext cx="319973" cy="345528"/>
              </a:xfrm>
              <a:custGeom>
                <a:avLst/>
                <a:gdLst>
                  <a:gd name="csX0" fmla="*/ 99917 w 319973"/>
                  <a:gd name="csY0" fmla="*/ 297219 h 345528"/>
                  <a:gd name="csX1" fmla="*/ 98191 w 319973"/>
                  <a:gd name="csY1" fmla="*/ 314985 h 345528"/>
                  <a:gd name="csX2" fmla="*/ 103371 w 319973"/>
                  <a:gd name="csY2" fmla="*/ 324616 h 345528"/>
                  <a:gd name="csX3" fmla="*/ 115688 w 319973"/>
                  <a:gd name="csY3" fmla="*/ 329297 h 345528"/>
                  <a:gd name="csX4" fmla="*/ 135871 w 319973"/>
                  <a:gd name="csY4" fmla="*/ 332252 h 345528"/>
                  <a:gd name="csX5" fmla="*/ 132916 w 319973"/>
                  <a:gd name="csY5" fmla="*/ 345528 h 345528"/>
                  <a:gd name="csX6" fmla="*/ 0 w 319973"/>
                  <a:gd name="csY6" fmla="*/ 345528 h 345528"/>
                  <a:gd name="csX7" fmla="*/ 2955 w 319973"/>
                  <a:gd name="csY7" fmla="*/ 332252 h 345528"/>
                  <a:gd name="csX8" fmla="*/ 25593 w 319973"/>
                  <a:gd name="csY8" fmla="*/ 329067 h 345528"/>
                  <a:gd name="csX9" fmla="*/ 40097 w 319973"/>
                  <a:gd name="csY9" fmla="*/ 323657 h 345528"/>
                  <a:gd name="csX10" fmla="*/ 48462 w 319973"/>
                  <a:gd name="csY10" fmla="*/ 313796 h 345528"/>
                  <a:gd name="csX11" fmla="*/ 53642 w 319973"/>
                  <a:gd name="csY11" fmla="*/ 297296 h 345528"/>
                  <a:gd name="csX12" fmla="*/ 106786 w 319973"/>
                  <a:gd name="csY12" fmla="*/ 48232 h 345528"/>
                  <a:gd name="csX13" fmla="*/ 108512 w 319973"/>
                  <a:gd name="csY13" fmla="*/ 30505 h 345528"/>
                  <a:gd name="csX14" fmla="*/ 103332 w 319973"/>
                  <a:gd name="csY14" fmla="*/ 20912 h 345528"/>
                  <a:gd name="csX15" fmla="*/ 91015 w 319973"/>
                  <a:gd name="csY15" fmla="*/ 16231 h 345528"/>
                  <a:gd name="csX16" fmla="*/ 70832 w 319973"/>
                  <a:gd name="csY16" fmla="*/ 13276 h 345528"/>
                  <a:gd name="csX17" fmla="*/ 73787 w 319973"/>
                  <a:gd name="csY17" fmla="*/ 0 h 345528"/>
                  <a:gd name="csX18" fmla="*/ 205705 w 319973"/>
                  <a:gd name="csY18" fmla="*/ 0 h 345528"/>
                  <a:gd name="csX19" fmla="*/ 255165 w 319973"/>
                  <a:gd name="csY19" fmla="*/ 6638 h 345528"/>
                  <a:gd name="csX20" fmla="*/ 287397 w 319973"/>
                  <a:gd name="csY20" fmla="*/ 24557 h 345528"/>
                  <a:gd name="csX21" fmla="*/ 305124 w 319973"/>
                  <a:gd name="csY21" fmla="*/ 50573 h 345528"/>
                  <a:gd name="csX22" fmla="*/ 310534 w 319973"/>
                  <a:gd name="csY22" fmla="*/ 81001 h 345528"/>
                  <a:gd name="csX23" fmla="*/ 298985 w 319973"/>
                  <a:gd name="csY23" fmla="*/ 125511 h 345528"/>
                  <a:gd name="csX24" fmla="*/ 270936 w 319973"/>
                  <a:gd name="csY24" fmla="*/ 157243 h 345528"/>
                  <a:gd name="csX25" fmla="*/ 235750 w 319973"/>
                  <a:gd name="csY25" fmla="*/ 177426 h 345528"/>
                  <a:gd name="csX26" fmla="*/ 202789 w 319973"/>
                  <a:gd name="csY26" fmla="*/ 187249 h 345528"/>
                  <a:gd name="csX27" fmla="*/ 261381 w 319973"/>
                  <a:gd name="csY27" fmla="*/ 290735 h 345528"/>
                  <a:gd name="csX28" fmla="*/ 286744 w 319973"/>
                  <a:gd name="csY28" fmla="*/ 322352 h 345528"/>
                  <a:gd name="csX29" fmla="*/ 319973 w 319973"/>
                  <a:gd name="csY29" fmla="*/ 332213 h 345528"/>
                  <a:gd name="csX30" fmla="*/ 317518 w 319973"/>
                  <a:gd name="csY30" fmla="*/ 345490 h 345528"/>
                  <a:gd name="csX31" fmla="*/ 247146 w 319973"/>
                  <a:gd name="csY31" fmla="*/ 345490 h 345528"/>
                  <a:gd name="csX32" fmla="*/ 230646 w 319973"/>
                  <a:gd name="csY32" fmla="*/ 327225 h 345528"/>
                  <a:gd name="csX33" fmla="*/ 215145 w 319973"/>
                  <a:gd name="csY33" fmla="*/ 301555 h 345528"/>
                  <a:gd name="csX34" fmla="*/ 158049 w 319973"/>
                  <a:gd name="csY34" fmla="*/ 194386 h 345528"/>
                  <a:gd name="csX35" fmla="*/ 122134 w 319973"/>
                  <a:gd name="csY35" fmla="*/ 194386 h 345528"/>
                  <a:gd name="csX36" fmla="*/ 99994 w 319973"/>
                  <a:gd name="csY36" fmla="*/ 297143 h 345528"/>
                  <a:gd name="csX37" fmla="*/ 159967 w 319973"/>
                  <a:gd name="csY37" fmla="*/ 16308 h 345528"/>
                  <a:gd name="csX38" fmla="*/ 125511 w 319973"/>
                  <a:gd name="csY38" fmla="*/ 178232 h 345528"/>
                  <a:gd name="csX39" fmla="*/ 152600 w 319973"/>
                  <a:gd name="csY39" fmla="*/ 178232 h 345528"/>
                  <a:gd name="csX40" fmla="*/ 196650 w 319973"/>
                  <a:gd name="csY40" fmla="*/ 172093 h 345528"/>
                  <a:gd name="csX41" fmla="*/ 230877 w 319973"/>
                  <a:gd name="csY41" fmla="*/ 153636 h 345528"/>
                  <a:gd name="csX42" fmla="*/ 253016 w 319973"/>
                  <a:gd name="csY42" fmla="*/ 123630 h 345528"/>
                  <a:gd name="csX43" fmla="*/ 260882 w 319973"/>
                  <a:gd name="csY43" fmla="*/ 82267 h 345528"/>
                  <a:gd name="csX44" fmla="*/ 244652 w 319973"/>
                  <a:gd name="csY44" fmla="*/ 35032 h 345528"/>
                  <a:gd name="csX45" fmla="*/ 191508 w 319973"/>
                  <a:gd name="csY45" fmla="*/ 16308 h 345528"/>
                  <a:gd name="csX46" fmla="*/ 160006 w 319973"/>
                  <a:gd name="csY46" fmla="*/ 16308 h 3455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</a:cxnLst>
                <a:rect l="l" t="t" r="r" b="b"/>
                <a:pathLst>
                  <a:path w="319973" h="345528">
                    <a:moveTo>
                      <a:pt x="99917" y="297219"/>
                    </a:moveTo>
                    <a:cubicBezTo>
                      <a:pt x="98267" y="304778"/>
                      <a:pt x="97692" y="310726"/>
                      <a:pt x="98191" y="314985"/>
                    </a:cubicBezTo>
                    <a:cubicBezTo>
                      <a:pt x="98689" y="319283"/>
                      <a:pt x="100416" y="322467"/>
                      <a:pt x="103371" y="324616"/>
                    </a:cubicBezTo>
                    <a:cubicBezTo>
                      <a:pt x="106325" y="326765"/>
                      <a:pt x="110431" y="328338"/>
                      <a:pt x="115688" y="329297"/>
                    </a:cubicBezTo>
                    <a:cubicBezTo>
                      <a:pt x="120944" y="330295"/>
                      <a:pt x="127659" y="331254"/>
                      <a:pt x="135871" y="332252"/>
                    </a:cubicBezTo>
                    <a:lnTo>
                      <a:pt x="132916" y="345528"/>
                    </a:lnTo>
                    <a:lnTo>
                      <a:pt x="0" y="345528"/>
                    </a:lnTo>
                    <a:lnTo>
                      <a:pt x="2955" y="332252"/>
                    </a:lnTo>
                    <a:cubicBezTo>
                      <a:pt x="12164" y="331254"/>
                      <a:pt x="19684" y="330218"/>
                      <a:pt x="25593" y="329067"/>
                    </a:cubicBezTo>
                    <a:cubicBezTo>
                      <a:pt x="31502" y="327916"/>
                      <a:pt x="36337" y="326113"/>
                      <a:pt x="40097" y="323657"/>
                    </a:cubicBezTo>
                    <a:cubicBezTo>
                      <a:pt x="43858" y="321201"/>
                      <a:pt x="46659" y="317940"/>
                      <a:pt x="48462" y="313796"/>
                    </a:cubicBezTo>
                    <a:cubicBezTo>
                      <a:pt x="50266" y="309690"/>
                      <a:pt x="51992" y="304203"/>
                      <a:pt x="53642" y="297296"/>
                    </a:cubicBezTo>
                    <a:lnTo>
                      <a:pt x="106786" y="48232"/>
                    </a:lnTo>
                    <a:cubicBezTo>
                      <a:pt x="108436" y="40673"/>
                      <a:pt x="109011" y="34764"/>
                      <a:pt x="108512" y="30505"/>
                    </a:cubicBezTo>
                    <a:cubicBezTo>
                      <a:pt x="108014" y="26246"/>
                      <a:pt x="106287" y="23061"/>
                      <a:pt x="103332" y="20912"/>
                    </a:cubicBezTo>
                    <a:cubicBezTo>
                      <a:pt x="100378" y="18802"/>
                      <a:pt x="96272" y="17228"/>
                      <a:pt x="91015" y="16231"/>
                    </a:cubicBezTo>
                    <a:cubicBezTo>
                      <a:pt x="85759" y="15233"/>
                      <a:pt x="79044" y="14274"/>
                      <a:pt x="70832" y="13276"/>
                    </a:cubicBezTo>
                    <a:lnTo>
                      <a:pt x="73787" y="0"/>
                    </a:lnTo>
                    <a:lnTo>
                      <a:pt x="205705" y="0"/>
                    </a:lnTo>
                    <a:cubicBezTo>
                      <a:pt x="225390" y="0"/>
                      <a:pt x="241889" y="2226"/>
                      <a:pt x="255165" y="6638"/>
                    </a:cubicBezTo>
                    <a:cubicBezTo>
                      <a:pt x="268441" y="11051"/>
                      <a:pt x="279185" y="17037"/>
                      <a:pt x="287397" y="24557"/>
                    </a:cubicBezTo>
                    <a:cubicBezTo>
                      <a:pt x="295608" y="32078"/>
                      <a:pt x="301517" y="40750"/>
                      <a:pt x="305124" y="50573"/>
                    </a:cubicBezTo>
                    <a:cubicBezTo>
                      <a:pt x="308731" y="60395"/>
                      <a:pt x="310534" y="70525"/>
                      <a:pt x="310534" y="81001"/>
                    </a:cubicBezTo>
                    <a:cubicBezTo>
                      <a:pt x="310534" y="98076"/>
                      <a:pt x="306659" y="112887"/>
                      <a:pt x="298985" y="125511"/>
                    </a:cubicBezTo>
                    <a:cubicBezTo>
                      <a:pt x="291272" y="138134"/>
                      <a:pt x="281910" y="148725"/>
                      <a:pt x="270936" y="157243"/>
                    </a:cubicBezTo>
                    <a:cubicBezTo>
                      <a:pt x="259923" y="165761"/>
                      <a:pt x="248220" y="172476"/>
                      <a:pt x="235750" y="177426"/>
                    </a:cubicBezTo>
                    <a:cubicBezTo>
                      <a:pt x="223279" y="182338"/>
                      <a:pt x="212305" y="185637"/>
                      <a:pt x="202789" y="187249"/>
                    </a:cubicBezTo>
                    <a:lnTo>
                      <a:pt x="261381" y="290735"/>
                    </a:lnTo>
                    <a:cubicBezTo>
                      <a:pt x="269900" y="305546"/>
                      <a:pt x="278379" y="316098"/>
                      <a:pt x="286744" y="322352"/>
                    </a:cubicBezTo>
                    <a:cubicBezTo>
                      <a:pt x="295109" y="328607"/>
                      <a:pt x="306198" y="331906"/>
                      <a:pt x="319973" y="332213"/>
                    </a:cubicBezTo>
                    <a:lnTo>
                      <a:pt x="317518" y="345490"/>
                    </a:lnTo>
                    <a:lnTo>
                      <a:pt x="247146" y="345490"/>
                    </a:lnTo>
                    <a:cubicBezTo>
                      <a:pt x="240930" y="340540"/>
                      <a:pt x="235404" y="334477"/>
                      <a:pt x="230646" y="327225"/>
                    </a:cubicBezTo>
                    <a:cubicBezTo>
                      <a:pt x="225888" y="319973"/>
                      <a:pt x="220708" y="311417"/>
                      <a:pt x="215145" y="301555"/>
                    </a:cubicBezTo>
                    <a:lnTo>
                      <a:pt x="158049" y="194386"/>
                    </a:lnTo>
                    <a:lnTo>
                      <a:pt x="122134" y="194386"/>
                    </a:lnTo>
                    <a:lnTo>
                      <a:pt x="99994" y="297143"/>
                    </a:lnTo>
                    <a:close/>
                    <a:moveTo>
                      <a:pt x="159967" y="16308"/>
                    </a:moveTo>
                    <a:lnTo>
                      <a:pt x="125511" y="178232"/>
                    </a:lnTo>
                    <a:lnTo>
                      <a:pt x="152600" y="178232"/>
                    </a:lnTo>
                    <a:cubicBezTo>
                      <a:pt x="168678" y="178232"/>
                      <a:pt x="183374" y="176198"/>
                      <a:pt x="196650" y="172093"/>
                    </a:cubicBezTo>
                    <a:cubicBezTo>
                      <a:pt x="209926" y="167987"/>
                      <a:pt x="221322" y="161848"/>
                      <a:pt x="230877" y="153636"/>
                    </a:cubicBezTo>
                    <a:cubicBezTo>
                      <a:pt x="240392" y="145425"/>
                      <a:pt x="247760" y="135410"/>
                      <a:pt x="253016" y="123630"/>
                    </a:cubicBezTo>
                    <a:cubicBezTo>
                      <a:pt x="258273" y="111812"/>
                      <a:pt x="260882" y="98037"/>
                      <a:pt x="260882" y="82267"/>
                    </a:cubicBezTo>
                    <a:cubicBezTo>
                      <a:pt x="260882" y="63235"/>
                      <a:pt x="255472" y="47503"/>
                      <a:pt x="244652" y="35032"/>
                    </a:cubicBezTo>
                    <a:cubicBezTo>
                      <a:pt x="233831" y="22562"/>
                      <a:pt x="216104" y="16308"/>
                      <a:pt x="191508" y="16308"/>
                    </a:cubicBezTo>
                    <a:lnTo>
                      <a:pt x="160006" y="16308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l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5DDEF959-7087-120B-CA99-412DCDB4426D}"/>
                  </a:ext>
                </a:extLst>
              </p:cNvPr>
              <p:cNvSpPr/>
              <p:nvPr/>
            </p:nvSpPr>
            <p:spPr>
              <a:xfrm>
                <a:off x="4200295" y="3955347"/>
                <a:ext cx="206626" cy="345528"/>
              </a:xfrm>
              <a:custGeom>
                <a:avLst/>
                <a:gdLst>
                  <a:gd name="csX0" fmla="*/ 106747 w 206626"/>
                  <a:gd name="csY0" fmla="*/ 48232 h 345528"/>
                  <a:gd name="csX1" fmla="*/ 108474 w 206626"/>
                  <a:gd name="csY1" fmla="*/ 30505 h 345528"/>
                  <a:gd name="csX2" fmla="*/ 103294 w 206626"/>
                  <a:gd name="csY2" fmla="*/ 20912 h 345528"/>
                  <a:gd name="csX3" fmla="*/ 90977 w 206626"/>
                  <a:gd name="csY3" fmla="*/ 16231 h 345528"/>
                  <a:gd name="csX4" fmla="*/ 70794 w 206626"/>
                  <a:gd name="csY4" fmla="*/ 13276 h 345528"/>
                  <a:gd name="csX5" fmla="*/ 73748 w 206626"/>
                  <a:gd name="csY5" fmla="*/ 0 h 345528"/>
                  <a:gd name="csX6" fmla="*/ 206626 w 206626"/>
                  <a:gd name="csY6" fmla="*/ 0 h 345528"/>
                  <a:gd name="csX7" fmla="*/ 203672 w 206626"/>
                  <a:gd name="csY7" fmla="*/ 13276 h 345528"/>
                  <a:gd name="csX8" fmla="*/ 180803 w 206626"/>
                  <a:gd name="csY8" fmla="*/ 16461 h 345528"/>
                  <a:gd name="csX9" fmla="*/ 166529 w 206626"/>
                  <a:gd name="csY9" fmla="*/ 21871 h 345528"/>
                  <a:gd name="csX10" fmla="*/ 157934 w 206626"/>
                  <a:gd name="csY10" fmla="*/ 31733 h 345528"/>
                  <a:gd name="csX11" fmla="*/ 153022 w 206626"/>
                  <a:gd name="csY11" fmla="*/ 48232 h 345528"/>
                  <a:gd name="csX12" fmla="*/ 99879 w 206626"/>
                  <a:gd name="csY12" fmla="*/ 297296 h 345528"/>
                  <a:gd name="csX13" fmla="*/ 98152 w 206626"/>
                  <a:gd name="csY13" fmla="*/ 315023 h 345528"/>
                  <a:gd name="csX14" fmla="*/ 103332 w 206626"/>
                  <a:gd name="csY14" fmla="*/ 324616 h 345528"/>
                  <a:gd name="csX15" fmla="*/ 115649 w 206626"/>
                  <a:gd name="csY15" fmla="*/ 329297 h 345528"/>
                  <a:gd name="csX16" fmla="*/ 135832 w 206626"/>
                  <a:gd name="csY16" fmla="*/ 332252 h 345528"/>
                  <a:gd name="csX17" fmla="*/ 132878 w 206626"/>
                  <a:gd name="csY17" fmla="*/ 345528 h 345528"/>
                  <a:gd name="csX18" fmla="*/ 0 w 206626"/>
                  <a:gd name="csY18" fmla="*/ 345528 h 345528"/>
                  <a:gd name="csX19" fmla="*/ 2955 w 206626"/>
                  <a:gd name="csY19" fmla="*/ 332252 h 345528"/>
                  <a:gd name="csX20" fmla="*/ 25593 w 206626"/>
                  <a:gd name="csY20" fmla="*/ 329067 h 345528"/>
                  <a:gd name="csX21" fmla="*/ 40097 w 206626"/>
                  <a:gd name="csY21" fmla="*/ 323657 h 345528"/>
                  <a:gd name="csX22" fmla="*/ 48462 w 206626"/>
                  <a:gd name="csY22" fmla="*/ 313796 h 345528"/>
                  <a:gd name="csX23" fmla="*/ 53642 w 206626"/>
                  <a:gd name="csY23" fmla="*/ 297296 h 345528"/>
                  <a:gd name="csX24" fmla="*/ 106786 w 206626"/>
                  <a:gd name="csY24" fmla="*/ 48232 h 3455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</a:cxnLst>
                <a:rect l="l" t="t" r="r" b="b"/>
                <a:pathLst>
                  <a:path w="206626" h="345528">
                    <a:moveTo>
                      <a:pt x="106747" y="48232"/>
                    </a:moveTo>
                    <a:cubicBezTo>
                      <a:pt x="108397" y="40673"/>
                      <a:pt x="108973" y="34764"/>
                      <a:pt x="108474" y="30505"/>
                    </a:cubicBezTo>
                    <a:cubicBezTo>
                      <a:pt x="107975" y="26246"/>
                      <a:pt x="106248" y="23061"/>
                      <a:pt x="103294" y="20912"/>
                    </a:cubicBezTo>
                    <a:cubicBezTo>
                      <a:pt x="100339" y="18802"/>
                      <a:pt x="96234" y="17228"/>
                      <a:pt x="90977" y="16231"/>
                    </a:cubicBezTo>
                    <a:cubicBezTo>
                      <a:pt x="85720" y="15233"/>
                      <a:pt x="79005" y="14274"/>
                      <a:pt x="70794" y="13276"/>
                    </a:cubicBezTo>
                    <a:lnTo>
                      <a:pt x="73748" y="0"/>
                    </a:lnTo>
                    <a:lnTo>
                      <a:pt x="206626" y="0"/>
                    </a:lnTo>
                    <a:lnTo>
                      <a:pt x="203672" y="13276"/>
                    </a:lnTo>
                    <a:cubicBezTo>
                      <a:pt x="194156" y="14274"/>
                      <a:pt x="186520" y="15310"/>
                      <a:pt x="180803" y="16461"/>
                    </a:cubicBezTo>
                    <a:cubicBezTo>
                      <a:pt x="175047" y="17612"/>
                      <a:pt x="170289" y="19416"/>
                      <a:pt x="166529" y="21871"/>
                    </a:cubicBezTo>
                    <a:cubicBezTo>
                      <a:pt x="162769" y="24327"/>
                      <a:pt x="159891" y="27627"/>
                      <a:pt x="157934" y="31733"/>
                    </a:cubicBezTo>
                    <a:cubicBezTo>
                      <a:pt x="155977" y="35838"/>
                      <a:pt x="154327" y="41325"/>
                      <a:pt x="153022" y="48232"/>
                    </a:cubicBezTo>
                    <a:lnTo>
                      <a:pt x="99879" y="297296"/>
                    </a:lnTo>
                    <a:cubicBezTo>
                      <a:pt x="98229" y="304855"/>
                      <a:pt x="97653" y="310764"/>
                      <a:pt x="98152" y="315023"/>
                    </a:cubicBezTo>
                    <a:cubicBezTo>
                      <a:pt x="98651" y="319282"/>
                      <a:pt x="100378" y="322506"/>
                      <a:pt x="103332" y="324616"/>
                    </a:cubicBezTo>
                    <a:cubicBezTo>
                      <a:pt x="106287" y="326765"/>
                      <a:pt x="110393" y="328300"/>
                      <a:pt x="115649" y="329297"/>
                    </a:cubicBezTo>
                    <a:cubicBezTo>
                      <a:pt x="120906" y="330295"/>
                      <a:pt x="127621" y="331254"/>
                      <a:pt x="135832" y="332252"/>
                    </a:cubicBezTo>
                    <a:lnTo>
                      <a:pt x="132878" y="345528"/>
                    </a:lnTo>
                    <a:lnTo>
                      <a:pt x="0" y="345528"/>
                    </a:lnTo>
                    <a:lnTo>
                      <a:pt x="2955" y="332252"/>
                    </a:lnTo>
                    <a:cubicBezTo>
                      <a:pt x="12164" y="331254"/>
                      <a:pt x="19684" y="330218"/>
                      <a:pt x="25593" y="329067"/>
                    </a:cubicBezTo>
                    <a:cubicBezTo>
                      <a:pt x="31502" y="327916"/>
                      <a:pt x="36337" y="326113"/>
                      <a:pt x="40097" y="323657"/>
                    </a:cubicBezTo>
                    <a:cubicBezTo>
                      <a:pt x="43858" y="321201"/>
                      <a:pt x="46659" y="317940"/>
                      <a:pt x="48462" y="313796"/>
                    </a:cubicBezTo>
                    <a:cubicBezTo>
                      <a:pt x="50266" y="309690"/>
                      <a:pt x="51992" y="304203"/>
                      <a:pt x="53642" y="297296"/>
                    </a:cubicBezTo>
                    <a:lnTo>
                      <a:pt x="106786" y="48232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l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CAF7FC7E-9C3E-1B31-E985-2E16C745DDEE}"/>
                  </a:ext>
                </a:extLst>
              </p:cNvPr>
              <p:cNvSpPr/>
              <p:nvPr/>
            </p:nvSpPr>
            <p:spPr>
              <a:xfrm>
                <a:off x="4526101" y="3950474"/>
                <a:ext cx="257889" cy="355350"/>
              </a:xfrm>
              <a:custGeom>
                <a:avLst/>
                <a:gdLst>
                  <a:gd name="csX0" fmla="*/ 230838 w 257889"/>
                  <a:gd name="csY0" fmla="*/ 248028 h 355350"/>
                  <a:gd name="csX1" fmla="*/ 220248 w 257889"/>
                  <a:gd name="csY1" fmla="*/ 293574 h 355350"/>
                  <a:gd name="csX2" fmla="*/ 192199 w 257889"/>
                  <a:gd name="csY2" fmla="*/ 327302 h 355350"/>
                  <a:gd name="csX3" fmla="*/ 152332 w 257889"/>
                  <a:gd name="csY3" fmla="*/ 348214 h 355350"/>
                  <a:gd name="csX4" fmla="*/ 105826 w 257889"/>
                  <a:gd name="csY4" fmla="*/ 355351 h 355350"/>
                  <a:gd name="csX5" fmla="*/ 69643 w 257889"/>
                  <a:gd name="csY5" fmla="*/ 352166 h 355350"/>
                  <a:gd name="csX6" fmla="*/ 39599 w 257889"/>
                  <a:gd name="csY6" fmla="*/ 343801 h 355350"/>
                  <a:gd name="csX7" fmla="*/ 16231 w 257889"/>
                  <a:gd name="csY7" fmla="*/ 332213 h 355350"/>
                  <a:gd name="csX8" fmla="*/ 0 w 257889"/>
                  <a:gd name="csY8" fmla="*/ 319896 h 355350"/>
                  <a:gd name="csX9" fmla="*/ 12777 w 257889"/>
                  <a:gd name="csY9" fmla="*/ 237706 h 355350"/>
                  <a:gd name="csX10" fmla="*/ 25593 w 257889"/>
                  <a:gd name="csY10" fmla="*/ 237706 h 355350"/>
                  <a:gd name="csX11" fmla="*/ 108781 w 257889"/>
                  <a:gd name="csY11" fmla="*/ 339120 h 355350"/>
                  <a:gd name="csX12" fmla="*/ 164649 w 257889"/>
                  <a:gd name="csY12" fmla="*/ 319973 h 355350"/>
                  <a:gd name="csX13" fmla="*/ 185561 w 257889"/>
                  <a:gd name="csY13" fmla="*/ 266983 h 355350"/>
                  <a:gd name="csX14" fmla="*/ 181877 w 257889"/>
                  <a:gd name="csY14" fmla="*/ 242695 h 355350"/>
                  <a:gd name="csX15" fmla="*/ 170059 w 257889"/>
                  <a:gd name="csY15" fmla="*/ 223317 h 355350"/>
                  <a:gd name="csX16" fmla="*/ 149147 w 257889"/>
                  <a:gd name="csY16" fmla="*/ 206396 h 355350"/>
                  <a:gd name="csX17" fmla="*/ 117645 w 257889"/>
                  <a:gd name="csY17" fmla="*/ 189474 h 355350"/>
                  <a:gd name="csX18" fmla="*/ 66688 w 257889"/>
                  <a:gd name="csY18" fmla="*/ 152562 h 355350"/>
                  <a:gd name="csX19" fmla="*/ 49230 w 257889"/>
                  <a:gd name="csY19" fmla="*/ 100877 h 355350"/>
                  <a:gd name="csX20" fmla="*/ 57364 w 257889"/>
                  <a:gd name="csY20" fmla="*/ 60280 h 355350"/>
                  <a:gd name="csX21" fmla="*/ 80732 w 257889"/>
                  <a:gd name="csY21" fmla="*/ 28548 h 355350"/>
                  <a:gd name="csX22" fmla="*/ 117645 w 257889"/>
                  <a:gd name="csY22" fmla="*/ 7636 h 355350"/>
                  <a:gd name="csX23" fmla="*/ 165877 w 257889"/>
                  <a:gd name="csY23" fmla="*/ 0 h 355350"/>
                  <a:gd name="csX24" fmla="*/ 216065 w 257889"/>
                  <a:gd name="csY24" fmla="*/ 7367 h 355350"/>
                  <a:gd name="csX25" fmla="*/ 257890 w 257889"/>
                  <a:gd name="csY25" fmla="*/ 29008 h 355350"/>
                  <a:gd name="csX26" fmla="*/ 244114 w 257889"/>
                  <a:gd name="csY26" fmla="*/ 101375 h 355350"/>
                  <a:gd name="csX27" fmla="*/ 231797 w 257889"/>
                  <a:gd name="csY27" fmla="*/ 101375 h 355350"/>
                  <a:gd name="csX28" fmla="*/ 215797 w 257889"/>
                  <a:gd name="csY28" fmla="*/ 37527 h 355350"/>
                  <a:gd name="csX29" fmla="*/ 162884 w 257889"/>
                  <a:gd name="csY29" fmla="*/ 16231 h 355350"/>
                  <a:gd name="csX30" fmla="*/ 133338 w 257889"/>
                  <a:gd name="csY30" fmla="*/ 21641 h 355350"/>
                  <a:gd name="csX31" fmla="*/ 110930 w 257889"/>
                  <a:gd name="csY31" fmla="*/ 36337 h 355350"/>
                  <a:gd name="csX32" fmla="*/ 96886 w 257889"/>
                  <a:gd name="csY32" fmla="*/ 58400 h 355350"/>
                  <a:gd name="csX33" fmla="*/ 91975 w 257889"/>
                  <a:gd name="csY33" fmla="*/ 85874 h 355350"/>
                  <a:gd name="csX34" fmla="*/ 104752 w 257889"/>
                  <a:gd name="csY34" fmla="*/ 123899 h 355350"/>
                  <a:gd name="csX35" fmla="*/ 146576 w 257889"/>
                  <a:gd name="csY35" fmla="*/ 151603 h 355350"/>
                  <a:gd name="csX36" fmla="*/ 180035 w 257889"/>
                  <a:gd name="csY36" fmla="*/ 169560 h 355350"/>
                  <a:gd name="csX37" fmla="*/ 206626 w 257889"/>
                  <a:gd name="csY37" fmla="*/ 190741 h 355350"/>
                  <a:gd name="csX38" fmla="*/ 224353 w 257889"/>
                  <a:gd name="csY38" fmla="*/ 216334 h 355350"/>
                  <a:gd name="csX39" fmla="*/ 230761 w 257889"/>
                  <a:gd name="csY39" fmla="*/ 248067 h 3553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</a:cxnLst>
                <a:rect l="l" t="t" r="r" b="b"/>
                <a:pathLst>
                  <a:path w="257889" h="355350">
                    <a:moveTo>
                      <a:pt x="230838" y="248028"/>
                    </a:moveTo>
                    <a:cubicBezTo>
                      <a:pt x="230838" y="265103"/>
                      <a:pt x="227308" y="280260"/>
                      <a:pt x="220248" y="293574"/>
                    </a:cubicBezTo>
                    <a:cubicBezTo>
                      <a:pt x="213188" y="306850"/>
                      <a:pt x="203825" y="318093"/>
                      <a:pt x="192199" y="327302"/>
                    </a:cubicBezTo>
                    <a:cubicBezTo>
                      <a:pt x="180534" y="336511"/>
                      <a:pt x="167258" y="343456"/>
                      <a:pt x="152332" y="348214"/>
                    </a:cubicBezTo>
                    <a:cubicBezTo>
                      <a:pt x="137405" y="352972"/>
                      <a:pt x="121904" y="355351"/>
                      <a:pt x="105826" y="355351"/>
                    </a:cubicBezTo>
                    <a:cubicBezTo>
                      <a:pt x="92704" y="355351"/>
                      <a:pt x="80655" y="354277"/>
                      <a:pt x="69643" y="352166"/>
                    </a:cubicBezTo>
                    <a:cubicBezTo>
                      <a:pt x="58630" y="350056"/>
                      <a:pt x="48654" y="347255"/>
                      <a:pt x="39599" y="343801"/>
                    </a:cubicBezTo>
                    <a:cubicBezTo>
                      <a:pt x="30581" y="340348"/>
                      <a:pt x="22792" y="336511"/>
                      <a:pt x="16231" y="332213"/>
                    </a:cubicBezTo>
                    <a:cubicBezTo>
                      <a:pt x="9669" y="327954"/>
                      <a:pt x="4259" y="323849"/>
                      <a:pt x="0" y="319896"/>
                    </a:cubicBezTo>
                    <a:lnTo>
                      <a:pt x="12777" y="237706"/>
                    </a:lnTo>
                    <a:lnTo>
                      <a:pt x="25593" y="237706"/>
                    </a:lnTo>
                    <a:cubicBezTo>
                      <a:pt x="28548" y="305316"/>
                      <a:pt x="56251" y="339120"/>
                      <a:pt x="108781" y="339120"/>
                    </a:cubicBezTo>
                    <a:cubicBezTo>
                      <a:pt x="132072" y="339120"/>
                      <a:pt x="150682" y="332751"/>
                      <a:pt x="164649" y="319973"/>
                    </a:cubicBezTo>
                    <a:cubicBezTo>
                      <a:pt x="178577" y="307234"/>
                      <a:pt x="185561" y="289545"/>
                      <a:pt x="185561" y="266983"/>
                    </a:cubicBezTo>
                    <a:cubicBezTo>
                      <a:pt x="185561" y="257813"/>
                      <a:pt x="184333" y="249716"/>
                      <a:pt x="181877" y="242695"/>
                    </a:cubicBezTo>
                    <a:cubicBezTo>
                      <a:pt x="179421" y="235673"/>
                      <a:pt x="175469" y="229188"/>
                      <a:pt x="170059" y="223317"/>
                    </a:cubicBezTo>
                    <a:cubicBezTo>
                      <a:pt x="164649" y="217447"/>
                      <a:pt x="157665" y="211806"/>
                      <a:pt x="149147" y="206396"/>
                    </a:cubicBezTo>
                    <a:cubicBezTo>
                      <a:pt x="140629" y="200986"/>
                      <a:pt x="130115" y="195345"/>
                      <a:pt x="117645" y="189474"/>
                    </a:cubicBezTo>
                    <a:cubicBezTo>
                      <a:pt x="95313" y="178654"/>
                      <a:pt x="78353" y="166337"/>
                      <a:pt x="66688" y="152562"/>
                    </a:cubicBezTo>
                    <a:cubicBezTo>
                      <a:pt x="55024" y="138787"/>
                      <a:pt x="49230" y="121558"/>
                      <a:pt x="49230" y="100877"/>
                    </a:cubicBezTo>
                    <a:cubicBezTo>
                      <a:pt x="49230" y="86104"/>
                      <a:pt x="51954" y="72559"/>
                      <a:pt x="57364" y="60280"/>
                    </a:cubicBezTo>
                    <a:cubicBezTo>
                      <a:pt x="62774" y="47963"/>
                      <a:pt x="70564" y="37411"/>
                      <a:pt x="80732" y="28548"/>
                    </a:cubicBezTo>
                    <a:cubicBezTo>
                      <a:pt x="90900" y="19684"/>
                      <a:pt x="103217" y="12739"/>
                      <a:pt x="117645" y="7636"/>
                    </a:cubicBezTo>
                    <a:cubicBezTo>
                      <a:pt x="132072" y="2571"/>
                      <a:pt x="148149" y="0"/>
                      <a:pt x="165877" y="0"/>
                    </a:cubicBezTo>
                    <a:cubicBezTo>
                      <a:pt x="183604" y="0"/>
                      <a:pt x="200333" y="2456"/>
                      <a:pt x="216065" y="7367"/>
                    </a:cubicBezTo>
                    <a:cubicBezTo>
                      <a:pt x="231797" y="12279"/>
                      <a:pt x="245764" y="19531"/>
                      <a:pt x="257890" y="29008"/>
                    </a:cubicBezTo>
                    <a:lnTo>
                      <a:pt x="244114" y="101375"/>
                    </a:lnTo>
                    <a:lnTo>
                      <a:pt x="231797" y="101375"/>
                    </a:lnTo>
                    <a:cubicBezTo>
                      <a:pt x="231452" y="72981"/>
                      <a:pt x="226157" y="51724"/>
                      <a:pt x="215797" y="37527"/>
                    </a:cubicBezTo>
                    <a:cubicBezTo>
                      <a:pt x="205475" y="23329"/>
                      <a:pt x="187825" y="16231"/>
                      <a:pt x="162884" y="16231"/>
                    </a:cubicBezTo>
                    <a:cubicBezTo>
                      <a:pt x="152063" y="16231"/>
                      <a:pt x="142202" y="18034"/>
                      <a:pt x="133338" y="21641"/>
                    </a:cubicBezTo>
                    <a:cubicBezTo>
                      <a:pt x="124475" y="25248"/>
                      <a:pt x="117031" y="30121"/>
                      <a:pt x="110930" y="36337"/>
                    </a:cubicBezTo>
                    <a:cubicBezTo>
                      <a:pt x="104867" y="42553"/>
                      <a:pt x="100186" y="49920"/>
                      <a:pt x="96886" y="58400"/>
                    </a:cubicBezTo>
                    <a:cubicBezTo>
                      <a:pt x="93586" y="66918"/>
                      <a:pt x="91975" y="76051"/>
                      <a:pt x="91975" y="85874"/>
                    </a:cubicBezTo>
                    <a:cubicBezTo>
                      <a:pt x="91975" y="101567"/>
                      <a:pt x="96234" y="114230"/>
                      <a:pt x="104752" y="123899"/>
                    </a:cubicBezTo>
                    <a:cubicBezTo>
                      <a:pt x="113270" y="133530"/>
                      <a:pt x="127237" y="142777"/>
                      <a:pt x="146576" y="151603"/>
                    </a:cubicBezTo>
                    <a:cubicBezTo>
                      <a:pt x="158701" y="157205"/>
                      <a:pt x="169867" y="163191"/>
                      <a:pt x="180035" y="169560"/>
                    </a:cubicBezTo>
                    <a:cubicBezTo>
                      <a:pt x="190204" y="175930"/>
                      <a:pt x="199067" y="183028"/>
                      <a:pt x="206626" y="190741"/>
                    </a:cubicBezTo>
                    <a:cubicBezTo>
                      <a:pt x="214185" y="198453"/>
                      <a:pt x="220094" y="206972"/>
                      <a:pt x="224353" y="216334"/>
                    </a:cubicBezTo>
                    <a:cubicBezTo>
                      <a:pt x="228613" y="225696"/>
                      <a:pt x="230761" y="236248"/>
                      <a:pt x="230761" y="248067"/>
                    </a:cubicBez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l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B0700E8-71FB-CE1E-7266-B89C3E634CC1}"/>
                  </a:ext>
                </a:extLst>
              </p:cNvPr>
              <p:cNvSpPr/>
              <p:nvPr/>
            </p:nvSpPr>
            <p:spPr>
              <a:xfrm>
                <a:off x="4916446" y="3955347"/>
                <a:ext cx="206626" cy="345528"/>
              </a:xfrm>
              <a:custGeom>
                <a:avLst/>
                <a:gdLst>
                  <a:gd name="csX0" fmla="*/ 106747 w 206626"/>
                  <a:gd name="csY0" fmla="*/ 48232 h 345528"/>
                  <a:gd name="csX1" fmla="*/ 108474 w 206626"/>
                  <a:gd name="csY1" fmla="*/ 30505 h 345528"/>
                  <a:gd name="csX2" fmla="*/ 103294 w 206626"/>
                  <a:gd name="csY2" fmla="*/ 20912 h 345528"/>
                  <a:gd name="csX3" fmla="*/ 90977 w 206626"/>
                  <a:gd name="csY3" fmla="*/ 16231 h 345528"/>
                  <a:gd name="csX4" fmla="*/ 70794 w 206626"/>
                  <a:gd name="csY4" fmla="*/ 13276 h 345528"/>
                  <a:gd name="csX5" fmla="*/ 73748 w 206626"/>
                  <a:gd name="csY5" fmla="*/ 0 h 345528"/>
                  <a:gd name="csX6" fmla="*/ 206626 w 206626"/>
                  <a:gd name="csY6" fmla="*/ 0 h 345528"/>
                  <a:gd name="csX7" fmla="*/ 203672 w 206626"/>
                  <a:gd name="csY7" fmla="*/ 13276 h 345528"/>
                  <a:gd name="csX8" fmla="*/ 180803 w 206626"/>
                  <a:gd name="csY8" fmla="*/ 16461 h 345528"/>
                  <a:gd name="csX9" fmla="*/ 166529 w 206626"/>
                  <a:gd name="csY9" fmla="*/ 21871 h 345528"/>
                  <a:gd name="csX10" fmla="*/ 157934 w 206626"/>
                  <a:gd name="csY10" fmla="*/ 31733 h 345528"/>
                  <a:gd name="csX11" fmla="*/ 153022 w 206626"/>
                  <a:gd name="csY11" fmla="*/ 48232 h 345528"/>
                  <a:gd name="csX12" fmla="*/ 99879 w 206626"/>
                  <a:gd name="csY12" fmla="*/ 297296 h 345528"/>
                  <a:gd name="csX13" fmla="*/ 98152 w 206626"/>
                  <a:gd name="csY13" fmla="*/ 315023 h 345528"/>
                  <a:gd name="csX14" fmla="*/ 103332 w 206626"/>
                  <a:gd name="csY14" fmla="*/ 324616 h 345528"/>
                  <a:gd name="csX15" fmla="*/ 115649 w 206626"/>
                  <a:gd name="csY15" fmla="*/ 329297 h 345528"/>
                  <a:gd name="csX16" fmla="*/ 135832 w 206626"/>
                  <a:gd name="csY16" fmla="*/ 332252 h 345528"/>
                  <a:gd name="csX17" fmla="*/ 132878 w 206626"/>
                  <a:gd name="csY17" fmla="*/ 345528 h 345528"/>
                  <a:gd name="csX18" fmla="*/ 0 w 206626"/>
                  <a:gd name="csY18" fmla="*/ 345528 h 345528"/>
                  <a:gd name="csX19" fmla="*/ 2955 w 206626"/>
                  <a:gd name="csY19" fmla="*/ 332252 h 345528"/>
                  <a:gd name="csX20" fmla="*/ 25593 w 206626"/>
                  <a:gd name="csY20" fmla="*/ 329067 h 345528"/>
                  <a:gd name="csX21" fmla="*/ 40097 w 206626"/>
                  <a:gd name="csY21" fmla="*/ 323657 h 345528"/>
                  <a:gd name="csX22" fmla="*/ 48462 w 206626"/>
                  <a:gd name="csY22" fmla="*/ 313796 h 345528"/>
                  <a:gd name="csX23" fmla="*/ 53642 w 206626"/>
                  <a:gd name="csY23" fmla="*/ 297296 h 345528"/>
                  <a:gd name="csX24" fmla="*/ 106786 w 206626"/>
                  <a:gd name="csY24" fmla="*/ 48232 h 3455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</a:cxnLst>
                <a:rect l="l" t="t" r="r" b="b"/>
                <a:pathLst>
                  <a:path w="206626" h="345528">
                    <a:moveTo>
                      <a:pt x="106747" y="48232"/>
                    </a:moveTo>
                    <a:cubicBezTo>
                      <a:pt x="108397" y="40673"/>
                      <a:pt x="108973" y="34764"/>
                      <a:pt x="108474" y="30505"/>
                    </a:cubicBezTo>
                    <a:cubicBezTo>
                      <a:pt x="107975" y="26246"/>
                      <a:pt x="106248" y="23061"/>
                      <a:pt x="103294" y="20912"/>
                    </a:cubicBezTo>
                    <a:cubicBezTo>
                      <a:pt x="100339" y="18802"/>
                      <a:pt x="96234" y="17228"/>
                      <a:pt x="90977" y="16231"/>
                    </a:cubicBezTo>
                    <a:cubicBezTo>
                      <a:pt x="85720" y="15233"/>
                      <a:pt x="79005" y="14274"/>
                      <a:pt x="70794" y="13276"/>
                    </a:cubicBezTo>
                    <a:lnTo>
                      <a:pt x="73748" y="0"/>
                    </a:lnTo>
                    <a:lnTo>
                      <a:pt x="206626" y="0"/>
                    </a:lnTo>
                    <a:lnTo>
                      <a:pt x="203672" y="13276"/>
                    </a:lnTo>
                    <a:cubicBezTo>
                      <a:pt x="194156" y="14274"/>
                      <a:pt x="186520" y="15310"/>
                      <a:pt x="180803" y="16461"/>
                    </a:cubicBezTo>
                    <a:cubicBezTo>
                      <a:pt x="175047" y="17612"/>
                      <a:pt x="170289" y="19416"/>
                      <a:pt x="166529" y="21871"/>
                    </a:cubicBezTo>
                    <a:cubicBezTo>
                      <a:pt x="162769" y="24327"/>
                      <a:pt x="159891" y="27627"/>
                      <a:pt x="157934" y="31733"/>
                    </a:cubicBezTo>
                    <a:cubicBezTo>
                      <a:pt x="155977" y="35838"/>
                      <a:pt x="154327" y="41325"/>
                      <a:pt x="153022" y="48232"/>
                    </a:cubicBezTo>
                    <a:lnTo>
                      <a:pt x="99879" y="297296"/>
                    </a:lnTo>
                    <a:cubicBezTo>
                      <a:pt x="98229" y="304855"/>
                      <a:pt x="97653" y="310764"/>
                      <a:pt x="98152" y="315023"/>
                    </a:cubicBezTo>
                    <a:cubicBezTo>
                      <a:pt x="98651" y="319282"/>
                      <a:pt x="100378" y="322506"/>
                      <a:pt x="103332" y="324616"/>
                    </a:cubicBezTo>
                    <a:cubicBezTo>
                      <a:pt x="106287" y="326765"/>
                      <a:pt x="110392" y="328300"/>
                      <a:pt x="115649" y="329297"/>
                    </a:cubicBezTo>
                    <a:cubicBezTo>
                      <a:pt x="120906" y="330295"/>
                      <a:pt x="127621" y="331254"/>
                      <a:pt x="135832" y="332252"/>
                    </a:cubicBezTo>
                    <a:lnTo>
                      <a:pt x="132878" y="345528"/>
                    </a:lnTo>
                    <a:lnTo>
                      <a:pt x="0" y="345528"/>
                    </a:lnTo>
                    <a:lnTo>
                      <a:pt x="2955" y="332252"/>
                    </a:lnTo>
                    <a:cubicBezTo>
                      <a:pt x="12164" y="331254"/>
                      <a:pt x="19684" y="330218"/>
                      <a:pt x="25593" y="329067"/>
                    </a:cubicBezTo>
                    <a:cubicBezTo>
                      <a:pt x="31502" y="327916"/>
                      <a:pt x="36337" y="326113"/>
                      <a:pt x="40097" y="323657"/>
                    </a:cubicBezTo>
                    <a:cubicBezTo>
                      <a:pt x="43858" y="321201"/>
                      <a:pt x="46659" y="317940"/>
                      <a:pt x="48462" y="313796"/>
                    </a:cubicBezTo>
                    <a:cubicBezTo>
                      <a:pt x="50266" y="309690"/>
                      <a:pt x="51992" y="304203"/>
                      <a:pt x="53642" y="297296"/>
                    </a:cubicBezTo>
                    <a:lnTo>
                      <a:pt x="106786" y="48232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l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84934FC8-5EB1-5426-3D46-235349E1F6FB}"/>
                  </a:ext>
                </a:extLst>
              </p:cNvPr>
              <p:cNvSpPr/>
              <p:nvPr/>
            </p:nvSpPr>
            <p:spPr>
              <a:xfrm>
                <a:off x="5224486" y="3955309"/>
                <a:ext cx="409031" cy="347523"/>
              </a:xfrm>
              <a:custGeom>
                <a:avLst/>
                <a:gdLst>
                  <a:gd name="csX0" fmla="*/ 335705 w 409031"/>
                  <a:gd name="csY0" fmla="*/ 48270 h 347523"/>
                  <a:gd name="csX1" fmla="*/ 329067 w 409031"/>
                  <a:gd name="csY1" fmla="*/ 21181 h 347523"/>
                  <a:gd name="csX2" fmla="*/ 289430 w 409031"/>
                  <a:gd name="csY2" fmla="*/ 13315 h 347523"/>
                  <a:gd name="csX3" fmla="*/ 292385 w 409031"/>
                  <a:gd name="csY3" fmla="*/ 38 h 347523"/>
                  <a:gd name="csX4" fmla="*/ 409032 w 409031"/>
                  <a:gd name="csY4" fmla="*/ 38 h 347523"/>
                  <a:gd name="csX5" fmla="*/ 406077 w 409031"/>
                  <a:gd name="csY5" fmla="*/ 13315 h 347523"/>
                  <a:gd name="csX6" fmla="*/ 383170 w 409031"/>
                  <a:gd name="csY6" fmla="*/ 16499 h 347523"/>
                  <a:gd name="csX7" fmla="*/ 368896 w 409031"/>
                  <a:gd name="csY7" fmla="*/ 21910 h 347523"/>
                  <a:gd name="csX8" fmla="*/ 360301 w 409031"/>
                  <a:gd name="csY8" fmla="*/ 31771 h 347523"/>
                  <a:gd name="csX9" fmla="*/ 355389 w 409031"/>
                  <a:gd name="csY9" fmla="*/ 48270 h 347523"/>
                  <a:gd name="csX10" fmla="*/ 291886 w 409031"/>
                  <a:gd name="csY10" fmla="*/ 347523 h 347523"/>
                  <a:gd name="csX11" fmla="*/ 279569 w 409031"/>
                  <a:gd name="csY11" fmla="*/ 347523 h 347523"/>
                  <a:gd name="csX12" fmla="*/ 123055 w 409031"/>
                  <a:gd name="csY12" fmla="*/ 61547 h 347523"/>
                  <a:gd name="csX13" fmla="*/ 73326 w 409031"/>
                  <a:gd name="csY13" fmla="*/ 297296 h 347523"/>
                  <a:gd name="csX14" fmla="*/ 79965 w 409031"/>
                  <a:gd name="csY14" fmla="*/ 324386 h 347523"/>
                  <a:gd name="csX15" fmla="*/ 119602 w 409031"/>
                  <a:gd name="csY15" fmla="*/ 332252 h 347523"/>
                  <a:gd name="csX16" fmla="*/ 116647 w 409031"/>
                  <a:gd name="csY16" fmla="*/ 345528 h 347523"/>
                  <a:gd name="csX17" fmla="*/ 0 w 409031"/>
                  <a:gd name="csY17" fmla="*/ 345528 h 347523"/>
                  <a:gd name="csX18" fmla="*/ 2955 w 409031"/>
                  <a:gd name="csY18" fmla="*/ 332252 h 347523"/>
                  <a:gd name="csX19" fmla="*/ 25593 w 409031"/>
                  <a:gd name="csY19" fmla="*/ 329067 h 347523"/>
                  <a:gd name="csX20" fmla="*/ 40097 w 409031"/>
                  <a:gd name="csY20" fmla="*/ 323657 h 347523"/>
                  <a:gd name="csX21" fmla="*/ 48462 w 409031"/>
                  <a:gd name="csY21" fmla="*/ 313796 h 347523"/>
                  <a:gd name="csX22" fmla="*/ 53642 w 409031"/>
                  <a:gd name="csY22" fmla="*/ 297296 h 347523"/>
                  <a:gd name="csX23" fmla="*/ 107783 w 409031"/>
                  <a:gd name="csY23" fmla="*/ 43321 h 347523"/>
                  <a:gd name="csX24" fmla="*/ 99419 w 409031"/>
                  <a:gd name="csY24" fmla="*/ 29277 h 347523"/>
                  <a:gd name="csX25" fmla="*/ 91054 w 409031"/>
                  <a:gd name="csY25" fmla="*/ 20183 h 347523"/>
                  <a:gd name="csX26" fmla="*/ 80463 w 409031"/>
                  <a:gd name="csY26" fmla="*/ 15003 h 347523"/>
                  <a:gd name="csX27" fmla="*/ 64962 w 409031"/>
                  <a:gd name="csY27" fmla="*/ 13276 h 347523"/>
                  <a:gd name="csX28" fmla="*/ 67916 w 409031"/>
                  <a:gd name="csY28" fmla="*/ 0 h 347523"/>
                  <a:gd name="csX29" fmla="*/ 142240 w 409031"/>
                  <a:gd name="csY29" fmla="*/ 0 h 347523"/>
                  <a:gd name="csX30" fmla="*/ 288931 w 409031"/>
                  <a:gd name="csY30" fmla="*/ 273660 h 347523"/>
                  <a:gd name="csX31" fmla="*/ 335705 w 409031"/>
                  <a:gd name="csY31" fmla="*/ 48232 h 34752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</a:cxnLst>
                <a:rect l="l" t="t" r="r" b="b"/>
                <a:pathLst>
                  <a:path w="409031" h="347523">
                    <a:moveTo>
                      <a:pt x="335705" y="48270"/>
                    </a:moveTo>
                    <a:cubicBezTo>
                      <a:pt x="338315" y="34495"/>
                      <a:pt x="336127" y="25478"/>
                      <a:pt x="329067" y="21181"/>
                    </a:cubicBezTo>
                    <a:cubicBezTo>
                      <a:pt x="322007" y="16921"/>
                      <a:pt x="308807" y="14274"/>
                      <a:pt x="289430" y="13315"/>
                    </a:cubicBezTo>
                    <a:lnTo>
                      <a:pt x="292385" y="38"/>
                    </a:lnTo>
                    <a:lnTo>
                      <a:pt x="409032" y="38"/>
                    </a:lnTo>
                    <a:lnTo>
                      <a:pt x="406077" y="13315"/>
                    </a:lnTo>
                    <a:cubicBezTo>
                      <a:pt x="396561" y="14312"/>
                      <a:pt x="388926" y="15348"/>
                      <a:pt x="383170" y="16499"/>
                    </a:cubicBezTo>
                    <a:cubicBezTo>
                      <a:pt x="377414" y="17651"/>
                      <a:pt x="372656" y="19454"/>
                      <a:pt x="368896" y="21910"/>
                    </a:cubicBezTo>
                    <a:cubicBezTo>
                      <a:pt x="365136" y="24365"/>
                      <a:pt x="362258" y="27665"/>
                      <a:pt x="360301" y="31771"/>
                    </a:cubicBezTo>
                    <a:cubicBezTo>
                      <a:pt x="358344" y="35877"/>
                      <a:pt x="356694" y="41364"/>
                      <a:pt x="355389" y="48270"/>
                    </a:cubicBezTo>
                    <a:lnTo>
                      <a:pt x="291886" y="347523"/>
                    </a:lnTo>
                    <a:lnTo>
                      <a:pt x="279569" y="347523"/>
                    </a:lnTo>
                    <a:lnTo>
                      <a:pt x="123055" y="61547"/>
                    </a:lnTo>
                    <a:lnTo>
                      <a:pt x="73326" y="297296"/>
                    </a:lnTo>
                    <a:cubicBezTo>
                      <a:pt x="70679" y="311071"/>
                      <a:pt x="72904" y="320088"/>
                      <a:pt x="79965" y="324386"/>
                    </a:cubicBezTo>
                    <a:cubicBezTo>
                      <a:pt x="87025" y="328645"/>
                      <a:pt x="100224" y="331293"/>
                      <a:pt x="119602" y="332252"/>
                    </a:cubicBezTo>
                    <a:lnTo>
                      <a:pt x="116647" y="345528"/>
                    </a:lnTo>
                    <a:lnTo>
                      <a:pt x="0" y="345528"/>
                    </a:lnTo>
                    <a:lnTo>
                      <a:pt x="2955" y="332252"/>
                    </a:lnTo>
                    <a:cubicBezTo>
                      <a:pt x="12164" y="331254"/>
                      <a:pt x="19684" y="330218"/>
                      <a:pt x="25593" y="329067"/>
                    </a:cubicBezTo>
                    <a:cubicBezTo>
                      <a:pt x="31502" y="327916"/>
                      <a:pt x="36337" y="326112"/>
                      <a:pt x="40097" y="323657"/>
                    </a:cubicBezTo>
                    <a:cubicBezTo>
                      <a:pt x="43858" y="321201"/>
                      <a:pt x="46659" y="317940"/>
                      <a:pt x="48462" y="313796"/>
                    </a:cubicBezTo>
                    <a:cubicBezTo>
                      <a:pt x="50266" y="309690"/>
                      <a:pt x="51992" y="304203"/>
                      <a:pt x="53642" y="297296"/>
                    </a:cubicBezTo>
                    <a:lnTo>
                      <a:pt x="107783" y="43321"/>
                    </a:lnTo>
                    <a:cubicBezTo>
                      <a:pt x="104829" y="37757"/>
                      <a:pt x="102028" y="33076"/>
                      <a:pt x="99419" y="29277"/>
                    </a:cubicBezTo>
                    <a:cubicBezTo>
                      <a:pt x="96771" y="25517"/>
                      <a:pt x="94008" y="22485"/>
                      <a:pt x="91054" y="20183"/>
                    </a:cubicBezTo>
                    <a:cubicBezTo>
                      <a:pt x="88099" y="17881"/>
                      <a:pt x="84569" y="16154"/>
                      <a:pt x="80463" y="15003"/>
                    </a:cubicBezTo>
                    <a:cubicBezTo>
                      <a:pt x="76358" y="13852"/>
                      <a:pt x="71178" y="13276"/>
                      <a:pt x="64962" y="13276"/>
                    </a:cubicBezTo>
                    <a:lnTo>
                      <a:pt x="67916" y="0"/>
                    </a:lnTo>
                    <a:lnTo>
                      <a:pt x="142240" y="0"/>
                    </a:lnTo>
                    <a:lnTo>
                      <a:pt x="288931" y="273660"/>
                    </a:lnTo>
                    <a:lnTo>
                      <a:pt x="335705" y="48232"/>
                    </a:ln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l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F636933-2384-BAB7-0C42-1A7CF36CFEDB}"/>
                  </a:ext>
                </a:extLst>
              </p:cNvPr>
              <p:cNvSpPr/>
              <p:nvPr/>
            </p:nvSpPr>
            <p:spPr>
              <a:xfrm>
                <a:off x="5765974" y="3950359"/>
                <a:ext cx="318438" cy="355389"/>
              </a:xfrm>
              <a:custGeom>
                <a:avLst/>
                <a:gdLst>
                  <a:gd name="csX0" fmla="*/ 136792 w 318438"/>
                  <a:gd name="csY0" fmla="*/ 339197 h 355389"/>
                  <a:gd name="csX1" fmla="*/ 175201 w 318438"/>
                  <a:gd name="csY1" fmla="*/ 335014 h 355389"/>
                  <a:gd name="csX2" fmla="*/ 209658 w 318438"/>
                  <a:gd name="csY2" fmla="*/ 318515 h 355389"/>
                  <a:gd name="csX3" fmla="*/ 227385 w 318438"/>
                  <a:gd name="csY3" fmla="*/ 238282 h 355389"/>
                  <a:gd name="csX4" fmla="*/ 229112 w 318438"/>
                  <a:gd name="csY4" fmla="*/ 220555 h 355389"/>
                  <a:gd name="csX5" fmla="*/ 223931 w 318438"/>
                  <a:gd name="csY5" fmla="*/ 210962 h 355389"/>
                  <a:gd name="csX6" fmla="*/ 211615 w 318438"/>
                  <a:gd name="csY6" fmla="*/ 206281 h 355389"/>
                  <a:gd name="csX7" fmla="*/ 191432 w 318438"/>
                  <a:gd name="csY7" fmla="*/ 203326 h 355389"/>
                  <a:gd name="csX8" fmla="*/ 194386 w 318438"/>
                  <a:gd name="csY8" fmla="*/ 190050 h 355389"/>
                  <a:gd name="csX9" fmla="*/ 318438 w 318438"/>
                  <a:gd name="csY9" fmla="*/ 190050 h 355389"/>
                  <a:gd name="csX10" fmla="*/ 315484 w 318438"/>
                  <a:gd name="csY10" fmla="*/ 203326 h 355389"/>
                  <a:gd name="csX11" fmla="*/ 295800 w 318438"/>
                  <a:gd name="csY11" fmla="*/ 206051 h 355389"/>
                  <a:gd name="csX12" fmla="*/ 283253 w 318438"/>
                  <a:gd name="csY12" fmla="*/ 211691 h 355389"/>
                  <a:gd name="csX13" fmla="*/ 275885 w 318438"/>
                  <a:gd name="csY13" fmla="*/ 222013 h 355389"/>
                  <a:gd name="csX14" fmla="*/ 271204 w 318438"/>
                  <a:gd name="csY14" fmla="*/ 238244 h 355389"/>
                  <a:gd name="csX15" fmla="*/ 253976 w 318438"/>
                  <a:gd name="csY15" fmla="*/ 319935 h 355389"/>
                  <a:gd name="csX16" fmla="*/ 200564 w 318438"/>
                  <a:gd name="csY16" fmla="*/ 345528 h 355389"/>
                  <a:gd name="csX17" fmla="*/ 136830 w 318438"/>
                  <a:gd name="csY17" fmla="*/ 355389 h 355389"/>
                  <a:gd name="csX18" fmla="*/ 79005 w 318438"/>
                  <a:gd name="csY18" fmla="*/ 346027 h 355389"/>
                  <a:gd name="csX19" fmla="*/ 36184 w 318438"/>
                  <a:gd name="csY19" fmla="*/ 319436 h 355389"/>
                  <a:gd name="csX20" fmla="*/ 9362 w 318438"/>
                  <a:gd name="csY20" fmla="*/ 277612 h 355389"/>
                  <a:gd name="csX21" fmla="*/ 0 w 318438"/>
                  <a:gd name="csY21" fmla="*/ 222013 h 355389"/>
                  <a:gd name="csX22" fmla="*/ 6638 w 318438"/>
                  <a:gd name="csY22" fmla="*/ 169330 h 355389"/>
                  <a:gd name="csX23" fmla="*/ 25823 w 318438"/>
                  <a:gd name="csY23" fmla="*/ 118143 h 355389"/>
                  <a:gd name="csX24" fmla="*/ 56328 w 318438"/>
                  <a:gd name="csY24" fmla="*/ 72137 h 355389"/>
                  <a:gd name="csX25" fmla="*/ 96694 w 318438"/>
                  <a:gd name="csY25" fmla="*/ 34725 h 355389"/>
                  <a:gd name="csX26" fmla="*/ 145924 w 318438"/>
                  <a:gd name="csY26" fmla="*/ 9362 h 355389"/>
                  <a:gd name="csX27" fmla="*/ 202789 w 318438"/>
                  <a:gd name="csY27" fmla="*/ 0 h 355389"/>
                  <a:gd name="csX28" fmla="*/ 262839 w 318438"/>
                  <a:gd name="csY28" fmla="*/ 8135 h 355389"/>
                  <a:gd name="csX29" fmla="*/ 307618 w 318438"/>
                  <a:gd name="csY29" fmla="*/ 29047 h 355389"/>
                  <a:gd name="csX30" fmla="*/ 292346 w 318438"/>
                  <a:gd name="csY30" fmla="*/ 100915 h 355389"/>
                  <a:gd name="csX31" fmla="*/ 279070 w 318438"/>
                  <a:gd name="csY31" fmla="*/ 100915 h 355389"/>
                  <a:gd name="csX32" fmla="*/ 259616 w 318438"/>
                  <a:gd name="csY32" fmla="*/ 37680 h 355389"/>
                  <a:gd name="csX33" fmla="*/ 202751 w 318438"/>
                  <a:gd name="csY33" fmla="*/ 16269 h 355389"/>
                  <a:gd name="csX34" fmla="*/ 156476 w 318438"/>
                  <a:gd name="csY34" fmla="*/ 25632 h 355389"/>
                  <a:gd name="csX35" fmla="*/ 118335 w 318438"/>
                  <a:gd name="csY35" fmla="*/ 50726 h 355389"/>
                  <a:gd name="csX36" fmla="*/ 88560 w 318438"/>
                  <a:gd name="csY36" fmla="*/ 87140 h 355389"/>
                  <a:gd name="csX37" fmla="*/ 67149 w 318438"/>
                  <a:gd name="csY37" fmla="*/ 130691 h 355389"/>
                  <a:gd name="csX38" fmla="*/ 54103 w 318438"/>
                  <a:gd name="csY38" fmla="*/ 177196 h 355389"/>
                  <a:gd name="csX39" fmla="*/ 49690 w 318438"/>
                  <a:gd name="csY39" fmla="*/ 221974 h 355389"/>
                  <a:gd name="csX40" fmla="*/ 72597 w 318438"/>
                  <a:gd name="csY40" fmla="*/ 309076 h 355389"/>
                  <a:gd name="csX41" fmla="*/ 136830 w 318438"/>
                  <a:gd name="csY41" fmla="*/ 339120 h 35538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</a:cxnLst>
                <a:rect l="l" t="t" r="r" b="b"/>
                <a:pathLst>
                  <a:path w="318438" h="355389">
                    <a:moveTo>
                      <a:pt x="136792" y="339197"/>
                    </a:moveTo>
                    <a:cubicBezTo>
                      <a:pt x="149914" y="339197"/>
                      <a:pt x="162692" y="337816"/>
                      <a:pt x="175201" y="335014"/>
                    </a:cubicBezTo>
                    <a:cubicBezTo>
                      <a:pt x="187671" y="332213"/>
                      <a:pt x="199144" y="326726"/>
                      <a:pt x="209658" y="318515"/>
                    </a:cubicBezTo>
                    <a:lnTo>
                      <a:pt x="227385" y="238282"/>
                    </a:lnTo>
                    <a:cubicBezTo>
                      <a:pt x="229035" y="230723"/>
                      <a:pt x="229610" y="224814"/>
                      <a:pt x="229112" y="220555"/>
                    </a:cubicBezTo>
                    <a:cubicBezTo>
                      <a:pt x="228613" y="216296"/>
                      <a:pt x="226886" y="213111"/>
                      <a:pt x="223931" y="210962"/>
                    </a:cubicBezTo>
                    <a:cubicBezTo>
                      <a:pt x="220977" y="208813"/>
                      <a:pt x="216871" y="207278"/>
                      <a:pt x="211615" y="206281"/>
                    </a:cubicBezTo>
                    <a:cubicBezTo>
                      <a:pt x="206358" y="205283"/>
                      <a:pt x="199643" y="204324"/>
                      <a:pt x="191432" y="203326"/>
                    </a:cubicBezTo>
                    <a:lnTo>
                      <a:pt x="194386" y="190050"/>
                    </a:lnTo>
                    <a:lnTo>
                      <a:pt x="318438" y="190050"/>
                    </a:lnTo>
                    <a:lnTo>
                      <a:pt x="315484" y="203326"/>
                    </a:lnTo>
                    <a:cubicBezTo>
                      <a:pt x="307618" y="203979"/>
                      <a:pt x="301057" y="204899"/>
                      <a:pt x="295800" y="206051"/>
                    </a:cubicBezTo>
                    <a:cubicBezTo>
                      <a:pt x="290543" y="207202"/>
                      <a:pt x="286361" y="209082"/>
                      <a:pt x="283253" y="211691"/>
                    </a:cubicBezTo>
                    <a:cubicBezTo>
                      <a:pt x="280145" y="214339"/>
                      <a:pt x="277689" y="217754"/>
                      <a:pt x="275885" y="222013"/>
                    </a:cubicBezTo>
                    <a:cubicBezTo>
                      <a:pt x="274082" y="226272"/>
                      <a:pt x="272509" y="231682"/>
                      <a:pt x="271204" y="238244"/>
                    </a:cubicBezTo>
                    <a:lnTo>
                      <a:pt x="253976" y="319935"/>
                    </a:lnTo>
                    <a:cubicBezTo>
                      <a:pt x="236594" y="330448"/>
                      <a:pt x="218790" y="338967"/>
                      <a:pt x="200564" y="345528"/>
                    </a:cubicBezTo>
                    <a:cubicBezTo>
                      <a:pt x="182338" y="352089"/>
                      <a:pt x="161119" y="355389"/>
                      <a:pt x="136830" y="355389"/>
                    </a:cubicBezTo>
                    <a:cubicBezTo>
                      <a:pt x="115189" y="355389"/>
                      <a:pt x="95888" y="352281"/>
                      <a:pt x="79005" y="346027"/>
                    </a:cubicBezTo>
                    <a:cubicBezTo>
                      <a:pt x="62084" y="339811"/>
                      <a:pt x="47848" y="330947"/>
                      <a:pt x="36184" y="319436"/>
                    </a:cubicBezTo>
                    <a:cubicBezTo>
                      <a:pt x="24519" y="307963"/>
                      <a:pt x="15578" y="293996"/>
                      <a:pt x="9362" y="277612"/>
                    </a:cubicBezTo>
                    <a:cubicBezTo>
                      <a:pt x="3108" y="261189"/>
                      <a:pt x="0" y="242656"/>
                      <a:pt x="0" y="222013"/>
                    </a:cubicBezTo>
                    <a:cubicBezTo>
                      <a:pt x="0" y="204631"/>
                      <a:pt x="2226" y="187057"/>
                      <a:pt x="6638" y="169330"/>
                    </a:cubicBezTo>
                    <a:cubicBezTo>
                      <a:pt x="11051" y="151603"/>
                      <a:pt x="17459" y="134566"/>
                      <a:pt x="25823" y="118143"/>
                    </a:cubicBezTo>
                    <a:cubicBezTo>
                      <a:pt x="34188" y="101721"/>
                      <a:pt x="44357" y="86411"/>
                      <a:pt x="56328" y="72137"/>
                    </a:cubicBezTo>
                    <a:cubicBezTo>
                      <a:pt x="68300" y="57863"/>
                      <a:pt x="81768" y="45393"/>
                      <a:pt x="96694" y="34725"/>
                    </a:cubicBezTo>
                    <a:cubicBezTo>
                      <a:pt x="111620" y="24058"/>
                      <a:pt x="128043" y="15617"/>
                      <a:pt x="145924" y="9362"/>
                    </a:cubicBezTo>
                    <a:cubicBezTo>
                      <a:pt x="163805" y="3146"/>
                      <a:pt x="182760" y="0"/>
                      <a:pt x="202789" y="0"/>
                    </a:cubicBezTo>
                    <a:cubicBezTo>
                      <a:pt x="224776" y="0"/>
                      <a:pt x="244767" y="2724"/>
                      <a:pt x="262839" y="8135"/>
                    </a:cubicBezTo>
                    <a:cubicBezTo>
                      <a:pt x="280874" y="13545"/>
                      <a:pt x="295800" y="20528"/>
                      <a:pt x="307618" y="29047"/>
                    </a:cubicBezTo>
                    <a:lnTo>
                      <a:pt x="292346" y="100915"/>
                    </a:lnTo>
                    <a:lnTo>
                      <a:pt x="279070" y="100915"/>
                    </a:lnTo>
                    <a:cubicBezTo>
                      <a:pt x="279723" y="73019"/>
                      <a:pt x="273238" y="51954"/>
                      <a:pt x="259616" y="37680"/>
                    </a:cubicBezTo>
                    <a:cubicBezTo>
                      <a:pt x="245995" y="23406"/>
                      <a:pt x="227039" y="16269"/>
                      <a:pt x="202751" y="16269"/>
                    </a:cubicBezTo>
                    <a:cubicBezTo>
                      <a:pt x="186021" y="16269"/>
                      <a:pt x="170596" y="19377"/>
                      <a:pt x="156476" y="25632"/>
                    </a:cubicBezTo>
                    <a:cubicBezTo>
                      <a:pt x="142355" y="31886"/>
                      <a:pt x="129655" y="40251"/>
                      <a:pt x="118335" y="50726"/>
                    </a:cubicBezTo>
                    <a:cubicBezTo>
                      <a:pt x="107016" y="61240"/>
                      <a:pt x="97078" y="73365"/>
                      <a:pt x="88560" y="87140"/>
                    </a:cubicBezTo>
                    <a:cubicBezTo>
                      <a:pt x="80041" y="100915"/>
                      <a:pt x="72866" y="115457"/>
                      <a:pt x="67149" y="130691"/>
                    </a:cubicBezTo>
                    <a:cubicBezTo>
                      <a:pt x="61393" y="145962"/>
                      <a:pt x="57057" y="161464"/>
                      <a:pt x="54103" y="177196"/>
                    </a:cubicBezTo>
                    <a:cubicBezTo>
                      <a:pt x="51148" y="192928"/>
                      <a:pt x="49690" y="207892"/>
                      <a:pt x="49690" y="221974"/>
                    </a:cubicBezTo>
                    <a:cubicBezTo>
                      <a:pt x="49690" y="260038"/>
                      <a:pt x="57326" y="289085"/>
                      <a:pt x="72597" y="309076"/>
                    </a:cubicBezTo>
                    <a:cubicBezTo>
                      <a:pt x="87869" y="329105"/>
                      <a:pt x="109280" y="339120"/>
                      <a:pt x="136830" y="339120"/>
                    </a:cubicBezTo>
                    <a:close/>
                  </a:path>
                </a:pathLst>
              </a:custGeom>
              <a:grpFill/>
              <a:ln w="3832" cap="flat">
                <a:noFill/>
                <a:prstDash val="solid"/>
                <a:miter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l" sz="1800" b="0" i="0" u="none" strike="noStrike" kern="1200" cap="none" spc="0" normalizeH="0" baseline="0" noProof="0">
                  <a:ln>
                    <a:noFill/>
                  </a:ln>
                  <a:solidFill>
                    <a:srgbClr val="354657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024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decel="3333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3000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B2864-4CCE-9E04-FC68-1C22F0544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E3D23-B376-69AF-E34D-F8BEF12827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7664" y="3124299"/>
            <a:ext cx="8868622" cy="609398"/>
          </a:xfrm>
        </p:spPr>
        <p:txBody>
          <a:bodyPr/>
          <a:lstStyle/>
          <a:p>
            <a:pPr algn="l" rtl="0"/>
            <a:r>
              <a:rPr lang="sl" b="1" i="0" u="none" baseline="0"/>
              <a:t>Program Rising Leader</a:t>
            </a:r>
            <a:endParaRPr lang="sl"/>
          </a:p>
        </p:txBody>
      </p:sp>
    </p:spTree>
    <p:extLst>
      <p:ext uri="{BB962C8B-B14F-4D97-AF65-F5344CB8AC3E}">
        <p14:creationId xmlns:p14="http://schemas.microsoft.com/office/powerpoint/2010/main" val="160366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D430A1D-486B-68A6-233E-691E0821D31C}"/>
              </a:ext>
            </a:extLst>
          </p:cNvPr>
          <p:cNvGrpSpPr/>
          <p:nvPr/>
        </p:nvGrpSpPr>
        <p:grpSpPr>
          <a:xfrm>
            <a:off x="7769630" y="675991"/>
            <a:ext cx="4422371" cy="6182010"/>
            <a:chOff x="7769630" y="675991"/>
            <a:chExt cx="4422371" cy="6182010"/>
          </a:xfrm>
          <a:solidFill>
            <a:schemeClr val="accent1">
              <a:lumMod val="20000"/>
              <a:lumOff val="80000"/>
              <a:alpha val="35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24E016C-58DA-6B45-58AB-B5C083AEF92C}"/>
                </a:ext>
              </a:extLst>
            </p:cNvPr>
            <p:cNvSpPr/>
            <p:nvPr userDrawn="1"/>
          </p:nvSpPr>
          <p:spPr>
            <a:xfrm>
              <a:off x="9203586" y="675991"/>
              <a:ext cx="2988414" cy="1261819"/>
            </a:xfrm>
            <a:custGeom>
              <a:avLst/>
              <a:gdLst>
                <a:gd name="connsiteX0" fmla="*/ 312717 w 2988414"/>
                <a:gd name="connsiteY0" fmla="*/ 0 h 1261819"/>
                <a:gd name="connsiteX1" fmla="*/ 2988414 w 2988414"/>
                <a:gd name="connsiteY1" fmla="*/ 0 h 1261819"/>
                <a:gd name="connsiteX2" fmla="*/ 2988414 w 2988414"/>
                <a:gd name="connsiteY2" fmla="*/ 1261819 h 1261819"/>
                <a:gd name="connsiteX3" fmla="*/ 312717 w 2988414"/>
                <a:gd name="connsiteY3" fmla="*/ 1261819 h 1261819"/>
                <a:gd name="connsiteX4" fmla="*/ 5 w 2988414"/>
                <a:gd name="connsiteY4" fmla="*/ 630895 h 1261819"/>
                <a:gd name="connsiteX5" fmla="*/ 312717 w 2988414"/>
                <a:gd name="connsiteY5" fmla="*/ 0 h 1261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88414" h="1261819">
                  <a:moveTo>
                    <a:pt x="312717" y="0"/>
                  </a:moveTo>
                  <a:lnTo>
                    <a:pt x="2988414" y="0"/>
                  </a:lnTo>
                  <a:lnTo>
                    <a:pt x="2988414" y="1261819"/>
                  </a:lnTo>
                  <a:lnTo>
                    <a:pt x="312717" y="1261819"/>
                  </a:lnTo>
                  <a:cubicBezTo>
                    <a:pt x="-5448" y="1261819"/>
                    <a:pt x="5" y="813100"/>
                    <a:pt x="5" y="630895"/>
                  </a:cubicBezTo>
                  <a:cubicBezTo>
                    <a:pt x="5" y="448718"/>
                    <a:pt x="5" y="0"/>
                    <a:pt x="31271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1DAA668-0567-51B6-6BA0-D3525F4318D0}"/>
                </a:ext>
              </a:extLst>
            </p:cNvPr>
            <p:cNvSpPr/>
            <p:nvPr userDrawn="1"/>
          </p:nvSpPr>
          <p:spPr>
            <a:xfrm>
              <a:off x="7769630" y="3380418"/>
              <a:ext cx="4422371" cy="3477583"/>
            </a:xfrm>
            <a:custGeom>
              <a:avLst/>
              <a:gdLst>
                <a:gd name="connsiteX0" fmla="*/ 4272211 w 4422371"/>
                <a:gd name="connsiteY0" fmla="*/ 1289 h 3477583"/>
                <a:gd name="connsiteX1" fmla="*/ 4422371 w 4422371"/>
                <a:gd name="connsiteY1" fmla="*/ 8493 h 3477583"/>
                <a:gd name="connsiteX2" fmla="*/ 4422371 w 4422371"/>
                <a:gd name="connsiteY2" fmla="*/ 1277297 h 3477583"/>
                <a:gd name="connsiteX3" fmla="*/ 4331424 w 4422371"/>
                <a:gd name="connsiteY3" fmla="*/ 1262333 h 3477583"/>
                <a:gd name="connsiteX4" fmla="*/ 2861622 w 4422371"/>
                <a:gd name="connsiteY4" fmla="*/ 1478032 h 3477583"/>
                <a:gd name="connsiteX5" fmla="*/ 2078430 w 4422371"/>
                <a:gd name="connsiteY5" fmla="*/ 2138858 h 3477583"/>
                <a:gd name="connsiteX6" fmla="*/ 1618855 w 4422371"/>
                <a:gd name="connsiteY6" fmla="*/ 3150482 h 3477583"/>
                <a:gd name="connsiteX7" fmla="*/ 1551154 w 4422371"/>
                <a:gd name="connsiteY7" fmla="*/ 3466718 h 3477583"/>
                <a:gd name="connsiteX8" fmla="*/ 1549521 w 4422371"/>
                <a:gd name="connsiteY8" fmla="*/ 3477583 h 3477583"/>
                <a:gd name="connsiteX9" fmla="*/ 0 w 4422371"/>
                <a:gd name="connsiteY9" fmla="*/ 3477583 h 3477583"/>
                <a:gd name="connsiteX10" fmla="*/ 15561 w 4422371"/>
                <a:gd name="connsiteY10" fmla="*/ 3379960 h 3477583"/>
                <a:gd name="connsiteX11" fmla="*/ 174838 w 4422371"/>
                <a:gd name="connsiteY11" fmla="*/ 2707209 h 3477583"/>
                <a:gd name="connsiteX12" fmla="*/ 949864 w 4422371"/>
                <a:gd name="connsiteY12" fmla="*/ 1271356 h 3477583"/>
                <a:gd name="connsiteX13" fmla="*/ 2241595 w 4422371"/>
                <a:gd name="connsiteY13" fmla="*/ 335876 h 3477583"/>
                <a:gd name="connsiteX14" fmla="*/ 4050000 w 4422371"/>
                <a:gd name="connsiteY14" fmla="*/ 1408 h 3477583"/>
                <a:gd name="connsiteX15" fmla="*/ 4272211 w 4422371"/>
                <a:gd name="connsiteY15" fmla="*/ 1289 h 3477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22371" h="3477583">
                  <a:moveTo>
                    <a:pt x="4272211" y="1289"/>
                  </a:moveTo>
                  <a:lnTo>
                    <a:pt x="4422371" y="8493"/>
                  </a:lnTo>
                  <a:lnTo>
                    <a:pt x="4422371" y="1277297"/>
                  </a:lnTo>
                  <a:lnTo>
                    <a:pt x="4331424" y="1262333"/>
                  </a:lnTo>
                  <a:cubicBezTo>
                    <a:pt x="3835986" y="1206755"/>
                    <a:pt x="3329365" y="1278501"/>
                    <a:pt x="2861622" y="1478032"/>
                  </a:cubicBezTo>
                  <a:cubicBezTo>
                    <a:pt x="2549453" y="1629234"/>
                    <a:pt x="2279938" y="1856581"/>
                    <a:pt x="2078430" y="2138858"/>
                  </a:cubicBezTo>
                  <a:cubicBezTo>
                    <a:pt x="1860334" y="2442605"/>
                    <a:pt x="1704249" y="2786351"/>
                    <a:pt x="1618855" y="3150482"/>
                  </a:cubicBezTo>
                  <a:cubicBezTo>
                    <a:pt x="1593017" y="3255247"/>
                    <a:pt x="1570445" y="3360710"/>
                    <a:pt x="1551154" y="3466718"/>
                  </a:cubicBezTo>
                  <a:lnTo>
                    <a:pt x="1549521" y="3477583"/>
                  </a:lnTo>
                  <a:lnTo>
                    <a:pt x="0" y="3477583"/>
                  </a:lnTo>
                  <a:lnTo>
                    <a:pt x="15561" y="3379960"/>
                  </a:lnTo>
                  <a:cubicBezTo>
                    <a:pt x="56035" y="3153216"/>
                    <a:pt x="109165" y="2928607"/>
                    <a:pt x="174838" y="2707209"/>
                  </a:cubicBezTo>
                  <a:cubicBezTo>
                    <a:pt x="329838" y="2179657"/>
                    <a:pt x="593899" y="1690418"/>
                    <a:pt x="949864" y="1271356"/>
                  </a:cubicBezTo>
                  <a:cubicBezTo>
                    <a:pt x="1300405" y="861830"/>
                    <a:pt x="1743135" y="541210"/>
                    <a:pt x="2241595" y="335876"/>
                  </a:cubicBezTo>
                  <a:cubicBezTo>
                    <a:pt x="2814571" y="100364"/>
                    <a:pt x="3430515" y="-13552"/>
                    <a:pt x="4050000" y="1408"/>
                  </a:cubicBezTo>
                  <a:cubicBezTo>
                    <a:pt x="4124138" y="-430"/>
                    <a:pt x="4198230" y="-466"/>
                    <a:pt x="4272211" y="128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sl"/>
            </a:p>
          </p:txBody>
        </p:sp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id="{D8F973F4-1806-0B58-5241-8CCAB47EE2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9667093" y="3505200"/>
            <a:ext cx="781050" cy="62865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5751CD82-70F2-C5C5-133D-8200761B11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31116" y="1943100"/>
            <a:ext cx="781050" cy="62865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95090-689D-77DB-EA8B-342752C515F1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075668" y="2190201"/>
            <a:ext cx="8040663" cy="2477601"/>
          </a:xfrm>
        </p:spPr>
        <p:txBody>
          <a:bodyPr wrap="none" anchor="ctr">
            <a:spAutoFit/>
          </a:bodyPr>
          <a:lstStyle/>
          <a:p>
            <a:pPr algn="ctr" rtl="0"/>
            <a:r>
              <a:rPr lang="sl" sz="5400" b="1" i="0" u="none" baseline="0" dirty="0"/>
              <a:t>Preučuj preteklost, </a:t>
            </a:r>
            <a:br>
              <a:rPr lang="sl" sz="5400" b="1" dirty="0"/>
            </a:br>
            <a:r>
              <a:rPr lang="sl" sz="5400" b="1" i="0" u="none" baseline="0" dirty="0"/>
              <a:t>kadar ugibaš o prihodnosti.</a:t>
            </a:r>
          </a:p>
          <a:p>
            <a:pPr algn="ctr" rtl="0"/>
            <a:r>
              <a:rPr lang="sl" sz="4800" b="0" i="1" u="none" baseline="0" dirty="0">
                <a:solidFill>
                  <a:schemeClr val="accent5"/>
                </a:solidFill>
              </a:rPr>
              <a:t>– Konfucij</a:t>
            </a:r>
            <a:endParaRPr lang="sl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73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33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330"/>
                                  </p:stCondLst>
                                  <p:childTnLst>
                                    <p:animMotion origin="layout" path="M -3.75E-6 0.01713 L -3.75E-6 3.33333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33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330"/>
                                  </p:stCondLst>
                                  <p:childTnLst>
                                    <p:animMotion origin="layout" path="M -1.66667E-6 0.01712 L -1.66667E-6 4.81481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66667E-6 0.01712 L -1.66667E-6 4.81481E-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6F996-0E3C-1698-2926-E3097100C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9E265E5-16FE-D0D2-CD42-13E35A742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 rtl="0"/>
            <a:r>
              <a:rPr lang="sl" b="1" i="0" u="none" baseline="0"/>
              <a:t>Program Rising Leader</a:t>
            </a:r>
            <a:r>
              <a:rPr lang="sl" sz="4400" b="0" i="0" u="none" baseline="0"/>
              <a:t> </a:t>
            </a:r>
            <a:br>
              <a:rPr lang="sl"/>
            </a:br>
            <a:r>
              <a:rPr lang="sl" sz="2800" b="0" i="0" u="none" baseline="0"/>
              <a:t>Rezultati 2022–2023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9E1BF1-E2A5-1F11-0436-F37282C96B2F}"/>
              </a:ext>
            </a:extLst>
          </p:cNvPr>
          <p:cNvSpPr txBox="1"/>
          <p:nvPr/>
        </p:nvSpPr>
        <p:spPr>
          <a:xfrm>
            <a:off x="2821587" y="2323309"/>
            <a:ext cx="1976400" cy="1976400"/>
          </a:xfrm>
          <a:prstGeom prst="ellipse">
            <a:avLst/>
          </a:prstGeom>
          <a:solidFill>
            <a:schemeClr val="tx2"/>
          </a:solidFill>
          <a:ln w="228600">
            <a:solidFill>
              <a:schemeClr val="tx2">
                <a:alpha val="50000"/>
              </a:schemeClr>
            </a:solidFill>
          </a:ln>
        </p:spPr>
        <p:txBody>
          <a:bodyPr wrap="square" lIns="0" tIns="252000" rIns="0" bIns="0" rtlCol="0" anchor="t">
            <a:noAutofit/>
          </a:bodyPr>
          <a:lstStyle>
            <a:defPPr>
              <a:defRPr lang="sl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4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</a:defRPr>
            </a:lvl1pPr>
          </a:lstStyle>
          <a:p>
            <a:pPr rtl="0"/>
            <a:r>
              <a:rPr lang="sl" sz="4400" dirty="0">
                <a:latin typeface="Segoe UI" panose="020B0502040204020203" pitchFamily="34" charset="0"/>
                <a:cs typeface="Segoe UI" panose="020B0502040204020203" pitchFamily="34" charset="0"/>
              </a:rPr>
              <a:t>65 %</a:t>
            </a:r>
            <a:r>
              <a:rPr lang="sl" b="1" i="0" u="none" baseline="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2CFFAD-F8B5-6AA4-0A09-FC67BD0D84DC}"/>
              </a:ext>
            </a:extLst>
          </p:cNvPr>
          <p:cNvSpPr txBox="1"/>
          <p:nvPr/>
        </p:nvSpPr>
        <p:spPr>
          <a:xfrm>
            <a:off x="7012587" y="2323309"/>
            <a:ext cx="1976400" cy="1976400"/>
          </a:xfrm>
          <a:prstGeom prst="ellipse">
            <a:avLst/>
          </a:prstGeom>
          <a:solidFill>
            <a:schemeClr val="tx2"/>
          </a:solidFill>
          <a:ln w="228600">
            <a:solidFill>
              <a:schemeClr val="tx2">
                <a:alpha val="50000"/>
              </a:schemeClr>
            </a:solidFill>
          </a:ln>
        </p:spPr>
        <p:txBody>
          <a:bodyPr wrap="square" lIns="0" tIns="252000" rIns="0" bIns="0" rtlCol="0" anchor="t">
            <a:noAutofit/>
          </a:bodyPr>
          <a:lstStyle>
            <a:defPPr>
              <a:defRPr lang="sl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4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rtl="0"/>
            <a:r>
              <a:rPr lang="sl" sz="4400" dirty="0"/>
              <a:t>41 %</a:t>
            </a:r>
            <a:r>
              <a:rPr lang="sl" b="1" i="0" u="none" baseline="0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D3F7B1-B0BE-0373-B8E6-1C98C208502A}"/>
              </a:ext>
            </a:extLst>
          </p:cNvPr>
          <p:cNvSpPr txBox="1"/>
          <p:nvPr/>
        </p:nvSpPr>
        <p:spPr>
          <a:xfrm>
            <a:off x="2528901" y="4436806"/>
            <a:ext cx="26097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ClrTx/>
              <a:buSzTx/>
              <a:buFontTx/>
              <a:buNone/>
              <a:tabLst/>
              <a:defRPr/>
            </a:pPr>
            <a:r>
              <a:rPr kumimoji="0" lang="sl" sz="2000" b="0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  <a:t>Meseci za kvalifikacijo: oktober 2022–marec 2023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EE6917-60D2-A47B-17CC-9605CC237657}"/>
              </a:ext>
            </a:extLst>
          </p:cNvPr>
          <p:cNvSpPr txBox="1"/>
          <p:nvPr/>
        </p:nvSpPr>
        <p:spPr>
          <a:xfrm>
            <a:off x="6605178" y="4436806"/>
            <a:ext cx="2791218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ClrTx/>
              <a:buSzTx/>
              <a:buFontTx/>
              <a:buNone/>
              <a:tabLst/>
              <a:defRPr/>
            </a:pPr>
            <a:r>
              <a:rPr lang="sl" sz="2000" b="0" i="0" u="none" baseline="0">
                <a:latin typeface="Raleway"/>
                <a:ea typeface="Raleway"/>
                <a:cs typeface="Raleway"/>
              </a:rPr>
              <a:t>napredovanj med rankom</a:t>
            </a:r>
            <a:r>
              <a:rPr kumimoji="0" lang="sl" sz="2000" b="0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  <a:t> Premier in Platinum</a:t>
            </a:r>
          </a:p>
        </p:txBody>
      </p:sp>
    </p:spTree>
    <p:extLst>
      <p:ext uri="{BB962C8B-B14F-4D97-AF65-F5344CB8AC3E}">
        <p14:creationId xmlns:p14="http://schemas.microsoft.com/office/powerpoint/2010/main" val="207777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01712 L 2.77556E-17 4.81481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01712 L 2.77556E-17 4.81481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01712 L 2.77556E-17 4.81481E-6 " pathEditMode="relative" rAng="0" ptsTypes="AA">
                                      <p:cBhvr>
                                        <p:cTn id="2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01712 L 2.77556E-17 4.81481E-6 " pathEditMode="relative" rAng="0" ptsTypes="AA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/>
      <p:bldP spid="13" grpId="1"/>
      <p:bldP spid="14" grpId="0"/>
      <p:bldP spid="1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E79BC-E64A-82F9-5F14-BF0C72B9E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49962F-C3C0-08FE-F027-0220866B9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601" y="339638"/>
            <a:ext cx="12194177" cy="443198"/>
          </a:xfrm>
        </p:spPr>
        <p:txBody>
          <a:bodyPr anchor="t"/>
          <a:lstStyle/>
          <a:p>
            <a:pPr algn="ctr" rtl="0"/>
            <a:r>
              <a:rPr lang="sl" b="1" i="0" u="none" baseline="0"/>
              <a:t>Program Rising Leader </a:t>
            </a:r>
            <a:br>
              <a:rPr lang="sl"/>
            </a:br>
            <a:r>
              <a:rPr lang="sl" sz="2800" b="0" i="0" u="none" baseline="0"/>
              <a:t>Dodatek v primerjavi s plačili v prvih treh mesecih v novem ranku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CDEB9AB-5F47-5709-73BA-499CCCAB22F2}"/>
              </a:ext>
            </a:extLst>
          </p:cNvPr>
          <p:cNvSpPr/>
          <p:nvPr/>
        </p:nvSpPr>
        <p:spPr>
          <a:xfrm>
            <a:off x="334963" y="3067050"/>
            <a:ext cx="11511018" cy="72390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 w="2286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559C9F8-BBF8-1265-2653-35E943E3DC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129628"/>
              </p:ext>
            </p:extLst>
          </p:nvPr>
        </p:nvGraphicFramePr>
        <p:xfrm>
          <a:off x="548640" y="2597796"/>
          <a:ext cx="11028048" cy="20990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5824">
                  <a:extLst>
                    <a:ext uri="{9D8B030D-6E8A-4147-A177-3AD203B41FA5}">
                      <a16:colId xmlns:a16="http://schemas.microsoft.com/office/drawing/2014/main" val="1998773856"/>
                    </a:ext>
                  </a:extLst>
                </a:gridCol>
                <a:gridCol w="2448200">
                  <a:extLst>
                    <a:ext uri="{9D8B030D-6E8A-4147-A177-3AD203B41FA5}">
                      <a16:colId xmlns:a16="http://schemas.microsoft.com/office/drawing/2014/main" val="3835797815"/>
                    </a:ext>
                  </a:extLst>
                </a:gridCol>
                <a:gridCol w="2757012">
                  <a:extLst>
                    <a:ext uri="{9D8B030D-6E8A-4147-A177-3AD203B41FA5}">
                      <a16:colId xmlns:a16="http://schemas.microsoft.com/office/drawing/2014/main" val="1091796135"/>
                    </a:ext>
                  </a:extLst>
                </a:gridCol>
                <a:gridCol w="2757012">
                  <a:extLst>
                    <a:ext uri="{9D8B030D-6E8A-4147-A177-3AD203B41FA5}">
                      <a16:colId xmlns:a16="http://schemas.microsoft.com/office/drawing/2014/main" val="1096574906"/>
                    </a:ext>
                  </a:extLst>
                </a:gridCol>
              </a:tblGrid>
              <a:tr h="525139">
                <a:tc>
                  <a:txBody>
                    <a:bodyPr/>
                    <a:lstStyle/>
                    <a:p>
                      <a:pPr algn="ctr" rtl="0"/>
                      <a:endParaRPr lang="sl" sz="2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2000" b="1" i="0" u="none" baseline="0">
                          <a:solidFill>
                            <a:schemeClr val="tx1"/>
                          </a:solidFill>
                        </a:rPr>
                        <a:t>Premier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2000" b="1" i="0" u="none" baseline="0">
                          <a:solidFill>
                            <a:schemeClr val="tx1"/>
                          </a:solidFill>
                        </a:rPr>
                        <a:t>Silver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2000" b="1" i="0" u="none" baseline="0">
                          <a:solidFill>
                            <a:schemeClr val="tx1"/>
                          </a:solidFill>
                        </a:rPr>
                        <a:t>Gold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635668"/>
                  </a:ext>
                </a:extLst>
              </a:tr>
              <a:tr h="608085">
                <a:tc>
                  <a:txBody>
                    <a:bodyPr/>
                    <a:lstStyle/>
                    <a:p>
                      <a:pPr algn="l" rtl="0"/>
                      <a:r>
                        <a:rPr lang="sl" sz="2000" b="1" i="0" u="none" baseline="0">
                          <a:solidFill>
                            <a:schemeClr val="bg1"/>
                          </a:solidFill>
                        </a:rPr>
                        <a:t>Dodatek Rising Leader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l" sz="2000" b="0" i="0" u="none" kern="1200" baseline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600 €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sl" sz="2000" b="0" i="0" u="none" strike="noStrike" baseline="0">
                          <a:solidFill>
                            <a:schemeClr val="bg1"/>
                          </a:solidFill>
                          <a:latin typeface="Raleway"/>
                          <a:ea typeface="Raleway"/>
                          <a:cs typeface="Raleway"/>
                        </a:rPr>
                        <a:t>1200</a:t>
                      </a:r>
                      <a:r>
                        <a:rPr lang="sl" sz="2000" b="0" i="0" u="none" baseline="0">
                          <a:solidFill>
                            <a:schemeClr val="bg1"/>
                          </a:solidFill>
                        </a:rPr>
                        <a:t> €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sl" sz="2000" b="0" i="0" u="none" strike="noStrike" baseline="0">
                          <a:solidFill>
                            <a:schemeClr val="bg1"/>
                          </a:solidFill>
                          <a:latin typeface="Raleway"/>
                          <a:ea typeface="Raleway"/>
                          <a:cs typeface="Raleway"/>
                        </a:rPr>
                        <a:t>2400</a:t>
                      </a:r>
                      <a:r>
                        <a:rPr lang="sl" sz="2000" b="0" i="0" u="none" baseline="0">
                          <a:solidFill>
                            <a:schemeClr val="bg1"/>
                          </a:solidFill>
                        </a:rPr>
                        <a:t> €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6935938"/>
                  </a:ext>
                </a:extLst>
              </a:tr>
              <a:tr h="965807">
                <a:tc>
                  <a:txBody>
                    <a:bodyPr/>
                    <a:lstStyle/>
                    <a:p>
                      <a:pPr algn="l" rtl="0"/>
                      <a:r>
                        <a:rPr lang="sl" sz="2000" b="0" i="0" u="none" baseline="0">
                          <a:solidFill>
                            <a:schemeClr val="tx1"/>
                          </a:solidFill>
                        </a:rPr>
                        <a:t>Povprečna vrednost dodatka za rank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sl" sz="20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400 €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sl" sz="2000" b="0" i="0" u="none" strike="noStrike" baseline="0">
                          <a:solidFill>
                            <a:schemeClr val="tx1"/>
                          </a:solidFill>
                          <a:latin typeface="Raleway"/>
                          <a:ea typeface="Raleway"/>
                          <a:cs typeface="Raleway"/>
                        </a:rPr>
                        <a:t>900</a:t>
                      </a:r>
                      <a:r>
                        <a:rPr lang="sl" sz="2000" b="0" i="0" u="none" baseline="0">
                          <a:solidFill>
                            <a:schemeClr val="tx1"/>
                          </a:solidFill>
                        </a:rPr>
                        <a:t> €</a:t>
                      </a:r>
                      <a:endParaRPr lang="sl" sz="2000" err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sl" sz="2000" b="0" i="0" u="none" strike="noStrike" baseline="0">
                          <a:solidFill>
                            <a:schemeClr val="tx1"/>
                          </a:solidFill>
                          <a:latin typeface="Raleway"/>
                          <a:ea typeface="Raleway"/>
                          <a:cs typeface="Raleway"/>
                        </a:rPr>
                        <a:t>1900</a:t>
                      </a:r>
                      <a:r>
                        <a:rPr lang="sl" sz="2000" b="0" i="0" u="none" baseline="0">
                          <a:solidFill>
                            <a:schemeClr val="tx1"/>
                          </a:solidFill>
                        </a:rPr>
                        <a:t> €</a:t>
                      </a:r>
                      <a:endParaRPr lang="sl" sz="2000" err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0307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747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01712 L 2.77556E-17 4.81481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01712 L 2.77556E-17 4.81481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62">
            <a:extLst>
              <a:ext uri="{FF2B5EF4-FFF2-40B4-BE49-F238E27FC236}">
                <a16:creationId xmlns:a16="http://schemas.microsoft.com/office/drawing/2014/main" id="{E459EEBF-522F-62CE-9C94-362CEDFA7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223" b="31223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883D5B1-E9DE-F117-C509-44ACD491BF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23" b="31223"/>
          <a:stretch/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336B53A9-F5E2-56C2-D127-B8186E1FFA2E}"/>
              </a:ext>
            </a:extLst>
          </p:cNvPr>
          <p:cNvSpPr/>
          <p:nvPr/>
        </p:nvSpPr>
        <p:spPr>
          <a:xfrm>
            <a:off x="0" y="1"/>
            <a:ext cx="8679543" cy="6858000"/>
          </a:xfrm>
          <a:prstGeom prst="rect">
            <a:avLst/>
          </a:prstGeom>
          <a:gradFill>
            <a:gsLst>
              <a:gs pos="0">
                <a:srgbClr val="403030">
                  <a:alpha val="0"/>
                  <a:lumMod val="0"/>
                </a:srgbClr>
              </a:gs>
              <a:gs pos="100000">
                <a:schemeClr val="tx1">
                  <a:lumMod val="54000"/>
                  <a:alpha val="61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0D9E48-79F4-920C-6625-F27AE8A50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9731" y="3579687"/>
            <a:ext cx="8868622" cy="1477328"/>
          </a:xfrm>
        </p:spPr>
        <p:txBody>
          <a:bodyPr anchor="t"/>
          <a:lstStyle/>
          <a:p>
            <a:pPr marL="1800" lvl="0" algn="l" rtl="0">
              <a:lnSpc>
                <a:spcPct val="100000"/>
              </a:lnSpc>
              <a:spcBef>
                <a:spcPts val="0"/>
              </a:spcBef>
              <a:defRPr/>
            </a:pPr>
            <a:r>
              <a:rPr lang="sl" sz="4800" b="1" i="0" u="none" baseline="0">
                <a:solidFill>
                  <a:schemeClr val="bg1"/>
                </a:solidFill>
                <a:latin typeface="Raleway" pitchFamily="2" charset="0"/>
                <a:ea typeface="+mn-ea"/>
                <a:cs typeface="+mn-cs"/>
              </a:rPr>
              <a:t>Rising Leader je spet tu</a:t>
            </a:r>
            <a:br>
              <a:rPr lang="sl" sz="4800" b="0">
                <a:solidFill>
                  <a:schemeClr val="bg1"/>
                </a:solidFill>
                <a:latin typeface="Raleway" pitchFamily="2" charset="0"/>
                <a:ea typeface="+mn-ea"/>
                <a:cs typeface="+mn-cs"/>
              </a:rPr>
            </a:br>
            <a:r>
              <a:rPr lang="sl" sz="4800" b="0" i="0" u="none" baseline="0">
                <a:solidFill>
                  <a:schemeClr val="bg1"/>
                </a:solidFill>
                <a:latin typeface="Raleway" pitchFamily="2" charset="0"/>
                <a:ea typeface="+mn-ea"/>
                <a:cs typeface="+mn-cs"/>
              </a:rPr>
              <a:t>2026–2027</a:t>
            </a:r>
            <a:endParaRPr lang="sl" sz="5400" dirty="0">
              <a:solidFill>
                <a:schemeClr val="bg1"/>
              </a:solidFill>
              <a:ea typeface="+mn-ea"/>
              <a:cs typeface="+mn-cs"/>
            </a:endParaRPr>
          </a:p>
        </p:txBody>
      </p:sp>
      <p:grpSp>
        <p:nvGrpSpPr>
          <p:cNvPr id="26" name="Graphic 3">
            <a:extLst>
              <a:ext uri="{FF2B5EF4-FFF2-40B4-BE49-F238E27FC236}">
                <a16:creationId xmlns:a16="http://schemas.microsoft.com/office/drawing/2014/main" id="{266B5D42-531D-FB2D-5599-D19A4F38CD30}"/>
              </a:ext>
            </a:extLst>
          </p:cNvPr>
          <p:cNvGrpSpPr/>
          <p:nvPr/>
        </p:nvGrpSpPr>
        <p:grpSpPr>
          <a:xfrm>
            <a:off x="884448" y="2466999"/>
            <a:ext cx="4881526" cy="899473"/>
            <a:chOff x="3727377" y="4599668"/>
            <a:chExt cx="4292683" cy="790973"/>
          </a:xfrm>
          <a:solidFill>
            <a:schemeClr val="bg1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3C333AE-A897-51BF-DE88-E458A007D7B9}"/>
                </a:ext>
              </a:extLst>
            </p:cNvPr>
            <p:cNvSpPr/>
            <p:nvPr/>
          </p:nvSpPr>
          <p:spPr>
            <a:xfrm>
              <a:off x="3727377" y="4609606"/>
              <a:ext cx="596280" cy="780920"/>
            </a:xfrm>
            <a:custGeom>
              <a:avLst/>
              <a:gdLst>
                <a:gd name="csX0" fmla="*/ 202482 w 596280"/>
                <a:gd name="csY0" fmla="*/ 668609 h 780920"/>
                <a:gd name="csX1" fmla="*/ 311493 w 596280"/>
                <a:gd name="csY1" fmla="*/ 744238 h 780920"/>
                <a:gd name="csX2" fmla="*/ 377146 w 596280"/>
                <a:gd name="csY2" fmla="*/ 744238 h 780920"/>
                <a:gd name="csX3" fmla="*/ 568462 w 596280"/>
                <a:gd name="csY3" fmla="*/ 564011 h 780920"/>
                <a:gd name="csX4" fmla="*/ 596281 w 596280"/>
                <a:gd name="csY4" fmla="*/ 564011 h 780920"/>
                <a:gd name="csX5" fmla="*/ 560673 w 596280"/>
                <a:gd name="csY5" fmla="*/ 780920 h 780920"/>
                <a:gd name="csX6" fmla="*/ 0 w 596280"/>
                <a:gd name="csY6" fmla="*/ 780920 h 780920"/>
                <a:gd name="csX7" fmla="*/ 0 w 596280"/>
                <a:gd name="csY7" fmla="*/ 750876 h 780920"/>
                <a:gd name="csX8" fmla="*/ 97884 w 596280"/>
                <a:gd name="csY8" fmla="*/ 671909 h 780920"/>
                <a:gd name="csX9" fmla="*/ 97884 w 596280"/>
                <a:gd name="csY9" fmla="*/ 109011 h 780920"/>
                <a:gd name="csX10" fmla="*/ 0 w 596280"/>
                <a:gd name="csY10" fmla="*/ 30044 h 780920"/>
                <a:gd name="csX11" fmla="*/ 0 w 596280"/>
                <a:gd name="csY11" fmla="*/ 0 h 780920"/>
                <a:gd name="csX12" fmla="*/ 300366 w 596280"/>
                <a:gd name="csY12" fmla="*/ 0 h 780920"/>
                <a:gd name="csX13" fmla="*/ 300366 w 596280"/>
                <a:gd name="csY13" fmla="*/ 30044 h 780920"/>
                <a:gd name="csX14" fmla="*/ 202482 w 596280"/>
                <a:gd name="csY14" fmla="*/ 109011 h 780920"/>
                <a:gd name="csX15" fmla="*/ 202482 w 596280"/>
                <a:gd name="csY15" fmla="*/ 668571 h 7809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596280" h="780920">
                  <a:moveTo>
                    <a:pt x="202482" y="668609"/>
                  </a:moveTo>
                  <a:cubicBezTo>
                    <a:pt x="202482" y="728659"/>
                    <a:pt x="234752" y="744238"/>
                    <a:pt x="311493" y="744238"/>
                  </a:cubicBezTo>
                  <a:lnTo>
                    <a:pt x="377146" y="744238"/>
                  </a:lnTo>
                  <a:cubicBezTo>
                    <a:pt x="471691" y="744238"/>
                    <a:pt x="508412" y="679698"/>
                    <a:pt x="568462" y="564011"/>
                  </a:cubicBezTo>
                  <a:lnTo>
                    <a:pt x="596281" y="564011"/>
                  </a:lnTo>
                  <a:lnTo>
                    <a:pt x="560673" y="780920"/>
                  </a:lnTo>
                  <a:lnTo>
                    <a:pt x="0" y="780920"/>
                  </a:lnTo>
                  <a:lnTo>
                    <a:pt x="0" y="750876"/>
                  </a:lnTo>
                  <a:cubicBezTo>
                    <a:pt x="82305" y="740861"/>
                    <a:pt x="97884" y="735298"/>
                    <a:pt x="97884" y="671909"/>
                  </a:cubicBezTo>
                  <a:lnTo>
                    <a:pt x="97884" y="109011"/>
                  </a:lnTo>
                  <a:cubicBezTo>
                    <a:pt x="97884" y="45584"/>
                    <a:pt x="82305" y="40059"/>
                    <a:pt x="0" y="30044"/>
                  </a:cubicBezTo>
                  <a:lnTo>
                    <a:pt x="0" y="0"/>
                  </a:lnTo>
                  <a:lnTo>
                    <a:pt x="300366" y="0"/>
                  </a:lnTo>
                  <a:lnTo>
                    <a:pt x="300366" y="30044"/>
                  </a:lnTo>
                  <a:cubicBezTo>
                    <a:pt x="218061" y="40059"/>
                    <a:pt x="202482" y="45623"/>
                    <a:pt x="202482" y="109011"/>
                  </a:cubicBezTo>
                  <a:lnTo>
                    <a:pt x="202482" y="668571"/>
                  </a:lnTo>
                  <a:close/>
                </a:path>
              </a:pathLst>
            </a:custGeom>
            <a:grpFill/>
            <a:ln w="3832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E88C53-7DC8-3ECC-6561-3AE0897D40DA}"/>
                </a:ext>
              </a:extLst>
            </p:cNvPr>
            <p:cNvSpPr/>
            <p:nvPr/>
          </p:nvSpPr>
          <p:spPr>
            <a:xfrm>
              <a:off x="4374729" y="4609644"/>
              <a:ext cx="627437" cy="780958"/>
            </a:xfrm>
            <a:custGeom>
              <a:avLst/>
              <a:gdLst>
                <a:gd name="csX0" fmla="*/ 77 w 627437"/>
                <a:gd name="csY0" fmla="*/ 750876 h 780958"/>
                <a:gd name="csX1" fmla="*/ 97960 w 627437"/>
                <a:gd name="csY1" fmla="*/ 671909 h 780958"/>
                <a:gd name="csX2" fmla="*/ 97960 w 627437"/>
                <a:gd name="csY2" fmla="*/ 109011 h 780958"/>
                <a:gd name="csX3" fmla="*/ 77 w 627437"/>
                <a:gd name="csY3" fmla="*/ 30044 h 780958"/>
                <a:gd name="csX4" fmla="*/ 77 w 627437"/>
                <a:gd name="csY4" fmla="*/ 0 h 780958"/>
                <a:gd name="csX5" fmla="*/ 580779 w 627437"/>
                <a:gd name="csY5" fmla="*/ 0 h 780958"/>
                <a:gd name="csX6" fmla="*/ 586343 w 627437"/>
                <a:gd name="csY6" fmla="*/ 185791 h 780958"/>
                <a:gd name="csX7" fmla="*/ 564088 w 627437"/>
                <a:gd name="csY7" fmla="*/ 185791 h 780958"/>
                <a:gd name="csX8" fmla="*/ 401665 w 627437"/>
                <a:gd name="csY8" fmla="*/ 36721 h 780958"/>
                <a:gd name="csX9" fmla="*/ 202521 w 627437"/>
                <a:gd name="csY9" fmla="*/ 36721 h 780958"/>
                <a:gd name="csX10" fmla="*/ 202521 w 627437"/>
                <a:gd name="csY10" fmla="*/ 359341 h 780958"/>
                <a:gd name="csX11" fmla="*/ 379410 w 627437"/>
                <a:gd name="csY11" fmla="*/ 359341 h 780958"/>
                <a:gd name="csX12" fmla="*/ 458376 w 627437"/>
                <a:gd name="csY12" fmla="*/ 259232 h 780958"/>
                <a:gd name="csX13" fmla="*/ 488421 w 627437"/>
                <a:gd name="csY13" fmla="*/ 259232 h 780958"/>
                <a:gd name="csX14" fmla="*/ 488421 w 627437"/>
                <a:gd name="csY14" fmla="*/ 496171 h 780958"/>
                <a:gd name="csX15" fmla="*/ 458376 w 627437"/>
                <a:gd name="csY15" fmla="*/ 496171 h 780958"/>
                <a:gd name="csX16" fmla="*/ 379410 w 627437"/>
                <a:gd name="csY16" fmla="*/ 396062 h 780958"/>
                <a:gd name="csX17" fmla="*/ 202521 w 627437"/>
                <a:gd name="csY17" fmla="*/ 396062 h 780958"/>
                <a:gd name="csX18" fmla="*/ 202521 w 627437"/>
                <a:gd name="csY18" fmla="*/ 668609 h 780958"/>
                <a:gd name="csX19" fmla="*/ 311532 w 627437"/>
                <a:gd name="csY19" fmla="*/ 744238 h 780958"/>
                <a:gd name="csX20" fmla="*/ 413866 w 627437"/>
                <a:gd name="csY20" fmla="*/ 744238 h 780958"/>
                <a:gd name="csX21" fmla="*/ 600732 w 627437"/>
                <a:gd name="csY21" fmla="*/ 580702 h 780958"/>
                <a:gd name="csX22" fmla="*/ 627438 w 627437"/>
                <a:gd name="csY22" fmla="*/ 580702 h 780958"/>
                <a:gd name="csX23" fmla="*/ 594055 w 627437"/>
                <a:gd name="csY23" fmla="*/ 780959 h 780958"/>
                <a:gd name="csX24" fmla="*/ 0 w 627437"/>
                <a:gd name="csY24" fmla="*/ 780959 h 780958"/>
                <a:gd name="csX25" fmla="*/ 0 w 627437"/>
                <a:gd name="csY25" fmla="*/ 750914 h 7809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627437" h="780958">
                  <a:moveTo>
                    <a:pt x="77" y="750876"/>
                  </a:moveTo>
                  <a:cubicBezTo>
                    <a:pt x="82382" y="740861"/>
                    <a:pt x="97960" y="735298"/>
                    <a:pt x="97960" y="671909"/>
                  </a:cubicBezTo>
                  <a:lnTo>
                    <a:pt x="97960" y="109011"/>
                  </a:lnTo>
                  <a:cubicBezTo>
                    <a:pt x="97960" y="45584"/>
                    <a:pt x="82382" y="40059"/>
                    <a:pt x="77" y="30044"/>
                  </a:cubicBezTo>
                  <a:lnTo>
                    <a:pt x="77" y="0"/>
                  </a:lnTo>
                  <a:lnTo>
                    <a:pt x="580779" y="0"/>
                  </a:lnTo>
                  <a:lnTo>
                    <a:pt x="586343" y="185791"/>
                  </a:lnTo>
                  <a:lnTo>
                    <a:pt x="564088" y="185791"/>
                  </a:lnTo>
                  <a:cubicBezTo>
                    <a:pt x="514014" y="66765"/>
                    <a:pt x="478406" y="36721"/>
                    <a:pt x="401665" y="36721"/>
                  </a:cubicBezTo>
                  <a:lnTo>
                    <a:pt x="202521" y="36721"/>
                  </a:lnTo>
                  <a:lnTo>
                    <a:pt x="202521" y="359341"/>
                  </a:lnTo>
                  <a:lnTo>
                    <a:pt x="379410" y="359341"/>
                  </a:lnTo>
                  <a:cubicBezTo>
                    <a:pt x="427258" y="359341"/>
                    <a:pt x="446136" y="325959"/>
                    <a:pt x="458376" y="259232"/>
                  </a:cubicBezTo>
                  <a:lnTo>
                    <a:pt x="488421" y="259232"/>
                  </a:lnTo>
                  <a:lnTo>
                    <a:pt x="488421" y="496171"/>
                  </a:lnTo>
                  <a:lnTo>
                    <a:pt x="458376" y="496171"/>
                  </a:lnTo>
                  <a:cubicBezTo>
                    <a:pt x="446136" y="429445"/>
                    <a:pt x="427219" y="396062"/>
                    <a:pt x="379410" y="396062"/>
                  </a:cubicBezTo>
                  <a:lnTo>
                    <a:pt x="202521" y="396062"/>
                  </a:lnTo>
                  <a:lnTo>
                    <a:pt x="202521" y="668609"/>
                  </a:lnTo>
                  <a:cubicBezTo>
                    <a:pt x="202521" y="728659"/>
                    <a:pt x="234790" y="744238"/>
                    <a:pt x="311532" y="744238"/>
                  </a:cubicBezTo>
                  <a:lnTo>
                    <a:pt x="413866" y="744238"/>
                  </a:lnTo>
                  <a:cubicBezTo>
                    <a:pt x="492833" y="744238"/>
                    <a:pt x="531780" y="697502"/>
                    <a:pt x="600732" y="580702"/>
                  </a:cubicBezTo>
                  <a:lnTo>
                    <a:pt x="627438" y="580702"/>
                  </a:lnTo>
                  <a:lnTo>
                    <a:pt x="594055" y="780959"/>
                  </a:lnTo>
                  <a:lnTo>
                    <a:pt x="0" y="780959"/>
                  </a:lnTo>
                  <a:lnTo>
                    <a:pt x="0" y="750914"/>
                  </a:lnTo>
                  <a:close/>
                </a:path>
              </a:pathLst>
            </a:custGeom>
            <a:grpFill/>
            <a:ln w="3832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748E458-C932-BD48-BC30-F82E5EF82ADB}"/>
                </a:ext>
              </a:extLst>
            </p:cNvPr>
            <p:cNvSpPr/>
            <p:nvPr/>
          </p:nvSpPr>
          <p:spPr>
            <a:xfrm>
              <a:off x="5032172" y="4599668"/>
              <a:ext cx="763116" cy="790973"/>
            </a:xfrm>
            <a:custGeom>
              <a:avLst/>
              <a:gdLst>
                <a:gd name="csX0" fmla="*/ 505074 w 763116"/>
                <a:gd name="csY0" fmla="*/ 517237 h 790973"/>
                <a:gd name="csX1" fmla="*/ 188016 w 763116"/>
                <a:gd name="csY1" fmla="*/ 517237 h 790973"/>
                <a:gd name="csX2" fmla="*/ 129041 w 763116"/>
                <a:gd name="csY2" fmla="*/ 667420 h 790973"/>
                <a:gd name="csX3" fmla="*/ 117913 w 763116"/>
                <a:gd name="csY3" fmla="*/ 711930 h 790973"/>
                <a:gd name="csX4" fmla="*/ 219135 w 763116"/>
                <a:gd name="csY4" fmla="*/ 760891 h 790973"/>
                <a:gd name="csX5" fmla="*/ 219135 w 763116"/>
                <a:gd name="csY5" fmla="*/ 790935 h 790973"/>
                <a:gd name="csX6" fmla="*/ 0 w 763116"/>
                <a:gd name="csY6" fmla="*/ 790935 h 790973"/>
                <a:gd name="csX7" fmla="*/ 0 w 763116"/>
                <a:gd name="csY7" fmla="*/ 760891 h 790973"/>
                <a:gd name="csX8" fmla="*/ 65614 w 763116"/>
                <a:gd name="csY8" fmla="*/ 719719 h 790973"/>
                <a:gd name="csX9" fmla="*/ 321470 w 763116"/>
                <a:gd name="csY9" fmla="*/ 73403 h 790973"/>
                <a:gd name="csX10" fmla="*/ 290313 w 763116"/>
                <a:gd name="csY10" fmla="*/ 0 h 790973"/>
                <a:gd name="csX11" fmla="*/ 401549 w 763116"/>
                <a:gd name="csY11" fmla="*/ 0 h 790973"/>
                <a:gd name="csX12" fmla="*/ 697464 w 763116"/>
                <a:gd name="csY12" fmla="*/ 719757 h 790973"/>
                <a:gd name="csX13" fmla="*/ 763117 w 763116"/>
                <a:gd name="csY13" fmla="*/ 760929 h 790973"/>
                <a:gd name="csX14" fmla="*/ 763117 w 763116"/>
                <a:gd name="csY14" fmla="*/ 790973 h 790973"/>
                <a:gd name="csX15" fmla="*/ 478329 w 763116"/>
                <a:gd name="csY15" fmla="*/ 790973 h 790973"/>
                <a:gd name="csX16" fmla="*/ 478329 w 763116"/>
                <a:gd name="csY16" fmla="*/ 760929 h 790973"/>
                <a:gd name="csX17" fmla="*/ 578438 w 763116"/>
                <a:gd name="csY17" fmla="*/ 713081 h 790973"/>
                <a:gd name="csX18" fmla="*/ 567311 w 763116"/>
                <a:gd name="csY18" fmla="*/ 668571 h 790973"/>
                <a:gd name="csX19" fmla="*/ 505035 w 763116"/>
                <a:gd name="csY19" fmla="*/ 517275 h 790973"/>
                <a:gd name="csX20" fmla="*/ 201369 w 763116"/>
                <a:gd name="csY20" fmla="*/ 481629 h 790973"/>
                <a:gd name="csX21" fmla="*/ 490608 w 763116"/>
                <a:gd name="csY21" fmla="*/ 481629 h 790973"/>
                <a:gd name="csX22" fmla="*/ 343763 w 763116"/>
                <a:gd name="csY22" fmla="*/ 120100 h 790973"/>
                <a:gd name="csX23" fmla="*/ 201369 w 763116"/>
                <a:gd name="csY23" fmla="*/ 481629 h 79097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</a:cxnLst>
              <a:rect l="l" t="t" r="r" b="b"/>
              <a:pathLst>
                <a:path w="763116" h="790973">
                  <a:moveTo>
                    <a:pt x="505074" y="517237"/>
                  </a:moveTo>
                  <a:lnTo>
                    <a:pt x="188016" y="517237"/>
                  </a:lnTo>
                  <a:lnTo>
                    <a:pt x="129041" y="667420"/>
                  </a:lnTo>
                  <a:cubicBezTo>
                    <a:pt x="122364" y="684111"/>
                    <a:pt x="117913" y="699690"/>
                    <a:pt x="117913" y="711930"/>
                  </a:cubicBezTo>
                  <a:cubicBezTo>
                    <a:pt x="117913" y="746425"/>
                    <a:pt x="143506" y="758665"/>
                    <a:pt x="219135" y="760891"/>
                  </a:cubicBezTo>
                  <a:lnTo>
                    <a:pt x="219135" y="790935"/>
                  </a:lnTo>
                  <a:lnTo>
                    <a:pt x="0" y="790935"/>
                  </a:lnTo>
                  <a:lnTo>
                    <a:pt x="0" y="760891"/>
                  </a:lnTo>
                  <a:cubicBezTo>
                    <a:pt x="31157" y="756440"/>
                    <a:pt x="54525" y="749763"/>
                    <a:pt x="65614" y="719719"/>
                  </a:cubicBezTo>
                  <a:lnTo>
                    <a:pt x="321470" y="73403"/>
                  </a:lnTo>
                  <a:lnTo>
                    <a:pt x="290313" y="0"/>
                  </a:lnTo>
                  <a:lnTo>
                    <a:pt x="401549" y="0"/>
                  </a:lnTo>
                  <a:lnTo>
                    <a:pt x="697464" y="719757"/>
                  </a:lnTo>
                  <a:cubicBezTo>
                    <a:pt x="709705" y="749802"/>
                    <a:pt x="733072" y="756478"/>
                    <a:pt x="763117" y="760929"/>
                  </a:cubicBezTo>
                  <a:lnTo>
                    <a:pt x="763117" y="790973"/>
                  </a:lnTo>
                  <a:lnTo>
                    <a:pt x="478329" y="790973"/>
                  </a:lnTo>
                  <a:lnTo>
                    <a:pt x="478329" y="760929"/>
                  </a:lnTo>
                  <a:cubicBezTo>
                    <a:pt x="552845" y="758704"/>
                    <a:pt x="578438" y="747576"/>
                    <a:pt x="578438" y="713081"/>
                  </a:cubicBezTo>
                  <a:cubicBezTo>
                    <a:pt x="578438" y="699728"/>
                    <a:pt x="573987" y="685262"/>
                    <a:pt x="567311" y="668571"/>
                  </a:cubicBezTo>
                  <a:lnTo>
                    <a:pt x="505035" y="517275"/>
                  </a:lnTo>
                  <a:close/>
                  <a:moveTo>
                    <a:pt x="201369" y="481629"/>
                  </a:moveTo>
                  <a:lnTo>
                    <a:pt x="490608" y="481629"/>
                  </a:lnTo>
                  <a:lnTo>
                    <a:pt x="343763" y="120100"/>
                  </a:lnTo>
                  <a:lnTo>
                    <a:pt x="201369" y="481629"/>
                  </a:lnTo>
                  <a:close/>
                </a:path>
              </a:pathLst>
            </a:custGeom>
            <a:grpFill/>
            <a:ln w="3832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DFA9EE0-8B20-F015-A37C-982753F1A509}"/>
                </a:ext>
              </a:extLst>
            </p:cNvPr>
            <p:cNvSpPr/>
            <p:nvPr/>
          </p:nvSpPr>
          <p:spPr>
            <a:xfrm>
              <a:off x="5832010" y="4609644"/>
              <a:ext cx="718644" cy="780920"/>
            </a:xfrm>
            <a:custGeom>
              <a:avLst/>
              <a:gdLst>
                <a:gd name="csX0" fmla="*/ 0 w 718644"/>
                <a:gd name="csY0" fmla="*/ 780920 h 780920"/>
                <a:gd name="csX1" fmla="*/ 0 w 718644"/>
                <a:gd name="csY1" fmla="*/ 750876 h 780920"/>
                <a:gd name="csX2" fmla="*/ 97884 w 718644"/>
                <a:gd name="csY2" fmla="*/ 671909 h 780920"/>
                <a:gd name="csX3" fmla="*/ 97884 w 718644"/>
                <a:gd name="csY3" fmla="*/ 109011 h 780920"/>
                <a:gd name="csX4" fmla="*/ 0 w 718644"/>
                <a:gd name="csY4" fmla="*/ 30044 h 780920"/>
                <a:gd name="csX5" fmla="*/ 0 w 718644"/>
                <a:gd name="csY5" fmla="*/ 0 h 780920"/>
                <a:gd name="csX6" fmla="*/ 315944 w 718644"/>
                <a:gd name="csY6" fmla="*/ 0 h 780920"/>
                <a:gd name="csX7" fmla="*/ 718645 w 718644"/>
                <a:gd name="csY7" fmla="*/ 368205 h 780920"/>
                <a:gd name="csX8" fmla="*/ 331523 w 718644"/>
                <a:gd name="csY8" fmla="*/ 780920 h 780920"/>
                <a:gd name="csX9" fmla="*/ 0 w 718644"/>
                <a:gd name="csY9" fmla="*/ 780920 h 780920"/>
                <a:gd name="csX10" fmla="*/ 202444 w 718644"/>
                <a:gd name="csY10" fmla="*/ 36682 h 780920"/>
                <a:gd name="csX11" fmla="*/ 202444 w 718644"/>
                <a:gd name="csY11" fmla="*/ 665194 h 780920"/>
                <a:gd name="csX12" fmla="*/ 301440 w 718644"/>
                <a:gd name="csY12" fmla="*/ 744199 h 780920"/>
                <a:gd name="csX13" fmla="*/ 331485 w 718644"/>
                <a:gd name="csY13" fmla="*/ 744199 h 780920"/>
                <a:gd name="csX14" fmla="*/ 602919 w 718644"/>
                <a:gd name="csY14" fmla="*/ 393760 h 780920"/>
                <a:gd name="csX15" fmla="*/ 295876 w 718644"/>
                <a:gd name="csY15" fmla="*/ 36644 h 780920"/>
                <a:gd name="csX16" fmla="*/ 202444 w 718644"/>
                <a:gd name="csY16" fmla="*/ 36644 h 7809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18644" h="780920">
                  <a:moveTo>
                    <a:pt x="0" y="780920"/>
                  </a:moveTo>
                  <a:lnTo>
                    <a:pt x="0" y="750876"/>
                  </a:lnTo>
                  <a:cubicBezTo>
                    <a:pt x="82305" y="740861"/>
                    <a:pt x="97884" y="735298"/>
                    <a:pt x="97884" y="671909"/>
                  </a:cubicBezTo>
                  <a:lnTo>
                    <a:pt x="97884" y="109011"/>
                  </a:lnTo>
                  <a:cubicBezTo>
                    <a:pt x="97884" y="45584"/>
                    <a:pt x="82305" y="40059"/>
                    <a:pt x="0" y="30044"/>
                  </a:cubicBezTo>
                  <a:lnTo>
                    <a:pt x="0" y="0"/>
                  </a:lnTo>
                  <a:lnTo>
                    <a:pt x="315944" y="0"/>
                  </a:lnTo>
                  <a:cubicBezTo>
                    <a:pt x="596281" y="0"/>
                    <a:pt x="718645" y="174663"/>
                    <a:pt x="718645" y="368205"/>
                  </a:cubicBezTo>
                  <a:cubicBezTo>
                    <a:pt x="718645" y="631850"/>
                    <a:pt x="542869" y="780920"/>
                    <a:pt x="331523" y="780920"/>
                  </a:cubicBezTo>
                  <a:lnTo>
                    <a:pt x="0" y="780920"/>
                  </a:lnTo>
                  <a:close/>
                  <a:moveTo>
                    <a:pt x="202444" y="36682"/>
                  </a:moveTo>
                  <a:lnTo>
                    <a:pt x="202444" y="665194"/>
                  </a:lnTo>
                  <a:cubicBezTo>
                    <a:pt x="202444" y="730847"/>
                    <a:pt x="232488" y="744199"/>
                    <a:pt x="301440" y="744199"/>
                  </a:cubicBezTo>
                  <a:lnTo>
                    <a:pt x="331485" y="744199"/>
                  </a:lnTo>
                  <a:cubicBezTo>
                    <a:pt x="487231" y="744199"/>
                    <a:pt x="602919" y="626286"/>
                    <a:pt x="602919" y="393760"/>
                  </a:cubicBezTo>
                  <a:cubicBezTo>
                    <a:pt x="602919" y="210195"/>
                    <a:pt x="522839" y="36644"/>
                    <a:pt x="295876" y="36644"/>
                  </a:cubicBezTo>
                  <a:lnTo>
                    <a:pt x="202444" y="36644"/>
                  </a:lnTo>
                  <a:close/>
                </a:path>
              </a:pathLst>
            </a:custGeom>
            <a:grpFill/>
            <a:ln w="3832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A7F43B9-6E58-05B8-26A6-615CBCFF67AB}"/>
                </a:ext>
              </a:extLst>
            </p:cNvPr>
            <p:cNvSpPr/>
            <p:nvPr/>
          </p:nvSpPr>
          <p:spPr>
            <a:xfrm>
              <a:off x="6618417" y="4609644"/>
              <a:ext cx="627437" cy="780958"/>
            </a:xfrm>
            <a:custGeom>
              <a:avLst/>
              <a:gdLst>
                <a:gd name="csX0" fmla="*/ 38 w 627437"/>
                <a:gd name="csY0" fmla="*/ 750876 h 780958"/>
                <a:gd name="csX1" fmla="*/ 97922 w 627437"/>
                <a:gd name="csY1" fmla="*/ 671909 h 780958"/>
                <a:gd name="csX2" fmla="*/ 97922 w 627437"/>
                <a:gd name="csY2" fmla="*/ 109011 h 780958"/>
                <a:gd name="csX3" fmla="*/ 38 w 627437"/>
                <a:gd name="csY3" fmla="*/ 30044 h 780958"/>
                <a:gd name="csX4" fmla="*/ 38 w 627437"/>
                <a:gd name="csY4" fmla="*/ 0 h 780958"/>
                <a:gd name="csX5" fmla="*/ 580741 w 627437"/>
                <a:gd name="csY5" fmla="*/ 0 h 780958"/>
                <a:gd name="csX6" fmla="*/ 586304 w 627437"/>
                <a:gd name="csY6" fmla="*/ 185791 h 780958"/>
                <a:gd name="csX7" fmla="*/ 564049 w 627437"/>
                <a:gd name="csY7" fmla="*/ 185791 h 780958"/>
                <a:gd name="csX8" fmla="*/ 401626 w 627437"/>
                <a:gd name="csY8" fmla="*/ 36721 h 780958"/>
                <a:gd name="csX9" fmla="*/ 202482 w 627437"/>
                <a:gd name="csY9" fmla="*/ 36721 h 780958"/>
                <a:gd name="csX10" fmla="*/ 202482 w 627437"/>
                <a:gd name="csY10" fmla="*/ 359341 h 780958"/>
                <a:gd name="csX11" fmla="*/ 379371 w 627437"/>
                <a:gd name="csY11" fmla="*/ 359341 h 780958"/>
                <a:gd name="csX12" fmla="*/ 458338 w 627437"/>
                <a:gd name="csY12" fmla="*/ 259232 h 780958"/>
                <a:gd name="csX13" fmla="*/ 488382 w 627437"/>
                <a:gd name="csY13" fmla="*/ 259232 h 780958"/>
                <a:gd name="csX14" fmla="*/ 488382 w 627437"/>
                <a:gd name="csY14" fmla="*/ 496171 h 780958"/>
                <a:gd name="csX15" fmla="*/ 458338 w 627437"/>
                <a:gd name="csY15" fmla="*/ 496171 h 780958"/>
                <a:gd name="csX16" fmla="*/ 379371 w 627437"/>
                <a:gd name="csY16" fmla="*/ 396062 h 780958"/>
                <a:gd name="csX17" fmla="*/ 202482 w 627437"/>
                <a:gd name="csY17" fmla="*/ 396062 h 780958"/>
                <a:gd name="csX18" fmla="*/ 202482 w 627437"/>
                <a:gd name="csY18" fmla="*/ 668609 h 780958"/>
                <a:gd name="csX19" fmla="*/ 311493 w 627437"/>
                <a:gd name="csY19" fmla="*/ 744238 h 780958"/>
                <a:gd name="csX20" fmla="*/ 413828 w 627437"/>
                <a:gd name="csY20" fmla="*/ 744238 h 780958"/>
                <a:gd name="csX21" fmla="*/ 600732 w 627437"/>
                <a:gd name="csY21" fmla="*/ 580702 h 780958"/>
                <a:gd name="csX22" fmla="*/ 627438 w 627437"/>
                <a:gd name="csY22" fmla="*/ 580702 h 780958"/>
                <a:gd name="csX23" fmla="*/ 594055 w 627437"/>
                <a:gd name="csY23" fmla="*/ 780959 h 780958"/>
                <a:gd name="csX24" fmla="*/ 0 w 627437"/>
                <a:gd name="csY24" fmla="*/ 780959 h 780958"/>
                <a:gd name="csX25" fmla="*/ 0 w 627437"/>
                <a:gd name="csY25" fmla="*/ 750914 h 7809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627437" h="780958">
                  <a:moveTo>
                    <a:pt x="38" y="750876"/>
                  </a:moveTo>
                  <a:cubicBezTo>
                    <a:pt x="82343" y="740861"/>
                    <a:pt x="97922" y="735298"/>
                    <a:pt x="97922" y="671909"/>
                  </a:cubicBezTo>
                  <a:lnTo>
                    <a:pt x="97922" y="109011"/>
                  </a:lnTo>
                  <a:cubicBezTo>
                    <a:pt x="97922" y="45584"/>
                    <a:pt x="82343" y="40059"/>
                    <a:pt x="38" y="30044"/>
                  </a:cubicBezTo>
                  <a:lnTo>
                    <a:pt x="38" y="0"/>
                  </a:lnTo>
                  <a:lnTo>
                    <a:pt x="580741" y="0"/>
                  </a:lnTo>
                  <a:lnTo>
                    <a:pt x="586304" y="185791"/>
                  </a:lnTo>
                  <a:lnTo>
                    <a:pt x="564049" y="185791"/>
                  </a:lnTo>
                  <a:cubicBezTo>
                    <a:pt x="513975" y="66765"/>
                    <a:pt x="478368" y="36721"/>
                    <a:pt x="401626" y="36721"/>
                  </a:cubicBezTo>
                  <a:lnTo>
                    <a:pt x="202482" y="36721"/>
                  </a:lnTo>
                  <a:lnTo>
                    <a:pt x="202482" y="359341"/>
                  </a:lnTo>
                  <a:lnTo>
                    <a:pt x="379371" y="359341"/>
                  </a:lnTo>
                  <a:cubicBezTo>
                    <a:pt x="427219" y="359341"/>
                    <a:pt x="446098" y="325959"/>
                    <a:pt x="458338" y="259232"/>
                  </a:cubicBezTo>
                  <a:lnTo>
                    <a:pt x="488382" y="259232"/>
                  </a:lnTo>
                  <a:lnTo>
                    <a:pt x="488382" y="496171"/>
                  </a:lnTo>
                  <a:lnTo>
                    <a:pt x="458338" y="496171"/>
                  </a:lnTo>
                  <a:cubicBezTo>
                    <a:pt x="446098" y="429445"/>
                    <a:pt x="427181" y="396062"/>
                    <a:pt x="379371" y="396062"/>
                  </a:cubicBezTo>
                  <a:lnTo>
                    <a:pt x="202482" y="396062"/>
                  </a:lnTo>
                  <a:lnTo>
                    <a:pt x="202482" y="668609"/>
                  </a:lnTo>
                  <a:cubicBezTo>
                    <a:pt x="202482" y="728659"/>
                    <a:pt x="234752" y="744238"/>
                    <a:pt x="311493" y="744238"/>
                  </a:cubicBezTo>
                  <a:lnTo>
                    <a:pt x="413828" y="744238"/>
                  </a:lnTo>
                  <a:cubicBezTo>
                    <a:pt x="492833" y="744238"/>
                    <a:pt x="531741" y="697502"/>
                    <a:pt x="600732" y="580702"/>
                  </a:cubicBezTo>
                  <a:lnTo>
                    <a:pt x="627438" y="580702"/>
                  </a:lnTo>
                  <a:lnTo>
                    <a:pt x="594055" y="780959"/>
                  </a:lnTo>
                  <a:lnTo>
                    <a:pt x="0" y="780959"/>
                  </a:lnTo>
                  <a:lnTo>
                    <a:pt x="0" y="750914"/>
                  </a:lnTo>
                  <a:close/>
                </a:path>
              </a:pathLst>
            </a:custGeom>
            <a:grpFill/>
            <a:ln w="3832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B9B67C5-E3A4-BD8F-3C3D-C0B49124B0E6}"/>
                </a:ext>
              </a:extLst>
            </p:cNvPr>
            <p:cNvSpPr/>
            <p:nvPr/>
          </p:nvSpPr>
          <p:spPr>
            <a:xfrm>
              <a:off x="7301416" y="4609644"/>
              <a:ext cx="718644" cy="780920"/>
            </a:xfrm>
            <a:custGeom>
              <a:avLst/>
              <a:gdLst>
                <a:gd name="csX0" fmla="*/ 202482 w 718644"/>
                <a:gd name="csY0" fmla="*/ 671909 h 780920"/>
                <a:gd name="csX1" fmla="*/ 300366 w 718644"/>
                <a:gd name="csY1" fmla="*/ 750876 h 780920"/>
                <a:gd name="csX2" fmla="*/ 300366 w 718644"/>
                <a:gd name="csY2" fmla="*/ 780920 h 780920"/>
                <a:gd name="csX3" fmla="*/ 0 w 718644"/>
                <a:gd name="csY3" fmla="*/ 780920 h 780920"/>
                <a:gd name="csX4" fmla="*/ 0 w 718644"/>
                <a:gd name="csY4" fmla="*/ 750876 h 780920"/>
                <a:gd name="csX5" fmla="*/ 97883 w 718644"/>
                <a:gd name="csY5" fmla="*/ 671909 h 780920"/>
                <a:gd name="csX6" fmla="*/ 97883 w 718644"/>
                <a:gd name="csY6" fmla="*/ 109011 h 780920"/>
                <a:gd name="csX7" fmla="*/ 0 w 718644"/>
                <a:gd name="csY7" fmla="*/ 30044 h 780920"/>
                <a:gd name="csX8" fmla="*/ 0 w 718644"/>
                <a:gd name="csY8" fmla="*/ 0 h 780920"/>
                <a:gd name="csX9" fmla="*/ 298140 w 718644"/>
                <a:gd name="csY9" fmla="*/ 0 h 780920"/>
                <a:gd name="csX10" fmla="*/ 580702 w 718644"/>
                <a:gd name="csY10" fmla="*/ 212458 h 780920"/>
                <a:gd name="csX11" fmla="*/ 383784 w 718644"/>
                <a:gd name="csY11" fmla="*/ 422730 h 780920"/>
                <a:gd name="csX12" fmla="*/ 566236 w 718644"/>
                <a:gd name="csY12" fmla="*/ 657443 h 780920"/>
                <a:gd name="csX13" fmla="*/ 718645 w 718644"/>
                <a:gd name="csY13" fmla="*/ 750876 h 780920"/>
                <a:gd name="csX14" fmla="*/ 718645 w 718644"/>
                <a:gd name="csY14" fmla="*/ 780920 h 780920"/>
                <a:gd name="csX15" fmla="*/ 552883 w 718644"/>
                <a:gd name="csY15" fmla="*/ 780920 h 780920"/>
                <a:gd name="csX16" fmla="*/ 460564 w 718644"/>
                <a:gd name="csY16" fmla="*/ 681924 h 780920"/>
                <a:gd name="csX17" fmla="*/ 279223 w 718644"/>
                <a:gd name="csY17" fmla="*/ 439421 h 780920"/>
                <a:gd name="csX18" fmla="*/ 202444 w 718644"/>
                <a:gd name="csY18" fmla="*/ 439421 h 780920"/>
                <a:gd name="csX19" fmla="*/ 202444 w 718644"/>
                <a:gd name="csY19" fmla="*/ 671909 h 780920"/>
                <a:gd name="csX20" fmla="*/ 202482 w 718644"/>
                <a:gd name="csY20" fmla="*/ 36682 h 780920"/>
                <a:gd name="csX21" fmla="*/ 202482 w 718644"/>
                <a:gd name="csY21" fmla="*/ 402662 h 780920"/>
                <a:gd name="csX22" fmla="*/ 278111 w 718644"/>
                <a:gd name="csY22" fmla="*/ 402662 h 780920"/>
                <a:gd name="csX23" fmla="*/ 468353 w 718644"/>
                <a:gd name="csY23" fmla="*/ 212420 h 780920"/>
                <a:gd name="csX24" fmla="*/ 273660 w 718644"/>
                <a:gd name="csY24" fmla="*/ 36644 h 780920"/>
                <a:gd name="csX25" fmla="*/ 202482 w 718644"/>
                <a:gd name="csY25" fmla="*/ 36644 h 7809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718644" h="780920">
                  <a:moveTo>
                    <a:pt x="202482" y="671909"/>
                  </a:moveTo>
                  <a:cubicBezTo>
                    <a:pt x="202482" y="735336"/>
                    <a:pt x="218061" y="740861"/>
                    <a:pt x="300366" y="750876"/>
                  </a:cubicBezTo>
                  <a:lnTo>
                    <a:pt x="300366" y="780920"/>
                  </a:lnTo>
                  <a:lnTo>
                    <a:pt x="0" y="780920"/>
                  </a:lnTo>
                  <a:lnTo>
                    <a:pt x="0" y="750876"/>
                  </a:lnTo>
                  <a:cubicBezTo>
                    <a:pt x="82305" y="740861"/>
                    <a:pt x="97883" y="735298"/>
                    <a:pt x="97883" y="671909"/>
                  </a:cubicBezTo>
                  <a:lnTo>
                    <a:pt x="97883" y="109011"/>
                  </a:lnTo>
                  <a:cubicBezTo>
                    <a:pt x="97883" y="45584"/>
                    <a:pt x="82305" y="40059"/>
                    <a:pt x="0" y="30044"/>
                  </a:cubicBezTo>
                  <a:lnTo>
                    <a:pt x="0" y="0"/>
                  </a:lnTo>
                  <a:lnTo>
                    <a:pt x="298140" y="0"/>
                  </a:lnTo>
                  <a:cubicBezTo>
                    <a:pt x="487270" y="0"/>
                    <a:pt x="580702" y="88982"/>
                    <a:pt x="580702" y="212458"/>
                  </a:cubicBezTo>
                  <a:cubicBezTo>
                    <a:pt x="580702" y="342612"/>
                    <a:pt x="467240" y="407151"/>
                    <a:pt x="383784" y="422730"/>
                  </a:cubicBezTo>
                  <a:lnTo>
                    <a:pt x="566236" y="657443"/>
                  </a:lnTo>
                  <a:cubicBezTo>
                    <a:pt x="619610" y="726434"/>
                    <a:pt x="656331" y="749763"/>
                    <a:pt x="718645" y="750876"/>
                  </a:cubicBezTo>
                  <a:lnTo>
                    <a:pt x="718645" y="780920"/>
                  </a:lnTo>
                  <a:lnTo>
                    <a:pt x="552883" y="780920"/>
                  </a:lnTo>
                  <a:cubicBezTo>
                    <a:pt x="520613" y="758665"/>
                    <a:pt x="493908" y="726396"/>
                    <a:pt x="460564" y="681924"/>
                  </a:cubicBezTo>
                  <a:lnTo>
                    <a:pt x="279223" y="439421"/>
                  </a:lnTo>
                  <a:lnTo>
                    <a:pt x="202444" y="439421"/>
                  </a:lnTo>
                  <a:lnTo>
                    <a:pt x="202444" y="671909"/>
                  </a:lnTo>
                  <a:close/>
                  <a:moveTo>
                    <a:pt x="202482" y="36682"/>
                  </a:moveTo>
                  <a:lnTo>
                    <a:pt x="202482" y="402662"/>
                  </a:lnTo>
                  <a:lnTo>
                    <a:pt x="278111" y="402662"/>
                  </a:lnTo>
                  <a:cubicBezTo>
                    <a:pt x="409377" y="402662"/>
                    <a:pt x="468353" y="332597"/>
                    <a:pt x="468353" y="212420"/>
                  </a:cubicBezTo>
                  <a:cubicBezTo>
                    <a:pt x="468353" y="116762"/>
                    <a:pt x="408264" y="36644"/>
                    <a:pt x="273660" y="36644"/>
                  </a:cubicBezTo>
                  <a:lnTo>
                    <a:pt x="202482" y="36644"/>
                  </a:lnTo>
                  <a:close/>
                </a:path>
              </a:pathLst>
            </a:custGeom>
            <a:grpFill/>
            <a:ln w="3832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  <p:grpSp>
        <p:nvGrpSpPr>
          <p:cNvPr id="33" name="Graphic 3">
            <a:extLst>
              <a:ext uri="{FF2B5EF4-FFF2-40B4-BE49-F238E27FC236}">
                <a16:creationId xmlns:a16="http://schemas.microsoft.com/office/drawing/2014/main" id="{1E570762-4CA4-2C75-DB10-209FC8784E57}"/>
              </a:ext>
            </a:extLst>
          </p:cNvPr>
          <p:cNvGrpSpPr/>
          <p:nvPr/>
        </p:nvGrpSpPr>
        <p:grpSpPr>
          <a:xfrm>
            <a:off x="877030" y="1728622"/>
            <a:ext cx="2687775" cy="404226"/>
            <a:chOff x="3720854" y="3950359"/>
            <a:chExt cx="2363558" cy="355466"/>
          </a:xfrm>
          <a:solidFill>
            <a:schemeClr val="bg1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5C0C167-8E1C-A486-AA46-EA9C6A196D7E}"/>
                </a:ext>
              </a:extLst>
            </p:cNvPr>
            <p:cNvSpPr/>
            <p:nvPr/>
          </p:nvSpPr>
          <p:spPr>
            <a:xfrm>
              <a:off x="3720854" y="3955270"/>
              <a:ext cx="319973" cy="345528"/>
            </a:xfrm>
            <a:custGeom>
              <a:avLst/>
              <a:gdLst>
                <a:gd name="csX0" fmla="*/ 99917 w 319973"/>
                <a:gd name="csY0" fmla="*/ 297219 h 345528"/>
                <a:gd name="csX1" fmla="*/ 98191 w 319973"/>
                <a:gd name="csY1" fmla="*/ 314985 h 345528"/>
                <a:gd name="csX2" fmla="*/ 103371 w 319973"/>
                <a:gd name="csY2" fmla="*/ 324616 h 345528"/>
                <a:gd name="csX3" fmla="*/ 115688 w 319973"/>
                <a:gd name="csY3" fmla="*/ 329297 h 345528"/>
                <a:gd name="csX4" fmla="*/ 135871 w 319973"/>
                <a:gd name="csY4" fmla="*/ 332252 h 345528"/>
                <a:gd name="csX5" fmla="*/ 132916 w 319973"/>
                <a:gd name="csY5" fmla="*/ 345528 h 345528"/>
                <a:gd name="csX6" fmla="*/ 0 w 319973"/>
                <a:gd name="csY6" fmla="*/ 345528 h 345528"/>
                <a:gd name="csX7" fmla="*/ 2955 w 319973"/>
                <a:gd name="csY7" fmla="*/ 332252 h 345528"/>
                <a:gd name="csX8" fmla="*/ 25593 w 319973"/>
                <a:gd name="csY8" fmla="*/ 329067 h 345528"/>
                <a:gd name="csX9" fmla="*/ 40097 w 319973"/>
                <a:gd name="csY9" fmla="*/ 323657 h 345528"/>
                <a:gd name="csX10" fmla="*/ 48462 w 319973"/>
                <a:gd name="csY10" fmla="*/ 313796 h 345528"/>
                <a:gd name="csX11" fmla="*/ 53642 w 319973"/>
                <a:gd name="csY11" fmla="*/ 297296 h 345528"/>
                <a:gd name="csX12" fmla="*/ 106786 w 319973"/>
                <a:gd name="csY12" fmla="*/ 48232 h 345528"/>
                <a:gd name="csX13" fmla="*/ 108512 w 319973"/>
                <a:gd name="csY13" fmla="*/ 30505 h 345528"/>
                <a:gd name="csX14" fmla="*/ 103332 w 319973"/>
                <a:gd name="csY14" fmla="*/ 20912 h 345528"/>
                <a:gd name="csX15" fmla="*/ 91015 w 319973"/>
                <a:gd name="csY15" fmla="*/ 16231 h 345528"/>
                <a:gd name="csX16" fmla="*/ 70832 w 319973"/>
                <a:gd name="csY16" fmla="*/ 13276 h 345528"/>
                <a:gd name="csX17" fmla="*/ 73787 w 319973"/>
                <a:gd name="csY17" fmla="*/ 0 h 345528"/>
                <a:gd name="csX18" fmla="*/ 205705 w 319973"/>
                <a:gd name="csY18" fmla="*/ 0 h 345528"/>
                <a:gd name="csX19" fmla="*/ 255165 w 319973"/>
                <a:gd name="csY19" fmla="*/ 6638 h 345528"/>
                <a:gd name="csX20" fmla="*/ 287397 w 319973"/>
                <a:gd name="csY20" fmla="*/ 24557 h 345528"/>
                <a:gd name="csX21" fmla="*/ 305124 w 319973"/>
                <a:gd name="csY21" fmla="*/ 50573 h 345528"/>
                <a:gd name="csX22" fmla="*/ 310534 w 319973"/>
                <a:gd name="csY22" fmla="*/ 81001 h 345528"/>
                <a:gd name="csX23" fmla="*/ 298985 w 319973"/>
                <a:gd name="csY23" fmla="*/ 125511 h 345528"/>
                <a:gd name="csX24" fmla="*/ 270936 w 319973"/>
                <a:gd name="csY24" fmla="*/ 157243 h 345528"/>
                <a:gd name="csX25" fmla="*/ 235750 w 319973"/>
                <a:gd name="csY25" fmla="*/ 177426 h 345528"/>
                <a:gd name="csX26" fmla="*/ 202789 w 319973"/>
                <a:gd name="csY26" fmla="*/ 187249 h 345528"/>
                <a:gd name="csX27" fmla="*/ 261381 w 319973"/>
                <a:gd name="csY27" fmla="*/ 290735 h 345528"/>
                <a:gd name="csX28" fmla="*/ 286744 w 319973"/>
                <a:gd name="csY28" fmla="*/ 322352 h 345528"/>
                <a:gd name="csX29" fmla="*/ 319973 w 319973"/>
                <a:gd name="csY29" fmla="*/ 332213 h 345528"/>
                <a:gd name="csX30" fmla="*/ 317518 w 319973"/>
                <a:gd name="csY30" fmla="*/ 345490 h 345528"/>
                <a:gd name="csX31" fmla="*/ 247146 w 319973"/>
                <a:gd name="csY31" fmla="*/ 345490 h 345528"/>
                <a:gd name="csX32" fmla="*/ 230646 w 319973"/>
                <a:gd name="csY32" fmla="*/ 327225 h 345528"/>
                <a:gd name="csX33" fmla="*/ 215145 w 319973"/>
                <a:gd name="csY33" fmla="*/ 301555 h 345528"/>
                <a:gd name="csX34" fmla="*/ 158049 w 319973"/>
                <a:gd name="csY34" fmla="*/ 194386 h 345528"/>
                <a:gd name="csX35" fmla="*/ 122134 w 319973"/>
                <a:gd name="csY35" fmla="*/ 194386 h 345528"/>
                <a:gd name="csX36" fmla="*/ 99994 w 319973"/>
                <a:gd name="csY36" fmla="*/ 297143 h 345528"/>
                <a:gd name="csX37" fmla="*/ 159967 w 319973"/>
                <a:gd name="csY37" fmla="*/ 16308 h 345528"/>
                <a:gd name="csX38" fmla="*/ 125511 w 319973"/>
                <a:gd name="csY38" fmla="*/ 178232 h 345528"/>
                <a:gd name="csX39" fmla="*/ 152600 w 319973"/>
                <a:gd name="csY39" fmla="*/ 178232 h 345528"/>
                <a:gd name="csX40" fmla="*/ 196650 w 319973"/>
                <a:gd name="csY40" fmla="*/ 172093 h 345528"/>
                <a:gd name="csX41" fmla="*/ 230877 w 319973"/>
                <a:gd name="csY41" fmla="*/ 153636 h 345528"/>
                <a:gd name="csX42" fmla="*/ 253016 w 319973"/>
                <a:gd name="csY42" fmla="*/ 123630 h 345528"/>
                <a:gd name="csX43" fmla="*/ 260882 w 319973"/>
                <a:gd name="csY43" fmla="*/ 82267 h 345528"/>
                <a:gd name="csX44" fmla="*/ 244652 w 319973"/>
                <a:gd name="csY44" fmla="*/ 35032 h 345528"/>
                <a:gd name="csX45" fmla="*/ 191508 w 319973"/>
                <a:gd name="csY45" fmla="*/ 16308 h 345528"/>
                <a:gd name="csX46" fmla="*/ 160006 w 319973"/>
                <a:gd name="csY46" fmla="*/ 16308 h 34552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</a:cxnLst>
              <a:rect l="l" t="t" r="r" b="b"/>
              <a:pathLst>
                <a:path w="319973" h="345528">
                  <a:moveTo>
                    <a:pt x="99917" y="297219"/>
                  </a:moveTo>
                  <a:cubicBezTo>
                    <a:pt x="98267" y="304778"/>
                    <a:pt x="97692" y="310726"/>
                    <a:pt x="98191" y="314985"/>
                  </a:cubicBezTo>
                  <a:cubicBezTo>
                    <a:pt x="98689" y="319283"/>
                    <a:pt x="100416" y="322467"/>
                    <a:pt x="103371" y="324616"/>
                  </a:cubicBezTo>
                  <a:cubicBezTo>
                    <a:pt x="106325" y="326765"/>
                    <a:pt x="110431" y="328338"/>
                    <a:pt x="115688" y="329297"/>
                  </a:cubicBezTo>
                  <a:cubicBezTo>
                    <a:pt x="120944" y="330295"/>
                    <a:pt x="127659" y="331254"/>
                    <a:pt x="135871" y="332252"/>
                  </a:cubicBezTo>
                  <a:lnTo>
                    <a:pt x="132916" y="345528"/>
                  </a:lnTo>
                  <a:lnTo>
                    <a:pt x="0" y="345528"/>
                  </a:lnTo>
                  <a:lnTo>
                    <a:pt x="2955" y="332252"/>
                  </a:lnTo>
                  <a:cubicBezTo>
                    <a:pt x="12164" y="331254"/>
                    <a:pt x="19684" y="330218"/>
                    <a:pt x="25593" y="329067"/>
                  </a:cubicBezTo>
                  <a:cubicBezTo>
                    <a:pt x="31502" y="327916"/>
                    <a:pt x="36337" y="326113"/>
                    <a:pt x="40097" y="323657"/>
                  </a:cubicBezTo>
                  <a:cubicBezTo>
                    <a:pt x="43858" y="321201"/>
                    <a:pt x="46659" y="317940"/>
                    <a:pt x="48462" y="313796"/>
                  </a:cubicBezTo>
                  <a:cubicBezTo>
                    <a:pt x="50266" y="309690"/>
                    <a:pt x="51992" y="304203"/>
                    <a:pt x="53642" y="297296"/>
                  </a:cubicBezTo>
                  <a:lnTo>
                    <a:pt x="106786" y="48232"/>
                  </a:lnTo>
                  <a:cubicBezTo>
                    <a:pt x="108436" y="40673"/>
                    <a:pt x="109011" y="34764"/>
                    <a:pt x="108512" y="30505"/>
                  </a:cubicBezTo>
                  <a:cubicBezTo>
                    <a:pt x="108014" y="26246"/>
                    <a:pt x="106287" y="23061"/>
                    <a:pt x="103332" y="20912"/>
                  </a:cubicBezTo>
                  <a:cubicBezTo>
                    <a:pt x="100378" y="18802"/>
                    <a:pt x="96272" y="17228"/>
                    <a:pt x="91015" y="16231"/>
                  </a:cubicBezTo>
                  <a:cubicBezTo>
                    <a:pt x="85759" y="15233"/>
                    <a:pt x="79044" y="14274"/>
                    <a:pt x="70832" y="13276"/>
                  </a:cubicBezTo>
                  <a:lnTo>
                    <a:pt x="73787" y="0"/>
                  </a:lnTo>
                  <a:lnTo>
                    <a:pt x="205705" y="0"/>
                  </a:lnTo>
                  <a:cubicBezTo>
                    <a:pt x="225390" y="0"/>
                    <a:pt x="241889" y="2226"/>
                    <a:pt x="255165" y="6638"/>
                  </a:cubicBezTo>
                  <a:cubicBezTo>
                    <a:pt x="268441" y="11051"/>
                    <a:pt x="279185" y="17037"/>
                    <a:pt x="287397" y="24557"/>
                  </a:cubicBezTo>
                  <a:cubicBezTo>
                    <a:pt x="295608" y="32078"/>
                    <a:pt x="301517" y="40750"/>
                    <a:pt x="305124" y="50573"/>
                  </a:cubicBezTo>
                  <a:cubicBezTo>
                    <a:pt x="308731" y="60395"/>
                    <a:pt x="310534" y="70525"/>
                    <a:pt x="310534" y="81001"/>
                  </a:cubicBezTo>
                  <a:cubicBezTo>
                    <a:pt x="310534" y="98076"/>
                    <a:pt x="306659" y="112887"/>
                    <a:pt x="298985" y="125511"/>
                  </a:cubicBezTo>
                  <a:cubicBezTo>
                    <a:pt x="291272" y="138134"/>
                    <a:pt x="281910" y="148725"/>
                    <a:pt x="270936" y="157243"/>
                  </a:cubicBezTo>
                  <a:cubicBezTo>
                    <a:pt x="259923" y="165761"/>
                    <a:pt x="248220" y="172476"/>
                    <a:pt x="235750" y="177426"/>
                  </a:cubicBezTo>
                  <a:cubicBezTo>
                    <a:pt x="223279" y="182338"/>
                    <a:pt x="212305" y="185637"/>
                    <a:pt x="202789" y="187249"/>
                  </a:cubicBezTo>
                  <a:lnTo>
                    <a:pt x="261381" y="290735"/>
                  </a:lnTo>
                  <a:cubicBezTo>
                    <a:pt x="269900" y="305546"/>
                    <a:pt x="278379" y="316098"/>
                    <a:pt x="286744" y="322352"/>
                  </a:cubicBezTo>
                  <a:cubicBezTo>
                    <a:pt x="295109" y="328607"/>
                    <a:pt x="306198" y="331906"/>
                    <a:pt x="319973" y="332213"/>
                  </a:cubicBezTo>
                  <a:lnTo>
                    <a:pt x="317518" y="345490"/>
                  </a:lnTo>
                  <a:lnTo>
                    <a:pt x="247146" y="345490"/>
                  </a:lnTo>
                  <a:cubicBezTo>
                    <a:pt x="240930" y="340540"/>
                    <a:pt x="235404" y="334477"/>
                    <a:pt x="230646" y="327225"/>
                  </a:cubicBezTo>
                  <a:cubicBezTo>
                    <a:pt x="225888" y="319973"/>
                    <a:pt x="220708" y="311417"/>
                    <a:pt x="215145" y="301555"/>
                  </a:cubicBezTo>
                  <a:lnTo>
                    <a:pt x="158049" y="194386"/>
                  </a:lnTo>
                  <a:lnTo>
                    <a:pt x="122134" y="194386"/>
                  </a:lnTo>
                  <a:lnTo>
                    <a:pt x="99994" y="297143"/>
                  </a:lnTo>
                  <a:close/>
                  <a:moveTo>
                    <a:pt x="159967" y="16308"/>
                  </a:moveTo>
                  <a:lnTo>
                    <a:pt x="125511" y="178232"/>
                  </a:lnTo>
                  <a:lnTo>
                    <a:pt x="152600" y="178232"/>
                  </a:lnTo>
                  <a:cubicBezTo>
                    <a:pt x="168678" y="178232"/>
                    <a:pt x="183374" y="176198"/>
                    <a:pt x="196650" y="172093"/>
                  </a:cubicBezTo>
                  <a:cubicBezTo>
                    <a:pt x="209926" y="167987"/>
                    <a:pt x="221322" y="161848"/>
                    <a:pt x="230877" y="153636"/>
                  </a:cubicBezTo>
                  <a:cubicBezTo>
                    <a:pt x="240392" y="145425"/>
                    <a:pt x="247760" y="135410"/>
                    <a:pt x="253016" y="123630"/>
                  </a:cubicBezTo>
                  <a:cubicBezTo>
                    <a:pt x="258273" y="111812"/>
                    <a:pt x="260882" y="98037"/>
                    <a:pt x="260882" y="82267"/>
                  </a:cubicBezTo>
                  <a:cubicBezTo>
                    <a:pt x="260882" y="63235"/>
                    <a:pt x="255472" y="47503"/>
                    <a:pt x="244652" y="35032"/>
                  </a:cubicBezTo>
                  <a:cubicBezTo>
                    <a:pt x="233831" y="22562"/>
                    <a:pt x="216104" y="16308"/>
                    <a:pt x="191508" y="16308"/>
                  </a:cubicBezTo>
                  <a:lnTo>
                    <a:pt x="160006" y="16308"/>
                  </a:lnTo>
                  <a:close/>
                </a:path>
              </a:pathLst>
            </a:custGeom>
            <a:grpFill/>
            <a:ln w="3832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58DB822-10BE-D841-A455-FDFFF9BC9D58}"/>
                </a:ext>
              </a:extLst>
            </p:cNvPr>
            <p:cNvSpPr/>
            <p:nvPr/>
          </p:nvSpPr>
          <p:spPr>
            <a:xfrm>
              <a:off x="4200295" y="3955347"/>
              <a:ext cx="206626" cy="345528"/>
            </a:xfrm>
            <a:custGeom>
              <a:avLst/>
              <a:gdLst>
                <a:gd name="csX0" fmla="*/ 106747 w 206626"/>
                <a:gd name="csY0" fmla="*/ 48232 h 345528"/>
                <a:gd name="csX1" fmla="*/ 108474 w 206626"/>
                <a:gd name="csY1" fmla="*/ 30505 h 345528"/>
                <a:gd name="csX2" fmla="*/ 103294 w 206626"/>
                <a:gd name="csY2" fmla="*/ 20912 h 345528"/>
                <a:gd name="csX3" fmla="*/ 90977 w 206626"/>
                <a:gd name="csY3" fmla="*/ 16231 h 345528"/>
                <a:gd name="csX4" fmla="*/ 70794 w 206626"/>
                <a:gd name="csY4" fmla="*/ 13276 h 345528"/>
                <a:gd name="csX5" fmla="*/ 73748 w 206626"/>
                <a:gd name="csY5" fmla="*/ 0 h 345528"/>
                <a:gd name="csX6" fmla="*/ 206626 w 206626"/>
                <a:gd name="csY6" fmla="*/ 0 h 345528"/>
                <a:gd name="csX7" fmla="*/ 203672 w 206626"/>
                <a:gd name="csY7" fmla="*/ 13276 h 345528"/>
                <a:gd name="csX8" fmla="*/ 180803 w 206626"/>
                <a:gd name="csY8" fmla="*/ 16461 h 345528"/>
                <a:gd name="csX9" fmla="*/ 166529 w 206626"/>
                <a:gd name="csY9" fmla="*/ 21871 h 345528"/>
                <a:gd name="csX10" fmla="*/ 157934 w 206626"/>
                <a:gd name="csY10" fmla="*/ 31733 h 345528"/>
                <a:gd name="csX11" fmla="*/ 153022 w 206626"/>
                <a:gd name="csY11" fmla="*/ 48232 h 345528"/>
                <a:gd name="csX12" fmla="*/ 99879 w 206626"/>
                <a:gd name="csY12" fmla="*/ 297296 h 345528"/>
                <a:gd name="csX13" fmla="*/ 98152 w 206626"/>
                <a:gd name="csY13" fmla="*/ 315023 h 345528"/>
                <a:gd name="csX14" fmla="*/ 103332 w 206626"/>
                <a:gd name="csY14" fmla="*/ 324616 h 345528"/>
                <a:gd name="csX15" fmla="*/ 115649 w 206626"/>
                <a:gd name="csY15" fmla="*/ 329297 h 345528"/>
                <a:gd name="csX16" fmla="*/ 135832 w 206626"/>
                <a:gd name="csY16" fmla="*/ 332252 h 345528"/>
                <a:gd name="csX17" fmla="*/ 132878 w 206626"/>
                <a:gd name="csY17" fmla="*/ 345528 h 345528"/>
                <a:gd name="csX18" fmla="*/ 0 w 206626"/>
                <a:gd name="csY18" fmla="*/ 345528 h 345528"/>
                <a:gd name="csX19" fmla="*/ 2955 w 206626"/>
                <a:gd name="csY19" fmla="*/ 332252 h 345528"/>
                <a:gd name="csX20" fmla="*/ 25593 w 206626"/>
                <a:gd name="csY20" fmla="*/ 329067 h 345528"/>
                <a:gd name="csX21" fmla="*/ 40097 w 206626"/>
                <a:gd name="csY21" fmla="*/ 323657 h 345528"/>
                <a:gd name="csX22" fmla="*/ 48462 w 206626"/>
                <a:gd name="csY22" fmla="*/ 313796 h 345528"/>
                <a:gd name="csX23" fmla="*/ 53642 w 206626"/>
                <a:gd name="csY23" fmla="*/ 297296 h 345528"/>
                <a:gd name="csX24" fmla="*/ 106786 w 206626"/>
                <a:gd name="csY24" fmla="*/ 48232 h 34552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206626" h="345528">
                  <a:moveTo>
                    <a:pt x="106747" y="48232"/>
                  </a:moveTo>
                  <a:cubicBezTo>
                    <a:pt x="108397" y="40673"/>
                    <a:pt x="108973" y="34764"/>
                    <a:pt x="108474" y="30505"/>
                  </a:cubicBezTo>
                  <a:cubicBezTo>
                    <a:pt x="107975" y="26246"/>
                    <a:pt x="106248" y="23061"/>
                    <a:pt x="103294" y="20912"/>
                  </a:cubicBezTo>
                  <a:cubicBezTo>
                    <a:pt x="100339" y="18802"/>
                    <a:pt x="96234" y="17228"/>
                    <a:pt x="90977" y="16231"/>
                  </a:cubicBezTo>
                  <a:cubicBezTo>
                    <a:pt x="85720" y="15233"/>
                    <a:pt x="79005" y="14274"/>
                    <a:pt x="70794" y="13276"/>
                  </a:cubicBezTo>
                  <a:lnTo>
                    <a:pt x="73748" y="0"/>
                  </a:lnTo>
                  <a:lnTo>
                    <a:pt x="206626" y="0"/>
                  </a:lnTo>
                  <a:lnTo>
                    <a:pt x="203672" y="13276"/>
                  </a:lnTo>
                  <a:cubicBezTo>
                    <a:pt x="194156" y="14274"/>
                    <a:pt x="186520" y="15310"/>
                    <a:pt x="180803" y="16461"/>
                  </a:cubicBezTo>
                  <a:cubicBezTo>
                    <a:pt x="175047" y="17612"/>
                    <a:pt x="170289" y="19416"/>
                    <a:pt x="166529" y="21871"/>
                  </a:cubicBezTo>
                  <a:cubicBezTo>
                    <a:pt x="162769" y="24327"/>
                    <a:pt x="159891" y="27627"/>
                    <a:pt x="157934" y="31733"/>
                  </a:cubicBezTo>
                  <a:cubicBezTo>
                    <a:pt x="155977" y="35838"/>
                    <a:pt x="154327" y="41325"/>
                    <a:pt x="153022" y="48232"/>
                  </a:cubicBezTo>
                  <a:lnTo>
                    <a:pt x="99879" y="297296"/>
                  </a:lnTo>
                  <a:cubicBezTo>
                    <a:pt x="98229" y="304855"/>
                    <a:pt x="97653" y="310764"/>
                    <a:pt x="98152" y="315023"/>
                  </a:cubicBezTo>
                  <a:cubicBezTo>
                    <a:pt x="98651" y="319282"/>
                    <a:pt x="100378" y="322506"/>
                    <a:pt x="103332" y="324616"/>
                  </a:cubicBezTo>
                  <a:cubicBezTo>
                    <a:pt x="106287" y="326765"/>
                    <a:pt x="110393" y="328300"/>
                    <a:pt x="115649" y="329297"/>
                  </a:cubicBezTo>
                  <a:cubicBezTo>
                    <a:pt x="120906" y="330295"/>
                    <a:pt x="127621" y="331254"/>
                    <a:pt x="135832" y="332252"/>
                  </a:cubicBezTo>
                  <a:lnTo>
                    <a:pt x="132878" y="345528"/>
                  </a:lnTo>
                  <a:lnTo>
                    <a:pt x="0" y="345528"/>
                  </a:lnTo>
                  <a:lnTo>
                    <a:pt x="2955" y="332252"/>
                  </a:lnTo>
                  <a:cubicBezTo>
                    <a:pt x="12164" y="331254"/>
                    <a:pt x="19684" y="330218"/>
                    <a:pt x="25593" y="329067"/>
                  </a:cubicBezTo>
                  <a:cubicBezTo>
                    <a:pt x="31502" y="327916"/>
                    <a:pt x="36337" y="326113"/>
                    <a:pt x="40097" y="323657"/>
                  </a:cubicBezTo>
                  <a:cubicBezTo>
                    <a:pt x="43858" y="321201"/>
                    <a:pt x="46659" y="317940"/>
                    <a:pt x="48462" y="313796"/>
                  </a:cubicBezTo>
                  <a:cubicBezTo>
                    <a:pt x="50266" y="309690"/>
                    <a:pt x="51992" y="304203"/>
                    <a:pt x="53642" y="297296"/>
                  </a:cubicBezTo>
                  <a:lnTo>
                    <a:pt x="106786" y="48232"/>
                  </a:lnTo>
                  <a:close/>
                </a:path>
              </a:pathLst>
            </a:custGeom>
            <a:grpFill/>
            <a:ln w="3832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D673E57-7E81-A8D0-1119-943995F298B2}"/>
                </a:ext>
              </a:extLst>
            </p:cNvPr>
            <p:cNvSpPr/>
            <p:nvPr/>
          </p:nvSpPr>
          <p:spPr>
            <a:xfrm>
              <a:off x="4526101" y="3950474"/>
              <a:ext cx="257889" cy="355350"/>
            </a:xfrm>
            <a:custGeom>
              <a:avLst/>
              <a:gdLst>
                <a:gd name="csX0" fmla="*/ 230838 w 257889"/>
                <a:gd name="csY0" fmla="*/ 248028 h 355350"/>
                <a:gd name="csX1" fmla="*/ 220248 w 257889"/>
                <a:gd name="csY1" fmla="*/ 293574 h 355350"/>
                <a:gd name="csX2" fmla="*/ 192199 w 257889"/>
                <a:gd name="csY2" fmla="*/ 327302 h 355350"/>
                <a:gd name="csX3" fmla="*/ 152332 w 257889"/>
                <a:gd name="csY3" fmla="*/ 348214 h 355350"/>
                <a:gd name="csX4" fmla="*/ 105826 w 257889"/>
                <a:gd name="csY4" fmla="*/ 355351 h 355350"/>
                <a:gd name="csX5" fmla="*/ 69643 w 257889"/>
                <a:gd name="csY5" fmla="*/ 352166 h 355350"/>
                <a:gd name="csX6" fmla="*/ 39599 w 257889"/>
                <a:gd name="csY6" fmla="*/ 343801 h 355350"/>
                <a:gd name="csX7" fmla="*/ 16231 w 257889"/>
                <a:gd name="csY7" fmla="*/ 332213 h 355350"/>
                <a:gd name="csX8" fmla="*/ 0 w 257889"/>
                <a:gd name="csY8" fmla="*/ 319896 h 355350"/>
                <a:gd name="csX9" fmla="*/ 12777 w 257889"/>
                <a:gd name="csY9" fmla="*/ 237706 h 355350"/>
                <a:gd name="csX10" fmla="*/ 25593 w 257889"/>
                <a:gd name="csY10" fmla="*/ 237706 h 355350"/>
                <a:gd name="csX11" fmla="*/ 108781 w 257889"/>
                <a:gd name="csY11" fmla="*/ 339120 h 355350"/>
                <a:gd name="csX12" fmla="*/ 164649 w 257889"/>
                <a:gd name="csY12" fmla="*/ 319973 h 355350"/>
                <a:gd name="csX13" fmla="*/ 185561 w 257889"/>
                <a:gd name="csY13" fmla="*/ 266983 h 355350"/>
                <a:gd name="csX14" fmla="*/ 181877 w 257889"/>
                <a:gd name="csY14" fmla="*/ 242695 h 355350"/>
                <a:gd name="csX15" fmla="*/ 170059 w 257889"/>
                <a:gd name="csY15" fmla="*/ 223317 h 355350"/>
                <a:gd name="csX16" fmla="*/ 149147 w 257889"/>
                <a:gd name="csY16" fmla="*/ 206396 h 355350"/>
                <a:gd name="csX17" fmla="*/ 117645 w 257889"/>
                <a:gd name="csY17" fmla="*/ 189474 h 355350"/>
                <a:gd name="csX18" fmla="*/ 66688 w 257889"/>
                <a:gd name="csY18" fmla="*/ 152562 h 355350"/>
                <a:gd name="csX19" fmla="*/ 49230 w 257889"/>
                <a:gd name="csY19" fmla="*/ 100877 h 355350"/>
                <a:gd name="csX20" fmla="*/ 57364 w 257889"/>
                <a:gd name="csY20" fmla="*/ 60280 h 355350"/>
                <a:gd name="csX21" fmla="*/ 80732 w 257889"/>
                <a:gd name="csY21" fmla="*/ 28548 h 355350"/>
                <a:gd name="csX22" fmla="*/ 117645 w 257889"/>
                <a:gd name="csY22" fmla="*/ 7636 h 355350"/>
                <a:gd name="csX23" fmla="*/ 165877 w 257889"/>
                <a:gd name="csY23" fmla="*/ 0 h 355350"/>
                <a:gd name="csX24" fmla="*/ 216065 w 257889"/>
                <a:gd name="csY24" fmla="*/ 7367 h 355350"/>
                <a:gd name="csX25" fmla="*/ 257890 w 257889"/>
                <a:gd name="csY25" fmla="*/ 29008 h 355350"/>
                <a:gd name="csX26" fmla="*/ 244114 w 257889"/>
                <a:gd name="csY26" fmla="*/ 101375 h 355350"/>
                <a:gd name="csX27" fmla="*/ 231797 w 257889"/>
                <a:gd name="csY27" fmla="*/ 101375 h 355350"/>
                <a:gd name="csX28" fmla="*/ 215797 w 257889"/>
                <a:gd name="csY28" fmla="*/ 37527 h 355350"/>
                <a:gd name="csX29" fmla="*/ 162884 w 257889"/>
                <a:gd name="csY29" fmla="*/ 16231 h 355350"/>
                <a:gd name="csX30" fmla="*/ 133338 w 257889"/>
                <a:gd name="csY30" fmla="*/ 21641 h 355350"/>
                <a:gd name="csX31" fmla="*/ 110930 w 257889"/>
                <a:gd name="csY31" fmla="*/ 36337 h 355350"/>
                <a:gd name="csX32" fmla="*/ 96886 w 257889"/>
                <a:gd name="csY32" fmla="*/ 58400 h 355350"/>
                <a:gd name="csX33" fmla="*/ 91975 w 257889"/>
                <a:gd name="csY33" fmla="*/ 85874 h 355350"/>
                <a:gd name="csX34" fmla="*/ 104752 w 257889"/>
                <a:gd name="csY34" fmla="*/ 123899 h 355350"/>
                <a:gd name="csX35" fmla="*/ 146576 w 257889"/>
                <a:gd name="csY35" fmla="*/ 151603 h 355350"/>
                <a:gd name="csX36" fmla="*/ 180035 w 257889"/>
                <a:gd name="csY36" fmla="*/ 169560 h 355350"/>
                <a:gd name="csX37" fmla="*/ 206626 w 257889"/>
                <a:gd name="csY37" fmla="*/ 190741 h 355350"/>
                <a:gd name="csX38" fmla="*/ 224353 w 257889"/>
                <a:gd name="csY38" fmla="*/ 216334 h 355350"/>
                <a:gd name="csX39" fmla="*/ 230761 w 257889"/>
                <a:gd name="csY39" fmla="*/ 248067 h 3553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257889" h="355350">
                  <a:moveTo>
                    <a:pt x="230838" y="248028"/>
                  </a:moveTo>
                  <a:cubicBezTo>
                    <a:pt x="230838" y="265103"/>
                    <a:pt x="227308" y="280260"/>
                    <a:pt x="220248" y="293574"/>
                  </a:cubicBezTo>
                  <a:cubicBezTo>
                    <a:pt x="213188" y="306850"/>
                    <a:pt x="203825" y="318093"/>
                    <a:pt x="192199" y="327302"/>
                  </a:cubicBezTo>
                  <a:cubicBezTo>
                    <a:pt x="180534" y="336511"/>
                    <a:pt x="167258" y="343456"/>
                    <a:pt x="152332" y="348214"/>
                  </a:cubicBezTo>
                  <a:cubicBezTo>
                    <a:pt x="137405" y="352972"/>
                    <a:pt x="121904" y="355351"/>
                    <a:pt x="105826" y="355351"/>
                  </a:cubicBezTo>
                  <a:cubicBezTo>
                    <a:pt x="92704" y="355351"/>
                    <a:pt x="80655" y="354277"/>
                    <a:pt x="69643" y="352166"/>
                  </a:cubicBezTo>
                  <a:cubicBezTo>
                    <a:pt x="58630" y="350056"/>
                    <a:pt x="48654" y="347255"/>
                    <a:pt x="39599" y="343801"/>
                  </a:cubicBezTo>
                  <a:cubicBezTo>
                    <a:pt x="30581" y="340348"/>
                    <a:pt x="22792" y="336511"/>
                    <a:pt x="16231" y="332213"/>
                  </a:cubicBezTo>
                  <a:cubicBezTo>
                    <a:pt x="9669" y="327954"/>
                    <a:pt x="4259" y="323849"/>
                    <a:pt x="0" y="319896"/>
                  </a:cubicBezTo>
                  <a:lnTo>
                    <a:pt x="12777" y="237706"/>
                  </a:lnTo>
                  <a:lnTo>
                    <a:pt x="25593" y="237706"/>
                  </a:lnTo>
                  <a:cubicBezTo>
                    <a:pt x="28548" y="305316"/>
                    <a:pt x="56251" y="339120"/>
                    <a:pt x="108781" y="339120"/>
                  </a:cubicBezTo>
                  <a:cubicBezTo>
                    <a:pt x="132072" y="339120"/>
                    <a:pt x="150682" y="332751"/>
                    <a:pt x="164649" y="319973"/>
                  </a:cubicBezTo>
                  <a:cubicBezTo>
                    <a:pt x="178577" y="307234"/>
                    <a:pt x="185561" y="289545"/>
                    <a:pt x="185561" y="266983"/>
                  </a:cubicBezTo>
                  <a:cubicBezTo>
                    <a:pt x="185561" y="257813"/>
                    <a:pt x="184333" y="249716"/>
                    <a:pt x="181877" y="242695"/>
                  </a:cubicBezTo>
                  <a:cubicBezTo>
                    <a:pt x="179421" y="235673"/>
                    <a:pt x="175469" y="229188"/>
                    <a:pt x="170059" y="223317"/>
                  </a:cubicBezTo>
                  <a:cubicBezTo>
                    <a:pt x="164649" y="217447"/>
                    <a:pt x="157665" y="211806"/>
                    <a:pt x="149147" y="206396"/>
                  </a:cubicBezTo>
                  <a:cubicBezTo>
                    <a:pt x="140629" y="200986"/>
                    <a:pt x="130115" y="195345"/>
                    <a:pt x="117645" y="189474"/>
                  </a:cubicBezTo>
                  <a:cubicBezTo>
                    <a:pt x="95313" y="178654"/>
                    <a:pt x="78353" y="166337"/>
                    <a:pt x="66688" y="152562"/>
                  </a:cubicBezTo>
                  <a:cubicBezTo>
                    <a:pt x="55024" y="138787"/>
                    <a:pt x="49230" y="121558"/>
                    <a:pt x="49230" y="100877"/>
                  </a:cubicBezTo>
                  <a:cubicBezTo>
                    <a:pt x="49230" y="86104"/>
                    <a:pt x="51954" y="72559"/>
                    <a:pt x="57364" y="60280"/>
                  </a:cubicBezTo>
                  <a:cubicBezTo>
                    <a:pt x="62774" y="47963"/>
                    <a:pt x="70564" y="37411"/>
                    <a:pt x="80732" y="28548"/>
                  </a:cubicBezTo>
                  <a:cubicBezTo>
                    <a:pt x="90900" y="19684"/>
                    <a:pt x="103217" y="12739"/>
                    <a:pt x="117645" y="7636"/>
                  </a:cubicBezTo>
                  <a:cubicBezTo>
                    <a:pt x="132072" y="2571"/>
                    <a:pt x="148149" y="0"/>
                    <a:pt x="165877" y="0"/>
                  </a:cubicBezTo>
                  <a:cubicBezTo>
                    <a:pt x="183604" y="0"/>
                    <a:pt x="200333" y="2456"/>
                    <a:pt x="216065" y="7367"/>
                  </a:cubicBezTo>
                  <a:cubicBezTo>
                    <a:pt x="231797" y="12279"/>
                    <a:pt x="245764" y="19531"/>
                    <a:pt x="257890" y="29008"/>
                  </a:cubicBezTo>
                  <a:lnTo>
                    <a:pt x="244114" y="101375"/>
                  </a:lnTo>
                  <a:lnTo>
                    <a:pt x="231797" y="101375"/>
                  </a:lnTo>
                  <a:cubicBezTo>
                    <a:pt x="231452" y="72981"/>
                    <a:pt x="226157" y="51724"/>
                    <a:pt x="215797" y="37527"/>
                  </a:cubicBezTo>
                  <a:cubicBezTo>
                    <a:pt x="205475" y="23329"/>
                    <a:pt x="187825" y="16231"/>
                    <a:pt x="162884" y="16231"/>
                  </a:cubicBezTo>
                  <a:cubicBezTo>
                    <a:pt x="152063" y="16231"/>
                    <a:pt x="142202" y="18034"/>
                    <a:pt x="133338" y="21641"/>
                  </a:cubicBezTo>
                  <a:cubicBezTo>
                    <a:pt x="124475" y="25248"/>
                    <a:pt x="117031" y="30121"/>
                    <a:pt x="110930" y="36337"/>
                  </a:cubicBezTo>
                  <a:cubicBezTo>
                    <a:pt x="104867" y="42553"/>
                    <a:pt x="100186" y="49920"/>
                    <a:pt x="96886" y="58400"/>
                  </a:cubicBezTo>
                  <a:cubicBezTo>
                    <a:pt x="93586" y="66918"/>
                    <a:pt x="91975" y="76051"/>
                    <a:pt x="91975" y="85874"/>
                  </a:cubicBezTo>
                  <a:cubicBezTo>
                    <a:pt x="91975" y="101567"/>
                    <a:pt x="96234" y="114230"/>
                    <a:pt x="104752" y="123899"/>
                  </a:cubicBezTo>
                  <a:cubicBezTo>
                    <a:pt x="113270" y="133530"/>
                    <a:pt x="127237" y="142777"/>
                    <a:pt x="146576" y="151603"/>
                  </a:cubicBezTo>
                  <a:cubicBezTo>
                    <a:pt x="158701" y="157205"/>
                    <a:pt x="169867" y="163191"/>
                    <a:pt x="180035" y="169560"/>
                  </a:cubicBezTo>
                  <a:cubicBezTo>
                    <a:pt x="190204" y="175930"/>
                    <a:pt x="199067" y="183028"/>
                    <a:pt x="206626" y="190741"/>
                  </a:cubicBezTo>
                  <a:cubicBezTo>
                    <a:pt x="214185" y="198453"/>
                    <a:pt x="220094" y="206972"/>
                    <a:pt x="224353" y="216334"/>
                  </a:cubicBezTo>
                  <a:cubicBezTo>
                    <a:pt x="228613" y="225696"/>
                    <a:pt x="230761" y="236248"/>
                    <a:pt x="230761" y="248067"/>
                  </a:cubicBezTo>
                  <a:close/>
                </a:path>
              </a:pathLst>
            </a:custGeom>
            <a:grpFill/>
            <a:ln w="3832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DAB14DB-0CB8-C486-E202-7A74936B9A53}"/>
                </a:ext>
              </a:extLst>
            </p:cNvPr>
            <p:cNvSpPr/>
            <p:nvPr/>
          </p:nvSpPr>
          <p:spPr>
            <a:xfrm>
              <a:off x="4916446" y="3955347"/>
              <a:ext cx="206626" cy="345528"/>
            </a:xfrm>
            <a:custGeom>
              <a:avLst/>
              <a:gdLst>
                <a:gd name="csX0" fmla="*/ 106747 w 206626"/>
                <a:gd name="csY0" fmla="*/ 48232 h 345528"/>
                <a:gd name="csX1" fmla="*/ 108474 w 206626"/>
                <a:gd name="csY1" fmla="*/ 30505 h 345528"/>
                <a:gd name="csX2" fmla="*/ 103294 w 206626"/>
                <a:gd name="csY2" fmla="*/ 20912 h 345528"/>
                <a:gd name="csX3" fmla="*/ 90977 w 206626"/>
                <a:gd name="csY3" fmla="*/ 16231 h 345528"/>
                <a:gd name="csX4" fmla="*/ 70794 w 206626"/>
                <a:gd name="csY4" fmla="*/ 13276 h 345528"/>
                <a:gd name="csX5" fmla="*/ 73748 w 206626"/>
                <a:gd name="csY5" fmla="*/ 0 h 345528"/>
                <a:gd name="csX6" fmla="*/ 206626 w 206626"/>
                <a:gd name="csY6" fmla="*/ 0 h 345528"/>
                <a:gd name="csX7" fmla="*/ 203672 w 206626"/>
                <a:gd name="csY7" fmla="*/ 13276 h 345528"/>
                <a:gd name="csX8" fmla="*/ 180803 w 206626"/>
                <a:gd name="csY8" fmla="*/ 16461 h 345528"/>
                <a:gd name="csX9" fmla="*/ 166529 w 206626"/>
                <a:gd name="csY9" fmla="*/ 21871 h 345528"/>
                <a:gd name="csX10" fmla="*/ 157934 w 206626"/>
                <a:gd name="csY10" fmla="*/ 31733 h 345528"/>
                <a:gd name="csX11" fmla="*/ 153022 w 206626"/>
                <a:gd name="csY11" fmla="*/ 48232 h 345528"/>
                <a:gd name="csX12" fmla="*/ 99879 w 206626"/>
                <a:gd name="csY12" fmla="*/ 297296 h 345528"/>
                <a:gd name="csX13" fmla="*/ 98152 w 206626"/>
                <a:gd name="csY13" fmla="*/ 315023 h 345528"/>
                <a:gd name="csX14" fmla="*/ 103332 w 206626"/>
                <a:gd name="csY14" fmla="*/ 324616 h 345528"/>
                <a:gd name="csX15" fmla="*/ 115649 w 206626"/>
                <a:gd name="csY15" fmla="*/ 329297 h 345528"/>
                <a:gd name="csX16" fmla="*/ 135832 w 206626"/>
                <a:gd name="csY16" fmla="*/ 332252 h 345528"/>
                <a:gd name="csX17" fmla="*/ 132878 w 206626"/>
                <a:gd name="csY17" fmla="*/ 345528 h 345528"/>
                <a:gd name="csX18" fmla="*/ 0 w 206626"/>
                <a:gd name="csY18" fmla="*/ 345528 h 345528"/>
                <a:gd name="csX19" fmla="*/ 2955 w 206626"/>
                <a:gd name="csY19" fmla="*/ 332252 h 345528"/>
                <a:gd name="csX20" fmla="*/ 25593 w 206626"/>
                <a:gd name="csY20" fmla="*/ 329067 h 345528"/>
                <a:gd name="csX21" fmla="*/ 40097 w 206626"/>
                <a:gd name="csY21" fmla="*/ 323657 h 345528"/>
                <a:gd name="csX22" fmla="*/ 48462 w 206626"/>
                <a:gd name="csY22" fmla="*/ 313796 h 345528"/>
                <a:gd name="csX23" fmla="*/ 53642 w 206626"/>
                <a:gd name="csY23" fmla="*/ 297296 h 345528"/>
                <a:gd name="csX24" fmla="*/ 106786 w 206626"/>
                <a:gd name="csY24" fmla="*/ 48232 h 34552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206626" h="345528">
                  <a:moveTo>
                    <a:pt x="106747" y="48232"/>
                  </a:moveTo>
                  <a:cubicBezTo>
                    <a:pt x="108397" y="40673"/>
                    <a:pt x="108973" y="34764"/>
                    <a:pt x="108474" y="30505"/>
                  </a:cubicBezTo>
                  <a:cubicBezTo>
                    <a:pt x="107975" y="26246"/>
                    <a:pt x="106248" y="23061"/>
                    <a:pt x="103294" y="20912"/>
                  </a:cubicBezTo>
                  <a:cubicBezTo>
                    <a:pt x="100339" y="18802"/>
                    <a:pt x="96234" y="17228"/>
                    <a:pt x="90977" y="16231"/>
                  </a:cubicBezTo>
                  <a:cubicBezTo>
                    <a:pt x="85720" y="15233"/>
                    <a:pt x="79005" y="14274"/>
                    <a:pt x="70794" y="13276"/>
                  </a:cubicBezTo>
                  <a:lnTo>
                    <a:pt x="73748" y="0"/>
                  </a:lnTo>
                  <a:lnTo>
                    <a:pt x="206626" y="0"/>
                  </a:lnTo>
                  <a:lnTo>
                    <a:pt x="203672" y="13276"/>
                  </a:lnTo>
                  <a:cubicBezTo>
                    <a:pt x="194156" y="14274"/>
                    <a:pt x="186520" y="15310"/>
                    <a:pt x="180803" y="16461"/>
                  </a:cubicBezTo>
                  <a:cubicBezTo>
                    <a:pt x="175047" y="17612"/>
                    <a:pt x="170289" y="19416"/>
                    <a:pt x="166529" y="21871"/>
                  </a:cubicBezTo>
                  <a:cubicBezTo>
                    <a:pt x="162769" y="24327"/>
                    <a:pt x="159891" y="27627"/>
                    <a:pt x="157934" y="31733"/>
                  </a:cubicBezTo>
                  <a:cubicBezTo>
                    <a:pt x="155977" y="35838"/>
                    <a:pt x="154327" y="41325"/>
                    <a:pt x="153022" y="48232"/>
                  </a:cubicBezTo>
                  <a:lnTo>
                    <a:pt x="99879" y="297296"/>
                  </a:lnTo>
                  <a:cubicBezTo>
                    <a:pt x="98229" y="304855"/>
                    <a:pt x="97653" y="310764"/>
                    <a:pt x="98152" y="315023"/>
                  </a:cubicBezTo>
                  <a:cubicBezTo>
                    <a:pt x="98651" y="319282"/>
                    <a:pt x="100378" y="322506"/>
                    <a:pt x="103332" y="324616"/>
                  </a:cubicBezTo>
                  <a:cubicBezTo>
                    <a:pt x="106287" y="326765"/>
                    <a:pt x="110392" y="328300"/>
                    <a:pt x="115649" y="329297"/>
                  </a:cubicBezTo>
                  <a:cubicBezTo>
                    <a:pt x="120906" y="330295"/>
                    <a:pt x="127621" y="331254"/>
                    <a:pt x="135832" y="332252"/>
                  </a:cubicBezTo>
                  <a:lnTo>
                    <a:pt x="132878" y="345528"/>
                  </a:lnTo>
                  <a:lnTo>
                    <a:pt x="0" y="345528"/>
                  </a:lnTo>
                  <a:lnTo>
                    <a:pt x="2955" y="332252"/>
                  </a:lnTo>
                  <a:cubicBezTo>
                    <a:pt x="12164" y="331254"/>
                    <a:pt x="19684" y="330218"/>
                    <a:pt x="25593" y="329067"/>
                  </a:cubicBezTo>
                  <a:cubicBezTo>
                    <a:pt x="31502" y="327916"/>
                    <a:pt x="36337" y="326113"/>
                    <a:pt x="40097" y="323657"/>
                  </a:cubicBezTo>
                  <a:cubicBezTo>
                    <a:pt x="43858" y="321201"/>
                    <a:pt x="46659" y="317940"/>
                    <a:pt x="48462" y="313796"/>
                  </a:cubicBezTo>
                  <a:cubicBezTo>
                    <a:pt x="50266" y="309690"/>
                    <a:pt x="51992" y="304203"/>
                    <a:pt x="53642" y="297296"/>
                  </a:cubicBezTo>
                  <a:lnTo>
                    <a:pt x="106786" y="48232"/>
                  </a:lnTo>
                  <a:close/>
                </a:path>
              </a:pathLst>
            </a:custGeom>
            <a:grpFill/>
            <a:ln w="3832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BE838D4-F2BC-BD82-CCD3-69495127FD66}"/>
                </a:ext>
              </a:extLst>
            </p:cNvPr>
            <p:cNvSpPr/>
            <p:nvPr/>
          </p:nvSpPr>
          <p:spPr>
            <a:xfrm>
              <a:off x="5224486" y="3955309"/>
              <a:ext cx="409031" cy="347523"/>
            </a:xfrm>
            <a:custGeom>
              <a:avLst/>
              <a:gdLst>
                <a:gd name="csX0" fmla="*/ 335705 w 409031"/>
                <a:gd name="csY0" fmla="*/ 48270 h 347523"/>
                <a:gd name="csX1" fmla="*/ 329067 w 409031"/>
                <a:gd name="csY1" fmla="*/ 21181 h 347523"/>
                <a:gd name="csX2" fmla="*/ 289430 w 409031"/>
                <a:gd name="csY2" fmla="*/ 13315 h 347523"/>
                <a:gd name="csX3" fmla="*/ 292385 w 409031"/>
                <a:gd name="csY3" fmla="*/ 38 h 347523"/>
                <a:gd name="csX4" fmla="*/ 409032 w 409031"/>
                <a:gd name="csY4" fmla="*/ 38 h 347523"/>
                <a:gd name="csX5" fmla="*/ 406077 w 409031"/>
                <a:gd name="csY5" fmla="*/ 13315 h 347523"/>
                <a:gd name="csX6" fmla="*/ 383170 w 409031"/>
                <a:gd name="csY6" fmla="*/ 16499 h 347523"/>
                <a:gd name="csX7" fmla="*/ 368896 w 409031"/>
                <a:gd name="csY7" fmla="*/ 21910 h 347523"/>
                <a:gd name="csX8" fmla="*/ 360301 w 409031"/>
                <a:gd name="csY8" fmla="*/ 31771 h 347523"/>
                <a:gd name="csX9" fmla="*/ 355389 w 409031"/>
                <a:gd name="csY9" fmla="*/ 48270 h 347523"/>
                <a:gd name="csX10" fmla="*/ 291886 w 409031"/>
                <a:gd name="csY10" fmla="*/ 347523 h 347523"/>
                <a:gd name="csX11" fmla="*/ 279569 w 409031"/>
                <a:gd name="csY11" fmla="*/ 347523 h 347523"/>
                <a:gd name="csX12" fmla="*/ 123055 w 409031"/>
                <a:gd name="csY12" fmla="*/ 61547 h 347523"/>
                <a:gd name="csX13" fmla="*/ 73326 w 409031"/>
                <a:gd name="csY13" fmla="*/ 297296 h 347523"/>
                <a:gd name="csX14" fmla="*/ 79965 w 409031"/>
                <a:gd name="csY14" fmla="*/ 324386 h 347523"/>
                <a:gd name="csX15" fmla="*/ 119602 w 409031"/>
                <a:gd name="csY15" fmla="*/ 332252 h 347523"/>
                <a:gd name="csX16" fmla="*/ 116647 w 409031"/>
                <a:gd name="csY16" fmla="*/ 345528 h 347523"/>
                <a:gd name="csX17" fmla="*/ 0 w 409031"/>
                <a:gd name="csY17" fmla="*/ 345528 h 347523"/>
                <a:gd name="csX18" fmla="*/ 2955 w 409031"/>
                <a:gd name="csY18" fmla="*/ 332252 h 347523"/>
                <a:gd name="csX19" fmla="*/ 25593 w 409031"/>
                <a:gd name="csY19" fmla="*/ 329067 h 347523"/>
                <a:gd name="csX20" fmla="*/ 40097 w 409031"/>
                <a:gd name="csY20" fmla="*/ 323657 h 347523"/>
                <a:gd name="csX21" fmla="*/ 48462 w 409031"/>
                <a:gd name="csY21" fmla="*/ 313796 h 347523"/>
                <a:gd name="csX22" fmla="*/ 53642 w 409031"/>
                <a:gd name="csY22" fmla="*/ 297296 h 347523"/>
                <a:gd name="csX23" fmla="*/ 107783 w 409031"/>
                <a:gd name="csY23" fmla="*/ 43321 h 347523"/>
                <a:gd name="csX24" fmla="*/ 99419 w 409031"/>
                <a:gd name="csY24" fmla="*/ 29277 h 347523"/>
                <a:gd name="csX25" fmla="*/ 91054 w 409031"/>
                <a:gd name="csY25" fmla="*/ 20183 h 347523"/>
                <a:gd name="csX26" fmla="*/ 80463 w 409031"/>
                <a:gd name="csY26" fmla="*/ 15003 h 347523"/>
                <a:gd name="csX27" fmla="*/ 64962 w 409031"/>
                <a:gd name="csY27" fmla="*/ 13276 h 347523"/>
                <a:gd name="csX28" fmla="*/ 67916 w 409031"/>
                <a:gd name="csY28" fmla="*/ 0 h 347523"/>
                <a:gd name="csX29" fmla="*/ 142240 w 409031"/>
                <a:gd name="csY29" fmla="*/ 0 h 347523"/>
                <a:gd name="csX30" fmla="*/ 288931 w 409031"/>
                <a:gd name="csY30" fmla="*/ 273660 h 347523"/>
                <a:gd name="csX31" fmla="*/ 335705 w 409031"/>
                <a:gd name="csY31" fmla="*/ 48232 h 34752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</a:cxnLst>
              <a:rect l="l" t="t" r="r" b="b"/>
              <a:pathLst>
                <a:path w="409031" h="347523">
                  <a:moveTo>
                    <a:pt x="335705" y="48270"/>
                  </a:moveTo>
                  <a:cubicBezTo>
                    <a:pt x="338315" y="34495"/>
                    <a:pt x="336127" y="25478"/>
                    <a:pt x="329067" y="21181"/>
                  </a:cubicBezTo>
                  <a:cubicBezTo>
                    <a:pt x="322007" y="16921"/>
                    <a:pt x="308807" y="14274"/>
                    <a:pt x="289430" y="13315"/>
                  </a:cubicBezTo>
                  <a:lnTo>
                    <a:pt x="292385" y="38"/>
                  </a:lnTo>
                  <a:lnTo>
                    <a:pt x="409032" y="38"/>
                  </a:lnTo>
                  <a:lnTo>
                    <a:pt x="406077" y="13315"/>
                  </a:lnTo>
                  <a:cubicBezTo>
                    <a:pt x="396561" y="14312"/>
                    <a:pt x="388926" y="15348"/>
                    <a:pt x="383170" y="16499"/>
                  </a:cubicBezTo>
                  <a:cubicBezTo>
                    <a:pt x="377414" y="17651"/>
                    <a:pt x="372656" y="19454"/>
                    <a:pt x="368896" y="21910"/>
                  </a:cubicBezTo>
                  <a:cubicBezTo>
                    <a:pt x="365136" y="24365"/>
                    <a:pt x="362258" y="27665"/>
                    <a:pt x="360301" y="31771"/>
                  </a:cubicBezTo>
                  <a:cubicBezTo>
                    <a:pt x="358344" y="35877"/>
                    <a:pt x="356694" y="41364"/>
                    <a:pt x="355389" y="48270"/>
                  </a:cubicBezTo>
                  <a:lnTo>
                    <a:pt x="291886" y="347523"/>
                  </a:lnTo>
                  <a:lnTo>
                    <a:pt x="279569" y="347523"/>
                  </a:lnTo>
                  <a:lnTo>
                    <a:pt x="123055" y="61547"/>
                  </a:lnTo>
                  <a:lnTo>
                    <a:pt x="73326" y="297296"/>
                  </a:lnTo>
                  <a:cubicBezTo>
                    <a:pt x="70679" y="311071"/>
                    <a:pt x="72904" y="320088"/>
                    <a:pt x="79965" y="324386"/>
                  </a:cubicBezTo>
                  <a:cubicBezTo>
                    <a:pt x="87025" y="328645"/>
                    <a:pt x="100224" y="331293"/>
                    <a:pt x="119602" y="332252"/>
                  </a:cubicBezTo>
                  <a:lnTo>
                    <a:pt x="116647" y="345528"/>
                  </a:lnTo>
                  <a:lnTo>
                    <a:pt x="0" y="345528"/>
                  </a:lnTo>
                  <a:lnTo>
                    <a:pt x="2955" y="332252"/>
                  </a:lnTo>
                  <a:cubicBezTo>
                    <a:pt x="12164" y="331254"/>
                    <a:pt x="19684" y="330218"/>
                    <a:pt x="25593" y="329067"/>
                  </a:cubicBezTo>
                  <a:cubicBezTo>
                    <a:pt x="31502" y="327916"/>
                    <a:pt x="36337" y="326112"/>
                    <a:pt x="40097" y="323657"/>
                  </a:cubicBezTo>
                  <a:cubicBezTo>
                    <a:pt x="43858" y="321201"/>
                    <a:pt x="46659" y="317940"/>
                    <a:pt x="48462" y="313796"/>
                  </a:cubicBezTo>
                  <a:cubicBezTo>
                    <a:pt x="50266" y="309690"/>
                    <a:pt x="51992" y="304203"/>
                    <a:pt x="53642" y="297296"/>
                  </a:cubicBezTo>
                  <a:lnTo>
                    <a:pt x="107783" y="43321"/>
                  </a:lnTo>
                  <a:cubicBezTo>
                    <a:pt x="104829" y="37757"/>
                    <a:pt x="102028" y="33076"/>
                    <a:pt x="99419" y="29277"/>
                  </a:cubicBezTo>
                  <a:cubicBezTo>
                    <a:pt x="96771" y="25517"/>
                    <a:pt x="94008" y="22485"/>
                    <a:pt x="91054" y="20183"/>
                  </a:cubicBezTo>
                  <a:cubicBezTo>
                    <a:pt x="88099" y="17881"/>
                    <a:pt x="84569" y="16154"/>
                    <a:pt x="80463" y="15003"/>
                  </a:cubicBezTo>
                  <a:cubicBezTo>
                    <a:pt x="76358" y="13852"/>
                    <a:pt x="71178" y="13276"/>
                    <a:pt x="64962" y="13276"/>
                  </a:cubicBezTo>
                  <a:lnTo>
                    <a:pt x="67916" y="0"/>
                  </a:lnTo>
                  <a:lnTo>
                    <a:pt x="142240" y="0"/>
                  </a:lnTo>
                  <a:lnTo>
                    <a:pt x="288931" y="273660"/>
                  </a:lnTo>
                  <a:lnTo>
                    <a:pt x="335705" y="48232"/>
                  </a:lnTo>
                  <a:close/>
                </a:path>
              </a:pathLst>
            </a:custGeom>
            <a:grpFill/>
            <a:ln w="3832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1ACB70F-BA29-99B2-10AC-909038E9C78B}"/>
                </a:ext>
              </a:extLst>
            </p:cNvPr>
            <p:cNvSpPr/>
            <p:nvPr/>
          </p:nvSpPr>
          <p:spPr>
            <a:xfrm>
              <a:off x="5765974" y="3950359"/>
              <a:ext cx="318438" cy="355389"/>
            </a:xfrm>
            <a:custGeom>
              <a:avLst/>
              <a:gdLst>
                <a:gd name="csX0" fmla="*/ 136792 w 318438"/>
                <a:gd name="csY0" fmla="*/ 339197 h 355389"/>
                <a:gd name="csX1" fmla="*/ 175201 w 318438"/>
                <a:gd name="csY1" fmla="*/ 335014 h 355389"/>
                <a:gd name="csX2" fmla="*/ 209658 w 318438"/>
                <a:gd name="csY2" fmla="*/ 318515 h 355389"/>
                <a:gd name="csX3" fmla="*/ 227385 w 318438"/>
                <a:gd name="csY3" fmla="*/ 238282 h 355389"/>
                <a:gd name="csX4" fmla="*/ 229112 w 318438"/>
                <a:gd name="csY4" fmla="*/ 220555 h 355389"/>
                <a:gd name="csX5" fmla="*/ 223931 w 318438"/>
                <a:gd name="csY5" fmla="*/ 210962 h 355389"/>
                <a:gd name="csX6" fmla="*/ 211615 w 318438"/>
                <a:gd name="csY6" fmla="*/ 206281 h 355389"/>
                <a:gd name="csX7" fmla="*/ 191432 w 318438"/>
                <a:gd name="csY7" fmla="*/ 203326 h 355389"/>
                <a:gd name="csX8" fmla="*/ 194386 w 318438"/>
                <a:gd name="csY8" fmla="*/ 190050 h 355389"/>
                <a:gd name="csX9" fmla="*/ 318438 w 318438"/>
                <a:gd name="csY9" fmla="*/ 190050 h 355389"/>
                <a:gd name="csX10" fmla="*/ 315484 w 318438"/>
                <a:gd name="csY10" fmla="*/ 203326 h 355389"/>
                <a:gd name="csX11" fmla="*/ 295800 w 318438"/>
                <a:gd name="csY11" fmla="*/ 206051 h 355389"/>
                <a:gd name="csX12" fmla="*/ 283253 w 318438"/>
                <a:gd name="csY12" fmla="*/ 211691 h 355389"/>
                <a:gd name="csX13" fmla="*/ 275885 w 318438"/>
                <a:gd name="csY13" fmla="*/ 222013 h 355389"/>
                <a:gd name="csX14" fmla="*/ 271204 w 318438"/>
                <a:gd name="csY14" fmla="*/ 238244 h 355389"/>
                <a:gd name="csX15" fmla="*/ 253976 w 318438"/>
                <a:gd name="csY15" fmla="*/ 319935 h 355389"/>
                <a:gd name="csX16" fmla="*/ 200564 w 318438"/>
                <a:gd name="csY16" fmla="*/ 345528 h 355389"/>
                <a:gd name="csX17" fmla="*/ 136830 w 318438"/>
                <a:gd name="csY17" fmla="*/ 355389 h 355389"/>
                <a:gd name="csX18" fmla="*/ 79005 w 318438"/>
                <a:gd name="csY18" fmla="*/ 346027 h 355389"/>
                <a:gd name="csX19" fmla="*/ 36184 w 318438"/>
                <a:gd name="csY19" fmla="*/ 319436 h 355389"/>
                <a:gd name="csX20" fmla="*/ 9362 w 318438"/>
                <a:gd name="csY20" fmla="*/ 277612 h 355389"/>
                <a:gd name="csX21" fmla="*/ 0 w 318438"/>
                <a:gd name="csY21" fmla="*/ 222013 h 355389"/>
                <a:gd name="csX22" fmla="*/ 6638 w 318438"/>
                <a:gd name="csY22" fmla="*/ 169330 h 355389"/>
                <a:gd name="csX23" fmla="*/ 25823 w 318438"/>
                <a:gd name="csY23" fmla="*/ 118143 h 355389"/>
                <a:gd name="csX24" fmla="*/ 56328 w 318438"/>
                <a:gd name="csY24" fmla="*/ 72137 h 355389"/>
                <a:gd name="csX25" fmla="*/ 96694 w 318438"/>
                <a:gd name="csY25" fmla="*/ 34725 h 355389"/>
                <a:gd name="csX26" fmla="*/ 145924 w 318438"/>
                <a:gd name="csY26" fmla="*/ 9362 h 355389"/>
                <a:gd name="csX27" fmla="*/ 202789 w 318438"/>
                <a:gd name="csY27" fmla="*/ 0 h 355389"/>
                <a:gd name="csX28" fmla="*/ 262839 w 318438"/>
                <a:gd name="csY28" fmla="*/ 8135 h 355389"/>
                <a:gd name="csX29" fmla="*/ 307618 w 318438"/>
                <a:gd name="csY29" fmla="*/ 29047 h 355389"/>
                <a:gd name="csX30" fmla="*/ 292346 w 318438"/>
                <a:gd name="csY30" fmla="*/ 100915 h 355389"/>
                <a:gd name="csX31" fmla="*/ 279070 w 318438"/>
                <a:gd name="csY31" fmla="*/ 100915 h 355389"/>
                <a:gd name="csX32" fmla="*/ 259616 w 318438"/>
                <a:gd name="csY32" fmla="*/ 37680 h 355389"/>
                <a:gd name="csX33" fmla="*/ 202751 w 318438"/>
                <a:gd name="csY33" fmla="*/ 16269 h 355389"/>
                <a:gd name="csX34" fmla="*/ 156476 w 318438"/>
                <a:gd name="csY34" fmla="*/ 25632 h 355389"/>
                <a:gd name="csX35" fmla="*/ 118335 w 318438"/>
                <a:gd name="csY35" fmla="*/ 50726 h 355389"/>
                <a:gd name="csX36" fmla="*/ 88560 w 318438"/>
                <a:gd name="csY36" fmla="*/ 87140 h 355389"/>
                <a:gd name="csX37" fmla="*/ 67149 w 318438"/>
                <a:gd name="csY37" fmla="*/ 130691 h 355389"/>
                <a:gd name="csX38" fmla="*/ 54103 w 318438"/>
                <a:gd name="csY38" fmla="*/ 177196 h 355389"/>
                <a:gd name="csX39" fmla="*/ 49690 w 318438"/>
                <a:gd name="csY39" fmla="*/ 221974 h 355389"/>
                <a:gd name="csX40" fmla="*/ 72597 w 318438"/>
                <a:gd name="csY40" fmla="*/ 309076 h 355389"/>
                <a:gd name="csX41" fmla="*/ 136830 w 318438"/>
                <a:gd name="csY41" fmla="*/ 339120 h 3553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</a:cxnLst>
              <a:rect l="l" t="t" r="r" b="b"/>
              <a:pathLst>
                <a:path w="318438" h="355389">
                  <a:moveTo>
                    <a:pt x="136792" y="339197"/>
                  </a:moveTo>
                  <a:cubicBezTo>
                    <a:pt x="149914" y="339197"/>
                    <a:pt x="162692" y="337816"/>
                    <a:pt x="175201" y="335014"/>
                  </a:cubicBezTo>
                  <a:cubicBezTo>
                    <a:pt x="187671" y="332213"/>
                    <a:pt x="199144" y="326726"/>
                    <a:pt x="209658" y="318515"/>
                  </a:cubicBezTo>
                  <a:lnTo>
                    <a:pt x="227385" y="238282"/>
                  </a:lnTo>
                  <a:cubicBezTo>
                    <a:pt x="229035" y="230723"/>
                    <a:pt x="229610" y="224814"/>
                    <a:pt x="229112" y="220555"/>
                  </a:cubicBezTo>
                  <a:cubicBezTo>
                    <a:pt x="228613" y="216296"/>
                    <a:pt x="226886" y="213111"/>
                    <a:pt x="223931" y="210962"/>
                  </a:cubicBezTo>
                  <a:cubicBezTo>
                    <a:pt x="220977" y="208813"/>
                    <a:pt x="216871" y="207278"/>
                    <a:pt x="211615" y="206281"/>
                  </a:cubicBezTo>
                  <a:cubicBezTo>
                    <a:pt x="206358" y="205283"/>
                    <a:pt x="199643" y="204324"/>
                    <a:pt x="191432" y="203326"/>
                  </a:cubicBezTo>
                  <a:lnTo>
                    <a:pt x="194386" y="190050"/>
                  </a:lnTo>
                  <a:lnTo>
                    <a:pt x="318438" y="190050"/>
                  </a:lnTo>
                  <a:lnTo>
                    <a:pt x="315484" y="203326"/>
                  </a:lnTo>
                  <a:cubicBezTo>
                    <a:pt x="307618" y="203979"/>
                    <a:pt x="301057" y="204899"/>
                    <a:pt x="295800" y="206051"/>
                  </a:cubicBezTo>
                  <a:cubicBezTo>
                    <a:pt x="290543" y="207202"/>
                    <a:pt x="286361" y="209082"/>
                    <a:pt x="283253" y="211691"/>
                  </a:cubicBezTo>
                  <a:cubicBezTo>
                    <a:pt x="280145" y="214339"/>
                    <a:pt x="277689" y="217754"/>
                    <a:pt x="275885" y="222013"/>
                  </a:cubicBezTo>
                  <a:cubicBezTo>
                    <a:pt x="274082" y="226272"/>
                    <a:pt x="272509" y="231682"/>
                    <a:pt x="271204" y="238244"/>
                  </a:cubicBezTo>
                  <a:lnTo>
                    <a:pt x="253976" y="319935"/>
                  </a:lnTo>
                  <a:cubicBezTo>
                    <a:pt x="236594" y="330448"/>
                    <a:pt x="218790" y="338967"/>
                    <a:pt x="200564" y="345528"/>
                  </a:cubicBezTo>
                  <a:cubicBezTo>
                    <a:pt x="182338" y="352089"/>
                    <a:pt x="161119" y="355389"/>
                    <a:pt x="136830" y="355389"/>
                  </a:cubicBezTo>
                  <a:cubicBezTo>
                    <a:pt x="115189" y="355389"/>
                    <a:pt x="95888" y="352281"/>
                    <a:pt x="79005" y="346027"/>
                  </a:cubicBezTo>
                  <a:cubicBezTo>
                    <a:pt x="62084" y="339811"/>
                    <a:pt x="47848" y="330947"/>
                    <a:pt x="36184" y="319436"/>
                  </a:cubicBezTo>
                  <a:cubicBezTo>
                    <a:pt x="24519" y="307963"/>
                    <a:pt x="15578" y="293996"/>
                    <a:pt x="9362" y="277612"/>
                  </a:cubicBezTo>
                  <a:cubicBezTo>
                    <a:pt x="3108" y="261189"/>
                    <a:pt x="0" y="242656"/>
                    <a:pt x="0" y="222013"/>
                  </a:cubicBezTo>
                  <a:cubicBezTo>
                    <a:pt x="0" y="204631"/>
                    <a:pt x="2226" y="187057"/>
                    <a:pt x="6638" y="169330"/>
                  </a:cubicBezTo>
                  <a:cubicBezTo>
                    <a:pt x="11051" y="151603"/>
                    <a:pt x="17459" y="134566"/>
                    <a:pt x="25823" y="118143"/>
                  </a:cubicBezTo>
                  <a:cubicBezTo>
                    <a:pt x="34188" y="101721"/>
                    <a:pt x="44357" y="86411"/>
                    <a:pt x="56328" y="72137"/>
                  </a:cubicBezTo>
                  <a:cubicBezTo>
                    <a:pt x="68300" y="57863"/>
                    <a:pt x="81768" y="45393"/>
                    <a:pt x="96694" y="34725"/>
                  </a:cubicBezTo>
                  <a:cubicBezTo>
                    <a:pt x="111620" y="24058"/>
                    <a:pt x="128043" y="15617"/>
                    <a:pt x="145924" y="9362"/>
                  </a:cubicBezTo>
                  <a:cubicBezTo>
                    <a:pt x="163805" y="3146"/>
                    <a:pt x="182760" y="0"/>
                    <a:pt x="202789" y="0"/>
                  </a:cubicBezTo>
                  <a:cubicBezTo>
                    <a:pt x="224776" y="0"/>
                    <a:pt x="244767" y="2724"/>
                    <a:pt x="262839" y="8135"/>
                  </a:cubicBezTo>
                  <a:cubicBezTo>
                    <a:pt x="280874" y="13545"/>
                    <a:pt x="295800" y="20528"/>
                    <a:pt x="307618" y="29047"/>
                  </a:cubicBezTo>
                  <a:lnTo>
                    <a:pt x="292346" y="100915"/>
                  </a:lnTo>
                  <a:lnTo>
                    <a:pt x="279070" y="100915"/>
                  </a:lnTo>
                  <a:cubicBezTo>
                    <a:pt x="279723" y="73019"/>
                    <a:pt x="273238" y="51954"/>
                    <a:pt x="259616" y="37680"/>
                  </a:cubicBezTo>
                  <a:cubicBezTo>
                    <a:pt x="245995" y="23406"/>
                    <a:pt x="227039" y="16269"/>
                    <a:pt x="202751" y="16269"/>
                  </a:cubicBezTo>
                  <a:cubicBezTo>
                    <a:pt x="186021" y="16269"/>
                    <a:pt x="170596" y="19377"/>
                    <a:pt x="156476" y="25632"/>
                  </a:cubicBezTo>
                  <a:cubicBezTo>
                    <a:pt x="142355" y="31886"/>
                    <a:pt x="129655" y="40251"/>
                    <a:pt x="118335" y="50726"/>
                  </a:cubicBezTo>
                  <a:cubicBezTo>
                    <a:pt x="107016" y="61240"/>
                    <a:pt x="97078" y="73365"/>
                    <a:pt x="88560" y="87140"/>
                  </a:cubicBezTo>
                  <a:cubicBezTo>
                    <a:pt x="80041" y="100915"/>
                    <a:pt x="72866" y="115457"/>
                    <a:pt x="67149" y="130691"/>
                  </a:cubicBezTo>
                  <a:cubicBezTo>
                    <a:pt x="61393" y="145962"/>
                    <a:pt x="57057" y="161464"/>
                    <a:pt x="54103" y="177196"/>
                  </a:cubicBezTo>
                  <a:cubicBezTo>
                    <a:pt x="51148" y="192928"/>
                    <a:pt x="49690" y="207892"/>
                    <a:pt x="49690" y="221974"/>
                  </a:cubicBezTo>
                  <a:cubicBezTo>
                    <a:pt x="49690" y="260038"/>
                    <a:pt x="57326" y="289085"/>
                    <a:pt x="72597" y="309076"/>
                  </a:cubicBezTo>
                  <a:cubicBezTo>
                    <a:pt x="87869" y="329105"/>
                    <a:pt x="109280" y="339120"/>
                    <a:pt x="136830" y="339120"/>
                  </a:cubicBezTo>
                  <a:close/>
                </a:path>
              </a:pathLst>
            </a:custGeom>
            <a:grpFill/>
            <a:ln w="3832" cap="flat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l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071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143 0.0169 L -0.00078 0.00232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741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899 -1.48148E-6 L 3.75E-6 -1.48148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00899 3.7037E-7 L 1.45833E-6 3.7037E-7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decel="3333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5000" fill="hold"/>
                                        <p:tgtEl>
                                          <p:spTgt spid="4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EB09C-E602-9AB1-CDFB-BA3212C91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EE49C75-6871-81F3-64BA-8AB7CA199CAD}"/>
              </a:ext>
            </a:extLst>
          </p:cNvPr>
          <p:cNvSpPr txBox="1"/>
          <p:nvPr/>
        </p:nvSpPr>
        <p:spPr>
          <a:xfrm>
            <a:off x="44498" y="4825187"/>
            <a:ext cx="1206537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rtl="0">
              <a:defRPr/>
            </a:pPr>
            <a:r>
              <a:rPr lang="sl" b="0" i="0" u="none" baseline="0">
                <a:latin typeface="Raleway"/>
                <a:ea typeface="Raleway"/>
                <a:cs typeface="Raleway"/>
              </a:rPr>
              <a:t>Program</a:t>
            </a:r>
            <a:r>
              <a:rPr kumimoji="0" lang="sl" b="0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  <a:t> bo potekal šest mesecev od </a:t>
            </a:r>
            <a:r>
              <a:rPr kumimoji="0" lang="sl" b="1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  <a:t>oktobra 2026 </a:t>
            </a:r>
            <a:r>
              <a:rPr lang="sl" b="0" i="0" u="none" baseline="0">
                <a:latin typeface="Raleway"/>
                <a:ea typeface="Raleway"/>
                <a:cs typeface="Raleway"/>
              </a:rPr>
              <a:t>do </a:t>
            </a:r>
            <a:r>
              <a:rPr kumimoji="0" lang="sl" b="1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  <a:t>marca 2027</a:t>
            </a:r>
            <a:r>
              <a:rPr kumimoji="0" lang="sl" b="0" i="0" u="none" strike="noStrike" kern="1200" cap="none" spc="0" normalizeH="0" baseline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98DC88-03F8-72F7-9524-B74D714326E9}"/>
              </a:ext>
            </a:extLst>
          </p:cNvPr>
          <p:cNvSpPr txBox="1"/>
          <p:nvPr/>
        </p:nvSpPr>
        <p:spPr>
          <a:xfrm>
            <a:off x="1695450" y="2460693"/>
            <a:ext cx="1751758" cy="1751758"/>
          </a:xfrm>
          <a:prstGeom prst="ellipse">
            <a:avLst/>
          </a:prstGeom>
          <a:solidFill>
            <a:srgbClr val="BA2020"/>
          </a:solidFill>
          <a:ln w="228600">
            <a:solidFill>
              <a:srgbClr val="BA2020">
                <a:alpha val="50000"/>
              </a:srgb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" sz="2400" b="1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/>
                <a:ea typeface="Raleway"/>
                <a:cs typeface="Raleway"/>
              </a:rPr>
              <a:t>Premier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" sz="2400" b="0" i="0" u="none" strike="noStrike" kern="1200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600 €</a:t>
            </a:r>
            <a:r>
              <a:rPr lang="sl" sz="2400" b="0" i="0" u="none" baseline="0">
                <a:solidFill>
                  <a:srgbClr val="FFFFFF"/>
                </a:solidFill>
                <a:latin typeface="Raleway"/>
                <a:ea typeface="Raleway"/>
                <a:cs typeface="Raleway"/>
              </a:rPr>
              <a:t>*</a:t>
            </a:r>
            <a:endParaRPr kumimoji="0" lang="sl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556561-328E-125C-7F54-EE66D6C4A2D3}"/>
              </a:ext>
            </a:extLst>
          </p:cNvPr>
          <p:cNvSpPr txBox="1"/>
          <p:nvPr/>
        </p:nvSpPr>
        <p:spPr>
          <a:xfrm>
            <a:off x="5220121" y="2460693"/>
            <a:ext cx="1751758" cy="1751758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28600">
            <a:solidFill>
              <a:schemeClr val="accent5">
                <a:lumMod val="75000"/>
                <a:alpha val="50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" sz="2400" b="1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  <a:ea typeface="Raleway"/>
                <a:cs typeface="Raleway"/>
              </a:rPr>
              <a:t>Silver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" sz="2400" b="0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1200 €</a:t>
            </a:r>
            <a:r>
              <a:rPr lang="sl" sz="2400" b="0" i="0" u="none" baseline="0">
                <a:solidFill>
                  <a:schemeClr val="bg1"/>
                </a:solidFill>
                <a:latin typeface="Raleway"/>
                <a:ea typeface="Raleway"/>
                <a:cs typeface="Raleway"/>
              </a:rPr>
              <a:t>*</a:t>
            </a:r>
            <a:endParaRPr kumimoji="0" lang="sl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DA9425-DBC8-8E33-5207-0C5B7BBDD4BD}"/>
              </a:ext>
            </a:extLst>
          </p:cNvPr>
          <p:cNvSpPr txBox="1"/>
          <p:nvPr/>
        </p:nvSpPr>
        <p:spPr>
          <a:xfrm>
            <a:off x="8744792" y="2467817"/>
            <a:ext cx="1751758" cy="1751758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228600">
            <a:solidFill>
              <a:schemeClr val="accent3">
                <a:lumMod val="50000"/>
                <a:alpha val="50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" sz="2400" b="1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  <a:ea typeface="Raleway"/>
                <a:cs typeface="Raleway"/>
              </a:rPr>
              <a:t>Gold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" sz="2400" b="0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2400 €</a:t>
            </a:r>
            <a:r>
              <a:rPr lang="sl" sz="2400" b="0" i="0" u="none" baseline="0">
                <a:solidFill>
                  <a:schemeClr val="bg1"/>
                </a:solidFill>
                <a:latin typeface="Raleway"/>
                <a:ea typeface="Raleway"/>
                <a:cs typeface="Raleway"/>
              </a:rPr>
              <a:t>*</a:t>
            </a:r>
            <a:endParaRPr kumimoji="0" lang="sl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620759-CF53-F0FB-0931-D75AC9D9770D}"/>
              </a:ext>
            </a:extLst>
          </p:cNvPr>
          <p:cNvSpPr txBox="1"/>
          <p:nvPr/>
        </p:nvSpPr>
        <p:spPr>
          <a:xfrm>
            <a:off x="2518645" y="5438549"/>
            <a:ext cx="7117080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rtl="0">
              <a:defRPr/>
            </a:pPr>
            <a:r>
              <a:rPr lang="sl" b="0" i="0" u="none" baseline="0">
                <a:latin typeface="Raleway"/>
                <a:ea typeface="Raleway"/>
                <a:cs typeface="Raleway"/>
              </a:rPr>
              <a:t>*GBP: Premier </a:t>
            </a:r>
            <a:r>
              <a:rPr lang="sl" b="0" i="0" u="none" baseline="0">
                <a:ea typeface="+mn-lt"/>
                <a:cs typeface="+mn-lt"/>
              </a:rPr>
              <a:t>500 </a:t>
            </a:r>
            <a:r>
              <a:rPr lang="sl" b="0" i="0" u="none" baseline="0">
                <a:latin typeface="Raleway"/>
                <a:ea typeface="Raleway"/>
                <a:cs typeface="Raleway"/>
              </a:rPr>
              <a:t>£, Silver </a:t>
            </a:r>
            <a:r>
              <a:rPr lang="sl" b="0" i="0" u="none" baseline="0">
                <a:ea typeface="+mn-lt"/>
                <a:cs typeface="+mn-lt"/>
              </a:rPr>
              <a:t>1000 </a:t>
            </a:r>
            <a:r>
              <a:rPr lang="sl" b="0" i="0" u="none" baseline="0">
                <a:latin typeface="Raleway"/>
                <a:ea typeface="Raleway"/>
                <a:cs typeface="Raleway"/>
              </a:rPr>
              <a:t>£, Gold </a:t>
            </a:r>
            <a:r>
              <a:rPr lang="sl" b="0" i="0" u="none" baseline="0">
                <a:ea typeface="+mn-lt"/>
                <a:cs typeface="+mn-lt"/>
              </a:rPr>
              <a:t>2000 </a:t>
            </a:r>
            <a:r>
              <a:rPr lang="sl" b="0" i="0" u="none" baseline="0">
                <a:latin typeface="Raleway"/>
                <a:ea typeface="Raleway"/>
                <a:cs typeface="Raleway"/>
              </a:rPr>
              <a:t>£</a:t>
            </a:r>
          </a:p>
          <a:p>
            <a:pPr algn="ctr" rtl="0">
              <a:defRPr/>
            </a:pPr>
            <a:r>
              <a:rPr lang="sl" b="0" i="0" u="none" baseline="0"/>
              <a:t>PLN: Prem</a:t>
            </a:r>
            <a:r>
              <a:rPr lang="sl" b="0" i="0" u="none" baseline="0">
                <a:latin typeface="Raleway"/>
                <a:ea typeface="Raleway"/>
                <a:cs typeface="Raleway"/>
              </a:rPr>
              <a:t>ier 2550 zł, Silver 5100 zł, Gold 10.200 zł</a:t>
            </a:r>
          </a:p>
          <a:p>
            <a:pPr algn="ctr" rtl="0">
              <a:defRPr/>
            </a:pPr>
            <a:r>
              <a:rPr lang="sl" b="0" i="0" u="none" baseline="0">
                <a:latin typeface="Raleway"/>
                <a:ea typeface="Raleway"/>
                <a:cs typeface="Raleway"/>
              </a:rPr>
              <a:t>ILS: Premier 2100 ₪, Silver 4200 ₪, Gold 8400 ₪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8F8AF5E-511F-FCA9-AC01-B8A976F2E3CD}"/>
              </a:ext>
            </a:extLst>
          </p:cNvPr>
          <p:cNvSpPr/>
          <p:nvPr/>
        </p:nvSpPr>
        <p:spPr>
          <a:xfrm>
            <a:off x="1695450" y="95340"/>
            <a:ext cx="9119408" cy="1990844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spAutoFit/>
          </a:bodyPr>
          <a:lstStyle/>
          <a:p>
            <a:pPr algn="ctr" rtl="0"/>
            <a:r>
              <a:rPr lang="sl" sz="3200" b="1" i="0" u="none" baseline="0" dirty="0">
                <a:solidFill>
                  <a:schemeClr val="tx1"/>
                </a:solidFill>
              </a:rPr>
              <a:t>Program Rising Leader 2026–2027</a:t>
            </a:r>
          </a:p>
          <a:p>
            <a:pPr algn="ctr" rtl="0"/>
            <a:r>
              <a:rPr lang="sl" b="0" i="0" u="none" baseline="0" dirty="0">
                <a:solidFill>
                  <a:schemeClr val="tx1"/>
                </a:solidFill>
              </a:rPr>
              <a:t>Ponovna izvedba časovno omejenega programa, v okviru katerega lahko evropski člani, ki izpolnjujejo merila, prejmejo zagotovljen </a:t>
            </a:r>
            <a:r>
              <a:rPr lang="sl" b="1" i="0" u="none" baseline="0" dirty="0">
                <a:solidFill>
                  <a:schemeClr val="tx1"/>
                </a:solidFill>
              </a:rPr>
              <a:t>fiksni dodatek </a:t>
            </a:r>
            <a:br>
              <a:rPr lang="en-GB" b="1" i="0" u="none" baseline="0" dirty="0">
                <a:solidFill>
                  <a:schemeClr val="tx1"/>
                </a:solidFill>
              </a:rPr>
            </a:br>
            <a:r>
              <a:rPr lang="sl" b="1" i="0" u="none" baseline="0" dirty="0">
                <a:solidFill>
                  <a:schemeClr val="tx1"/>
                </a:solidFill>
              </a:rPr>
              <a:t>Rising Leader</a:t>
            </a:r>
            <a:r>
              <a:rPr lang="sl" b="0" i="0" u="none" baseline="0" dirty="0">
                <a:solidFill>
                  <a:schemeClr val="tx1"/>
                </a:solidFill>
              </a:rPr>
              <a:t>.</a:t>
            </a:r>
            <a:endParaRPr lang="s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88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-0.02014 L -3.33333E-6 4.07407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2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3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3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3" grpId="0"/>
      <p:bldP spid="3" grpId="1"/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CFF43-C1C3-0988-9BDB-35589F0A2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13A6AA5-62D1-4133-1D0F-271BF01FC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851" y="565663"/>
            <a:ext cx="11413187" cy="443198"/>
          </a:xfrm>
        </p:spPr>
        <p:txBody>
          <a:bodyPr/>
          <a:lstStyle/>
          <a:p>
            <a:pPr lvl="0" algn="l" rtl="0"/>
            <a:r>
              <a:rPr lang="sl" sz="4000" b="1" i="0" u="none" baseline="0"/>
              <a:t>Kako deluje?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BF39F1F-4E0F-5BC7-B830-C8DBEFAB9DFA}"/>
              </a:ext>
            </a:extLst>
          </p:cNvPr>
          <p:cNvGrpSpPr/>
          <p:nvPr/>
        </p:nvGrpSpPr>
        <p:grpSpPr>
          <a:xfrm>
            <a:off x="332305" y="1582098"/>
            <a:ext cx="11524733" cy="908864"/>
            <a:chOff x="332305" y="1363023"/>
            <a:chExt cx="11524733" cy="90886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F68E335-68C2-7F87-5EB3-1A82EFEA826C}"/>
                </a:ext>
              </a:extLst>
            </p:cNvPr>
            <p:cNvSpPr txBox="1"/>
            <p:nvPr/>
          </p:nvSpPr>
          <p:spPr>
            <a:xfrm>
              <a:off x="332305" y="1363023"/>
              <a:ext cx="11524733" cy="908864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tx1"/>
              </a:solidFill>
            </a:ln>
          </p:spPr>
          <p:txBody>
            <a:bodyPr wrap="square" lIns="864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l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Raleway"/>
                  <a:ea typeface="+mn-ea"/>
                  <a:cs typeface="+mn-cs"/>
                </a:rPr>
                <a:t>Opredelite svoj osnovni rank.</a:t>
              </a:r>
              <a:r>
                <a:rPr kumimoji="0" lang="sl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Raleway"/>
                  <a:ea typeface="+mn-ea"/>
                  <a:cs typeface="+mn-cs"/>
                </a:rPr>
                <a:t> Spremljajte svoj e-poštni nabiralnik. Vaš osnovni rank je najvišji rank, ki ste ga dosegli ali presegli vsaj</a:t>
              </a:r>
              <a:r>
                <a:rPr kumimoji="0" lang="sl" b="0" i="1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Raleway"/>
                  <a:ea typeface="+mn-ea"/>
                  <a:cs typeface="+mn-cs"/>
                </a:rPr>
                <a:t> trikrat</a:t>
              </a:r>
              <a:r>
                <a:rPr kumimoji="0" lang="sl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Raleway"/>
                  <a:ea typeface="+mn-ea"/>
                  <a:cs typeface="+mn-cs"/>
                </a:rPr>
                <a:t> v zadnjih dvanajstih mesecih.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729F062-2F9A-9A5E-B92B-561569C66869}"/>
                </a:ext>
              </a:extLst>
            </p:cNvPr>
            <p:cNvSpPr txBox="1"/>
            <p:nvPr/>
          </p:nvSpPr>
          <p:spPr>
            <a:xfrm>
              <a:off x="446510" y="1429372"/>
              <a:ext cx="789572" cy="789572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l" sz="2800" b="1" i="0" u="none" strike="noStrike" kern="1200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rPr>
                <a:t>1</a:t>
              </a:r>
              <a:endParaRPr kumimoji="0" lang="sl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B050F35-CF69-AE2B-33D0-0E364F372D8B}"/>
              </a:ext>
            </a:extLst>
          </p:cNvPr>
          <p:cNvGrpSpPr/>
          <p:nvPr/>
        </p:nvGrpSpPr>
        <p:grpSpPr>
          <a:xfrm>
            <a:off x="332305" y="3057245"/>
            <a:ext cx="10694987" cy="908864"/>
            <a:chOff x="334963" y="2682434"/>
            <a:chExt cx="10694987" cy="90886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BE14667-FEBB-1FAD-A2DA-DC0551E13602}"/>
                </a:ext>
              </a:extLst>
            </p:cNvPr>
            <p:cNvSpPr txBox="1"/>
            <p:nvPr/>
          </p:nvSpPr>
          <p:spPr>
            <a:xfrm>
              <a:off x="334963" y="2682434"/>
              <a:ext cx="10694987" cy="908864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tx1"/>
              </a:solidFill>
            </a:ln>
          </p:spPr>
          <p:txBody>
            <a:bodyPr wrap="square" lIns="86400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l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Raleway"/>
                  <a:ea typeface="+mn-ea"/>
                  <a:cs typeface="+mn-cs"/>
                </a:rPr>
                <a:t>Kvalificirajte se.</a:t>
              </a:r>
              <a:r>
                <a:rPr kumimoji="0" lang="sl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Raleway"/>
                  <a:ea typeface="+mn-ea"/>
                  <a:cs typeface="+mn-cs"/>
                </a:rPr>
                <a:t> Dosezite rank nad svojim osnovnim rankom dvakrat v kateremkoli </a:t>
              </a:r>
              <a:br>
                <a:rPr lang="sl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Raleway"/>
                </a:rPr>
              </a:br>
              <a:r>
                <a:rPr kumimoji="0" lang="sl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Raleway"/>
                  <a:ea typeface="+mn-ea"/>
                  <a:cs typeface="+mn-cs"/>
                </a:rPr>
                <a:t>trimesečnem obdobju v času promocije </a:t>
              </a:r>
              <a:r>
                <a:rPr kumimoji="0" lang="sl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Raleway"/>
                  <a:ea typeface="+mn-ea"/>
                  <a:cs typeface="+mn-cs"/>
                </a:rPr>
                <a:t>in</a:t>
              </a:r>
              <a:r>
                <a:rPr kumimoji="0" lang="sl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Raleway"/>
                  <a:ea typeface="+mn-ea"/>
                  <a:cs typeface="+mn-cs"/>
                </a:rPr>
                <a:t> izpolnite </a:t>
              </a:r>
              <a:r>
                <a:rPr lang="sl" b="0" i="0" u="none" baseline="0">
                  <a:latin typeface="Raleway"/>
                  <a:ea typeface="Raleway"/>
                  <a:cs typeface="Raleway"/>
                </a:rPr>
                <a:t>pogoje za dve </a:t>
              </a:r>
              <a:r>
                <a:rPr kumimoji="0" lang="sl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Raleway"/>
                  <a:ea typeface="+mn-ea"/>
                  <a:cs typeface="+mn-cs"/>
                </a:rPr>
                <a:t>včlanitvi.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EE8332A-988E-A472-2D49-1B5BC5F32F7A}"/>
                </a:ext>
              </a:extLst>
            </p:cNvPr>
            <p:cNvSpPr txBox="1"/>
            <p:nvPr/>
          </p:nvSpPr>
          <p:spPr>
            <a:xfrm>
              <a:off x="446510" y="2748783"/>
              <a:ext cx="789572" cy="789572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l" sz="2800" b="1" i="0" u="none" strike="noStrike" kern="1200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rPr>
                <a:t>2</a:t>
              </a:r>
              <a:endParaRPr kumimoji="0" lang="sl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8556D24-4DFD-DEC2-279A-7BE9005389A8}"/>
              </a:ext>
            </a:extLst>
          </p:cNvPr>
          <p:cNvGrpSpPr/>
          <p:nvPr/>
        </p:nvGrpSpPr>
        <p:grpSpPr>
          <a:xfrm>
            <a:off x="332305" y="4532391"/>
            <a:ext cx="10152965" cy="908864"/>
            <a:chOff x="343585" y="4001845"/>
            <a:chExt cx="10152965" cy="9088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585507-83CE-0B1A-531B-0D8BF120F1A5}"/>
                </a:ext>
              </a:extLst>
            </p:cNvPr>
            <p:cNvSpPr txBox="1"/>
            <p:nvPr/>
          </p:nvSpPr>
          <p:spPr>
            <a:xfrm>
              <a:off x="343585" y="4001845"/>
              <a:ext cx="10152965" cy="908864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tx1"/>
              </a:solidFill>
            </a:ln>
          </p:spPr>
          <p:txBody>
            <a:bodyPr wrap="square" lIns="86400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l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Raleway"/>
                  <a:ea typeface="+mn-ea"/>
                  <a:cs typeface="+mn-cs"/>
                </a:rPr>
                <a:t>Zaslužite. </a:t>
              </a:r>
              <a:r>
                <a:rPr kumimoji="0" lang="sl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Raleway"/>
                  <a:ea typeface="+mn-ea"/>
                  <a:cs typeface="+mn-cs"/>
                </a:rPr>
                <a:t>Vsak mesec, ko ohranite ta rank (ali višji rank) po kvalificiranju, boste prejeli minimalni fiksni osnovni dodatek.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98C7E37-6173-8DBD-9097-F20F6B8828CB}"/>
                </a:ext>
              </a:extLst>
            </p:cNvPr>
            <p:cNvSpPr txBox="1"/>
            <p:nvPr/>
          </p:nvSpPr>
          <p:spPr>
            <a:xfrm>
              <a:off x="446510" y="4068194"/>
              <a:ext cx="789572" cy="789572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square" lIns="0" tIns="0" rIns="0" bIns="0" rtlCol="0" anchor="t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l" sz="2800" b="1" i="0" u="none" strike="noStrike" kern="1200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rPr>
                <a:t>3</a:t>
              </a:r>
              <a:endParaRPr kumimoji="0" lang="sl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164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2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B6D8250-9204-576C-09C6-B06BC0669F92}"/>
              </a:ext>
            </a:extLst>
          </p:cNvPr>
          <p:cNvSpPr/>
          <p:nvPr/>
        </p:nvSpPr>
        <p:spPr>
          <a:xfrm>
            <a:off x="1113337" y="2112637"/>
            <a:ext cx="9382385" cy="563353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9CF431F4-B854-DE55-7A9B-9CAF761B06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251134"/>
              </p:ext>
            </p:extLst>
          </p:nvPr>
        </p:nvGraphicFramePr>
        <p:xfrm>
          <a:off x="1135312" y="2112638"/>
          <a:ext cx="9171180" cy="10721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9825">
                  <a:extLst>
                    <a:ext uri="{9D8B030D-6E8A-4147-A177-3AD203B41FA5}">
                      <a16:colId xmlns:a16="http://schemas.microsoft.com/office/drawing/2014/main" val="598833004"/>
                    </a:ext>
                  </a:extLst>
                </a:gridCol>
                <a:gridCol w="859825">
                  <a:extLst>
                    <a:ext uri="{9D8B030D-6E8A-4147-A177-3AD203B41FA5}">
                      <a16:colId xmlns:a16="http://schemas.microsoft.com/office/drawing/2014/main" val="1407337288"/>
                    </a:ext>
                  </a:extLst>
                </a:gridCol>
                <a:gridCol w="740105">
                  <a:extLst>
                    <a:ext uri="{9D8B030D-6E8A-4147-A177-3AD203B41FA5}">
                      <a16:colId xmlns:a16="http://schemas.microsoft.com/office/drawing/2014/main" val="1007428994"/>
                    </a:ext>
                  </a:extLst>
                </a:gridCol>
                <a:gridCol w="740105">
                  <a:extLst>
                    <a:ext uri="{9D8B030D-6E8A-4147-A177-3AD203B41FA5}">
                      <a16:colId xmlns:a16="http://schemas.microsoft.com/office/drawing/2014/main" val="1212624183"/>
                    </a:ext>
                  </a:extLst>
                </a:gridCol>
                <a:gridCol w="740105">
                  <a:extLst>
                    <a:ext uri="{9D8B030D-6E8A-4147-A177-3AD203B41FA5}">
                      <a16:colId xmlns:a16="http://schemas.microsoft.com/office/drawing/2014/main" val="507845364"/>
                    </a:ext>
                  </a:extLst>
                </a:gridCol>
                <a:gridCol w="740105">
                  <a:extLst>
                    <a:ext uri="{9D8B030D-6E8A-4147-A177-3AD203B41FA5}">
                      <a16:colId xmlns:a16="http://schemas.microsoft.com/office/drawing/2014/main" val="1697339308"/>
                    </a:ext>
                  </a:extLst>
                </a:gridCol>
                <a:gridCol w="740105">
                  <a:extLst>
                    <a:ext uri="{9D8B030D-6E8A-4147-A177-3AD203B41FA5}">
                      <a16:colId xmlns:a16="http://schemas.microsoft.com/office/drawing/2014/main" val="1627624066"/>
                    </a:ext>
                  </a:extLst>
                </a:gridCol>
                <a:gridCol w="750201">
                  <a:extLst>
                    <a:ext uri="{9D8B030D-6E8A-4147-A177-3AD203B41FA5}">
                      <a16:colId xmlns:a16="http://schemas.microsoft.com/office/drawing/2014/main" val="665081423"/>
                    </a:ext>
                  </a:extLst>
                </a:gridCol>
                <a:gridCol w="750201">
                  <a:extLst>
                    <a:ext uri="{9D8B030D-6E8A-4147-A177-3AD203B41FA5}">
                      <a16:colId xmlns:a16="http://schemas.microsoft.com/office/drawing/2014/main" val="3938673340"/>
                    </a:ext>
                  </a:extLst>
                </a:gridCol>
                <a:gridCol w="750201">
                  <a:extLst>
                    <a:ext uri="{9D8B030D-6E8A-4147-A177-3AD203B41FA5}">
                      <a16:colId xmlns:a16="http://schemas.microsoft.com/office/drawing/2014/main" val="2044067245"/>
                    </a:ext>
                  </a:extLst>
                </a:gridCol>
                <a:gridCol w="750201">
                  <a:extLst>
                    <a:ext uri="{9D8B030D-6E8A-4147-A177-3AD203B41FA5}">
                      <a16:colId xmlns:a16="http://schemas.microsoft.com/office/drawing/2014/main" val="2993200352"/>
                    </a:ext>
                  </a:extLst>
                </a:gridCol>
                <a:gridCol w="750201">
                  <a:extLst>
                    <a:ext uri="{9D8B030D-6E8A-4147-A177-3AD203B41FA5}">
                      <a16:colId xmlns:a16="http://schemas.microsoft.com/office/drawing/2014/main" val="436716405"/>
                    </a:ext>
                  </a:extLst>
                </a:gridCol>
              </a:tblGrid>
              <a:tr h="563887"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sl" sz="1400" b="1" i="0" u="none" baseline="0">
                          <a:solidFill>
                            <a:schemeClr val="bg1"/>
                          </a:solidFill>
                        </a:rPr>
                        <a:t>Avg 25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sl" sz="1400" b="1" i="0" u="none" baseline="0">
                          <a:solidFill>
                            <a:schemeClr val="bg1"/>
                          </a:solidFill>
                        </a:rPr>
                        <a:t>Sep 25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sl" sz="1400" b="1" i="0" u="none" baseline="0">
                          <a:solidFill>
                            <a:schemeClr val="bg1"/>
                          </a:solidFill>
                        </a:rPr>
                        <a:t>Okt 25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sl" sz="1400" b="1" i="0" u="none" baseline="0">
                          <a:solidFill>
                            <a:schemeClr val="bg1"/>
                          </a:solidFill>
                        </a:rPr>
                        <a:t>Nov 25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sl" sz="1400" b="1" i="0" u="none" baseline="0">
                          <a:solidFill>
                            <a:schemeClr val="bg1"/>
                          </a:solidFill>
                        </a:rPr>
                        <a:t>Dec 25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sl" sz="1400" b="1" i="0" u="none" baseline="0">
                          <a:solidFill>
                            <a:schemeClr val="bg1"/>
                          </a:solidFill>
                        </a:rPr>
                        <a:t>Jan 26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400" b="1" i="0" u="none" baseline="0">
                          <a:solidFill>
                            <a:schemeClr val="bg1"/>
                          </a:solidFill>
                        </a:rPr>
                        <a:t>Feb 26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400" b="1" i="0" u="none" baseline="0">
                          <a:solidFill>
                            <a:schemeClr val="bg1"/>
                          </a:solidFill>
                        </a:rPr>
                        <a:t>Mar 26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400" b="1" i="0" u="none" baseline="0">
                          <a:solidFill>
                            <a:schemeClr val="bg1"/>
                          </a:solidFill>
                        </a:rPr>
                        <a:t>Apr 26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400" b="1" i="0" u="none" baseline="0">
                          <a:solidFill>
                            <a:schemeClr val="bg1"/>
                          </a:solidFill>
                        </a:rPr>
                        <a:t>Maj 26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400" b="1" i="0" u="none" baseline="0">
                          <a:solidFill>
                            <a:schemeClr val="bg1"/>
                          </a:solidFill>
                        </a:rPr>
                        <a:t>Jun 26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400" b="1" i="0" u="none" baseline="0">
                          <a:solidFill>
                            <a:schemeClr val="bg1"/>
                          </a:solidFill>
                        </a:rPr>
                        <a:t>Jul 26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7923448"/>
                  </a:ext>
                </a:extLst>
              </a:tr>
              <a:tr h="508270">
                <a:tc>
                  <a:txBody>
                    <a:bodyPr/>
                    <a:lstStyle/>
                    <a:p>
                      <a:pPr marL="0" lvl="0" algn="ctr" defTabSz="914400" rtl="0">
                        <a:buNone/>
                      </a:pPr>
                      <a:r>
                        <a:rPr lang="sl" sz="1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Elite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sl" sz="1400" b="1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Silver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sl" sz="1400" b="1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Premier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sl" sz="1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Elite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sl" sz="1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Elite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400" b="0" i="0" u="none" baseline="0">
                          <a:solidFill>
                            <a:schemeClr val="tx1"/>
                          </a:solidFill>
                        </a:rPr>
                        <a:t>Elite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400" b="1" i="0" u="none" baseline="0">
                          <a:solidFill>
                            <a:schemeClr val="tx1"/>
                          </a:solidFill>
                        </a:rPr>
                        <a:t>Premier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400" b="0" i="0" u="none" baseline="0">
                          <a:solidFill>
                            <a:schemeClr val="tx1"/>
                          </a:solidFill>
                        </a:rPr>
                        <a:t>Elite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400" b="0" i="0" u="none" baseline="0">
                          <a:solidFill>
                            <a:schemeClr val="tx1"/>
                          </a:solidFill>
                        </a:rPr>
                        <a:t>Elite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400" b="0" i="0" u="none" baseline="0">
                          <a:solidFill>
                            <a:schemeClr val="tx1"/>
                          </a:solidFill>
                        </a:rPr>
                        <a:t>Elite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400" b="0" i="0" u="none" baseline="0">
                          <a:solidFill>
                            <a:schemeClr val="tx1"/>
                          </a:solidFill>
                        </a:rPr>
                        <a:t>Elite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sl" sz="1400" b="0" i="0" u="none" baseline="0">
                          <a:solidFill>
                            <a:schemeClr val="tx1"/>
                          </a:solidFill>
                        </a:rPr>
                        <a:t>Elite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018658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1ECAE6DE-B2DB-AC5B-8F80-00D7CF7DD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27" y="988491"/>
            <a:ext cx="11515812" cy="443198"/>
          </a:xfrm>
        </p:spPr>
        <p:txBody>
          <a:bodyPr/>
          <a:lstStyle/>
          <a:p>
            <a:pPr algn="ctr" rtl="0"/>
            <a:r>
              <a:rPr lang="sl" b="1" i="0" u="none" baseline="0">
                <a:latin typeface="Raleway"/>
                <a:ea typeface="Raleway"/>
                <a:cs typeface="Raleway"/>
              </a:rPr>
              <a:t>Primer osnovnega ranka</a:t>
            </a:r>
            <a:endParaRPr lang="sl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74330CF9-842B-2F91-E8F2-DEEFD34DADA2}"/>
              </a:ext>
            </a:extLst>
          </p:cNvPr>
          <p:cNvSpPr/>
          <p:nvPr/>
        </p:nvSpPr>
        <p:spPr>
          <a:xfrm rot="5400000">
            <a:off x="5617047" y="-1226536"/>
            <a:ext cx="397078" cy="9382386"/>
          </a:xfrm>
          <a:prstGeom prst="rightBrace">
            <a:avLst>
              <a:gd name="adj1" fmla="val 67823"/>
              <a:gd name="adj2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" sz="18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Raleway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2C6E9E-EA0E-77E2-81A6-1FE65732FE43}"/>
              </a:ext>
            </a:extLst>
          </p:cNvPr>
          <p:cNvSpPr txBox="1"/>
          <p:nvPr/>
        </p:nvSpPr>
        <p:spPr>
          <a:xfrm>
            <a:off x="903060" y="3800136"/>
            <a:ext cx="10155571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" sz="200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  <a:t>Kot osnovni rank se šteje </a:t>
            </a:r>
            <a:r>
              <a:rPr kumimoji="0" lang="sl" sz="2000" b="1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  <a:t>Premier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aleway"/>
              <a:ea typeface="+mn-ea"/>
              <a:cs typeface="+mn-cs"/>
            </a:endParaRPr>
          </a:p>
          <a:p>
            <a:pPr algn="ctr" rtl="0">
              <a:defRPr/>
            </a:pPr>
            <a:r>
              <a:rPr kumimoji="0" lang="sl" sz="200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  <a:t>Sporočili vam bomo natančne informacije o tem,</a:t>
            </a:r>
            <a:br>
              <a:rPr lang="sl" sz="2000" dirty="0">
                <a:latin typeface="Raleway"/>
              </a:rPr>
            </a:br>
            <a:r>
              <a:rPr lang="sl" sz="2000" b="0" i="0" u="none" baseline="0" dirty="0">
                <a:latin typeface="Raleway"/>
                <a:ea typeface="Raleway"/>
                <a:cs typeface="Raleway"/>
              </a:rPr>
              <a:t> </a:t>
            </a:r>
            <a:r>
              <a:rPr kumimoji="0" lang="sl" sz="200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  <a:t>kateri rank mora doseči posamezni član vaše ekipe z rankom Elite+, </a:t>
            </a:r>
            <a:br>
              <a:rPr kumimoji="0" lang="en-GB" sz="200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</a:br>
            <a:r>
              <a:rPr kumimoji="0" lang="sl" sz="2000" b="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Raleway"/>
                <a:ea typeface="+mn-ea"/>
                <a:cs typeface="+mn-cs"/>
              </a:rPr>
              <a:t>da se bo kvalificiral.</a:t>
            </a:r>
            <a:endParaRPr lang="sl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35683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0.01713 L -3.33333E-6 1.85185E-6 " pathEditMode="relative" rAng="0" ptsTypes="AA">
                                      <p:cBhvr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5" grpId="0" animBg="1"/>
      <p:bldP spid="5" grpId="1" animBg="1"/>
      <p:bldP spid="6" grpId="0"/>
      <p:bldP spid="6" grpId="1"/>
    </p:bldLst>
  </p:timing>
</p:sld>
</file>

<file path=ppt/theme/theme1.xml><?xml version="1.0" encoding="utf-8"?>
<a:theme xmlns:a="http://schemas.openxmlformats.org/drawingml/2006/main" name="White">
  <a:themeElements>
    <a:clrScheme name="doTERRA">
      <a:dk1>
        <a:srgbClr val="354657"/>
      </a:dk1>
      <a:lt1>
        <a:srgbClr val="FFFFFF"/>
      </a:lt1>
      <a:dk2>
        <a:srgbClr val="BD8BCA"/>
      </a:dk2>
      <a:lt2>
        <a:srgbClr val="F5F3EA"/>
      </a:lt2>
      <a:accent1>
        <a:srgbClr val="354657"/>
      </a:accent1>
      <a:accent2>
        <a:srgbClr val="BD8BCA"/>
      </a:accent2>
      <a:accent3>
        <a:srgbClr val="F5F3EA"/>
      </a:accent3>
      <a:accent4>
        <a:srgbClr val="A25EB5"/>
      </a:accent4>
      <a:accent5>
        <a:srgbClr val="A3AAAD"/>
      </a:accent5>
      <a:accent6>
        <a:srgbClr val="354657"/>
      </a:accent6>
      <a:hlink>
        <a:srgbClr val="354657"/>
      </a:hlink>
      <a:folHlink>
        <a:srgbClr val="354657"/>
      </a:folHlink>
    </a:clrScheme>
    <a:fontScheme name="doTERRA">
      <a:majorFont>
        <a:latin typeface="Raleway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b726875-34c8-44fa-a6cc-18b051bb2efb" xsi:nil="true"/>
    <lcf76f155ced4ddcb4097134ff3c332f xmlns="807b6c5e-e212-4e3e-9131-860fba470b2b">
      <Terms xmlns="http://schemas.microsoft.com/office/infopath/2007/PartnerControls"/>
    </lcf76f155ced4ddcb4097134ff3c332f>
    <DateandTime xmlns="807b6c5e-e212-4e3e-9131-860fba470b2b" xsi:nil="true"/>
    <SharedWithUsers xmlns="1b726875-34c8-44fa-a6cc-18b051bb2efb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913CCB95374541B5302EBE91BDCE19" ma:contentTypeVersion="20" ma:contentTypeDescription="Create a new document." ma:contentTypeScope="" ma:versionID="27c98150f216f09b52d3732f8bf3b47e">
  <xsd:schema xmlns:xsd="http://www.w3.org/2001/XMLSchema" xmlns:xs="http://www.w3.org/2001/XMLSchema" xmlns:p="http://schemas.microsoft.com/office/2006/metadata/properties" xmlns:ns2="807b6c5e-e212-4e3e-9131-860fba470b2b" xmlns:ns3="1b726875-34c8-44fa-a6cc-18b051bb2efb" targetNamespace="http://schemas.microsoft.com/office/2006/metadata/properties" ma:root="true" ma:fieldsID="7140d3beb450dd10e4c2b3120e981d91" ns2:_="" ns3:_="">
    <xsd:import namespace="807b6c5e-e212-4e3e-9131-860fba470b2b"/>
    <xsd:import namespace="1b726875-34c8-44fa-a6cc-18b051bb2e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Dateand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7b6c5e-e212-4e3e-9131-860fba470b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60b466d0-eda1-4125-9e76-553919825d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DateandTime" ma:index="26" nillable="true" ma:displayName="Date and Time" ma:format="DateOnly" ma:internalName="DateandTim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726875-34c8-44fa-a6cc-18b051bb2ef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7b5bfae-6724-4bed-96c0-31916e44a984}" ma:internalName="TaxCatchAll" ma:showField="CatchAllData" ma:web="1b726875-34c8-44fa-a6cc-18b051bb2ef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6F19B02-F609-4E5D-8BA6-88CD3792A281}">
  <ds:schemaRefs>
    <ds:schemaRef ds:uri="1b726875-34c8-44fa-a6cc-18b051bb2efb"/>
    <ds:schemaRef ds:uri="http://www.w3.org/XML/1998/namespace"/>
    <ds:schemaRef ds:uri="http://purl.org/dc/dcmitype/"/>
    <ds:schemaRef ds:uri="807b6c5e-e212-4e3e-9131-860fba470b2b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B5A33EB-1A7B-4856-8E6C-0E14C636A9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7b6c5e-e212-4e3e-9131-860fba470b2b"/>
    <ds:schemaRef ds:uri="1b726875-34c8-44fa-a6cc-18b051bb2e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32707D5-30EF-4B3E-9E3D-A9DB7C1E96C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664</Words>
  <Application>Microsoft Office PowerPoint</Application>
  <PresentationFormat>Widescreen</PresentationFormat>
  <Paragraphs>128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Raleway</vt:lpstr>
      <vt:lpstr>Aptos</vt:lpstr>
      <vt:lpstr>Calibri</vt:lpstr>
      <vt:lpstr>Segoe UI</vt:lpstr>
      <vt:lpstr>Arial</vt:lpstr>
      <vt:lpstr>White</vt:lpstr>
      <vt:lpstr>PowerPoint Presentation</vt:lpstr>
      <vt:lpstr>Program Rising Leader</vt:lpstr>
      <vt:lpstr>PowerPoint Presentation</vt:lpstr>
      <vt:lpstr>Program Rising Leader  Rezultati 2022–2023</vt:lpstr>
      <vt:lpstr>Program Rising Leader  Dodatek v primerjavi s plačili v prvih treh mesecih v novem ranku</vt:lpstr>
      <vt:lpstr>Rising Leader je spet tu 2026–2027</vt:lpstr>
      <vt:lpstr>PowerPoint Presentation</vt:lpstr>
      <vt:lpstr>Kako deluje?</vt:lpstr>
      <vt:lpstr>Primer osnovnega ranka</vt:lpstr>
      <vt:lpstr>Primer kvalifikacij in zaslužka Osnovni rank: Premier</vt:lpstr>
      <vt:lpstr>Pomembne informacije</vt:lpstr>
      <vt:lpstr>Prednosti</vt:lpstr>
      <vt:lpstr>Hvala in srečno!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Jordan Plowright</dc:creator>
  <cp:lastModifiedBy>Nikki Hayhurst</cp:lastModifiedBy>
  <cp:revision>1</cp:revision>
  <dcterms:created xsi:type="dcterms:W3CDTF">2024-11-15T10:30:05Z</dcterms:created>
  <dcterms:modified xsi:type="dcterms:W3CDTF">2026-09-10T11:59:32Z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0x01010009913CCB95374541B5302EBE91BDCE19</vt:lpwstr>
  </property>
  <property fmtid="{D5CDD505-2E9C-101B-9397-08002B2CF9AE}" pid="3" name="MediaServiceImageTags">
    <vt:lpwstr/>
  </property>
  <property fmtid="{D5CDD505-2E9C-101B-9397-08002B2CF9AE}" pid="4" name="Order">
    <vt:lpwstr>11032000.0000000</vt:lpwstr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</Properties>
</file>