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74BA8-5A90-ED9B-A2E0-AE1BFE31ACEC}" v="3" dt="2026-03-01T22:50:41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1861-D5C5-973F-CCAB-9C4365BDC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DF084-2700-521A-A38D-8908F26E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F84E-CF41-65BF-AE9E-6D2B5E0A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4C56B-E9C0-62D5-62C5-6705E8E8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493B-6714-E7B3-CB54-2C623F92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4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50D-F95E-8EDB-8ABF-D406C9EE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B4B14-B685-F4E2-0B53-13A5D60E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7296-5596-171A-1135-74E9F22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06BD-CD17-1F37-E751-D98D82DE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9DA7-79C6-B291-1928-98411827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7A941-4DC6-49D3-5401-A15A39253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749D3-895D-FF1C-AA58-721AE719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5584-43CF-EED5-1C9E-1FDD7289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706F-EF42-84B5-9831-F0F4D33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0D8F-46E1-4D34-D758-55CF1D83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4C8D-96C2-5D47-241F-EF4EBDA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A4A7-D613-F191-49D9-D899A215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AB15-2C9D-41EB-EF5C-2E0F78A6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9180-8BBA-A054-A8AD-0192F602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0F06-896F-482D-9A69-D67AC05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9ABC-9EA3-52E2-4745-C610EE4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711D0-0EE7-F71F-87B8-A1745E4F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2742-315D-5343-3C39-D26B6383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E6DC-C365-469A-7238-CB254DE5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2B4A-F95D-A35D-17A8-9CECC15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9422-CD4A-5838-FDEF-CD4DCD16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5B01-D8C0-512D-EE5F-3E13F6C7C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94137-6381-2CE7-CD6C-C6670DEE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6295-14B7-389C-ACD7-73F5BEB8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93A7-5F8A-5297-56CC-CB3E5C36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1CF9A-49FB-A152-C961-2E837E90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F7CF-FDB6-7DA2-6DA6-4EE66A6A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C63CE-E96C-2B0C-9420-8DF6965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10E41-97E0-99C4-9BB6-0BB4AC46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01775-3BDB-4753-51FA-95B711A54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90F6C-CFEC-C71E-A497-869C31BA6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A474A-7C2B-6E18-9FB3-E4DD7D9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A38D2-EEEE-33C2-0CD8-1F305E1E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D165-CCC9-8CF8-6079-D44D38B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D142-4357-DFCC-31EE-62F7099A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3D83E-A627-056B-54C6-BAD61265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AE49-40A7-5BA1-2C6D-34C8075D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8FC38-30E0-5838-0F6E-05ED441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700E2-2BAF-6312-DBC6-FD3A7BD5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A14FB-1DEF-2806-AD30-3D3EF2FF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F4353-EEEB-0A3A-2799-099B2866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6A5F-D1D8-B3D5-17A7-99189D6E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7861-B13C-CE20-1EF7-3E3AD554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ADCFD-E381-6DDA-C509-107D10EBB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EA87-5367-2ACD-BC99-BE6F8D01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5D182-9A06-52CF-4A75-57276779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43B42-8695-007F-9FD3-A1C9C850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38F6-0BF3-9946-C354-CF894FC8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3D5C9-7144-5719-5975-F0F693CDB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45DB-85EE-7583-6AA0-9EF08B786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2E97-DE4F-AB5D-1104-488169A9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E3B9B-E091-885C-3576-8C6F8DD5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32403-3ECB-15F2-AAD8-8CF8BB17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0740-AC8B-EA88-2FB6-75D81E74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CB1F-1FEF-3A92-3A60-0F8B7B78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464A-6425-418A-56A5-A54211C5A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29C0E-20D4-9D4B-B98C-997F2C39071C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F3FD-CAB0-326E-943C-31776A8C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A031-9113-C623-FDC8-67410EA94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3410D4-5049-0BD9-BD49-F45DDE02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26942-0C94-B16B-6C81-D731790D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54AD3-1A37-162A-A993-A984E2A5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B0AD7-77CF-3ADD-A186-8CE288ED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A1478-7BA1-22CC-12D5-ED7A079F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28A10-433D-6268-5A61-0BA315CC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1863-4065-BD2A-064D-155709E4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F247E-B425-D6F2-F9B5-88BC9F2C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bottles of essential oils&#10;&#10;AI-generated content may be incorrect.">
            <a:extLst>
              <a:ext uri="{FF2B5EF4-FFF2-40B4-BE49-F238E27FC236}">
                <a16:creationId xmlns:a16="http://schemas.microsoft.com/office/drawing/2014/main" id="{6091C548-D811-EBC5-892A-BB4988B1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69E2C-2590-4734-D4E1-03C3C619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5654-7A13-8A7B-3042-51DDC0BC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Cookson</dc:creator>
  <cp:lastModifiedBy>Charlie Cookson</cp:lastModifiedBy>
  <cp:revision>8</cp:revision>
  <dcterms:created xsi:type="dcterms:W3CDTF">2026-02-16T00:42:44Z</dcterms:created>
  <dcterms:modified xsi:type="dcterms:W3CDTF">2026-03-01T22:51:18Z</dcterms:modified>
</cp:coreProperties>
</file>