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Denny" userId="99f586ae-64e1-4388-bd5b-f1151afd903d" providerId="ADAL" clId="{7EF310FE-E945-43F2-8E67-4224C95B3E01}"/>
    <pc:docChg chg="modSld">
      <pc:chgData name="Judit Denny" userId="99f586ae-64e1-4388-bd5b-f1151afd903d" providerId="ADAL" clId="{7EF310FE-E945-43F2-8E67-4224C95B3E01}" dt="2026-08-12T14:16:47.832" v="0" actId="14100"/>
      <pc:docMkLst>
        <pc:docMk/>
      </pc:docMkLst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delSld modSld">
      <pc:chgData name="Nikki Hayhurst" userId="33c40032-60f7-4c5d-af18-a1a0acf3e27f" providerId="ADAL" clId="{DED4D253-3230-4889-844A-33969EEFC04B}" dt="2026-09-10T11:53:36.822" v="9" actId="2696"/>
      <pc:docMkLst>
        <pc:docMk/>
      </pc:docMkLst>
      <pc:sldChg chg="modSp del mod">
        <pc:chgData name="Nikki Hayhurst" userId="33c40032-60f7-4c5d-af18-a1a0acf3e27f" providerId="ADAL" clId="{DED4D253-3230-4889-844A-33969EEFC04B}" dt="2026-09-10T11:53:34.757" v="8" actId="2696"/>
        <pc:sldMkLst>
          <pc:docMk/>
          <pc:sldMk cId="1817670947" sldId="2142533031"/>
        </pc:sldMkLst>
      </pc:sldChg>
      <pc:sldChg chg="del">
        <pc:chgData name="Nikki Hayhurst" userId="33c40032-60f7-4c5d-af18-a1a0acf3e27f" providerId="ADAL" clId="{DED4D253-3230-4889-844A-33969EEFC04B}" dt="2026-09-10T11:53:34.757" v="8" actId="2696"/>
        <pc:sldMkLst>
          <pc:docMk/>
          <pc:sldMk cId="3814577622" sldId="2142533032"/>
        </pc:sldMkLst>
      </pc:sldChg>
      <pc:sldChg chg="modSp del">
        <pc:chgData name="Nikki Hayhurst" userId="33c40032-60f7-4c5d-af18-a1a0acf3e27f" providerId="ADAL" clId="{DED4D253-3230-4889-844A-33969EEFC04B}" dt="2026-09-10T11:53:34.757" v="8" actId="2696"/>
        <pc:sldMkLst>
          <pc:docMk/>
          <pc:sldMk cId="3778592154" sldId="2142533033"/>
        </pc:sldMkLst>
      </pc:sldChg>
      <pc:sldChg chg="modSp mod">
        <pc:chgData name="Nikki Hayhurst" userId="33c40032-60f7-4c5d-af18-a1a0acf3e27f" providerId="ADAL" clId="{DED4D253-3230-4889-844A-33969EEFC04B}" dt="2026-08-27T08:08:13.365" v="4" actId="1076"/>
        <pc:sldMkLst>
          <pc:docMk/>
          <pc:sldMk cId="513880632" sldId="2142533038"/>
        </pc:sldMkLst>
        <pc:spChg chg="mod">
          <ac:chgData name="Nikki Hayhurst" userId="33c40032-60f7-4c5d-af18-a1a0acf3e27f" providerId="ADAL" clId="{DED4D253-3230-4889-844A-33969EEFC04B}" dt="2026-08-27T08:08:13.365" v="4" actId="1076"/>
          <ac:spMkLst>
            <pc:docMk/>
            <pc:sldMk cId="513880632" sldId="2142533038"/>
            <ac:spMk id="3" creationId="{54620759-CF53-F0FB-0931-D75AC9D9770D}"/>
          </ac:spMkLst>
        </pc:spChg>
      </pc:sldChg>
      <pc:sldChg chg="modSp mod">
        <pc:chgData name="Nikki Hayhurst" userId="33c40032-60f7-4c5d-af18-a1a0acf3e27f" providerId="ADAL" clId="{DED4D253-3230-4889-844A-33969EEFC04B}" dt="2026-08-27T08:08:33.954" v="5" actId="255"/>
        <pc:sldMkLst>
          <pc:docMk/>
          <pc:sldMk cId="580590716" sldId="2142533041"/>
        </pc:sldMkLst>
        <pc:graphicFrameChg chg="modGraphic">
          <ac:chgData name="Nikki Hayhurst" userId="33c40032-60f7-4c5d-af18-a1a0acf3e27f" providerId="ADAL" clId="{DED4D253-3230-4889-844A-33969EEFC04B}" dt="2026-08-27T08:08:33.954" v="5" actId="255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 del mod">
        <pc:chgData name="Nikki Hayhurst" userId="33c40032-60f7-4c5d-af18-a1a0acf3e27f" providerId="ADAL" clId="{DED4D253-3230-4889-844A-33969EEFC04B}" dt="2026-09-10T11:53:36.822" v="9" actId="2696"/>
        <pc:sldMkLst>
          <pc:docMk/>
          <pc:sldMk cId="885225845" sldId="2142533044"/>
        </pc:sldMkLst>
        <pc:spChg chg="mod">
          <ac:chgData name="Nikki Hayhurst" userId="33c40032-60f7-4c5d-af18-a1a0acf3e27f" providerId="ADAL" clId="{DED4D253-3230-4889-844A-33969EEFC04B}" dt="2026-08-27T08:08:59.145" v="7" actId="1076"/>
          <ac:spMkLst>
            <pc:docMk/>
            <pc:sldMk cId="885225845" sldId="2142533044"/>
            <ac:spMk id="25" creationId="{0780BDA8-CE21-545A-73A5-387C402FF5FD}"/>
          </ac:spMkLst>
        </pc:spChg>
      </pc:sldChg>
    </pc:docChg>
  </pc:docChgLst>
  <pc:docChgLst>
    <pc:chgData name="Lauren Kauw" userId="082a324f-5ad2-406e-b2f3-5790a2facf62" providerId="ADAL" clId="{B1316CCA-1CFA-4E7B-9CC8-5E10ED39A04E}"/>
    <pc:docChg chg="undo custSel modSld">
      <pc:chgData name="Lauren Kauw" userId="082a324f-5ad2-406e-b2f3-5790a2facf62" providerId="ADAL" clId="{B1316CCA-1CFA-4E7B-9CC8-5E10ED39A04E}" dt="2026-08-26T15:52:14.328" v="77" actId="20577"/>
      <pc:docMkLst>
        <pc:docMk/>
      </pc:docMkLst>
      <pc:sldChg chg="modSp">
        <pc:chgData name="Lauren Kauw" userId="082a324f-5ad2-406e-b2f3-5790a2facf62" providerId="ADAL" clId="{B1316CCA-1CFA-4E7B-9CC8-5E10ED39A04E}" dt="2026-08-26T15:49:10.016" v="38" actId="404"/>
        <pc:sldMkLst>
          <pc:docMk/>
          <pc:sldMk cId="2077773591" sldId="2142533034"/>
        </pc:sldMkLst>
        <pc:spChg chg="mod">
          <ac:chgData name="Lauren Kauw" userId="082a324f-5ad2-406e-b2f3-5790a2facf62" providerId="ADAL" clId="{B1316CCA-1CFA-4E7B-9CC8-5E10ED39A04E}" dt="2026-08-26T15:49:06.809" v="36" actId="404"/>
          <ac:spMkLst>
            <pc:docMk/>
            <pc:sldMk cId="2077773591" sldId="2142533034"/>
            <ac:spMk id="11" creationId="{809E1BF1-E2A5-1F11-0436-F37282C96B2F}"/>
          </ac:spMkLst>
        </pc:spChg>
        <pc:spChg chg="mod">
          <ac:chgData name="Lauren Kauw" userId="082a324f-5ad2-406e-b2f3-5790a2facf62" providerId="ADAL" clId="{B1316CCA-1CFA-4E7B-9CC8-5E10ED39A04E}" dt="2026-08-26T15:49:10.016" v="38" actId="404"/>
          <ac:spMkLst>
            <pc:docMk/>
            <pc:sldMk cId="2077773591" sldId="2142533034"/>
            <ac:spMk id="12" creationId="{A32CFFAD-F8B5-6AA4-0A09-FC67BD0D84DC}"/>
          </ac:spMkLst>
        </pc:spChg>
      </pc:sldChg>
      <pc:sldChg chg="modSp mod">
        <pc:chgData name="Lauren Kauw" userId="082a324f-5ad2-406e-b2f3-5790a2facf62" providerId="ADAL" clId="{B1316CCA-1CFA-4E7B-9CC8-5E10ED39A04E}" dt="2026-08-26T15:49:55.302" v="43" actId="404"/>
        <pc:sldMkLst>
          <pc:docMk/>
          <pc:sldMk cId="3951646790" sldId="2142533039"/>
        </pc:sldMkLst>
        <pc:spChg chg="mod">
          <ac:chgData name="Lauren Kauw" userId="082a324f-5ad2-406e-b2f3-5790a2facf62" providerId="ADAL" clId="{B1316CCA-1CFA-4E7B-9CC8-5E10ED39A04E}" dt="2026-08-26T15:49:47.496" v="41" actId="404"/>
          <ac:spMkLst>
            <pc:docMk/>
            <pc:sldMk cId="3951646790" sldId="2142533039"/>
            <ac:spMk id="5" creationId="{FF68E335-68C2-7F87-5EB3-1A82EFEA826C}"/>
          </ac:spMkLst>
        </pc:spChg>
        <pc:spChg chg="mod">
          <ac:chgData name="Lauren Kauw" userId="082a324f-5ad2-406e-b2f3-5790a2facf62" providerId="ADAL" clId="{B1316CCA-1CFA-4E7B-9CC8-5E10ED39A04E}" dt="2026-08-26T15:49:51.245" v="42" actId="404"/>
          <ac:spMkLst>
            <pc:docMk/>
            <pc:sldMk cId="3951646790" sldId="2142533039"/>
            <ac:spMk id="6" creationId="{1BE14667-FEBB-1FAD-A2DA-DC0551E13602}"/>
          </ac:spMkLst>
        </pc:spChg>
        <pc:spChg chg="mod">
          <ac:chgData name="Lauren Kauw" userId="082a324f-5ad2-406e-b2f3-5790a2facf62" providerId="ADAL" clId="{B1316CCA-1CFA-4E7B-9CC8-5E10ED39A04E}" dt="2026-08-26T15:49:55.302" v="43" actId="404"/>
          <ac:spMkLst>
            <pc:docMk/>
            <pc:sldMk cId="3951646790" sldId="2142533039"/>
            <ac:spMk id="8" creationId="{33585507-83CE-0B1A-531B-0D8BF120F1A5}"/>
          </ac:spMkLst>
        </pc:spChg>
        <pc:grpChg chg="mod">
          <ac:chgData name="Lauren Kauw" userId="082a324f-5ad2-406e-b2f3-5790a2facf62" providerId="ADAL" clId="{B1316CCA-1CFA-4E7B-9CC8-5E10ED39A04E}" dt="2026-08-26T15:49:43.318" v="40" actId="14100"/>
          <ac:grpSpMkLst>
            <pc:docMk/>
            <pc:sldMk cId="3951646790" sldId="2142533039"/>
            <ac:grpSpMk id="11" creationId="{7BF39F1F-4E0F-5BC7-B830-C8DBEFAB9DFA}"/>
          </ac:grpSpMkLst>
        </pc:grpChg>
      </pc:sldChg>
      <pc:sldChg chg="modSp mod">
        <pc:chgData name="Lauren Kauw" userId="082a324f-5ad2-406e-b2f3-5790a2facf62" providerId="ADAL" clId="{B1316CCA-1CFA-4E7B-9CC8-5E10ED39A04E}" dt="2026-08-26T15:50:33.183" v="54" actId="20577"/>
        <pc:sldMkLst>
          <pc:docMk/>
          <pc:sldMk cId="2356833843" sldId="2142533040"/>
        </pc:sldMkLst>
        <pc:graphicFrameChg chg="modGraphic">
          <ac:chgData name="Lauren Kauw" userId="082a324f-5ad2-406e-b2f3-5790a2facf62" providerId="ADAL" clId="{B1316CCA-1CFA-4E7B-9CC8-5E10ED39A04E}" dt="2026-08-26T15:50:33.183" v="54" actId="20577"/>
          <ac:graphicFrameMkLst>
            <pc:docMk/>
            <pc:sldMk cId="2356833843" sldId="2142533040"/>
            <ac:graphicFrameMk id="3" creationId="{9CF431F4-B854-DE55-7A9B-9CAF761B066C}"/>
          </ac:graphicFrameMkLst>
        </pc:graphicFrameChg>
      </pc:sldChg>
      <pc:sldChg chg="modSp mod">
        <pc:chgData name="Lauren Kauw" userId="082a324f-5ad2-406e-b2f3-5790a2facf62" providerId="ADAL" clId="{B1316CCA-1CFA-4E7B-9CC8-5E10ED39A04E}" dt="2026-08-26T15:51:44.177" v="73" actId="404"/>
        <pc:sldMkLst>
          <pc:docMk/>
          <pc:sldMk cId="580590716" sldId="2142533041"/>
        </pc:sldMkLst>
        <pc:graphicFrameChg chg="modGraphic">
          <ac:chgData name="Lauren Kauw" userId="082a324f-5ad2-406e-b2f3-5790a2facf62" providerId="ADAL" clId="{B1316CCA-1CFA-4E7B-9CC8-5E10ED39A04E}" dt="2026-08-26T15:51:44.177" v="73" actId="404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">
        <pc:chgData name="Lauren Kauw" userId="082a324f-5ad2-406e-b2f3-5790a2facf62" providerId="ADAL" clId="{B1316CCA-1CFA-4E7B-9CC8-5E10ED39A04E}" dt="2026-08-13T07:23:04.502" v="6" actId="20577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13T07:23:04.502" v="6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mod">
        <pc:chgData name="Lauren Kauw" userId="082a324f-5ad2-406e-b2f3-5790a2facf62" providerId="ADAL" clId="{B1316CCA-1CFA-4E7B-9CC8-5E10ED39A04E}" dt="2026-08-26T15:52:14.328" v="77" actId="20577"/>
        <pc:sldMkLst>
          <pc:docMk/>
          <pc:sldMk cId="885225845" sldId="2142533044"/>
        </pc:sldMkLst>
        <pc:spChg chg="mod">
          <ac:chgData name="Lauren Kauw" userId="082a324f-5ad2-406e-b2f3-5790a2facf62" providerId="ADAL" clId="{B1316CCA-1CFA-4E7B-9CC8-5E10ED39A04E}" dt="2026-08-26T15:52:14.328" v="77" actId="20577"/>
          <ac:spMkLst>
            <pc:docMk/>
            <pc:sldMk cId="885225845" sldId="2142533044"/>
            <ac:spMk id="22" creationId="{3BD8E239-F3CF-1DCE-6EF9-EC35FDD138F2}"/>
          </ac:spMkLst>
        </pc:spChg>
        <pc:spChg chg="mod">
          <ac:chgData name="Lauren Kauw" userId="082a324f-5ad2-406e-b2f3-5790a2facf62" providerId="ADAL" clId="{B1316CCA-1CFA-4E7B-9CC8-5E10ED39A04E}" dt="2026-08-26T15:52:10.520" v="76" actId="20577"/>
          <ac:spMkLst>
            <pc:docMk/>
            <pc:sldMk cId="885225845" sldId="2142533044"/>
            <ac:spMk id="25" creationId="{0780BDA8-CE21-545A-73A5-387C402FF5F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lv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lv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pPr algn="l" rtl="0"/>
            <a:r>
              <a:rPr lang="lv" b="1" i="0" u="none" baseline="0"/>
              <a:t>Programma „Rising Leader”</a:t>
            </a:r>
            <a:endParaRPr lang="lv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lv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5668" y="1943100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lv" sz="5400" b="1" i="0" u="none" baseline="0"/>
              <a:t>Mācieties par pagātni, </a:t>
            </a:r>
            <a:br>
              <a:rPr lang="lv" sz="5400" b="1"/>
            </a:br>
            <a:r>
              <a:rPr lang="lv" sz="5400" b="1" i="0" u="none" baseline="0"/>
              <a:t>lai varētu noteikt nākotni.</a:t>
            </a:r>
          </a:p>
          <a:p>
            <a:pPr algn="ctr" rtl="0"/>
            <a:r>
              <a:rPr lang="lv" sz="4800" b="0" i="0" u="none" baseline="0">
                <a:solidFill>
                  <a:schemeClr val="accent5"/>
                </a:solidFill>
              </a:rPr>
              <a:t>–</a:t>
            </a:r>
            <a:r>
              <a:rPr lang="lv" sz="4800" b="0" i="1" u="none" baseline="0">
                <a:solidFill>
                  <a:schemeClr val="accent5"/>
                </a:solidFill>
              </a:rPr>
              <a:t> Konfūcijs</a:t>
            </a:r>
            <a:endParaRPr lang="lv" sz="4800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lv" b="1" i="0" u="none" baseline="0"/>
              <a:t>Programma „Rising Leader”</a:t>
            </a:r>
            <a:r>
              <a:rPr lang="lv" sz="4400" b="1" i="0" u="none" baseline="0"/>
              <a:t> </a:t>
            </a:r>
            <a:br>
              <a:rPr lang="lv"/>
            </a:br>
            <a:r>
              <a:rPr lang="lv" sz="2800" b="0" i="0" u="none" baseline="0"/>
              <a:t>2022.–2023. gada rezultāti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lv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rtl="0"/>
            <a:r>
              <a:rPr lang="lv" sz="4400" b="1" i="0" u="none" baseline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65 %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lv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lv" sz="4400" b="1" i="0" u="none" baseline="0" dirty="0"/>
              <a:t>41 %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lv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kvalificēšanās mēneši no okt., 2022. līdz martam, 2023.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lv" sz="2000" b="0" i="0" u="none" baseline="0">
                <a:latin typeface="Raleway"/>
                <a:ea typeface="Raleway"/>
                <a:cs typeface="Raleway"/>
              </a:rPr>
              <a:t>pakāpes paaugstināšana</a:t>
            </a:r>
            <a:r>
              <a:rPr kumimoji="0" lang="lv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no „Premier” līdz „Platinum”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 rtl="0"/>
            <a:r>
              <a:rPr lang="lv" b="1" i="0" u="none" baseline="0"/>
              <a:t>Programmas „Rising Leader” </a:t>
            </a:r>
            <a:br>
              <a:rPr lang="lv"/>
            </a:br>
            <a:r>
              <a:rPr lang="lv" sz="2800" b="0" i="0" u="none" baseline="0"/>
              <a:t>prēmija pret pirmo 3 mēnešu maksu jaunajā pakāpē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29628"/>
              </p:ext>
            </p:extLst>
          </p:nvPr>
        </p:nvGraphicFramePr>
        <p:xfrm>
          <a:off x="548640" y="2597796"/>
          <a:ext cx="11028048" cy="20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lv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2000" b="1" i="0" u="none" baseline="0">
                          <a:solidFill>
                            <a:schemeClr val="tx1"/>
                          </a:solidFill>
                        </a:rPr>
                        <a:t>Pakāpe „Premier”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2000" b="1" i="0" u="none" baseline="0">
                          <a:solidFill>
                            <a:schemeClr val="tx1"/>
                          </a:solidFill>
                        </a:rPr>
                        <a:t>Pakāpe „Silver”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2000" b="1" i="0" u="none" baseline="0">
                          <a:solidFill>
                            <a:schemeClr val="tx1"/>
                          </a:solidFill>
                        </a:rPr>
                        <a:t>Pakāpe „Gold”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lv" sz="2000" b="1" i="0" u="none" baseline="0">
                          <a:solidFill>
                            <a:schemeClr val="bg1"/>
                          </a:solidFill>
                        </a:rPr>
                        <a:t>„Rising Leader” prēmija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€ 600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lv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lv" sz="2000" b="0" i="0" u="none" baseline="0">
                          <a:solidFill>
                            <a:schemeClr val="bg1"/>
                          </a:solidFill>
                        </a:rPr>
                        <a:t> 1200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lv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lv" sz="2000" b="0" i="0" u="none" baseline="0">
                          <a:solidFill>
                            <a:schemeClr val="bg1"/>
                          </a:solidFill>
                        </a:rPr>
                        <a:t> 2400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lv" sz="2000" b="0" i="0" u="none" baseline="0">
                          <a:solidFill>
                            <a:schemeClr val="tx1"/>
                          </a:solidFill>
                        </a:rPr>
                        <a:t>Vidējā prēmija pakāpē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€ 400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2000" b="0" i="0" u="none" strike="noStrike" baseline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lv" sz="2000" b="0" i="0" u="none" baseline="0">
                          <a:solidFill>
                            <a:schemeClr val="tx1"/>
                          </a:solidFill>
                        </a:rPr>
                        <a:t> 900</a:t>
                      </a:r>
                      <a:endParaRPr lang="lv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2000" b="0" i="0" u="none" strike="noStrike" baseline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r>
                        <a:rPr lang="lv" sz="2000" b="0" i="0" u="none" baseline="0">
                          <a:solidFill>
                            <a:schemeClr val="tx1"/>
                          </a:solidFill>
                        </a:rPr>
                        <a:t> 1900</a:t>
                      </a:r>
                      <a:endParaRPr lang="lv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lv" sz="4800" b="1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atgriežas</a:t>
            </a:r>
            <a:br>
              <a:rPr lang="lv" sz="4800" b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lv" sz="4800" b="0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2026.–2027.</a:t>
            </a:r>
            <a:endParaRPr lang="lv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lv" b="0" i="0" u="none" baseline="0" dirty="0">
                <a:latin typeface="Raleway"/>
                <a:ea typeface="Raleway"/>
                <a:cs typeface="Raleway"/>
              </a:rPr>
              <a:t>Programma</a:t>
            </a:r>
            <a:r>
              <a:rPr kumimoji="0" lang="lv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norisināsies sešus mēnešus no </a:t>
            </a:r>
            <a:r>
              <a:rPr kumimoji="0" lang="lv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oktobra 2026. gadā </a:t>
            </a:r>
            <a:r>
              <a:rPr lang="lv" b="1" i="0" u="none" baseline="0" dirty="0">
                <a:latin typeface="Raleway"/>
                <a:ea typeface="Raleway"/>
                <a:cs typeface="Raleway"/>
              </a:rPr>
              <a:t>līdz </a:t>
            </a:r>
            <a:r>
              <a:rPr kumimoji="0" lang="lv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martam 2027. gadā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Pakāpe „Premier”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€ 600</a:t>
            </a:r>
            <a:r>
              <a:rPr lang="lv" sz="24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lv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Pakāpe „Silver”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€ 1200</a:t>
            </a:r>
            <a:r>
              <a:rPr lang="lv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lv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Pakāpe „Gold”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€ 2400</a:t>
            </a:r>
            <a:r>
              <a:rPr lang="lv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lv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306310" y="5438549"/>
            <a:ext cx="754174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lv" b="0" i="0" u="none" baseline="0" dirty="0">
                <a:latin typeface="Raleway"/>
                <a:ea typeface="Raleway"/>
                <a:cs typeface="Raleway"/>
              </a:rPr>
              <a:t>*Lielbritānijas mārciņas: „Premier” </a:t>
            </a:r>
            <a:r>
              <a:rPr lang="lv" b="0" i="0" u="none" baseline="0" dirty="0">
                <a:ea typeface="+mn-lt"/>
                <a:cs typeface="+mn-lt"/>
              </a:rPr>
              <a:t>£</a:t>
            </a:r>
            <a:r>
              <a:rPr lang="lv" b="0" i="0" u="none" baseline="0" dirty="0">
                <a:latin typeface="Raleway"/>
                <a:ea typeface="Raleway"/>
                <a:cs typeface="Raleway"/>
              </a:rPr>
              <a:t> 500, „Silver” </a:t>
            </a:r>
            <a:r>
              <a:rPr lang="lv" b="0" i="0" u="none" baseline="0" dirty="0">
                <a:ea typeface="+mn-lt"/>
                <a:cs typeface="+mn-lt"/>
              </a:rPr>
              <a:t>£</a:t>
            </a:r>
            <a:r>
              <a:rPr lang="lv" b="0" i="0" u="none" baseline="0" dirty="0">
                <a:latin typeface="Raleway"/>
                <a:ea typeface="Raleway"/>
                <a:cs typeface="Raleway"/>
              </a:rPr>
              <a:t> 1000, „Gold” </a:t>
            </a:r>
            <a:r>
              <a:rPr lang="lv" b="0" i="0" u="none" baseline="0" dirty="0">
                <a:ea typeface="+mn-lt"/>
                <a:cs typeface="+mn-lt"/>
              </a:rPr>
              <a:t>£</a:t>
            </a:r>
            <a:r>
              <a:rPr lang="lv" b="0" i="0" u="none" baseline="0" dirty="0">
                <a:latin typeface="Raleway"/>
                <a:ea typeface="Raleway"/>
                <a:cs typeface="Raleway"/>
              </a:rPr>
              <a:t> 2000</a:t>
            </a:r>
          </a:p>
          <a:p>
            <a:pPr algn="ctr" rtl="0">
              <a:defRPr/>
            </a:pPr>
            <a:r>
              <a:rPr lang="lv" b="0" i="0" u="none" baseline="0" dirty="0"/>
              <a:t>Polijas zloti: „Prem</a:t>
            </a:r>
            <a:r>
              <a:rPr lang="lv" b="0" i="0" u="none" baseline="0" dirty="0">
                <a:latin typeface="Raleway"/>
                <a:ea typeface="Raleway"/>
                <a:cs typeface="Raleway"/>
              </a:rPr>
              <a:t>ier” zł 2550, „Silver” zł 5100, „Gold” zł 10 200</a:t>
            </a:r>
          </a:p>
          <a:p>
            <a:pPr algn="ctr" rtl="0">
              <a:defRPr/>
            </a:pPr>
            <a:r>
              <a:rPr lang="lv" b="0" i="0" u="none" baseline="0" dirty="0">
                <a:latin typeface="Raleway"/>
                <a:ea typeface="Raleway"/>
                <a:cs typeface="Raleway"/>
              </a:rPr>
              <a:t>Izraēlas šekeļi: „Premier” ₪ 2100, „Silver” ₪ 4200, „Gold” ₪ 8400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90096"/>
            <a:ext cx="9119408" cy="160133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lv" sz="3200" b="1" i="0" u="none" baseline="0">
                <a:solidFill>
                  <a:schemeClr val="tx1"/>
                </a:solidFill>
              </a:rPr>
              <a:t>Programma „Rising Leader” 2026.–2027.</a:t>
            </a:r>
          </a:p>
          <a:p>
            <a:pPr algn="ctr" rtl="0"/>
            <a:r>
              <a:rPr lang="lv" b="0" i="0" u="none" baseline="0">
                <a:solidFill>
                  <a:schemeClr val="tx1"/>
                </a:solidFill>
              </a:rPr>
              <a:t>Atkārtoti īstenojam ierobežota laika programmu, kurā Eiropas dalībnieki, kas atbilst kritērijiem, saņems garantētu, </a:t>
            </a:r>
            <a:r>
              <a:rPr lang="lv" b="1" i="0" u="none" baseline="0">
                <a:solidFill>
                  <a:schemeClr val="tx1"/>
                </a:solidFill>
              </a:rPr>
              <a:t>fiksētu „Rising Leader” prēmiju.</a:t>
            </a:r>
            <a:endParaRPr lang="lv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lv" sz="4400" b="1" i="0" u="none" baseline="0"/>
              <a:t>Kā tas notiek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413187" cy="908864"/>
            <a:chOff x="332305" y="1363023"/>
            <a:chExt cx="11524733" cy="90886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524733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Nosakiet savu pamata pakāpi.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Pārbaudiet sava e-pasta iesūtni. Pamata pakāpe ir augstākā pakāpe, kuru sasniedzāt vai pārsniedzāt vismaz </a:t>
              </a:r>
              <a:r>
                <a:rPr kumimoji="0" lang="lv" b="0" i="1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trīs reizes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pēdējo 12 mēnešu laikā.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6510" y="1465948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lv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0694987" cy="908864"/>
            <a:chOff x="334963" y="2682434"/>
            <a:chExt cx="10694987" cy="9088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0694987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Kvalificējieties.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Akcijas laikā jebkurā trīs mēnešu periodā sasniedziet pakāpi, kas augstāka par pamata </a:t>
              </a:r>
              <a:r>
                <a:rPr kumimoji="0" lang="lv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un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izpildiet </a:t>
              </a:r>
              <a:r>
                <a:rPr lang="lv" b="0" i="0" u="none" baseline="0" dirty="0">
                  <a:latin typeface="Raleway"/>
                  <a:ea typeface="Raleway"/>
                  <a:cs typeface="Raleway"/>
                </a:rPr>
                <a:t>prasību veikt divas 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reģistrācijas.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10" y="2785359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lv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908864"/>
            <a:chOff x="343585" y="4001845"/>
            <a:chExt cx="10152965" cy="9088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Pelniet. </a:t>
              </a:r>
              <a:r>
                <a:rPr kumimoji="0" lang="lv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Katru mēnesi, kad pēc kvalificēšanās saglabājat šo (vai augstāku) pakāpi, jūs saņemsit minimālo fiksēto primāro prēmiju.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46510" y="410477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lv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14266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Aug.,</a:t>
                      </a:r>
                      <a:r>
                        <a:rPr lang="en-GB" sz="1400" b="1" i="0" u="none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'25.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Sept.,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'25.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Okt.,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'25.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>
                          <a:solidFill>
                            <a:schemeClr val="bg1"/>
                          </a:solidFill>
                        </a:rPr>
                        <a:t>Nov., '25.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Dec.,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'25.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lv" sz="1400" b="1" i="0" u="none" baseline="0">
                          <a:solidFill>
                            <a:schemeClr val="bg1"/>
                          </a:solidFill>
                        </a:rPr>
                        <a:t>Janv., 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bg1"/>
                          </a:solidFill>
                        </a:rPr>
                        <a:t>Febr., 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bg1"/>
                          </a:solidFill>
                        </a:rPr>
                        <a:t>Marts, 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Apr.,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bg1"/>
                          </a:solidFill>
                        </a:rPr>
                        <a:t>Maijs, 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Jūn.,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Jūl., </a:t>
                      </a:r>
                      <a:endParaRPr lang="en-GB" sz="1400" b="1" i="0" u="none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bg1"/>
                          </a:solidFill>
                        </a:rPr>
                        <a:t>'26.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lv" sz="1200" b="0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lv" sz="1200" b="1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Pakāpe „Silver”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lv" sz="1200" b="1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Pakāpe „Premier”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lv" sz="12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lv" sz="12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1" i="0" u="none" baseline="0">
                          <a:solidFill>
                            <a:schemeClr val="tx1"/>
                          </a:solidFill>
                        </a:rPr>
                        <a:t>Pakāpe „Premier”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lv" b="1" i="0" u="none" baseline="0">
                <a:latin typeface="Raleway"/>
                <a:ea typeface="Raleway"/>
                <a:cs typeface="Raleway"/>
              </a:rPr>
              <a:t>Pamata pakāpes piemērs</a:t>
            </a:r>
            <a:endParaRPr lang="lv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Par jūsu pamata pakāpi uzskata </a:t>
            </a:r>
            <a:r>
              <a:rPr kumimoji="0" lang="lv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„Premier”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lv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Mēs informēsim tieši kāda pakāpe katram jūsu komandas dalībniekam</a:t>
            </a:r>
            <a:br>
              <a:rPr lang="lv" sz="2000">
                <a:latin typeface="Raleway"/>
              </a:rPr>
            </a:br>
            <a:r>
              <a:rPr lang="lv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lv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ar „Elite” un augstāku pakāpi jāsasniedz, lai kvalificētos.</a:t>
            </a:r>
            <a:endParaRPr lang="lv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008732"/>
              </p:ext>
            </p:extLst>
          </p:nvPr>
        </p:nvGraphicFramePr>
        <p:xfrm>
          <a:off x="596265" y="2112637"/>
          <a:ext cx="10738973" cy="2715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424258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517904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09344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589786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 dirty="0">
                          <a:solidFill>
                            <a:schemeClr val="bg1"/>
                          </a:solidFill>
                        </a:rPr>
                        <a:t>Mēnesis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>
                          <a:solidFill>
                            <a:schemeClr val="bg1"/>
                          </a:solidFill>
                        </a:rPr>
                        <a:t>Okt., '26.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>
                          <a:solidFill>
                            <a:schemeClr val="bg1"/>
                          </a:solidFill>
                        </a:rPr>
                        <a:t>Nov., '26.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 dirty="0">
                          <a:solidFill>
                            <a:schemeClr val="bg1"/>
                          </a:solidFill>
                        </a:rPr>
                        <a:t>Dec., '26.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 dirty="0">
                          <a:solidFill>
                            <a:schemeClr val="bg1"/>
                          </a:solidFill>
                        </a:rPr>
                        <a:t>Janv., '27.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 dirty="0">
                          <a:solidFill>
                            <a:schemeClr val="bg1"/>
                          </a:solidFill>
                        </a:rPr>
                        <a:t>Febr., '27.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>
                          <a:solidFill>
                            <a:schemeClr val="bg1"/>
                          </a:solidFill>
                        </a:rPr>
                        <a:t>Marts, '27.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>
                          <a:solidFill>
                            <a:schemeClr val="bg1"/>
                          </a:solidFill>
                        </a:rPr>
                        <a:t>Pakāpe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Pakāpe „Elite”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tx1"/>
                          </a:solidFill>
                        </a:rPr>
                        <a:t>Pakāpe „Silver”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 dirty="0">
                          <a:solidFill>
                            <a:schemeClr val="tx1"/>
                          </a:solidFill>
                        </a:rPr>
                        <a:t>Pakāpe „Silver”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0" i="0" u="none" baseline="0">
                          <a:solidFill>
                            <a:schemeClr val="tx1"/>
                          </a:solidFill>
                        </a:rPr>
                        <a:t>Pakāpe „Premier”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tx1"/>
                          </a:solidFill>
                        </a:rPr>
                        <a:t>Pakāpe „Silver”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400" b="1" i="0" u="none" baseline="0">
                          <a:solidFill>
                            <a:schemeClr val="tx1"/>
                          </a:solidFill>
                        </a:rPr>
                        <a:t>Pakāpe „Silver”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600" b="1" i="0" u="none" baseline="0">
                          <a:solidFill>
                            <a:schemeClr val="bg1"/>
                          </a:solidFill>
                        </a:rPr>
                        <a:t>Reģistrācijas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lv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lv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lv" sz="1600" b="1" i="0" u="none" baseline="0" dirty="0">
                          <a:solidFill>
                            <a:schemeClr val="bg1"/>
                          </a:solidFill>
                        </a:rPr>
                        <a:t>Komisijas maksa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Compensation Plan (Kompensācijas plāns)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Compensation Plan (Kompensācijas plāns)</a:t>
                      </a:r>
                      <a:endParaRPr lang="lv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€ 1200 + </a:t>
                      </a:r>
                      <a:br>
                        <a:rPr lang="lv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Fast Start (Ātrs sākums)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Compensation Plan</a:t>
                      </a:r>
                      <a:br>
                        <a:rPr lang="lv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(Kompensācijas plāns)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€ 1200 + </a:t>
                      </a:r>
                      <a:br>
                        <a:rPr lang="lv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Fast Start (Ātrs sākums)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€ 1200 + </a:t>
                      </a:r>
                      <a:br>
                        <a:rPr lang="lv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lv" sz="1200" b="0" i="0" u="none" baseline="0" dirty="0">
                          <a:solidFill>
                            <a:schemeClr val="tx1"/>
                          </a:solidFill>
                        </a:rPr>
                        <a:t>Fast Start (Ātrs sākums)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lv" b="1" i="0" u="none" baseline="0">
                <a:latin typeface="Raleway"/>
                <a:ea typeface="Raleway"/>
                <a:cs typeface="Raleway"/>
              </a:rPr>
              <a:t>Kvalificēšanās un peļņas piemērs</a:t>
            </a:r>
            <a:br>
              <a:rPr lang="lv" b="1">
                <a:latin typeface="Raleway"/>
              </a:rPr>
            </a:br>
            <a:r>
              <a:rPr lang="lv" b="1" i="0" u="none" baseline="0">
                <a:latin typeface="Raleway"/>
                <a:ea typeface="Raleway"/>
                <a:cs typeface="Raleway"/>
              </a:rPr>
              <a:t>Pamata pakāpe: Pakāpe „Premier”</a:t>
            </a:r>
            <a:endParaRPr lang="lv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v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Dalībnieki saņems </a:t>
            </a:r>
            <a:r>
              <a:rPr lang="lv" sz="1300" b="1" i="0" u="none" baseline="0"/>
              <a:t>lielāko no sava Compensation Plan (Kompensācijas plāna) primārās prēmijas vai „Rising Leader” prēmiju</a:t>
            </a:r>
            <a:r>
              <a:rPr lang="lv" sz="1300" b="0" i="0" u="none" baseline="0"/>
              <a:t>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„Rising Leader” prēmija aizstāj Unilevel, Empowerment bonus, Power of Three (Triju spēks) un kopfonda prēmijas. Tā </a:t>
            </a:r>
            <a:r>
              <a:rPr lang="lv" sz="1300" b="1" i="0" u="none" baseline="0"/>
              <a:t>neietver Fast Start (Ātrs sākums), „Diamond Club” prēmiju vai citu stimulējumu</a:t>
            </a:r>
            <a:r>
              <a:rPr lang="lv" sz="1300" b="0" i="0" u="none" baseline="0"/>
              <a:t>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Pakāpes paaugstināšanas vai atkārtotas paaugstināšanas mēnesī netiek izmaksāta „Rising Leader” prēmija. Pirmais maksājums tiek veikts, kad pakāpe tiek sasniegta otro reizi 3 mēnešu laikā.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Ja pakāpe tiek paaugstināta par vairākām pakāpēm, tiks izmaksāta prēmija, kas atbilst sasniegtajai </a:t>
            </a:r>
            <a:r>
              <a:rPr lang="lv" sz="1300" b="1" i="0" u="none" baseline="0"/>
              <a:t>augstākajai </a:t>
            </a:r>
            <a:r>
              <a:rPr lang="lv" sz="1300" b="0" i="0" u="none" baseline="0"/>
              <a:t>pakāpei.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Pakāpes ir jāsasniedz </a:t>
            </a:r>
            <a:r>
              <a:rPr lang="lv" sz="1300" b="1" i="0" u="none" baseline="0"/>
              <a:t>organiski</a:t>
            </a:r>
            <a:r>
              <a:rPr lang="lv" sz="1300" b="0" i="0" u="none" baseline="0"/>
              <a:t> līdz katra mēneša beigām.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Divām reģistrācijām 100+ PV vērtībā jānotiek kvalificēšanās mēnešos un tajos mēnešos, par kuriem vēlaties saņemt prēmiju.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>
                <a:ea typeface="+mn-lt"/>
                <a:cs typeface="+mn-lt"/>
              </a:rPr>
              <a:t>Pakāpes paaugstināšana 2026. gada augustā vai septembrī neietekmēs programmas statusu vai dalību tajā, jo pamata pakāpe uzskaites periodā no 2026. gada oktobra līdz 2027. gada martam paliek nemainīga.</a:t>
            </a:r>
            <a:endParaRPr lang="lv" sz="13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Tajos mēnešos, kad nepieciešamā pakāpe netiek sasniegta, doTERRA maksās komisijas maksu, pamatojoties uz standarta Compensation Plan (Kompensācijas plānu).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Reģistrētās personas var dzīvot </a:t>
            </a:r>
            <a:r>
              <a:rPr lang="lv" sz="1300" b="1" i="0" u="none" baseline="0"/>
              <a:t>jebkurā </a:t>
            </a:r>
            <a:r>
              <a:rPr lang="lv" sz="1300" b="0" i="0" u="none" baseline="0"/>
              <a:t>pasaules valstī.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Vislabākos rezultātus var sasniegt, apvienojot šo akciju ar „Diamond Club” un „Premier Club”.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Atpakaļ atsūtītajiem pasūtījumiem tiks pārbaudīta atbilstība prasībām un izmaksai.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lv" sz="1300" b="0" i="0" u="none" baseline="0"/>
              <a:t>Kontu pārskaitījumi tiks auditēti.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lv" b="1" i="0" u="none" baseline="0"/>
              <a:t>Svarīga informācija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Augošā </a:t>
            </a:r>
            <a:r>
              <a:rPr lang="lv" b="0" i="0" u="none" baseline="0">
                <a:latin typeface="Raleway"/>
                <a:ea typeface="Raleway"/>
                <a:cs typeface="Raleway"/>
              </a:rPr>
              <a:t>Līdera</a:t>
            </a: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ienākumu papildināšana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Iespējamo </a:t>
            </a:r>
            <a:r>
              <a:rPr lang="lv" b="0" i="0" u="none" baseline="0">
                <a:latin typeface="Raleway"/>
                <a:ea typeface="Raleway"/>
                <a:cs typeface="Raleway"/>
              </a:rPr>
              <a:t>Veidotāju</a:t>
            </a: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lv">
                <a:latin typeface="Raleway"/>
              </a:rPr>
            </a:br>
            <a:r>
              <a:rPr lang="lv" b="0" i="0" u="none" baseline="0">
                <a:latin typeface="Raleway"/>
                <a:ea typeface="Raleway"/>
                <a:cs typeface="Raleway"/>
              </a:rPr>
              <a:t>stimulējuma</a:t>
            </a: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 </a:t>
            </a:r>
            <a:br>
              <a:rPr lang="lv">
                <a:latin typeface="Raleway"/>
              </a:rPr>
            </a:b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atbalsts</a:t>
            </a:r>
            <a:endParaRPr lang="lv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lv" b="0" i="0" u="none" baseline="0">
                <a:latin typeface="Raleway"/>
                <a:ea typeface="Raleway"/>
                <a:cs typeface="Raleway"/>
              </a:rPr>
              <a:t>Pakāpes </a:t>
            </a:r>
            <a:br>
              <a:rPr lang="lv"/>
            </a:br>
            <a:r>
              <a:rPr lang="lv" b="0" i="0" u="none" baseline="0">
                <a:latin typeface="Raleway"/>
                <a:ea typeface="Raleway"/>
                <a:cs typeface="Raleway"/>
              </a:rPr>
              <a:t>saglabāšanas pamudinājums</a:t>
            </a:r>
            <a:endParaRPr lang="lv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lv" b="0" i="0" u="none" baseline="0">
                <a:latin typeface="Raleway"/>
                <a:ea typeface="Raleway"/>
                <a:cs typeface="Raleway"/>
              </a:rPr>
              <a:t>Atklāj</a:t>
            </a:r>
            <a:r>
              <a:rPr kumimoji="0" lang="lv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Jauno Līderu  paaudzi</a:t>
            </a:r>
            <a:endParaRPr kumimoji="0" lang="lv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lv" b="1" i="0" u="none" baseline="0"/>
              <a:t>Ieguvumi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lv" sz="4000" b="1" i="0" u="none" baseline="0">
                <a:solidFill>
                  <a:schemeClr val="bg1"/>
                </a:solidFill>
              </a:rPr>
              <a:t>Pateicamies un vēlam veiksmi!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v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F19B02-F609-4E5D-8BA6-88CD3792A281}">
  <ds:schemaRefs>
    <ds:schemaRef ds:uri="http://purl.org/dc/terms/"/>
    <ds:schemaRef ds:uri="http://purl.org/dc/elements/1.1/"/>
    <ds:schemaRef ds:uri="http://www.w3.org/XML/1998/namespace"/>
    <ds:schemaRef ds:uri="807b6c5e-e212-4e3e-9131-860fba470b2b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b726875-34c8-44fa-a6cc-18b051bb2efb"/>
  </ds:schemaRefs>
</ds:datastoreItem>
</file>

<file path=customXml/itemProps2.xml><?xml version="1.0" encoding="utf-8"?>
<ds:datastoreItem xmlns:ds="http://schemas.openxmlformats.org/officeDocument/2006/customXml" ds:itemID="{68E58D8D-3C44-4B88-910D-EAF7D5E21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828</Words>
  <Application>Microsoft Office PowerPoint</Application>
  <PresentationFormat>Widescreen</PresentationFormat>
  <Paragraphs>135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Raleway</vt:lpstr>
      <vt:lpstr>Aptos</vt:lpstr>
      <vt:lpstr>Calibri</vt:lpstr>
      <vt:lpstr>Segoe UI</vt:lpstr>
      <vt:lpstr>Arial</vt:lpstr>
      <vt:lpstr>White</vt:lpstr>
      <vt:lpstr>PowerPoint Presentation</vt:lpstr>
      <vt:lpstr>Programma „Rising Leader”</vt:lpstr>
      <vt:lpstr>PowerPoint Presentation</vt:lpstr>
      <vt:lpstr>Programma „Rising Leader”  2022.–2023. gada rezultāti</vt:lpstr>
      <vt:lpstr>Programmas „Rising Leader”  prēmija pret pirmo 3 mēnešu maksu jaunajā pakāpē</vt:lpstr>
      <vt:lpstr>atgriežas 2026.–2027.</vt:lpstr>
      <vt:lpstr>PowerPoint Presentation</vt:lpstr>
      <vt:lpstr>Kā tas notiek</vt:lpstr>
      <vt:lpstr>Pamata pakāpes piemērs</vt:lpstr>
      <vt:lpstr>Kvalificēšanās un peļņas piemērs Pamata pakāpe: Pakāpe „Premier”</vt:lpstr>
      <vt:lpstr>Svarīga informācija</vt:lpstr>
      <vt:lpstr>Ieguvumi</vt:lpstr>
      <vt:lpstr>Pateicamies un vēlam veiksmi!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11031900.0000000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