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 Denny" userId="99f586ae-64e1-4388-bd5b-f1151afd903d" providerId="ADAL" clId="{7EF310FE-E945-43F2-8E67-4224C95B3E01}"/>
    <pc:docChg chg="modSld">
      <pc:chgData name="Judit Denny" userId="99f586ae-64e1-4388-bd5b-f1151afd903d" providerId="ADAL" clId="{7EF310FE-E945-43F2-8E67-4224C95B3E01}" dt="2026-08-12T14:16:47.832" v="0" actId="14100"/>
      <pc:docMkLst>
        <pc:docMk/>
      </pc:docMkLst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delSld modSld">
      <pc:chgData name="Nikki Hayhurst" userId="33c40032-60f7-4c5d-af18-a1a0acf3e27f" providerId="ADAL" clId="{DED4D253-3230-4889-844A-33969EEFC04B}" dt="2026-09-10T11:52:42.985" v="42" actId="2696"/>
      <pc:docMkLst>
        <pc:docMk/>
      </pc:docMkLst>
      <pc:sldChg chg="modSp del mod">
        <pc:chgData name="Nikki Hayhurst" userId="33c40032-60f7-4c5d-af18-a1a0acf3e27f" providerId="ADAL" clId="{DED4D253-3230-4889-844A-33969EEFC04B}" dt="2026-09-10T11:52:40.874" v="41" actId="2696"/>
        <pc:sldMkLst>
          <pc:docMk/>
          <pc:sldMk cId="1817670947" sldId="2142533031"/>
        </pc:sldMkLst>
      </pc:sldChg>
      <pc:sldChg chg="del">
        <pc:chgData name="Nikki Hayhurst" userId="33c40032-60f7-4c5d-af18-a1a0acf3e27f" providerId="ADAL" clId="{DED4D253-3230-4889-844A-33969EEFC04B}" dt="2026-09-10T11:52:40.874" v="41" actId="2696"/>
        <pc:sldMkLst>
          <pc:docMk/>
          <pc:sldMk cId="3814577622" sldId="2142533032"/>
        </pc:sldMkLst>
      </pc:sldChg>
      <pc:sldChg chg="modSp del">
        <pc:chgData name="Nikki Hayhurst" userId="33c40032-60f7-4c5d-af18-a1a0acf3e27f" providerId="ADAL" clId="{DED4D253-3230-4889-844A-33969EEFC04B}" dt="2026-09-10T11:52:40.874" v="41" actId="2696"/>
        <pc:sldMkLst>
          <pc:docMk/>
          <pc:sldMk cId="3778592154" sldId="2142533033"/>
        </pc:sldMkLst>
      </pc:sldChg>
      <pc:sldChg chg="modSp">
        <pc:chgData name="Nikki Hayhurst" userId="33c40032-60f7-4c5d-af18-a1a0acf3e27f" providerId="ADAL" clId="{DED4D253-3230-4889-844A-33969EEFC04B}" dt="2026-08-27T07:15:41.557" v="26" actId="20577"/>
        <pc:sldMkLst>
          <pc:docMk/>
          <pc:sldMk cId="2077773591" sldId="2142533034"/>
        </pc:sldMkLst>
        <pc:spChg chg="mod">
          <ac:chgData name="Nikki Hayhurst" userId="33c40032-60f7-4c5d-af18-a1a0acf3e27f" providerId="ADAL" clId="{DED4D253-3230-4889-844A-33969EEFC04B}" dt="2026-08-27T07:15:41.557" v="26" actId="20577"/>
          <ac:spMkLst>
            <pc:docMk/>
            <pc:sldMk cId="2077773591" sldId="2142533034"/>
            <ac:spMk id="14" creationId="{97EE6917-60D2-A47B-17CC-9605CC237657}"/>
          </ac:spMkLst>
        </pc:spChg>
      </pc:sldChg>
      <pc:sldChg chg="modSp mod">
        <pc:chgData name="Nikki Hayhurst" userId="33c40032-60f7-4c5d-af18-a1a0acf3e27f" providerId="ADAL" clId="{DED4D253-3230-4889-844A-33969EEFC04B}" dt="2026-08-27T07:15:46.754" v="27" actId="20577"/>
        <pc:sldMkLst>
          <pc:docMk/>
          <pc:sldMk cId="3497476433" sldId="2142533036"/>
        </pc:sldMkLst>
        <pc:graphicFrameChg chg="modGraphic">
          <ac:chgData name="Nikki Hayhurst" userId="33c40032-60f7-4c5d-af18-a1a0acf3e27f" providerId="ADAL" clId="{DED4D253-3230-4889-844A-33969EEFC04B}" dt="2026-08-27T07:15:46.754" v="27" actId="20577"/>
          <ac:graphicFrameMkLst>
            <pc:docMk/>
            <pc:sldMk cId="3497476433" sldId="2142533036"/>
            <ac:graphicFrameMk id="4" creationId="{5559C9F8-BBF8-1265-2653-35E943E3DC1D}"/>
          </ac:graphicFrameMkLst>
        </pc:graphicFrameChg>
      </pc:sldChg>
      <pc:sldChg chg="modSp mod">
        <pc:chgData name="Nikki Hayhurst" userId="33c40032-60f7-4c5d-af18-a1a0acf3e27f" providerId="ADAL" clId="{DED4D253-3230-4889-844A-33969EEFC04B}" dt="2026-08-27T07:16:06.981" v="28" actId="255"/>
        <pc:sldMkLst>
          <pc:docMk/>
          <pc:sldMk cId="580590716" sldId="2142533041"/>
        </pc:sldMkLst>
        <pc:graphicFrameChg chg="modGraphic">
          <ac:chgData name="Nikki Hayhurst" userId="33c40032-60f7-4c5d-af18-a1a0acf3e27f" providerId="ADAL" clId="{DED4D253-3230-4889-844A-33969EEFC04B}" dt="2026-08-27T07:16:06.981" v="28" actId="255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 del mod">
        <pc:chgData name="Nikki Hayhurst" userId="33c40032-60f7-4c5d-af18-a1a0acf3e27f" providerId="ADAL" clId="{DED4D253-3230-4889-844A-33969EEFC04B}" dt="2026-09-10T11:52:42.985" v="42" actId="2696"/>
        <pc:sldMkLst>
          <pc:docMk/>
          <pc:sldMk cId="885225845" sldId="2142533044"/>
        </pc:sldMkLst>
        <pc:spChg chg="mod">
          <ac:chgData name="Nikki Hayhurst" userId="33c40032-60f7-4c5d-af18-a1a0acf3e27f" providerId="ADAL" clId="{DED4D253-3230-4889-844A-33969EEFC04B}" dt="2026-08-27T07:16:45.857" v="40" actId="20577"/>
          <ac:spMkLst>
            <pc:docMk/>
            <pc:sldMk cId="885225845" sldId="2142533044"/>
            <ac:spMk id="25" creationId="{0780BDA8-CE21-545A-73A5-387C402FF5FD}"/>
          </ac:spMkLst>
        </pc:spChg>
        <pc:spChg chg="mod">
          <ac:chgData name="Nikki Hayhurst" userId="33c40032-60f7-4c5d-af18-a1a0acf3e27f" providerId="ADAL" clId="{DED4D253-3230-4889-844A-33969EEFC04B}" dt="2026-08-27T07:16:39.248" v="39" actId="20577"/>
          <ac:spMkLst>
            <pc:docMk/>
            <pc:sldMk cId="885225845" sldId="2142533044"/>
            <ac:spMk id="31" creationId="{DBC69D66-74AA-D9C2-C976-0CBCEB6BAF08}"/>
          </ac:spMkLst>
        </pc:spChg>
      </pc:sldChg>
      <pc:sldChg chg="modSp mod">
        <pc:chgData name="Nikki Hayhurst" userId="33c40032-60f7-4c5d-af18-a1a0acf3e27f" providerId="ADAL" clId="{DED4D253-3230-4889-844A-33969EEFC04B}" dt="2026-08-27T07:15:11.957" v="23" actId="1037"/>
        <pc:sldMkLst>
          <pc:docMk/>
          <pc:sldMk cId="2871731294" sldId="2142533049"/>
        </pc:sldMkLst>
        <pc:picChg chg="mod">
          <ac:chgData name="Nikki Hayhurst" userId="33c40032-60f7-4c5d-af18-a1a0acf3e27f" providerId="ADAL" clId="{DED4D253-3230-4889-844A-33969EEFC04B}" dt="2026-08-27T07:15:11.957" v="23" actId="1037"/>
          <ac:picMkLst>
            <pc:docMk/>
            <pc:sldMk cId="2871731294" sldId="2142533049"/>
            <ac:picMk id="5" creationId="{5751CD82-70F2-C5C5-133D-8200761B1176}"/>
          </ac:picMkLst>
        </pc:picChg>
      </pc:sldChg>
    </pc:docChg>
  </pc:docChgLst>
  <pc:docChgLst>
    <pc:chgData name="Lauren Kauw" userId="082a324f-5ad2-406e-b2f3-5790a2facf62" providerId="ADAL" clId="{B1316CCA-1CFA-4E7B-9CC8-5E10ED39A04E}"/>
    <pc:docChg chg="modSld">
      <pc:chgData name="Lauren Kauw" userId="082a324f-5ad2-406e-b2f3-5790a2facf62" providerId="ADAL" clId="{B1316CCA-1CFA-4E7B-9CC8-5E10ED39A04E}" dt="2026-08-26T14:21:29.287" v="18" actId="20577"/>
      <pc:docMkLst>
        <pc:docMk/>
      </pc:docMkLst>
      <pc:sldChg chg="modSp mod">
        <pc:chgData name="Lauren Kauw" userId="082a324f-5ad2-406e-b2f3-5790a2facf62" providerId="ADAL" clId="{B1316CCA-1CFA-4E7B-9CC8-5E10ED39A04E}" dt="2026-08-26T14:20:55.337" v="14" actId="14100"/>
        <pc:sldMkLst>
          <pc:docMk/>
          <pc:sldMk cId="3951646790" sldId="2142533039"/>
        </pc:sldMkLst>
        <pc:spChg chg="mod">
          <ac:chgData name="Lauren Kauw" userId="082a324f-5ad2-406e-b2f3-5790a2facf62" providerId="ADAL" clId="{B1316CCA-1CFA-4E7B-9CC8-5E10ED39A04E}" dt="2026-08-26T14:20:55.337" v="14" actId="14100"/>
          <ac:spMkLst>
            <pc:docMk/>
            <pc:sldMk cId="3951646790" sldId="2142533039"/>
            <ac:spMk id="5" creationId="{FF68E335-68C2-7F87-5EB3-1A82EFEA826C}"/>
          </ac:spMkLst>
        </pc:spChg>
        <pc:spChg chg="mod">
          <ac:chgData name="Lauren Kauw" userId="082a324f-5ad2-406e-b2f3-5790a2facf62" providerId="ADAL" clId="{B1316CCA-1CFA-4E7B-9CC8-5E10ED39A04E}" dt="2026-08-26T14:20:50.928" v="13" actId="14100"/>
          <ac:spMkLst>
            <pc:docMk/>
            <pc:sldMk cId="3951646790" sldId="2142533039"/>
            <ac:spMk id="6" creationId="{1BE14667-FEBB-1FAD-A2DA-DC0551E13602}"/>
          </ac:spMkLst>
        </pc:spChg>
      </pc:sldChg>
      <pc:sldChg chg="modSp mod">
        <pc:chgData name="Lauren Kauw" userId="082a324f-5ad2-406e-b2f3-5790a2facf62" providerId="ADAL" clId="{B1316CCA-1CFA-4E7B-9CC8-5E10ED39A04E}" dt="2026-08-26T14:21:14.249" v="17" actId="404"/>
        <pc:sldMkLst>
          <pc:docMk/>
          <pc:sldMk cId="580590716" sldId="2142533041"/>
        </pc:sldMkLst>
        <pc:graphicFrameChg chg="modGraphic">
          <ac:chgData name="Lauren Kauw" userId="082a324f-5ad2-406e-b2f3-5790a2facf62" providerId="ADAL" clId="{B1316CCA-1CFA-4E7B-9CC8-5E10ED39A04E}" dt="2026-08-26T14:21:14.249" v="17" actId="404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">
        <pc:chgData name="Lauren Kauw" userId="082a324f-5ad2-406e-b2f3-5790a2facf62" providerId="ADAL" clId="{B1316CCA-1CFA-4E7B-9CC8-5E10ED39A04E}" dt="2026-08-13T07:23:04.502" v="6" actId="20577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13T07:23:04.502" v="6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mod">
        <pc:chgData name="Lauren Kauw" userId="082a324f-5ad2-406e-b2f3-5790a2facf62" providerId="ADAL" clId="{B1316CCA-1CFA-4E7B-9CC8-5E10ED39A04E}" dt="2026-08-26T14:21:29.287" v="18" actId="20577"/>
        <pc:sldMkLst>
          <pc:docMk/>
          <pc:sldMk cId="885225845" sldId="2142533044"/>
        </pc:sldMkLst>
        <pc:spChg chg="mod">
          <ac:chgData name="Lauren Kauw" userId="082a324f-5ad2-406e-b2f3-5790a2facf62" providerId="ADAL" clId="{B1316CCA-1CFA-4E7B-9CC8-5E10ED39A04E}" dt="2026-08-26T14:21:29.287" v="18" actId="20577"/>
          <ac:spMkLst>
            <pc:docMk/>
            <pc:sldMk cId="885225845" sldId="2142533044"/>
            <ac:spMk id="25" creationId="{0780BDA8-CE21-545A-73A5-387C402FF5F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pPr algn="l" rtl="0"/>
            <a:r>
              <a:rPr lang="it-it" b="1" i="0" u="none" baseline="0"/>
              <a:t>Programma Rising Leader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15164" y="1943100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it-it" sz="5400" b="1" i="0" u="none" baseline="0" dirty="0"/>
              <a:t>Studia il passato </a:t>
            </a:r>
            <a:br>
              <a:rPr lang="it-it" sz="5400" b="1" dirty="0"/>
            </a:br>
            <a:r>
              <a:rPr lang="it-it" sz="5400" b="1" i="0" u="none" baseline="0" dirty="0"/>
              <a:t>se vuoi prevedere il futuro</a:t>
            </a:r>
          </a:p>
          <a:p>
            <a:pPr algn="ctr" rtl="0"/>
            <a:r>
              <a:rPr lang="it-it" sz="4800" b="0" i="1" u="none" baseline="0" dirty="0">
                <a:solidFill>
                  <a:schemeClr val="accent5"/>
                </a:solidFill>
              </a:rPr>
              <a:t>- Confucio</a:t>
            </a:r>
            <a:endParaRPr lang="it-it" sz="4800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it-it" b="1" i="0" u="none" baseline="0"/>
              <a:t>Programma Rising Leader</a:t>
            </a:r>
            <a:r>
              <a:rPr lang="it-it" sz="4400" b="1" i="0" u="none" baseline="0"/>
              <a:t> </a:t>
            </a:r>
            <a:br>
              <a:rPr lang="it-it"/>
            </a:br>
            <a:r>
              <a:rPr lang="it-it" sz="2800" b="0" i="0" u="none" baseline="0"/>
              <a:t>Risultati 2022 –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it-it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rtl="0"/>
            <a:r>
              <a:rPr lang="it-it" b="1" i="0" u="none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it-it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it-it" b="1" i="0" u="none" baseline="0"/>
              <a:t>41%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Mesi idonei ottobre 2022 - marzo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it-it" sz="2000" b="0" i="0" u="none" baseline="0" dirty="0">
                <a:latin typeface="Raleway"/>
                <a:ea typeface="Raleway"/>
                <a:cs typeface="Raleway"/>
              </a:rPr>
              <a:t>Avanzamenti di qualifica</a:t>
            </a:r>
            <a:r>
              <a:rPr kumimoji="0" lang="it-it" sz="20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kumimoji="0" lang="it-it" sz="20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</a:br>
            <a:r>
              <a:rPr kumimoji="0" lang="it-it" sz="20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Premier-Platinum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 rtl="0"/>
            <a:r>
              <a:rPr lang="it-it" b="1" i="0" u="none" baseline="0"/>
              <a:t>Programma Rising Leader </a:t>
            </a:r>
            <a:br>
              <a:rPr lang="it-it"/>
            </a:br>
            <a:r>
              <a:rPr lang="it-it" sz="2800" b="0" i="0" u="none" baseline="0"/>
              <a:t>Differenza tra Bonus e Primi 3 mesi pagati alla nuova qualifica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950415"/>
              </p:ext>
            </p:extLst>
          </p:nvPr>
        </p:nvGraphicFramePr>
        <p:xfrm>
          <a:off x="548640" y="2597796"/>
          <a:ext cx="11028048" cy="2099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it-it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20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20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2000" b="1" i="0" u="none" baseline="0">
                          <a:solidFill>
                            <a:schemeClr val="tx1"/>
                          </a:solidFill>
                        </a:rPr>
                        <a:t>Gold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it-it" sz="2000" b="1" i="0" u="none" baseline="0">
                          <a:solidFill>
                            <a:schemeClr val="bg1"/>
                          </a:solidFill>
                        </a:rPr>
                        <a:t>Bonus Rising Leader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it-it" sz="2000" b="0" i="0" u="none" baseline="0">
                          <a:solidFill>
                            <a:schemeClr val="bg1"/>
                          </a:solidFill>
                        </a:rPr>
                        <a:t>1200 </a:t>
                      </a:r>
                      <a:r>
                        <a:rPr lang="it-it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it-it" sz="2000" b="0" i="0" u="none" baseline="0">
                          <a:solidFill>
                            <a:schemeClr val="bg1"/>
                          </a:solidFill>
                        </a:rPr>
                        <a:t>2400 </a:t>
                      </a:r>
                      <a:r>
                        <a:rPr lang="it-it" sz="2000" b="0" i="0" u="none" strike="noStrike" baseline="0">
                          <a:solidFill>
                            <a:schemeClr val="bg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it-it" sz="2000" b="0" i="0" u="none" baseline="0" dirty="0">
                          <a:solidFill>
                            <a:schemeClr val="tx1"/>
                          </a:solidFill>
                        </a:rPr>
                        <a:t>Bonus medio </a:t>
                      </a:r>
                      <a:br>
                        <a:rPr lang="it-it" sz="2000" b="0" i="0" u="none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2000" b="0" i="0" u="none" baseline="0" dirty="0">
                          <a:solidFill>
                            <a:schemeClr val="tx1"/>
                          </a:solidFill>
                        </a:rPr>
                        <a:t>alla qualifica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400 €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2000" b="0" i="0" u="none" baseline="0">
                          <a:solidFill>
                            <a:schemeClr val="tx1"/>
                          </a:solidFill>
                        </a:rPr>
                        <a:t>900 </a:t>
                      </a:r>
                      <a:r>
                        <a:rPr lang="it-it" sz="2000" b="0" i="0" u="none" strike="noStrike" baseline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endParaRPr lang="it-it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2000" b="0" i="0" u="none" baseline="0" dirty="0">
                          <a:solidFill>
                            <a:schemeClr val="tx1"/>
                          </a:solidFill>
                        </a:rPr>
                        <a:t>1900 </a:t>
                      </a:r>
                      <a:r>
                        <a:rPr lang="it-it" sz="2000" b="0" i="0" u="none" strike="noStrike" baseline="0" dirty="0">
                          <a:solidFill>
                            <a:schemeClr val="tx1"/>
                          </a:solidFill>
                          <a:latin typeface="Raleway"/>
                          <a:ea typeface="Raleway"/>
                          <a:cs typeface="Raleway"/>
                        </a:rPr>
                        <a:t>€</a:t>
                      </a:r>
                      <a:endParaRPr lang="it-it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0" y="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9731" y="3579687"/>
            <a:ext cx="8868622" cy="1477328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it-it" sz="4800" b="1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è tornato</a:t>
            </a:r>
            <a:br>
              <a:rPr lang="it-it" sz="4800" b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</a:br>
            <a:r>
              <a:rPr lang="it-it" sz="4800" b="0" i="0" u="none" baseline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2026 - 2027</a:t>
            </a:r>
            <a:endParaRPr lang="it-it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84448" y="2466999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1728622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it-it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Il 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programma</a:t>
            </a:r>
            <a:r>
              <a:rPr kumimoji="0" lang="it-it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avrà una durata di sei mesi da </a:t>
            </a:r>
            <a:r>
              <a:rPr kumimoji="0" lang="it-it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ottobre</a:t>
            </a:r>
            <a:r>
              <a:rPr kumimoji="0" lang="it-it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it-it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2026 </a:t>
            </a:r>
            <a:r>
              <a:rPr lang="it-it" b="1" i="0" u="none" baseline="0">
                <a:latin typeface="Raleway"/>
                <a:ea typeface="Raleway"/>
                <a:cs typeface="Raleway"/>
              </a:rPr>
              <a:t>a </a:t>
            </a:r>
            <a:r>
              <a:rPr kumimoji="0" lang="it-it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marzo 2027</a:t>
            </a:r>
            <a:r>
              <a:rPr kumimoji="0" lang="it-it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600 €</a:t>
            </a:r>
            <a:r>
              <a:rPr lang="it-it" sz="24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Silver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1200 €</a:t>
            </a:r>
            <a:r>
              <a:rPr lang="it-it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Gold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2400 €</a:t>
            </a:r>
            <a:r>
              <a:rPr lang="it-it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it-it" b="0" i="0" u="none" baseline="0">
                <a:latin typeface="Raleway"/>
                <a:ea typeface="Raleway"/>
                <a:cs typeface="Raleway"/>
              </a:rPr>
              <a:t>*GBP: Premier 500 </a:t>
            </a:r>
            <a:r>
              <a:rPr lang="it-it" b="0" i="0" u="none" baseline="0">
                <a:ea typeface="+mn-lt"/>
                <a:cs typeface="+mn-lt"/>
              </a:rPr>
              <a:t>£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, Silver 1.000 </a:t>
            </a:r>
            <a:r>
              <a:rPr lang="it-it" b="0" i="0" u="none" baseline="0">
                <a:ea typeface="+mn-lt"/>
                <a:cs typeface="+mn-lt"/>
              </a:rPr>
              <a:t>£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, Gold 2.000 </a:t>
            </a:r>
            <a:r>
              <a:rPr lang="it-it" b="0" i="0" u="none" baseline="0">
                <a:ea typeface="+mn-lt"/>
                <a:cs typeface="+mn-lt"/>
              </a:rPr>
              <a:t>£</a:t>
            </a:r>
          </a:p>
          <a:p>
            <a:pPr algn="ctr" rtl="0">
              <a:defRPr/>
            </a:pPr>
            <a:r>
              <a:rPr lang="it-it" b="0" i="0" u="none" baseline="0"/>
              <a:t>PLN: Prem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ier 2550 zł, Silver 5100 zł, Gold 10200 zł</a:t>
            </a:r>
          </a:p>
          <a:p>
            <a:pPr algn="ctr" rtl="0">
              <a:defRPr/>
            </a:pPr>
            <a:r>
              <a:rPr lang="it-it" b="0" i="0" u="none" baseline="0">
                <a:latin typeface="Raleway"/>
                <a:ea typeface="Raleway"/>
                <a:cs typeface="Raleway"/>
              </a:rPr>
              <a:t>ILS: Premier 2100 ₪, Silver 4200 ₪, Gold 8400 ₪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90096"/>
            <a:ext cx="9119408" cy="160133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it-it" sz="3200" b="1" i="0" u="none" baseline="0">
                <a:solidFill>
                  <a:schemeClr val="tx1"/>
                </a:solidFill>
              </a:rPr>
              <a:t>Programma Rising Leader 2026-2027</a:t>
            </a:r>
          </a:p>
          <a:p>
            <a:pPr algn="ctr" rtl="0"/>
            <a:r>
              <a:rPr lang="it-it" b="0" i="0" u="none" baseline="0">
                <a:solidFill>
                  <a:schemeClr val="tx1"/>
                </a:solidFill>
              </a:rPr>
              <a:t>Una nuova edizione del programma a durata limitata in cui i membri europei che soddisfano i criteri riceveranno un </a:t>
            </a:r>
            <a:r>
              <a:rPr lang="it-it" b="1" i="0" u="none" baseline="0">
                <a:solidFill>
                  <a:schemeClr val="tx1"/>
                </a:solidFill>
              </a:rPr>
              <a:t>bonus fisso garantito Rising Leader</a:t>
            </a:r>
            <a:r>
              <a:rPr lang="it-it" b="0" i="0" u="none" baseline="0">
                <a:solidFill>
                  <a:schemeClr val="tx1"/>
                </a:solidFill>
              </a:rPr>
              <a:t>.</a:t>
            </a:r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it-it" sz="4400" b="1" i="0" u="none" baseline="0"/>
              <a:t>Come funziona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774351" cy="995422"/>
            <a:chOff x="332305" y="1363023"/>
            <a:chExt cx="11774351" cy="99542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774351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Determina la tua qualifica di base.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Controlla la tua casella di posta. La qualifica base è la qualifica più alta che hai ottenuto o superato almeno </a:t>
              </a:r>
              <a:r>
                <a:rPr kumimoji="0" lang="it-it" sz="2000" b="0" i="1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tre volte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durante gli ultimi 12 mesi.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6510" y="1465948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057245"/>
            <a:ext cx="11115983" cy="995422"/>
            <a:chOff x="334963" y="2682434"/>
            <a:chExt cx="11115983" cy="9954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682434"/>
              <a:ext cx="11115983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Qualificati.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Raggiungi una qualifica al di sopra della qualifica base due volte in un periodo</a:t>
              </a:r>
              <a:r>
                <a:rPr kumimoji="0" lang="it-it" sz="2000" dirty="0">
                  <a:latin typeface="Raleway"/>
                  <a:ea typeface="+mn-ea"/>
                  <a:cs typeface="+mn-cs"/>
                </a:rPr>
                <a:t> 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di tre mesi durante la promozione </a:t>
              </a:r>
              <a:r>
                <a:rPr kumimoji="0" lang="it-it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e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soddisfa </a:t>
              </a:r>
              <a:r>
                <a:rPr lang="it-it" sz="2000" b="0" i="0" u="none" baseline="0" dirty="0">
                  <a:latin typeface="Raleway"/>
                  <a:ea typeface="Raleway"/>
                  <a:cs typeface="Raleway"/>
                </a:rPr>
                <a:t>il requisito per due </a:t>
              </a:r>
              <a:r>
                <a:rPr kumimoji="0" lang="it-it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iscrizioni.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10" y="2785359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532391"/>
            <a:ext cx="10152965" cy="995422"/>
            <a:chOff x="343585" y="4001845"/>
            <a:chExt cx="10152965" cy="9954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001845"/>
              <a:ext cx="10152965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Guadagna. </a:t>
              </a:r>
              <a:r>
                <a:rPr kumimoji="0" lang="it-it" sz="2000" b="0" i="0" u="none" strike="noStrike" kern="1200" cap="none" spc="0" normalizeH="0" baseline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Ogni mese che mantieni questa qualifica (o superiore) in seguito alla qualifica, riceverai il bonus primario fisso minimo.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46510" y="410477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200" b="1" i="0" u="none" strike="noStrike" kern="1200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251134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Ago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Set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Ott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Nov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Dic 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Gen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Feb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Mar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Apr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Mag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Giu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bg1"/>
                          </a:solidFill>
                        </a:rPr>
                        <a:t>Lug 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it-it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it-it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Silver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it-it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it-it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it-it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it-it" b="1" i="0" u="none" baseline="0">
                <a:latin typeface="Raleway"/>
                <a:ea typeface="Raleway"/>
                <a:cs typeface="Raleway"/>
              </a:rPr>
              <a:t>Esempio di qualifica base</a:t>
            </a:r>
            <a:endParaRPr lang="it-it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La qualifica base è considerata la </a:t>
            </a:r>
            <a:r>
              <a:rPr kumimoji="0" lang="it-it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it-it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Ti diremo con precisione quale qualifica</a:t>
            </a:r>
            <a:br>
              <a:rPr lang="it-it" sz="2000">
                <a:latin typeface="Raleway"/>
              </a:rPr>
            </a:br>
            <a:r>
              <a:rPr lang="it-it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it-it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deve raggiungere ognuno dei tuoi membri Elite+ per qualificarsi.</a:t>
            </a:r>
            <a:endParaRPr lang="it-it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227259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Mese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Ott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Nov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Dic 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Gen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Feb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Mar 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Qualifica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Elite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Iscrizioni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it-it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it-it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it-it" sz="1600" b="1" i="0" u="none" baseline="0">
                          <a:solidFill>
                            <a:schemeClr val="bg1"/>
                          </a:solidFill>
                        </a:rPr>
                        <a:t>Provvigione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Piano di remunerazione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Piano di remunerazione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1200 € + </a:t>
                      </a:r>
                      <a:br>
                        <a:rPr lang="it-it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Inizio veloce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Piano</a:t>
                      </a:r>
                      <a:br>
                        <a:rPr lang="it-it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di remunerazione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1200 € + </a:t>
                      </a:r>
                      <a:br>
                        <a:rPr lang="it-it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Inizio veloce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1200 € + </a:t>
                      </a:r>
                      <a:br>
                        <a:rPr lang="it-it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it-it" sz="1400" b="0" i="0" u="none" baseline="0" dirty="0">
                          <a:solidFill>
                            <a:schemeClr val="tx1"/>
                          </a:solidFill>
                        </a:rPr>
                        <a:t>Inizio veloce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it-it" b="1" i="0" u="none" baseline="0">
                <a:latin typeface="Raleway"/>
                <a:ea typeface="Raleway"/>
                <a:cs typeface="Raleway"/>
              </a:rPr>
              <a:t>Esempi di qualifiche e guadagni</a:t>
            </a:r>
            <a:br>
              <a:rPr lang="it-it" b="1">
                <a:latin typeface="Raleway"/>
              </a:rPr>
            </a:br>
            <a:r>
              <a:rPr lang="it-it" b="1" i="0" u="none" baseline="0">
                <a:latin typeface="Raleway"/>
                <a:ea typeface="Raleway"/>
                <a:cs typeface="Raleway"/>
              </a:rPr>
              <a:t>Qualifica base: Premier</a:t>
            </a:r>
            <a:endParaRPr lang="it-it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8721235" cy="4885200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I membri riceveranno </a:t>
            </a:r>
            <a:r>
              <a:rPr lang="it-it" sz="1300" b="1" i="0" u="none" baseline="0"/>
              <a:t>l'importo maggiore tra il bonus principale previsto dal Piano di remunerazione o dal bonus Rising Leader.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Il bonus Rising Leader sostituisce i bonus Uni-level, l’Empowerment bonus, il bonus Power of three e i Pool. </a:t>
            </a:r>
            <a:r>
              <a:rPr lang="it-it" sz="1300" b="1" i="0" u="none" baseline="0"/>
              <a:t>Non include il bonus Inizio veloce, il bonus Diamond Club o qualsiasi altro incentivo.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Non esiste un bonus Rising Leader durante il mese dell'avanzamento Il primo pagamento avviene al raggiungimento di qualifica per la seconda volta nel periodo di 3 mesi.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Se qualcuno avanza su più qualifiche, sarà pagato il bonus corrispondente alla qualifica </a:t>
            </a:r>
            <a:r>
              <a:rPr lang="it-it" sz="1300" b="1" i="0" u="none" baseline="0"/>
              <a:t>più alta</a:t>
            </a:r>
            <a:r>
              <a:rPr lang="it-it" sz="1300" b="0" i="0" u="none" baseline="0"/>
              <a:t> raggiunta.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Le qualifiche devono essere raggiunte </a:t>
            </a:r>
            <a:r>
              <a:rPr lang="it-it" sz="1300" b="1" i="0" u="none" baseline="0"/>
              <a:t>in modo organico</a:t>
            </a:r>
            <a:r>
              <a:rPr lang="it-it" sz="1300" b="0" i="0" u="none" baseline="0"/>
              <a:t> entro la fine di ogni mese.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Le due iscrizioni con 100+ PV devono avvenire nel mese di qualifica e in quei mesi per i quali desideri ricevere il bonus.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>
                <a:ea typeface="+mn-lt"/>
                <a:cs typeface="+mn-lt"/>
              </a:rPr>
              <a:t>L'avanzamento di qualifica previsto per agosto o settembre 2026 non influirà sulla tua posizione nel programma né sulla tua partecipazione, poiché la qualifica base per il periodo di monitoraggio ottobre 2026 - marzo 2027 rimarrà invariata.</a:t>
            </a:r>
            <a:endParaRPr lang="it-it" sz="13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In quei mesi quando non viene raggiunta la qualifica richiesta, doTERRA pagherà la commissione in base al Piano di remunerazione standard.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Le persone iscritte possono vivere in </a:t>
            </a:r>
            <a:r>
              <a:rPr lang="it-it" sz="1300" b="1" i="0" u="none" baseline="0"/>
              <a:t>qualsiasi parte</a:t>
            </a:r>
            <a:r>
              <a:rPr lang="it-it" sz="1300" b="0" i="0" u="none" baseline="0"/>
              <a:t> del mondo.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È possibile raggiungere i migliori risultati combinando questa promozione con Diamond Club e Premier Club.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Gli ordini resi saranno controllati in relazione alla qualifica e al pagamento.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300" b="0" i="0" u="none" baseline="0"/>
              <a:t>I trasferimenti tra conti saranno sottoposti a verifica.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it-it" b="1" i="0" u="none" baseline="0"/>
              <a:t>Dettagli importanti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Integra 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il reddito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di un leader in ascesa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Semplifica 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la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it-it">
                <a:latin typeface="Raleway"/>
              </a:rPr>
            </a:br>
            <a:r>
              <a:rPr lang="it-it" b="0" i="0" u="none" baseline="0">
                <a:latin typeface="Raleway"/>
                <a:ea typeface="Raleway"/>
                <a:cs typeface="Raleway"/>
              </a:rPr>
              <a:t>presentazione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ai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it-it">
                <a:latin typeface="Raleway"/>
              </a:rPr>
            </a:b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builder potenziali</a:t>
            </a:r>
            <a:endParaRPr lang="it-it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it-it" b="0" i="0" u="none" baseline="0">
                <a:latin typeface="Raleway"/>
                <a:ea typeface="Raleway"/>
                <a:cs typeface="Raleway"/>
              </a:rPr>
              <a:t>Incentiva </a:t>
            </a:r>
            <a:br>
              <a:rPr lang="it-it"/>
            </a:br>
            <a:r>
              <a:rPr lang="it-it" b="0" i="0" u="none" baseline="0">
                <a:latin typeface="Raleway"/>
                <a:ea typeface="Raleway"/>
                <a:cs typeface="Raleway"/>
              </a:rPr>
              <a:t>il mantenimento della qualifica</a:t>
            </a:r>
            <a:endParaRPr lang="it-it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it-it" b="0" i="0" u="none" baseline="0">
                <a:latin typeface="Raleway"/>
                <a:ea typeface="Raleway"/>
                <a:cs typeface="Raleway"/>
              </a:rPr>
              <a:t>Identifica una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nuova generazione </a:t>
            </a:r>
            <a:r>
              <a:rPr lang="it-it" b="0" i="0" u="none" baseline="0">
                <a:latin typeface="Raleway"/>
                <a:ea typeface="Raleway"/>
                <a:cs typeface="Raleway"/>
              </a:rPr>
              <a:t>di</a:t>
            </a:r>
            <a:r>
              <a:rPr kumimoji="0" lang="it-it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leader</a:t>
            </a:r>
            <a:endParaRPr kumimoji="0" lang="it-it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it-it" b="1" i="0" u="none" baseline="0"/>
              <a:t>Benefici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it-it" sz="4000" b="1" i="0" u="none" baseline="0">
                <a:solidFill>
                  <a:schemeClr val="bg1"/>
                </a:solidFill>
              </a:rPr>
              <a:t>Grazie e buona fortuna!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F19B02-F609-4E5D-8BA6-88CD3792A281}">
  <ds:schemaRefs>
    <ds:schemaRef ds:uri="1b726875-34c8-44fa-a6cc-18b051bb2efb"/>
    <ds:schemaRef ds:uri="http://purl.org/dc/dcmitype/"/>
    <ds:schemaRef ds:uri="http://www.w3.org/XML/1998/namespace"/>
    <ds:schemaRef ds:uri="807b6c5e-e212-4e3e-9131-860fba470b2b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B7235CC-F207-4904-ABD4-F22A676419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697</Words>
  <Application>Microsoft Office PowerPoint</Application>
  <PresentationFormat>Widescreen</PresentationFormat>
  <Paragraphs>128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Calibri</vt:lpstr>
      <vt:lpstr>Raleway</vt:lpstr>
      <vt:lpstr>Arial</vt:lpstr>
      <vt:lpstr>Segoe UI</vt:lpstr>
      <vt:lpstr>White</vt:lpstr>
      <vt:lpstr>PowerPoint Presentation</vt:lpstr>
      <vt:lpstr>Programma Rising Leader</vt:lpstr>
      <vt:lpstr>PowerPoint Presentation</vt:lpstr>
      <vt:lpstr>Programma Rising Leader  Risultati 2022 – 2023</vt:lpstr>
      <vt:lpstr>Programma Rising Leader  Differenza tra Bonus e Primi 3 mesi pagati alla nuova qualifica</vt:lpstr>
      <vt:lpstr>è tornato 2026 - 2027</vt:lpstr>
      <vt:lpstr>PowerPoint Presentation</vt:lpstr>
      <vt:lpstr>Come funziona</vt:lpstr>
      <vt:lpstr>Esempio di qualifica base</vt:lpstr>
      <vt:lpstr>Esempi di qualifiche e guadagni Qualifica base: Premier</vt:lpstr>
      <vt:lpstr>Dettagli importanti</vt:lpstr>
      <vt:lpstr>Benefici</vt:lpstr>
      <vt:lpstr>Grazie e buona fortuna!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2026-09-10T11:52:51Z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11031200.0000000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