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omments/modernComment_109_83860363.xml" ContentType="application/vnd.ms-powerpoint.comments+xml"/>
  <Override PartName="/ppt/comments/modernComment_10A_6B1D267C.xml" ContentType="application/vnd.ms-powerpoint.comments+xml"/>
  <Override PartName="/ppt/comments/modernComment_10B_54BAEDCC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5" r:id="rId3"/>
    <p:sldId id="266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6AB5C4C-9348-8CFB-9392-0723E562377C}" name="Paige Porter" initials="PP" userId="S::pporter@doterra.com::9ef7e15d-c67b-4f68-888d-d4f324020f9a" providerId="AD"/>
  <p188:author id="{79B11A84-34E9-5FA6-90B0-652C4F9C67E9}" name="Raquel Edwards" initials="RE" userId="S::redwards@doterra.com::d4c2c5cd-f64c-43c9-8bad-a4563f565840" providerId="AD"/>
  <p188:author id="{861B58B3-80E4-DD49-CBDC-C22EEA8DDED7}" name="Nikki Hayhurst" initials="NH" userId="S::nhayhurst@doterra.com::33c40032-60f7-4c5d-af18-a1a0acf3e2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BB67C-EF3B-3453-4224-F8B5DC913C60}" v="2" dt="2022-02-17T16:04:47.702"/>
    <p1510:client id="{618AA892-58E7-F672-6783-F5C93F6D060C}" v="4" dt="2022-02-17T15:07:22.359"/>
    <p1510:client id="{F63785FD-9C04-93F3-7180-FD107C5CFE39}" v="9" dt="2022-02-18T11:04:39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ige Porter" userId="S::pporter@doterra.com::9ef7e15d-c67b-4f68-888d-d4f324020f9a" providerId="AD" clId="Web-{F63785FD-9C04-93F3-7180-FD107C5CFE39}"/>
    <pc:docChg chg="mod modSld">
      <pc:chgData name="Paige Porter" userId="S::pporter@doterra.com::9ef7e15d-c67b-4f68-888d-d4f324020f9a" providerId="AD" clId="Web-{F63785FD-9C04-93F3-7180-FD107C5CFE39}" dt="2022-02-18T11:04:39.754" v="17"/>
      <pc:docMkLst>
        <pc:docMk/>
      </pc:docMkLst>
      <pc:sldChg chg="modSp modCm">
        <pc:chgData name="Paige Porter" userId="S::pporter@doterra.com::9ef7e15d-c67b-4f68-888d-d4f324020f9a" providerId="AD" clId="Web-{F63785FD-9C04-93F3-7180-FD107C5CFE39}" dt="2022-02-18T11:03:49.310" v="11" actId="20577"/>
        <pc:sldMkLst>
          <pc:docMk/>
          <pc:sldMk cId="2206597987" sldId="265"/>
        </pc:sldMkLst>
        <pc:spChg chg="mod">
          <ac:chgData name="Paige Porter" userId="S::pporter@doterra.com::9ef7e15d-c67b-4f68-888d-d4f324020f9a" providerId="AD" clId="Web-{F63785FD-9C04-93F3-7180-FD107C5CFE39}" dt="2022-02-18T11:03:49.310" v="11" actId="20577"/>
          <ac:spMkLst>
            <pc:docMk/>
            <pc:sldMk cId="2206597987" sldId="265"/>
            <ac:spMk id="4" creationId="{CFE56053-5919-4F58-8A42-0A446847A8B4}"/>
          </ac:spMkLst>
        </pc:spChg>
      </pc:sldChg>
      <pc:sldChg chg="modSp modCm">
        <pc:chgData name="Paige Porter" userId="S::pporter@doterra.com::9ef7e15d-c67b-4f68-888d-d4f324020f9a" providerId="AD" clId="Web-{F63785FD-9C04-93F3-7180-FD107C5CFE39}" dt="2022-02-18T11:04:14.066" v="15" actId="20577"/>
        <pc:sldMkLst>
          <pc:docMk/>
          <pc:sldMk cId="1797072508" sldId="266"/>
        </pc:sldMkLst>
        <pc:spChg chg="mod">
          <ac:chgData name="Paige Porter" userId="S::pporter@doterra.com::9ef7e15d-c67b-4f68-888d-d4f324020f9a" providerId="AD" clId="Web-{F63785FD-9C04-93F3-7180-FD107C5CFE39}" dt="2022-02-18T11:04:14.066" v="15" actId="20577"/>
          <ac:spMkLst>
            <pc:docMk/>
            <pc:sldMk cId="1797072508" sldId="266"/>
            <ac:spMk id="4" creationId="{CFE56053-5919-4F58-8A42-0A446847A8B4}"/>
          </ac:spMkLst>
        </pc:spChg>
      </pc:sldChg>
      <pc:sldChg chg="modCm">
        <pc:chgData name="Paige Porter" userId="S::pporter@doterra.com::9ef7e15d-c67b-4f68-888d-d4f324020f9a" providerId="AD" clId="Web-{F63785FD-9C04-93F3-7180-FD107C5CFE39}" dt="2022-02-18T11:04:39.754" v="17"/>
        <pc:sldMkLst>
          <pc:docMk/>
          <pc:sldMk cId="1421536716" sldId="267"/>
        </pc:sldMkLst>
      </pc:sldChg>
    </pc:docChg>
  </pc:docChgLst>
  <pc:docChgLst>
    <pc:chgData name="Nikki Hayhurst" userId="S::nhayhurst@doterra.com::33c40032-60f7-4c5d-af18-a1a0acf3e27f" providerId="AD" clId="Web-{618AA892-58E7-F672-6783-F5C93F6D060C}"/>
    <pc:docChg chg="mod">
      <pc:chgData name="Nikki Hayhurst" userId="S::nhayhurst@doterra.com::33c40032-60f7-4c5d-af18-a1a0acf3e27f" providerId="AD" clId="Web-{618AA892-58E7-F672-6783-F5C93F6D060C}" dt="2022-02-17T15:07:22.359" v="3"/>
      <pc:docMkLst>
        <pc:docMk/>
      </pc:docMkLst>
      <pc:sldChg chg="addCm">
        <pc:chgData name="Nikki Hayhurst" userId="S::nhayhurst@doterra.com::33c40032-60f7-4c5d-af18-a1a0acf3e27f" providerId="AD" clId="Web-{618AA892-58E7-F672-6783-F5C93F6D060C}" dt="2022-02-17T15:06:04.905" v="1"/>
        <pc:sldMkLst>
          <pc:docMk/>
          <pc:sldMk cId="1797072508" sldId="266"/>
        </pc:sldMkLst>
      </pc:sldChg>
      <pc:sldChg chg="addCm">
        <pc:chgData name="Nikki Hayhurst" userId="S::nhayhurst@doterra.com::33c40032-60f7-4c5d-af18-a1a0acf3e27f" providerId="AD" clId="Web-{618AA892-58E7-F672-6783-F5C93F6D060C}" dt="2022-02-17T15:07:22.359" v="3"/>
        <pc:sldMkLst>
          <pc:docMk/>
          <pc:sldMk cId="1421536716" sldId="267"/>
        </pc:sldMkLst>
      </pc:sldChg>
    </pc:docChg>
  </pc:docChgLst>
  <pc:docChgLst>
    <pc:chgData name="Raquel Edwards" userId="S::redwards@doterra.com::d4c2c5cd-f64c-43c9-8bad-a4563f565840" providerId="AD" clId="Web-{3D3BB67C-EF3B-3453-4224-F8B5DC913C60}"/>
    <pc:docChg chg="mod modSld">
      <pc:chgData name="Raquel Edwards" userId="S::redwards@doterra.com::d4c2c5cd-f64c-43c9-8bad-a4563f565840" providerId="AD" clId="Web-{3D3BB67C-EF3B-3453-4224-F8B5DC913C60}" dt="2022-02-17T16:05:36.596" v="2" actId="20577"/>
      <pc:docMkLst>
        <pc:docMk/>
      </pc:docMkLst>
      <pc:sldChg chg="addCm">
        <pc:chgData name="Raquel Edwards" userId="S::redwards@doterra.com::d4c2c5cd-f64c-43c9-8bad-a4563f565840" providerId="AD" clId="Web-{3D3BB67C-EF3B-3453-4224-F8B5DC913C60}" dt="2022-02-17T16:04:47.702" v="1"/>
        <pc:sldMkLst>
          <pc:docMk/>
          <pc:sldMk cId="2206597987" sldId="265"/>
        </pc:sldMkLst>
      </pc:sldChg>
      <pc:sldChg chg="modSp modCm">
        <pc:chgData name="Raquel Edwards" userId="S::redwards@doterra.com::d4c2c5cd-f64c-43c9-8bad-a4563f565840" providerId="AD" clId="Web-{3D3BB67C-EF3B-3453-4224-F8B5DC913C60}" dt="2022-02-17T16:05:36.596" v="2" actId="20577"/>
        <pc:sldMkLst>
          <pc:docMk/>
          <pc:sldMk cId="1421536716" sldId="267"/>
        </pc:sldMkLst>
        <pc:spChg chg="mod">
          <ac:chgData name="Raquel Edwards" userId="S::redwards@doterra.com::d4c2c5cd-f64c-43c9-8bad-a4563f565840" providerId="AD" clId="Web-{3D3BB67C-EF3B-3453-4224-F8B5DC913C60}" dt="2022-02-17T16:05:36.596" v="2" actId="20577"/>
          <ac:spMkLst>
            <pc:docMk/>
            <pc:sldMk cId="1421536716" sldId="267"/>
            <ac:spMk id="4" creationId="{CFE56053-5919-4F58-8A42-0A446847A8B4}"/>
          </ac:spMkLst>
        </pc:spChg>
      </pc:sldChg>
    </pc:docChg>
  </pc:docChgLst>
</pc:chgInfo>
</file>

<file path=ppt/comments/modernComment_10A_6B1D267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1953F90-797F-4AE4-897C-51FCE84719C7}" authorId="{861B58B3-80E4-DD49-CBDC-C22EEA8DDED7}" created="2022-02-17T15:06:04.90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97072508" sldId="266"/>
      <ac:spMk id="4" creationId="{CFE56053-5919-4F58-8A42-0A446847A8B4}"/>
      <ac:txMk cp="113">
        <ac:context len="240" hash="384747947"/>
      </ac:txMk>
    </ac:txMkLst>
    <p188:pos x="3993265" y="1360025"/>
    <p188:replyLst>
      <p188:reply id="{AD1EF375-863A-4EC4-9AC9-1E0E4BE7C72F}" authorId="{A6AB5C4C-9348-8CFB-9392-0723E562377C}" created="2022-02-18T11:04:09.128">
        <p188:txBody>
          <a:bodyPr/>
          <a:lstStyle/>
          <a:p>
            <a:r>
              <a:rPr lang="en-US"/>
              <a:t>Thanks for catching that. </a:t>
            </a:r>
          </a:p>
        </p188:txBody>
      </p188:reply>
    </p188:replyLst>
    <p188:txBody>
      <a:bodyPr/>
      <a:lstStyle/>
      <a:p>
        <a:r>
          <a:rPr lang="en-US"/>
          <a:t>it says Purchase with points? on the image</a:t>
        </a:r>
      </a:p>
    </p188:txBody>
  </p188:cm>
</p188:cmLst>
</file>

<file path=ppt/comments/modernComment_10B_54BAEDC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3FB696F-B38E-4E1D-A768-4757BF0DDD5D}" authorId="{861B58B3-80E4-DD49-CBDC-C22EEA8DDED7}" created="2022-02-17T15:06:35.73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421536716" sldId="267"/>
      <ac:spMk id="4" creationId="{CFE56053-5919-4F58-8A42-0A446847A8B4}"/>
      <ac:txMk cp="0" len="20">
        <ac:context len="194" hash="1874432091"/>
      </ac:txMk>
    </ac:txMkLst>
    <p188:pos x="3443468" y="202556"/>
    <p188:replyLst>
      <p188:reply id="{B56C112C-9F62-4059-8848-6A6418FD3196}" authorId="{A6AB5C4C-9348-8CFB-9392-0723E562377C}" created="2022-02-18T11:04:39.754">
        <p188:txBody>
          <a:bodyPr/>
          <a:lstStyle/>
          <a:p>
            <a:r>
              <a:rPr lang="en-US"/>
              <a:t>Thanks Nikki</a:t>
            </a:r>
          </a:p>
        </p188:txBody>
      </p188:reply>
    </p188:replyLst>
    <p188:txBody>
      <a:bodyPr/>
      <a:lstStyle/>
      <a:p>
        <a:r>
          <a:rPr lang="en-US"/>
          <a:t>Select</a:t>
        </a:r>
      </a:p>
    </p188:txBody>
  </p188:cm>
  <p188:cm id="{30C0D248-FDDB-42D5-9879-7BEB8AC0C279}" authorId="{861B58B3-80E4-DD49-CBDC-C22EEA8DDED7}" created="2022-02-17T15:07:22.35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421536716" sldId="267"/>
      <ac:spMk id="4" creationId="{CFE56053-5919-4F58-8A42-0A446847A8B4}"/>
      <ac:txMk cp="155" len="6">
        <ac:context len="194" hash="1874432091"/>
      </ac:txMk>
    </ac:txMkLst>
    <p188:pos x="3453113" y="2777924"/>
    <p188:replyLst>
      <p188:reply id="{315A74A7-83F0-4004-BD1A-E160837442B1}" authorId="{A6AB5C4C-9348-8CFB-9392-0723E562377C}" created="2022-02-18T11:04:33.410">
        <p188:txBody>
          <a:bodyPr/>
          <a:lstStyle/>
          <a:p>
            <a:r>
              <a:rPr lang="en-US"/>
              <a:t>Thanks Nikki</a:t>
            </a:r>
          </a:p>
        </p188:txBody>
      </p188:reply>
    </p188:replyLst>
    <p188:txBody>
      <a:bodyPr/>
      <a:lstStyle/>
      <a:p>
        <a:r>
          <a:rPr lang="en-US"/>
          <a:t>2€ / £2 </a:t>
        </a:r>
      </a:p>
    </p188:txBody>
  </p188:cm>
</p188:cmLst>
</file>

<file path=ppt/comments/modernComment_109_8386036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197B492-5DCD-406B-882C-2F52D13ED6D9}" authorId="{79B11A84-34E9-5FA6-90B0-652C4F9C67E9}" created="2022-02-17T16:04:47.70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06597987" sldId="265"/>
      <ac:spMk id="4" creationId="{CFE56053-5919-4F58-8A42-0A446847A8B4}"/>
      <ac:txMk cp="0" len="3">
        <ac:context len="57" hash="1001762055"/>
      </ac:txMk>
    </ac:txMkLst>
    <p188:pos x="2739571" y="190499"/>
    <p188:replyLst>
      <p188:reply id="{A2FDB57F-18A9-4FEB-8AA1-839C2DFA1900}" authorId="{A6AB5C4C-9348-8CFB-9392-0723E562377C}" created="2022-02-18T11:03:48.185">
        <p188:txBody>
          <a:bodyPr/>
          <a:lstStyle/>
          <a:p>
            <a:r>
              <a:rPr lang="en-US"/>
              <a:t>updated</a:t>
            </a:r>
          </a:p>
        </p188:txBody>
      </p188:reply>
    </p188:replyLst>
    <p188:txBody>
      <a:bodyPr/>
      <a:lstStyle/>
      <a:p>
        <a:r>
          <a:rPr lang="en-US"/>
          <a:t>To use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15DB4D0-23F0-4F08-AAF1-4AF44707AC5D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7356DF-072C-CF45-AD57-87EFA208F91C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3DA3EA-E86B-4A30-AC44-9F0E7B92A1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45B460-7009-41A0-8055-B535227120AF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11AF59B-7330-4D56-896F-B0346961F553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C89C2BB-4C2B-48A8-8244-C78409E049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21" name="Picture 20" descr="A picture containing logo&#10;&#10;Description automatically generated">
            <a:extLst>
              <a:ext uri="{FF2B5EF4-FFF2-40B4-BE49-F238E27FC236}">
                <a16:creationId xmlns:a16="http://schemas.microsoft.com/office/drawing/2014/main" id="{CC1D5640-D35D-46BF-BB4E-8B1463DC50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A12310B-AFDD-4877-AC8D-76BCF78D6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52" b="21959"/>
          <a:stretch/>
        </p:blipFill>
        <p:spPr>
          <a:xfrm>
            <a:off x="9907749" y="1886857"/>
            <a:ext cx="2284252" cy="4278624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1D38218-929F-4A99-AE88-4C222DFA81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524368"/>
            <a:ext cx="8138431" cy="4442667"/>
          </a:xfrm>
        </p:spPr>
        <p:txBody>
          <a:bodyPr/>
          <a:lstStyle>
            <a:lvl1pPr marL="0" indent="0">
              <a:buNone/>
              <a:defRPr>
                <a:solidFill>
                  <a:srgbClr val="24313C"/>
                </a:solidFill>
              </a:defRPr>
            </a:lvl1pPr>
            <a:lvl2pPr marL="457200" indent="0">
              <a:buNone/>
              <a:defRPr>
                <a:solidFill>
                  <a:srgbClr val="24313C"/>
                </a:solidFill>
              </a:defRPr>
            </a:lvl2pPr>
            <a:lvl3pPr marL="914400" indent="0">
              <a:buNone/>
              <a:defRPr>
                <a:solidFill>
                  <a:srgbClr val="24313C"/>
                </a:solidFill>
              </a:defRPr>
            </a:lvl3pPr>
            <a:lvl4pPr marL="1371600" indent="0">
              <a:buNone/>
              <a:defRPr>
                <a:solidFill>
                  <a:srgbClr val="24313C"/>
                </a:solidFill>
              </a:defRPr>
            </a:lvl4pPr>
            <a:lvl5pPr marL="1828800" indent="0">
              <a:buNone/>
              <a:defRPr>
                <a:solidFill>
                  <a:srgbClr val="24313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8556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15DB4D0-23F0-4F08-AAF1-4AF44707AC5D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7356DF-072C-CF45-AD57-87EFA208F91C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3DA3EA-E86B-4A30-AC44-9F0E7B92A1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45B460-7009-41A0-8055-B535227120AF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11AF59B-7330-4D56-896F-B0346961F553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C89C2BB-4C2B-48A8-8244-C78409E049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21" name="Picture 20" descr="A picture containing logo&#10;&#10;Description automatically generated">
            <a:extLst>
              <a:ext uri="{FF2B5EF4-FFF2-40B4-BE49-F238E27FC236}">
                <a16:creationId xmlns:a16="http://schemas.microsoft.com/office/drawing/2014/main" id="{CC1D5640-D35D-46BF-BB4E-8B1463DC50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B30844-E761-44D4-9BDD-ADAAF374706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524368"/>
            <a:ext cx="11606212" cy="4442667"/>
          </a:xfrm>
        </p:spPr>
        <p:txBody>
          <a:bodyPr/>
          <a:lstStyle>
            <a:lvl1pPr marL="0" indent="0">
              <a:buNone/>
              <a:defRPr>
                <a:solidFill>
                  <a:srgbClr val="24313C"/>
                </a:solidFill>
              </a:defRPr>
            </a:lvl1pPr>
            <a:lvl2pPr marL="457200" indent="0">
              <a:buNone/>
              <a:defRPr>
                <a:solidFill>
                  <a:srgbClr val="24313C"/>
                </a:solidFill>
              </a:defRPr>
            </a:lvl2pPr>
            <a:lvl3pPr marL="914400" indent="0">
              <a:buNone/>
              <a:defRPr>
                <a:solidFill>
                  <a:srgbClr val="24313C"/>
                </a:solidFill>
              </a:defRPr>
            </a:lvl3pPr>
            <a:lvl4pPr marL="1371600" indent="0">
              <a:buNone/>
              <a:defRPr>
                <a:solidFill>
                  <a:srgbClr val="24313C"/>
                </a:solidFill>
              </a:defRPr>
            </a:lvl4pPr>
            <a:lvl5pPr marL="1828800" indent="0">
              <a:buNone/>
              <a:defRPr>
                <a:solidFill>
                  <a:srgbClr val="24313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065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FF49EF-EAAD-4504-84D3-3B5BF5FB4FA3}"/>
              </a:ext>
            </a:extLst>
          </p:cNvPr>
          <p:cNvSpPr/>
          <p:nvPr userDrawn="1"/>
        </p:nvSpPr>
        <p:spPr>
          <a:xfrm>
            <a:off x="0" y="1155700"/>
            <a:ext cx="12192000" cy="50193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45D003-C717-471C-A8F8-73991C21DDD3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8E72C5C5-1DF9-48A5-9DCA-531DCC9EB8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52" b="21959"/>
          <a:stretch/>
        </p:blipFill>
        <p:spPr>
          <a:xfrm>
            <a:off x="9907749" y="1886857"/>
            <a:ext cx="2284252" cy="42786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97356DF-072C-CF45-AD57-87EFA208F91C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13F9761-0219-4A8F-8D16-1F61BEDCBF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89415F-9261-4546-A3AC-D7A946419889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075FC5-2FD9-4CFA-B84B-C1242BBCCFC2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CD46821-14DA-4347-9844-32593956CF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18" name="Picture 17" descr="A picture containing logo&#10;&#10;Description automatically generated">
            <a:extLst>
              <a:ext uri="{FF2B5EF4-FFF2-40B4-BE49-F238E27FC236}">
                <a16:creationId xmlns:a16="http://schemas.microsoft.com/office/drawing/2014/main" id="{F704817D-CA30-410A-B7C4-6792CF0756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5E60AD5-968D-403F-916F-C64326D0BA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524368"/>
            <a:ext cx="9096374" cy="44426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043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FF49EF-EAAD-4504-84D3-3B5BF5FB4FA3}"/>
              </a:ext>
            </a:extLst>
          </p:cNvPr>
          <p:cNvSpPr/>
          <p:nvPr userDrawn="1"/>
        </p:nvSpPr>
        <p:spPr>
          <a:xfrm>
            <a:off x="0" y="1155700"/>
            <a:ext cx="12192000" cy="50193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45D003-C717-471C-A8F8-73991C21DDD3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7356DF-072C-CF45-AD57-87EFA208F91C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13F9761-0219-4A8F-8D16-1F61BEDCBF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89415F-9261-4546-A3AC-D7A946419889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075FC5-2FD9-4CFA-B84B-C1242BBCCFC2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CD46821-14DA-4347-9844-32593956CF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18" name="Picture 17" descr="A picture containing logo&#10;&#10;Description automatically generated">
            <a:extLst>
              <a:ext uri="{FF2B5EF4-FFF2-40B4-BE49-F238E27FC236}">
                <a16:creationId xmlns:a16="http://schemas.microsoft.com/office/drawing/2014/main" id="{F704817D-CA30-410A-B7C4-6792CF0756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2C31DCE-421E-477A-B4AC-866DDC66156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524368"/>
            <a:ext cx="11606212" cy="44426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6160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FF49EF-EAAD-4504-84D3-3B5BF5FB4FA3}"/>
              </a:ext>
            </a:extLst>
          </p:cNvPr>
          <p:cNvSpPr/>
          <p:nvPr userDrawn="1"/>
        </p:nvSpPr>
        <p:spPr>
          <a:xfrm>
            <a:off x="0" y="1155700"/>
            <a:ext cx="12192000" cy="50193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45D003-C717-471C-A8F8-73991C21DDD3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7356DF-072C-CF45-AD57-87EFA208F91C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F2CDF1A-96E3-48A2-AC7D-4AD9488F87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E36BED-132C-4773-B7BB-7689A31177B9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F815C8-7C80-4882-B84E-B1E48A5E437A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7F127B0-C592-4C0E-B440-8DFB3D9C6B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18" name="Picture 17" descr="A picture containing logo&#10;&#10;Description automatically generated">
            <a:extLst>
              <a:ext uri="{FF2B5EF4-FFF2-40B4-BE49-F238E27FC236}">
                <a16:creationId xmlns:a16="http://schemas.microsoft.com/office/drawing/2014/main" id="{AE539B12-9289-4D57-9939-719D3E5725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A2A9B7D-1456-439F-97FA-9F791D7761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524368"/>
            <a:ext cx="11606212" cy="44426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0359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FF49EF-EAAD-4504-84D3-3B5BF5FB4FA3}"/>
              </a:ext>
            </a:extLst>
          </p:cNvPr>
          <p:cNvSpPr/>
          <p:nvPr userDrawn="1"/>
        </p:nvSpPr>
        <p:spPr>
          <a:xfrm>
            <a:off x="0" y="1155700"/>
            <a:ext cx="12192000" cy="50193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45D003-C717-471C-A8F8-73991C21DDD3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7356DF-072C-CF45-AD57-87EFA208F91C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F2CDF1A-96E3-48A2-AC7D-4AD9488F87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E36BED-132C-4773-B7BB-7689A31177B9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F815C8-7C80-4882-B84E-B1E48A5E437A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7F127B0-C592-4C0E-B440-8DFB3D9C6B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18" name="Picture 17" descr="A picture containing logo&#10;&#10;Description automatically generated">
            <a:extLst>
              <a:ext uri="{FF2B5EF4-FFF2-40B4-BE49-F238E27FC236}">
                <a16:creationId xmlns:a16="http://schemas.microsoft.com/office/drawing/2014/main" id="{AE539B12-9289-4D57-9939-719D3E5725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17736FD-506A-40B3-BE05-982E3B4C3B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52" b="21959"/>
          <a:stretch/>
        </p:blipFill>
        <p:spPr>
          <a:xfrm>
            <a:off x="9907749" y="1886857"/>
            <a:ext cx="2284252" cy="4278624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216D30C-FC96-4AEA-8227-7918DCC821F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524368"/>
            <a:ext cx="9081860" cy="44426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349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807601-268F-49C8-B6AF-67CEB2F4640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39ABEA-9C82-4E59-877E-8DB2FF685BD8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BBBB758-6C33-4BB9-AE13-8B6F55727C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852" b="21959"/>
          <a:stretch/>
        </p:blipFill>
        <p:spPr>
          <a:xfrm>
            <a:off x="9907749" y="1886857"/>
            <a:ext cx="2284252" cy="42786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97356DF-072C-CF45-AD57-87EFA208F91C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8AFC659-F2F0-49D6-BEA3-BB2E20694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AED9ED-E95B-4338-BB68-8620C44A6FF7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9AA2A92-240C-438B-985C-34A5A6CABB09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DCBBDDD-D480-4665-B0C9-F80C49BDA3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17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3EACBA0C-57C4-42D4-AD56-7361C11589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A4DC59E-51BF-4E87-950F-209A2F042A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524368"/>
            <a:ext cx="9415688" cy="44426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799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807601-268F-49C8-B6AF-67CEB2F4640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39ABEA-9C82-4E59-877E-8DB2FF685BD8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7356DF-072C-CF45-AD57-87EFA208F91C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8AFC659-F2F0-49D6-BEA3-BB2E20694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AED9ED-E95B-4338-BB68-8620C44A6FF7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9AA2A92-240C-438B-985C-34A5A6CABB09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DCBBDDD-D480-4665-B0C9-F80C49BDA3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17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3EACBA0C-57C4-42D4-AD56-7361C11589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42D99FD-E578-4967-80E2-770F8B0D9A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524368"/>
            <a:ext cx="11606212" cy="44426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1695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AB2C80-F48F-41CE-B762-00DC72EB108E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FC1C40-B9D2-7947-B355-80342EC64935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CDFBE6C-0180-46C1-98BD-105F8617DE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FB41A98A-1093-48D0-BF4B-B31D43878A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BC8E34-FE66-443D-BD11-0C1FB9FC656E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28288B-0318-49C3-99C3-97AF5FE9FFF1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D7C5B30-769C-45DD-9BDD-023EBD9260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1D8668F-2EAC-4784-B9DA-9C5D5630C6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337886"/>
            <a:ext cx="11606212" cy="46291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936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AB2C80-F48F-41CE-B762-00DC72EB108E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FC1C40-B9D2-7947-B355-80342EC64935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CDFBE6C-0180-46C1-98BD-105F8617DE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FB41A98A-1093-48D0-BF4B-B31D43878A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BC8E34-FE66-443D-BD11-0C1FB9FC656E}"/>
              </a:ext>
            </a:extLst>
          </p:cNvPr>
          <p:cNvSpPr/>
          <p:nvPr userDrawn="1"/>
        </p:nvSpPr>
        <p:spPr>
          <a:xfrm>
            <a:off x="0" y="0"/>
            <a:ext cx="12192000" cy="127036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28288B-0318-49C3-99C3-97AF5FE9FFF1}"/>
              </a:ext>
            </a:extLst>
          </p:cNvPr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D7C5B30-769C-45DD-9BDD-023EBD9260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1D8668F-2EAC-4784-B9DA-9C5D5630C6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337886"/>
            <a:ext cx="5700031" cy="46291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F86CA0-396F-407B-8D19-3241671E678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74696" y="1341956"/>
            <a:ext cx="5700031" cy="46291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5832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AB2C80-F48F-41CE-B762-00DC72EB108E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FC1C40-B9D2-7947-B355-80342EC64935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CDFBE6C-0180-46C1-98BD-105F8617DE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FB41A98A-1093-48D0-BF4B-B31D43878A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910A35-1E72-477D-BE7E-B1A1418852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344656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E0340-DEB0-4A43-8ED7-9B57C9FA8EB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176338"/>
            <a:ext cx="11606212" cy="46291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633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81292B-A896-4296-AC43-381592BB3C94}"/>
              </a:ext>
            </a:extLst>
          </p:cNvPr>
          <p:cNvSpPr/>
          <p:nvPr userDrawn="1"/>
        </p:nvSpPr>
        <p:spPr>
          <a:xfrm>
            <a:off x="0" y="0"/>
            <a:ext cx="12192000" cy="6211172"/>
          </a:xfrm>
          <a:prstGeom prst="rect">
            <a:avLst/>
          </a:prstGeom>
          <a:solidFill>
            <a:srgbClr val="232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AB2C80-F48F-41CE-B762-00DC72EB108E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FC1C40-B9D2-7947-B355-80342EC64935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CDFBE6C-0180-46C1-98BD-105F8617DE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FB41A98A-1093-48D0-BF4B-B31D43878A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7549124-2404-4B18-94A2-33CF13ACDB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BE90F3BE-5AAE-45CA-8C66-8DB679A684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52" b="21959"/>
          <a:stretch/>
        </p:blipFill>
        <p:spPr>
          <a:xfrm>
            <a:off x="9907749" y="1886857"/>
            <a:ext cx="2284252" cy="4278624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30DFF4-B931-47AF-BC51-C1B343C24CA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176025"/>
            <a:ext cx="9656923" cy="475188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2133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81292B-A896-4296-AC43-381592BB3C94}"/>
              </a:ext>
            </a:extLst>
          </p:cNvPr>
          <p:cNvSpPr/>
          <p:nvPr userDrawn="1"/>
        </p:nvSpPr>
        <p:spPr>
          <a:xfrm>
            <a:off x="0" y="0"/>
            <a:ext cx="12192000" cy="6211172"/>
          </a:xfrm>
          <a:prstGeom prst="rect">
            <a:avLst/>
          </a:prstGeom>
          <a:solidFill>
            <a:srgbClr val="232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AB2C80-F48F-41CE-B762-00DC72EB108E}"/>
              </a:ext>
            </a:extLst>
          </p:cNvPr>
          <p:cNvSpPr/>
          <p:nvPr userDrawn="1"/>
        </p:nvSpPr>
        <p:spPr>
          <a:xfrm>
            <a:off x="0" y="6165273"/>
            <a:ext cx="12192000" cy="6927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FC1C40-B9D2-7947-B355-80342EC64935}"/>
              </a:ext>
            </a:extLst>
          </p:cNvPr>
          <p:cNvCxnSpPr>
            <a:cxnSpLocks/>
          </p:cNvCxnSpPr>
          <p:nvPr userDrawn="1"/>
        </p:nvCxnSpPr>
        <p:spPr>
          <a:xfrm>
            <a:off x="720090" y="6649318"/>
            <a:ext cx="90481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CDFBE6C-0180-46C1-98BD-105F8617DE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4" y="6309359"/>
            <a:ext cx="249011" cy="359729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FB41A98A-1093-48D0-BF4B-B31D43878A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7" y="6448534"/>
            <a:ext cx="1955690" cy="251330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7549124-2404-4B18-94A2-33CF13ACDB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362" y="254000"/>
            <a:ext cx="11623675" cy="696913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Raleway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E24D08B-E186-43EA-99C7-7EBF00B41B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0826" y="1176025"/>
            <a:ext cx="11623675" cy="475188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2805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>
          <p15:clr>
            <a:srgbClr val="FBAE40"/>
          </p15:clr>
        </p15:guide>
        <p15:guide id="2" pos="211">
          <p15:clr>
            <a:srgbClr val="FBAE40"/>
          </p15:clr>
        </p15:guide>
        <p15:guide id="3" pos="746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B972D5-22C7-4165-9676-556D614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A65C1-62CC-480F-B7F2-0241B6D5D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AFBC2-3F4A-4A46-AE8C-C9BEF9ABE2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AAAC6-9C0D-4829-8B68-C847D8CF68A7}" type="datetimeFigureOut">
              <a:rPr lang="en-GB" smtClean="0"/>
              <a:t>18/02/2022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62517-5298-4A42-9229-A17D64FB83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DF80F-63FE-42AE-88B2-F3FE363C2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4D507-D627-4CB2-A0F2-53499AD67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34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4465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4465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4465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4465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4465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4465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8/10/relationships/comments" Target="../comments/modernComment_109_83860363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8/10/relationships/comments" Target="../comments/modernComment_10A_6B1D267C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8/10/relationships/comments" Target="../comments/modernComment_10B_54BAEDCC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62BFE-F1AF-48B9-9CF5-3248151F0C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Using Reward Points on Your Loyalty Order (LRP)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91690C-7659-4BC6-997A-DEBCB8F3740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/>
              <a:t>Learn how to process a Loyalty Order (LRP) using your Reward Points. </a:t>
            </a:r>
          </a:p>
        </p:txBody>
      </p:sp>
    </p:spTree>
    <p:extLst>
      <p:ext uri="{BB962C8B-B14F-4D97-AF65-F5344CB8AC3E}">
        <p14:creationId xmlns:p14="http://schemas.microsoft.com/office/powerpoint/2010/main" val="3333281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EE2E0A-513A-49A0-AD25-12EE8AC23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Using Reward Points – Enabling Point Usage</a:t>
            </a:r>
          </a:p>
        </p:txBody>
      </p:sp>
      <p:pic>
        <p:nvPicPr>
          <p:cNvPr id="6" name="Content Placeholder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0CDC86F-B963-4AAE-A0B3-FF65E695F21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24" y="1338263"/>
            <a:ext cx="5066314" cy="46291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56053-5919-4F58-8A42-0A446847A8B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To use Reward Points on your order, click on the toggle.</a:t>
            </a:r>
          </a:p>
        </p:txBody>
      </p:sp>
    </p:spTree>
    <p:extLst>
      <p:ext uri="{BB962C8B-B14F-4D97-AF65-F5344CB8AC3E}">
        <p14:creationId xmlns:p14="http://schemas.microsoft.com/office/powerpoint/2010/main" val="22065979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EE2E0A-513A-49A0-AD25-12EE8AC23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Using Reward Points – Apply Reward Points to Products</a:t>
            </a:r>
          </a:p>
        </p:txBody>
      </p:sp>
      <p:pic>
        <p:nvPicPr>
          <p:cNvPr id="6" name="Content Placeholder 5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F62EA148-8957-4DBF-85C3-35A0E9A50AD2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86" y="1338263"/>
            <a:ext cx="4684390" cy="46291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56053-5919-4F58-8A42-0A446847A8B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Choose which products you would like to use Reward Points on by using the “-/+” icons under “Purchase with points?”. </a:t>
            </a:r>
            <a:endParaRPr lang="en-US" dirty="0"/>
          </a:p>
          <a:p>
            <a:endParaRPr lang="en-GB" dirty="0"/>
          </a:p>
          <a:p>
            <a:r>
              <a:rPr lang="en-GB" dirty="0"/>
              <a:t>As you apply Reward Points, the total number of Reward Points available will adjust in the blue box next to the toggle. </a:t>
            </a:r>
          </a:p>
        </p:txBody>
      </p:sp>
    </p:spTree>
    <p:extLst>
      <p:ext uri="{BB962C8B-B14F-4D97-AF65-F5344CB8AC3E}">
        <p14:creationId xmlns:p14="http://schemas.microsoft.com/office/powerpoint/2010/main" val="179707250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EE2E0A-513A-49A0-AD25-12EE8AC23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Using Reward Points – Process Now</a:t>
            </a:r>
          </a:p>
        </p:txBody>
      </p:sp>
      <p:pic>
        <p:nvPicPr>
          <p:cNvPr id="6" name="Content Placeholder 5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FD57D74C-B2AE-4BAC-B0E8-82C77598BE31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10" y="1338263"/>
            <a:ext cx="4673342" cy="46291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56053-5919-4F58-8A42-0A446847A8B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Make sure to select “Process Now”. Orders using Reward Points cannot be saved and </a:t>
            </a:r>
            <a:r>
              <a:rPr lang="en-GB"/>
              <a:t>processed at a later date. </a:t>
            </a:r>
            <a:endParaRPr lang="en-GB" dirty="0"/>
          </a:p>
          <a:p>
            <a:endParaRPr lang="en-GB" dirty="0"/>
          </a:p>
          <a:p>
            <a:r>
              <a:rPr lang="en-GB" dirty="0"/>
              <a:t>Note: All orders using Reward Points have a €/£ 2 (VAT exclusive) processing fee.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153671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A9AEAF"/>
      </a:dk2>
      <a:lt2>
        <a:srgbClr val="E7E6E6"/>
      </a:lt2>
      <a:accent1>
        <a:srgbClr val="B181AC"/>
      </a:accent1>
      <a:accent2>
        <a:srgbClr val="925793"/>
      </a:accent2>
      <a:accent3>
        <a:srgbClr val="A9AEAF"/>
      </a:accent3>
      <a:accent4>
        <a:srgbClr val="729448"/>
      </a:accent4>
      <a:accent5>
        <a:srgbClr val="344656"/>
      </a:accent5>
      <a:accent6>
        <a:srgbClr val="B181AC"/>
      </a:accent6>
      <a:hlink>
        <a:srgbClr val="925793"/>
      </a:hlink>
      <a:folHlink>
        <a:srgbClr val="A9AEAF"/>
      </a:folHlink>
    </a:clrScheme>
    <a:fontScheme name="Custom 2">
      <a:majorFont>
        <a:latin typeface="Raleway ExtraBold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149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Paige Porter</dc:creator>
  <cp:lastModifiedBy>Paige Porter</cp:lastModifiedBy>
  <cp:revision>11</cp:revision>
  <dcterms:created xsi:type="dcterms:W3CDTF">2022-02-16T14:45:19Z</dcterms:created>
  <dcterms:modified xsi:type="dcterms:W3CDTF">2022-02-18T11:04:42Z</dcterms:modified>
</cp:coreProperties>
</file>